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6" r:id="rId1"/>
  </p:sldMasterIdLst>
  <p:notesMasterIdLst>
    <p:notesMasterId r:id="rId14"/>
  </p:notesMasterIdLst>
  <p:sldIdLst>
    <p:sldId id="256" r:id="rId2"/>
    <p:sldId id="259" r:id="rId3"/>
    <p:sldId id="258" r:id="rId4"/>
    <p:sldId id="260" r:id="rId5"/>
    <p:sldId id="261" r:id="rId6"/>
    <p:sldId id="263" r:id="rId7"/>
    <p:sldId id="264" r:id="rId8"/>
    <p:sldId id="297" r:id="rId9"/>
    <p:sldId id="298" r:id="rId10"/>
    <p:sldId id="273" r:id="rId11"/>
    <p:sldId id="262" r:id="rId12"/>
    <p:sldId id="275" r:id="rId13"/>
  </p:sldIdLst>
  <p:sldSz cx="9144000" cy="5143500" type="screen16x9"/>
  <p:notesSz cx="6858000" cy="9144000"/>
  <p:embeddedFontLst>
    <p:embeddedFont>
      <p:font typeface="Jost" panose="020B0604020202020204" charset="0"/>
      <p:regular r:id="rId15"/>
      <p:bold r:id="rId16"/>
      <p:italic r:id="rId17"/>
      <p:boldItalic r:id="rId18"/>
    </p:embeddedFont>
    <p:embeddedFont>
      <p:font typeface="Epilogue" panose="020B0604020202020204" charset="0"/>
      <p:regular r:id="rId19"/>
      <p:bold r:id="rId20"/>
      <p:italic r:id="rId21"/>
      <p:boldItalic r:id="rId22"/>
    </p:embeddedFont>
    <p:embeddedFont>
      <p:font typeface="Open Sans" panose="020B0604020202020204" charset="0"/>
      <p:regular r:id="rId23"/>
      <p:bold r:id="rId24"/>
      <p:italic r:id="rId25"/>
      <p:bold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9C613A2-E79B-4C00-BAE5-5ADA14E0887C}">
  <a:tblStyle styleId="{79C613A2-E79B-4C00-BAE5-5ADA14E0887C}"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1D6738D3-E21E-4B79-A6B3-67BA552E423B}" styleName="Table_1">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72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26" Type="http://schemas.openxmlformats.org/officeDocument/2006/relationships/font" Target="fonts/font12.fntdata"/><Relationship Id="rId3" Type="http://schemas.openxmlformats.org/officeDocument/2006/relationships/slide" Target="slides/slide2.xml"/><Relationship Id="rId21" Type="http://schemas.openxmlformats.org/officeDocument/2006/relationships/font" Target="fonts/font7.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font" Target="fonts/font11.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0.fntdata"/><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font" Target="fonts/font9.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font" Target="fonts/font8.fntdata"/><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72532669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6"/>
        <p:cNvGrpSpPr/>
        <p:nvPr/>
      </p:nvGrpSpPr>
      <p:grpSpPr>
        <a:xfrm>
          <a:off x="0" y="0"/>
          <a:ext cx="0" cy="0"/>
          <a:chOff x="0" y="0"/>
          <a:chExt cx="0" cy="0"/>
        </a:xfrm>
      </p:grpSpPr>
      <p:sp>
        <p:nvSpPr>
          <p:cNvPr id="917" name="Google Shape;91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8" name="Google Shape;91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17503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9"/>
        <p:cNvGrpSpPr/>
        <p:nvPr/>
      </p:nvGrpSpPr>
      <p:grpSpPr>
        <a:xfrm>
          <a:off x="0" y="0"/>
          <a:ext cx="0" cy="0"/>
          <a:chOff x="0" y="0"/>
          <a:chExt cx="0" cy="0"/>
        </a:xfrm>
      </p:grpSpPr>
      <p:sp>
        <p:nvSpPr>
          <p:cNvPr id="1850" name="Google Shape;1850;g27f27b4c722_0_386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1" name="Google Shape;1851;g27f27b4c722_0_386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417760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6"/>
        <p:cNvGrpSpPr/>
        <p:nvPr/>
      </p:nvGrpSpPr>
      <p:grpSpPr>
        <a:xfrm>
          <a:off x="0" y="0"/>
          <a:ext cx="0" cy="0"/>
          <a:chOff x="0" y="0"/>
          <a:chExt cx="0" cy="0"/>
        </a:xfrm>
      </p:grpSpPr>
      <p:sp>
        <p:nvSpPr>
          <p:cNvPr id="1317" name="Google Shape;1317;g27e526e1985_0_1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8" name="Google Shape;1318;g27e526e1985_0_1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876758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7"/>
        <p:cNvGrpSpPr/>
        <p:nvPr/>
      </p:nvGrpSpPr>
      <p:grpSpPr>
        <a:xfrm>
          <a:off x="0" y="0"/>
          <a:ext cx="0" cy="0"/>
          <a:chOff x="0" y="0"/>
          <a:chExt cx="0" cy="0"/>
        </a:xfrm>
      </p:grpSpPr>
      <p:sp>
        <p:nvSpPr>
          <p:cNvPr id="1878" name="Google Shape;1878;g27f27b4c722_0_387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9" name="Google Shape;1879;g27f27b4c722_0_387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09767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5"/>
        <p:cNvGrpSpPr/>
        <p:nvPr/>
      </p:nvGrpSpPr>
      <p:grpSpPr>
        <a:xfrm>
          <a:off x="0" y="0"/>
          <a:ext cx="0" cy="0"/>
          <a:chOff x="0" y="0"/>
          <a:chExt cx="0" cy="0"/>
        </a:xfrm>
      </p:grpSpPr>
      <p:sp>
        <p:nvSpPr>
          <p:cNvPr id="1126" name="Google Shape;1126;g27e526e1985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7" name="Google Shape;1127;g27e526e1985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23983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2"/>
        <p:cNvGrpSpPr/>
        <p:nvPr/>
      </p:nvGrpSpPr>
      <p:grpSpPr>
        <a:xfrm>
          <a:off x="0" y="0"/>
          <a:ext cx="0" cy="0"/>
          <a:chOff x="0" y="0"/>
          <a:chExt cx="0" cy="0"/>
        </a:xfrm>
      </p:grpSpPr>
      <p:sp>
        <p:nvSpPr>
          <p:cNvPr id="1103" name="Google Shape;1103;g27e526e1985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4" name="Google Shape;1104;g27e526e1985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590807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0"/>
        <p:cNvGrpSpPr/>
        <p:nvPr/>
      </p:nvGrpSpPr>
      <p:grpSpPr>
        <a:xfrm>
          <a:off x="0" y="0"/>
          <a:ext cx="0" cy="0"/>
          <a:chOff x="0" y="0"/>
          <a:chExt cx="0" cy="0"/>
        </a:xfrm>
      </p:grpSpPr>
      <p:sp>
        <p:nvSpPr>
          <p:cNvPr id="1281" name="Google Shape;1281;g27e526e1985_0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2" name="Google Shape;1282;g27e526e1985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97245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7"/>
        <p:cNvGrpSpPr/>
        <p:nvPr/>
      </p:nvGrpSpPr>
      <p:grpSpPr>
        <a:xfrm>
          <a:off x="0" y="0"/>
          <a:ext cx="0" cy="0"/>
          <a:chOff x="0" y="0"/>
          <a:chExt cx="0" cy="0"/>
        </a:xfrm>
      </p:grpSpPr>
      <p:sp>
        <p:nvSpPr>
          <p:cNvPr id="1288" name="Google Shape;1288;g27e526e1985_0_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9" name="Google Shape;1289;g27e526e1985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509172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9"/>
        <p:cNvGrpSpPr/>
        <p:nvPr/>
      </p:nvGrpSpPr>
      <p:grpSpPr>
        <a:xfrm>
          <a:off x="0" y="0"/>
          <a:ext cx="0" cy="0"/>
          <a:chOff x="0" y="0"/>
          <a:chExt cx="0" cy="0"/>
        </a:xfrm>
      </p:grpSpPr>
      <p:sp>
        <p:nvSpPr>
          <p:cNvPr id="1380" name="Google Shape;1380;g27f27b4c722_0_383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1" name="Google Shape;1381;g27f27b4c722_0_383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908993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8"/>
        <p:cNvGrpSpPr/>
        <p:nvPr/>
      </p:nvGrpSpPr>
      <p:grpSpPr>
        <a:xfrm>
          <a:off x="0" y="0"/>
          <a:ext cx="0" cy="0"/>
          <a:chOff x="0" y="0"/>
          <a:chExt cx="0" cy="0"/>
        </a:xfrm>
      </p:grpSpPr>
      <p:sp>
        <p:nvSpPr>
          <p:cNvPr id="1429" name="Google Shape;1429;g27f27b4c722_0_383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0" name="Google Shape;1430;g27f27b4c722_0_383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925273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8"/>
        <p:cNvGrpSpPr/>
        <p:nvPr/>
      </p:nvGrpSpPr>
      <p:grpSpPr>
        <a:xfrm>
          <a:off x="0" y="0"/>
          <a:ext cx="0" cy="0"/>
          <a:chOff x="0" y="0"/>
          <a:chExt cx="0" cy="0"/>
        </a:xfrm>
      </p:grpSpPr>
      <p:sp>
        <p:nvSpPr>
          <p:cNvPr id="1429" name="Google Shape;1429;g27f27b4c722_0_383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0" name="Google Shape;1430;g27f27b4c722_0_383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543161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8"/>
        <p:cNvGrpSpPr/>
        <p:nvPr/>
      </p:nvGrpSpPr>
      <p:grpSpPr>
        <a:xfrm>
          <a:off x="0" y="0"/>
          <a:ext cx="0" cy="0"/>
          <a:chOff x="0" y="0"/>
          <a:chExt cx="0" cy="0"/>
        </a:xfrm>
      </p:grpSpPr>
      <p:sp>
        <p:nvSpPr>
          <p:cNvPr id="1429" name="Google Shape;1429;g27f27b4c722_0_383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0" name="Google Shape;1430;g27f27b4c722_0_383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58349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s://bit.ly/3A1uf1Q"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1177065" y="778749"/>
            <a:ext cx="3522600" cy="1864800"/>
          </a:xfrm>
          <a:prstGeom prst="rect">
            <a:avLst/>
          </a:prstGeom>
        </p:spPr>
        <p:txBody>
          <a:bodyPr spcFirstLastPara="1" wrap="square" lIns="91425" tIns="91425" rIns="91425" bIns="91425" anchor="t" anchorCtr="0">
            <a:noAutofit/>
          </a:bodyPr>
          <a:lstStyle>
            <a:lvl1pPr lvl="0">
              <a:spcBef>
                <a:spcPts val="0"/>
              </a:spcBef>
              <a:spcAft>
                <a:spcPts val="0"/>
              </a:spcAft>
              <a:buSzPts val="5200"/>
              <a:buNone/>
              <a:defRPr sz="3600" b="1">
                <a:latin typeface="Jost"/>
                <a:ea typeface="Jost"/>
                <a:cs typeface="Jost"/>
                <a:sym typeface="Jost"/>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1177065" y="2798765"/>
            <a:ext cx="2296500" cy="6132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2800"/>
              <a:buNone/>
              <a:defRPr sz="1500">
                <a:latin typeface="Epilogue"/>
                <a:ea typeface="Epilogue"/>
                <a:cs typeface="Epilogue"/>
                <a:sym typeface="Epilogue"/>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three columns">
  <p:cSld name="CUSTOM_1_1_1">
    <p:spTree>
      <p:nvGrpSpPr>
        <p:cNvPr id="1" name="Shape 357"/>
        <p:cNvGrpSpPr/>
        <p:nvPr/>
      </p:nvGrpSpPr>
      <p:grpSpPr>
        <a:xfrm>
          <a:off x="0" y="0"/>
          <a:ext cx="0" cy="0"/>
          <a:chOff x="0" y="0"/>
          <a:chExt cx="0" cy="0"/>
        </a:xfrm>
      </p:grpSpPr>
      <p:grpSp>
        <p:nvGrpSpPr>
          <p:cNvPr id="358" name="Google Shape;358;p15"/>
          <p:cNvGrpSpPr/>
          <p:nvPr/>
        </p:nvGrpSpPr>
        <p:grpSpPr>
          <a:xfrm>
            <a:off x="76" y="4390800"/>
            <a:ext cx="9143876" cy="752732"/>
            <a:chOff x="76" y="4390800"/>
            <a:chExt cx="9143876" cy="752732"/>
          </a:xfrm>
        </p:grpSpPr>
        <p:sp>
          <p:nvSpPr>
            <p:cNvPr id="359" name="Google Shape;359;p15"/>
            <p:cNvSpPr/>
            <p:nvPr/>
          </p:nvSpPr>
          <p:spPr>
            <a:xfrm>
              <a:off x="7385975" y="4390800"/>
              <a:ext cx="1757978" cy="752732"/>
            </a:xfrm>
            <a:custGeom>
              <a:avLst/>
              <a:gdLst/>
              <a:ahLst/>
              <a:cxnLst/>
              <a:rect l="l" t="t" r="r" b="b"/>
              <a:pathLst>
                <a:path w="59331" h="27560" extrusionOk="0">
                  <a:moveTo>
                    <a:pt x="59330" y="27559"/>
                  </a:moveTo>
                  <a:lnTo>
                    <a:pt x="59330" y="160"/>
                  </a:lnTo>
                  <a:cubicBezTo>
                    <a:pt x="29177" y="0"/>
                    <a:pt x="21843" y="21602"/>
                    <a:pt x="1" y="2755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15"/>
            <p:cNvSpPr/>
            <p:nvPr/>
          </p:nvSpPr>
          <p:spPr>
            <a:xfrm flipH="1">
              <a:off x="76" y="4520417"/>
              <a:ext cx="1087898" cy="623115"/>
            </a:xfrm>
            <a:custGeom>
              <a:avLst/>
              <a:gdLst/>
              <a:ahLst/>
              <a:cxnLst/>
              <a:rect l="l" t="t" r="r" b="b"/>
              <a:pathLst>
                <a:path w="37585" h="19009" extrusionOk="0">
                  <a:moveTo>
                    <a:pt x="37584" y="1"/>
                  </a:moveTo>
                  <a:cubicBezTo>
                    <a:pt x="19889" y="1634"/>
                    <a:pt x="10730" y="11338"/>
                    <a:pt x="1" y="19008"/>
                  </a:cubicBezTo>
                  <a:lnTo>
                    <a:pt x="37584" y="19008"/>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1" name="Google Shape;361;p15"/>
          <p:cNvGrpSpPr/>
          <p:nvPr/>
        </p:nvGrpSpPr>
        <p:grpSpPr>
          <a:xfrm>
            <a:off x="-303255" y="1124667"/>
            <a:ext cx="9818190" cy="4367973"/>
            <a:chOff x="-303255" y="1124667"/>
            <a:chExt cx="9818190" cy="4367973"/>
          </a:xfrm>
        </p:grpSpPr>
        <p:grpSp>
          <p:nvGrpSpPr>
            <p:cNvPr id="362" name="Google Shape;362;p15"/>
            <p:cNvGrpSpPr/>
            <p:nvPr/>
          </p:nvGrpSpPr>
          <p:grpSpPr>
            <a:xfrm rot="10420727">
              <a:off x="-237633" y="2437929"/>
              <a:ext cx="785131" cy="1235368"/>
              <a:chOff x="8894838" y="-401845"/>
              <a:chExt cx="785147" cy="1235393"/>
            </a:xfrm>
          </p:grpSpPr>
          <p:sp>
            <p:nvSpPr>
              <p:cNvPr id="363" name="Google Shape;363;p15"/>
              <p:cNvSpPr/>
              <p:nvPr/>
            </p:nvSpPr>
            <p:spPr>
              <a:xfrm>
                <a:off x="8894838" y="251272"/>
                <a:ext cx="327063" cy="229847"/>
              </a:xfrm>
              <a:custGeom>
                <a:avLst/>
                <a:gdLst/>
                <a:ahLst/>
                <a:cxnLst/>
                <a:rect l="l" t="t" r="r" b="b"/>
                <a:pathLst>
                  <a:path w="11802" h="8294" extrusionOk="0">
                    <a:moveTo>
                      <a:pt x="0" y="1"/>
                    </a:moveTo>
                    <a:lnTo>
                      <a:pt x="0" y="1"/>
                    </a:lnTo>
                    <a:cubicBezTo>
                      <a:pt x="1329" y="7417"/>
                      <a:pt x="7513" y="8293"/>
                      <a:pt x="10360" y="8293"/>
                    </a:cubicBezTo>
                    <a:cubicBezTo>
                      <a:pt x="11240" y="8293"/>
                      <a:pt x="11801" y="8209"/>
                      <a:pt x="11801" y="8209"/>
                    </a:cubicBezTo>
                    <a:cubicBezTo>
                      <a:pt x="8970" y="467"/>
                      <a:pt x="1" y="1"/>
                      <a:pt x="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15"/>
              <p:cNvSpPr/>
              <p:nvPr/>
            </p:nvSpPr>
            <p:spPr>
              <a:xfrm>
                <a:off x="8983987" y="-401845"/>
                <a:ext cx="416547" cy="523683"/>
              </a:xfrm>
              <a:custGeom>
                <a:avLst/>
                <a:gdLst/>
                <a:ahLst/>
                <a:cxnLst/>
                <a:rect l="l" t="t" r="r" b="b"/>
                <a:pathLst>
                  <a:path w="15031" h="18897" extrusionOk="0">
                    <a:moveTo>
                      <a:pt x="7686" y="1"/>
                    </a:moveTo>
                    <a:lnTo>
                      <a:pt x="7686" y="1"/>
                    </a:lnTo>
                    <a:cubicBezTo>
                      <a:pt x="0" y="11188"/>
                      <a:pt x="7856" y="18896"/>
                      <a:pt x="7856" y="18896"/>
                    </a:cubicBezTo>
                    <a:cubicBezTo>
                      <a:pt x="15030" y="7562"/>
                      <a:pt x="7686" y="1"/>
                      <a:pt x="76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15"/>
              <p:cNvSpPr/>
              <p:nvPr/>
            </p:nvSpPr>
            <p:spPr>
              <a:xfrm>
                <a:off x="9292755" y="100380"/>
                <a:ext cx="313179" cy="353528"/>
              </a:xfrm>
              <a:custGeom>
                <a:avLst/>
                <a:gdLst/>
                <a:ahLst/>
                <a:cxnLst/>
                <a:rect l="l" t="t" r="r" b="b"/>
                <a:pathLst>
                  <a:path w="11301" h="12757" extrusionOk="0">
                    <a:moveTo>
                      <a:pt x="2433" y="0"/>
                    </a:moveTo>
                    <a:lnTo>
                      <a:pt x="2433" y="0"/>
                    </a:lnTo>
                    <a:cubicBezTo>
                      <a:pt x="0" y="11608"/>
                      <a:pt x="5196" y="12756"/>
                      <a:pt x="5196" y="12756"/>
                    </a:cubicBezTo>
                    <a:cubicBezTo>
                      <a:pt x="11301" y="5889"/>
                      <a:pt x="2445" y="0"/>
                      <a:pt x="243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15"/>
              <p:cNvSpPr/>
              <p:nvPr/>
            </p:nvSpPr>
            <p:spPr>
              <a:xfrm>
                <a:off x="9020207" y="630372"/>
                <a:ext cx="295886" cy="134932"/>
              </a:xfrm>
              <a:custGeom>
                <a:avLst/>
                <a:gdLst/>
                <a:ahLst/>
                <a:cxnLst/>
                <a:rect l="l" t="t" r="r" b="b"/>
                <a:pathLst>
                  <a:path w="10677" h="4869" extrusionOk="0">
                    <a:moveTo>
                      <a:pt x="5818" y="1"/>
                    </a:moveTo>
                    <a:cubicBezTo>
                      <a:pt x="4023" y="1"/>
                      <a:pt x="1951" y="621"/>
                      <a:pt x="1" y="2670"/>
                    </a:cubicBezTo>
                    <a:cubicBezTo>
                      <a:pt x="1" y="2670"/>
                      <a:pt x="2469" y="4869"/>
                      <a:pt x="5371" y="4869"/>
                    </a:cubicBezTo>
                    <a:cubicBezTo>
                      <a:pt x="7131" y="4869"/>
                      <a:pt x="9050" y="4060"/>
                      <a:pt x="10676" y="1465"/>
                    </a:cubicBezTo>
                    <a:cubicBezTo>
                      <a:pt x="10676" y="1465"/>
                      <a:pt x="8574" y="1"/>
                      <a:pt x="581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15"/>
              <p:cNvSpPr/>
              <p:nvPr/>
            </p:nvSpPr>
            <p:spPr>
              <a:xfrm>
                <a:off x="9082282" y="-247461"/>
                <a:ext cx="597703" cy="1081009"/>
              </a:xfrm>
              <a:custGeom>
                <a:avLst/>
                <a:gdLst/>
                <a:ahLst/>
                <a:cxnLst/>
                <a:rect l="l" t="t" r="r" b="b"/>
                <a:pathLst>
                  <a:path w="21568" h="39008" fill="none" extrusionOk="0">
                    <a:moveTo>
                      <a:pt x="21568" y="39008"/>
                    </a:moveTo>
                    <a:cubicBezTo>
                      <a:pt x="21568" y="39008"/>
                      <a:pt x="1" y="25104"/>
                      <a:pt x="3764" y="1"/>
                    </a:cubicBezTo>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15"/>
              <p:cNvSpPr/>
              <p:nvPr/>
            </p:nvSpPr>
            <p:spPr>
              <a:xfrm>
                <a:off x="8960349" y="313679"/>
                <a:ext cx="400473" cy="191881"/>
              </a:xfrm>
              <a:custGeom>
                <a:avLst/>
                <a:gdLst/>
                <a:ahLst/>
                <a:cxnLst/>
                <a:rect l="l" t="t" r="r" b="b"/>
                <a:pathLst>
                  <a:path w="14451" h="6924" fill="none" extrusionOk="0">
                    <a:moveTo>
                      <a:pt x="1" y="0"/>
                    </a:moveTo>
                    <a:cubicBezTo>
                      <a:pt x="1" y="0"/>
                      <a:pt x="5947" y="6424"/>
                      <a:pt x="14451" y="6924"/>
                    </a:cubicBezTo>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15"/>
              <p:cNvSpPr/>
              <p:nvPr/>
            </p:nvSpPr>
            <p:spPr>
              <a:xfrm>
                <a:off x="9101514" y="595954"/>
                <a:ext cx="326730" cy="139283"/>
              </a:xfrm>
              <a:custGeom>
                <a:avLst/>
                <a:gdLst/>
                <a:ahLst/>
                <a:cxnLst/>
                <a:rect l="l" t="t" r="r" b="b"/>
                <a:pathLst>
                  <a:path w="11790" h="5026" fill="none" extrusionOk="0">
                    <a:moveTo>
                      <a:pt x="0" y="4116"/>
                    </a:moveTo>
                    <a:cubicBezTo>
                      <a:pt x="0" y="4116"/>
                      <a:pt x="6003" y="5026"/>
                      <a:pt x="11790" y="1"/>
                    </a:cubicBezTo>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15"/>
              <p:cNvSpPr/>
              <p:nvPr/>
            </p:nvSpPr>
            <p:spPr>
              <a:xfrm>
                <a:off x="9403021" y="207182"/>
                <a:ext cx="96107" cy="354166"/>
              </a:xfrm>
              <a:custGeom>
                <a:avLst/>
                <a:gdLst/>
                <a:ahLst/>
                <a:cxnLst/>
                <a:rect l="l" t="t" r="r" b="b"/>
                <a:pathLst>
                  <a:path w="3468" h="12780" fill="none" extrusionOk="0">
                    <a:moveTo>
                      <a:pt x="341" y="12779"/>
                    </a:moveTo>
                    <a:cubicBezTo>
                      <a:pt x="341" y="12779"/>
                      <a:pt x="3468" y="6094"/>
                      <a:pt x="0" y="0"/>
                    </a:cubicBezTo>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1" name="Google Shape;371;p15"/>
            <p:cNvGrpSpPr/>
            <p:nvPr/>
          </p:nvGrpSpPr>
          <p:grpSpPr>
            <a:xfrm rot="-4486864" flipH="1">
              <a:off x="8544956" y="1242758"/>
              <a:ext cx="890678" cy="845108"/>
              <a:chOff x="4650882" y="4443805"/>
              <a:chExt cx="890706" cy="845134"/>
            </a:xfrm>
          </p:grpSpPr>
          <p:sp>
            <p:nvSpPr>
              <p:cNvPr id="372" name="Google Shape;372;p15"/>
              <p:cNvSpPr/>
              <p:nvPr/>
            </p:nvSpPr>
            <p:spPr>
              <a:xfrm>
                <a:off x="4757352" y="4522535"/>
                <a:ext cx="784236" cy="737291"/>
              </a:xfrm>
              <a:custGeom>
                <a:avLst/>
                <a:gdLst/>
                <a:ahLst/>
                <a:cxnLst/>
                <a:rect l="l" t="t" r="r" b="b"/>
                <a:pathLst>
                  <a:path w="28299" h="26605" extrusionOk="0">
                    <a:moveTo>
                      <a:pt x="251" y="1"/>
                    </a:moveTo>
                    <a:lnTo>
                      <a:pt x="1" y="80"/>
                    </a:lnTo>
                    <a:cubicBezTo>
                      <a:pt x="12" y="114"/>
                      <a:pt x="1467" y="4923"/>
                      <a:pt x="5651" y="10574"/>
                    </a:cubicBezTo>
                    <a:cubicBezTo>
                      <a:pt x="9505" y="15781"/>
                      <a:pt x="16554" y="22784"/>
                      <a:pt x="28219" y="26604"/>
                    </a:cubicBezTo>
                    <a:lnTo>
                      <a:pt x="28298" y="26365"/>
                    </a:lnTo>
                    <a:cubicBezTo>
                      <a:pt x="16702" y="22568"/>
                      <a:pt x="9699" y="15599"/>
                      <a:pt x="5856" y="10426"/>
                    </a:cubicBezTo>
                    <a:cubicBezTo>
                      <a:pt x="1695" y="4821"/>
                      <a:pt x="262" y="57"/>
                      <a:pt x="2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15"/>
              <p:cNvSpPr/>
              <p:nvPr/>
            </p:nvSpPr>
            <p:spPr>
              <a:xfrm>
                <a:off x="4652129" y="4443805"/>
                <a:ext cx="196953" cy="270308"/>
              </a:xfrm>
              <a:custGeom>
                <a:avLst/>
                <a:gdLst/>
                <a:ahLst/>
                <a:cxnLst/>
                <a:rect l="l" t="t" r="r" b="b"/>
                <a:pathLst>
                  <a:path w="7107" h="9754" extrusionOk="0">
                    <a:moveTo>
                      <a:pt x="3754" y="0"/>
                    </a:moveTo>
                    <a:cubicBezTo>
                      <a:pt x="3545" y="0"/>
                      <a:pt x="3325" y="65"/>
                      <a:pt x="3093" y="204"/>
                    </a:cubicBezTo>
                    <a:cubicBezTo>
                      <a:pt x="0" y="2068"/>
                      <a:pt x="7106" y="9754"/>
                      <a:pt x="7106" y="9754"/>
                    </a:cubicBezTo>
                    <a:cubicBezTo>
                      <a:pt x="7106" y="9754"/>
                      <a:pt x="6318" y="0"/>
                      <a:pt x="375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15"/>
              <p:cNvSpPr/>
              <p:nvPr/>
            </p:nvSpPr>
            <p:spPr>
              <a:xfrm>
                <a:off x="4851545" y="4569147"/>
                <a:ext cx="163892" cy="226882"/>
              </a:xfrm>
              <a:custGeom>
                <a:avLst/>
                <a:gdLst/>
                <a:ahLst/>
                <a:cxnLst/>
                <a:rect l="l" t="t" r="r" b="b"/>
                <a:pathLst>
                  <a:path w="5914" h="8187" extrusionOk="0">
                    <a:moveTo>
                      <a:pt x="2584" y="0"/>
                    </a:moveTo>
                    <a:cubicBezTo>
                      <a:pt x="0" y="0"/>
                      <a:pt x="1968" y="8187"/>
                      <a:pt x="1968" y="8187"/>
                    </a:cubicBezTo>
                    <a:cubicBezTo>
                      <a:pt x="1968" y="8187"/>
                      <a:pt x="5913" y="126"/>
                      <a:pt x="2627" y="1"/>
                    </a:cubicBezTo>
                    <a:cubicBezTo>
                      <a:pt x="2613" y="1"/>
                      <a:pt x="2599" y="0"/>
                      <a:pt x="258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15"/>
              <p:cNvSpPr/>
              <p:nvPr/>
            </p:nvSpPr>
            <p:spPr>
              <a:xfrm>
                <a:off x="4650882" y="4681768"/>
                <a:ext cx="250798" cy="113649"/>
              </a:xfrm>
              <a:custGeom>
                <a:avLst/>
                <a:gdLst/>
                <a:ahLst/>
                <a:cxnLst/>
                <a:rect l="l" t="t" r="r" b="b"/>
                <a:pathLst>
                  <a:path w="9050" h="4101" extrusionOk="0">
                    <a:moveTo>
                      <a:pt x="2116" y="1"/>
                    </a:moveTo>
                    <a:cubicBezTo>
                      <a:pt x="1665" y="1"/>
                      <a:pt x="1325" y="176"/>
                      <a:pt x="1160" y="598"/>
                    </a:cubicBezTo>
                    <a:cubicBezTo>
                      <a:pt x="0" y="3543"/>
                      <a:pt x="9050" y="4100"/>
                      <a:pt x="9050" y="4100"/>
                    </a:cubicBezTo>
                    <a:cubicBezTo>
                      <a:pt x="9050" y="4100"/>
                      <a:pt x="4295" y="1"/>
                      <a:pt x="211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15"/>
              <p:cNvSpPr/>
              <p:nvPr/>
            </p:nvSpPr>
            <p:spPr>
              <a:xfrm>
                <a:off x="4930635" y="4727438"/>
                <a:ext cx="161204" cy="202495"/>
              </a:xfrm>
              <a:custGeom>
                <a:avLst/>
                <a:gdLst/>
                <a:ahLst/>
                <a:cxnLst/>
                <a:rect l="l" t="t" r="r" b="b"/>
                <a:pathLst>
                  <a:path w="5817" h="7307" extrusionOk="0">
                    <a:moveTo>
                      <a:pt x="2813" y="0"/>
                    </a:moveTo>
                    <a:cubicBezTo>
                      <a:pt x="2757" y="0"/>
                      <a:pt x="2699" y="3"/>
                      <a:pt x="2638" y="8"/>
                    </a:cubicBezTo>
                    <a:cubicBezTo>
                      <a:pt x="1" y="247"/>
                      <a:pt x="3275" y="7307"/>
                      <a:pt x="3275" y="7307"/>
                    </a:cubicBezTo>
                    <a:cubicBezTo>
                      <a:pt x="3275" y="7307"/>
                      <a:pt x="5817" y="0"/>
                      <a:pt x="281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15"/>
              <p:cNvSpPr/>
              <p:nvPr/>
            </p:nvSpPr>
            <p:spPr>
              <a:xfrm>
                <a:off x="4837855" y="4854109"/>
                <a:ext cx="179134" cy="81308"/>
              </a:xfrm>
              <a:custGeom>
                <a:avLst/>
                <a:gdLst/>
                <a:ahLst/>
                <a:cxnLst/>
                <a:rect l="l" t="t" r="r" b="b"/>
                <a:pathLst>
                  <a:path w="6464" h="2934" extrusionOk="0">
                    <a:moveTo>
                      <a:pt x="1480" y="1"/>
                    </a:moveTo>
                    <a:cubicBezTo>
                      <a:pt x="983" y="1"/>
                      <a:pt x="607" y="222"/>
                      <a:pt x="461" y="792"/>
                    </a:cubicBezTo>
                    <a:cubicBezTo>
                      <a:pt x="1" y="2561"/>
                      <a:pt x="2082" y="2934"/>
                      <a:pt x="3918" y="2934"/>
                    </a:cubicBezTo>
                    <a:cubicBezTo>
                      <a:pt x="5256" y="2934"/>
                      <a:pt x="6464" y="2736"/>
                      <a:pt x="6464" y="2736"/>
                    </a:cubicBezTo>
                    <a:cubicBezTo>
                      <a:pt x="6464" y="2736"/>
                      <a:pt x="3226" y="1"/>
                      <a:pt x="148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15"/>
              <p:cNvSpPr/>
              <p:nvPr/>
            </p:nvSpPr>
            <p:spPr>
              <a:xfrm>
                <a:off x="5044365" y="4871319"/>
                <a:ext cx="154636" cy="178662"/>
              </a:xfrm>
              <a:custGeom>
                <a:avLst/>
                <a:gdLst/>
                <a:ahLst/>
                <a:cxnLst/>
                <a:rect l="l" t="t" r="r" b="b"/>
                <a:pathLst>
                  <a:path w="5580" h="6447" extrusionOk="0">
                    <a:moveTo>
                      <a:pt x="3027" y="0"/>
                    </a:moveTo>
                    <a:cubicBezTo>
                      <a:pt x="2892" y="0"/>
                      <a:pt x="2743" y="18"/>
                      <a:pt x="2582" y="57"/>
                    </a:cubicBezTo>
                    <a:cubicBezTo>
                      <a:pt x="1" y="659"/>
                      <a:pt x="3776" y="6446"/>
                      <a:pt x="3776" y="6446"/>
                    </a:cubicBezTo>
                    <a:cubicBezTo>
                      <a:pt x="3776" y="6446"/>
                      <a:pt x="5579" y="0"/>
                      <a:pt x="302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15"/>
              <p:cNvSpPr/>
              <p:nvPr/>
            </p:nvSpPr>
            <p:spPr>
              <a:xfrm>
                <a:off x="4903782" y="4989843"/>
                <a:ext cx="241126" cy="75988"/>
              </a:xfrm>
              <a:custGeom>
                <a:avLst/>
                <a:gdLst/>
                <a:ahLst/>
                <a:cxnLst/>
                <a:rect l="l" t="t" r="r" b="b"/>
                <a:pathLst>
                  <a:path w="8701" h="2742" extrusionOk="0">
                    <a:moveTo>
                      <a:pt x="1631" y="0"/>
                    </a:moveTo>
                    <a:cubicBezTo>
                      <a:pt x="803" y="0"/>
                      <a:pt x="223" y="250"/>
                      <a:pt x="151" y="919"/>
                    </a:cubicBezTo>
                    <a:cubicBezTo>
                      <a:pt x="1" y="2353"/>
                      <a:pt x="1773" y="2742"/>
                      <a:pt x="3742" y="2742"/>
                    </a:cubicBezTo>
                    <a:cubicBezTo>
                      <a:pt x="6082" y="2742"/>
                      <a:pt x="8701" y="2192"/>
                      <a:pt x="8701" y="2192"/>
                    </a:cubicBezTo>
                    <a:cubicBezTo>
                      <a:pt x="8701" y="2192"/>
                      <a:pt x="4082" y="0"/>
                      <a:pt x="163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15"/>
              <p:cNvSpPr/>
              <p:nvPr/>
            </p:nvSpPr>
            <p:spPr>
              <a:xfrm>
                <a:off x="5165051" y="4923251"/>
                <a:ext cx="154414" cy="222504"/>
              </a:xfrm>
              <a:custGeom>
                <a:avLst/>
                <a:gdLst/>
                <a:ahLst/>
                <a:cxnLst/>
                <a:rect l="l" t="t" r="r" b="b"/>
                <a:pathLst>
                  <a:path w="5572" h="8029" extrusionOk="0">
                    <a:moveTo>
                      <a:pt x="2979" y="0"/>
                    </a:moveTo>
                    <a:cubicBezTo>
                      <a:pt x="2842" y="0"/>
                      <a:pt x="2694" y="23"/>
                      <a:pt x="2536" y="70"/>
                    </a:cubicBezTo>
                    <a:cubicBezTo>
                      <a:pt x="0" y="832"/>
                      <a:pt x="4525" y="8029"/>
                      <a:pt x="4525" y="8029"/>
                    </a:cubicBezTo>
                    <a:cubicBezTo>
                      <a:pt x="4525" y="8029"/>
                      <a:pt x="5571" y="0"/>
                      <a:pt x="297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15"/>
              <p:cNvSpPr/>
              <p:nvPr/>
            </p:nvSpPr>
            <p:spPr>
              <a:xfrm>
                <a:off x="5097074" y="5104903"/>
                <a:ext cx="189304" cy="72108"/>
              </a:xfrm>
              <a:custGeom>
                <a:avLst/>
                <a:gdLst/>
                <a:ahLst/>
                <a:cxnLst/>
                <a:rect l="l" t="t" r="r" b="b"/>
                <a:pathLst>
                  <a:path w="6831" h="2602" extrusionOk="0">
                    <a:moveTo>
                      <a:pt x="1584" y="1"/>
                    </a:moveTo>
                    <a:cubicBezTo>
                      <a:pt x="724" y="1"/>
                      <a:pt x="95" y="279"/>
                      <a:pt x="54" y="1076"/>
                    </a:cubicBezTo>
                    <a:cubicBezTo>
                      <a:pt x="0" y="2235"/>
                      <a:pt x="897" y="2602"/>
                      <a:pt x="2055" y="2602"/>
                    </a:cubicBezTo>
                    <a:cubicBezTo>
                      <a:pt x="4054" y="2602"/>
                      <a:pt x="6830" y="1508"/>
                      <a:pt x="6830" y="1508"/>
                    </a:cubicBezTo>
                    <a:cubicBezTo>
                      <a:pt x="6830" y="1508"/>
                      <a:pt x="3583" y="1"/>
                      <a:pt x="158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15"/>
              <p:cNvSpPr/>
              <p:nvPr/>
            </p:nvSpPr>
            <p:spPr>
              <a:xfrm>
                <a:off x="5318493" y="5051613"/>
                <a:ext cx="149980" cy="177305"/>
              </a:xfrm>
              <a:custGeom>
                <a:avLst/>
                <a:gdLst/>
                <a:ahLst/>
                <a:cxnLst/>
                <a:rect l="l" t="t" r="r" b="b"/>
                <a:pathLst>
                  <a:path w="5412" h="6398" extrusionOk="0">
                    <a:moveTo>
                      <a:pt x="3063" y="0"/>
                    </a:moveTo>
                    <a:cubicBezTo>
                      <a:pt x="2843" y="0"/>
                      <a:pt x="2604" y="63"/>
                      <a:pt x="2342" y="202"/>
                    </a:cubicBezTo>
                    <a:cubicBezTo>
                      <a:pt x="0" y="1452"/>
                      <a:pt x="5412" y="6398"/>
                      <a:pt x="5412" y="6398"/>
                    </a:cubicBezTo>
                    <a:cubicBezTo>
                      <a:pt x="5412" y="6398"/>
                      <a:pt x="5271" y="0"/>
                      <a:pt x="306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15"/>
              <p:cNvSpPr/>
              <p:nvPr/>
            </p:nvSpPr>
            <p:spPr>
              <a:xfrm>
                <a:off x="5221833" y="5215529"/>
                <a:ext cx="242540" cy="73410"/>
              </a:xfrm>
              <a:custGeom>
                <a:avLst/>
                <a:gdLst/>
                <a:ahLst/>
                <a:cxnLst/>
                <a:rect l="l" t="t" r="r" b="b"/>
                <a:pathLst>
                  <a:path w="8752" h="2649" extrusionOk="0">
                    <a:moveTo>
                      <a:pt x="3446" y="0"/>
                    </a:moveTo>
                    <a:cubicBezTo>
                      <a:pt x="1591" y="0"/>
                      <a:pt x="1" y="322"/>
                      <a:pt x="168" y="1461"/>
                    </a:cubicBezTo>
                    <a:cubicBezTo>
                      <a:pt x="298" y="2334"/>
                      <a:pt x="1025" y="2648"/>
                      <a:pt x="2005" y="2648"/>
                    </a:cubicBezTo>
                    <a:cubicBezTo>
                      <a:pt x="4534" y="2648"/>
                      <a:pt x="8752" y="551"/>
                      <a:pt x="8752" y="551"/>
                    </a:cubicBezTo>
                    <a:cubicBezTo>
                      <a:pt x="8752" y="551"/>
                      <a:pt x="5872" y="0"/>
                      <a:pt x="344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4" name="Google Shape;384;p15"/>
            <p:cNvGrpSpPr/>
            <p:nvPr/>
          </p:nvGrpSpPr>
          <p:grpSpPr>
            <a:xfrm rot="-716418">
              <a:off x="3905920" y="4588744"/>
              <a:ext cx="747710" cy="835588"/>
              <a:chOff x="8479465" y="3014365"/>
              <a:chExt cx="747682" cy="835557"/>
            </a:xfrm>
          </p:grpSpPr>
          <p:sp>
            <p:nvSpPr>
              <p:cNvPr id="385" name="Google Shape;385;p15"/>
              <p:cNvSpPr/>
              <p:nvPr/>
            </p:nvSpPr>
            <p:spPr>
              <a:xfrm>
                <a:off x="8558860" y="3155502"/>
                <a:ext cx="668287" cy="694420"/>
              </a:xfrm>
              <a:custGeom>
                <a:avLst/>
                <a:gdLst/>
                <a:ahLst/>
                <a:cxnLst/>
                <a:rect l="l" t="t" r="r" b="b"/>
                <a:pathLst>
                  <a:path w="24115" h="25058" fill="none" extrusionOk="0">
                    <a:moveTo>
                      <a:pt x="24115" y="25058"/>
                    </a:moveTo>
                    <a:cubicBezTo>
                      <a:pt x="24115" y="25058"/>
                      <a:pt x="6856" y="16804"/>
                      <a:pt x="1" y="0"/>
                    </a:cubicBezTo>
                  </a:path>
                </a:pathLst>
              </a:custGeom>
              <a:solidFill>
                <a:schemeClr val="accent4"/>
              </a:solidFill>
              <a:ln w="95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15"/>
              <p:cNvSpPr/>
              <p:nvPr/>
            </p:nvSpPr>
            <p:spPr>
              <a:xfrm>
                <a:off x="8906064" y="3486938"/>
                <a:ext cx="184039" cy="223418"/>
              </a:xfrm>
              <a:custGeom>
                <a:avLst/>
                <a:gdLst/>
                <a:ahLst/>
                <a:cxnLst/>
                <a:rect l="l" t="t" r="r" b="b"/>
                <a:pathLst>
                  <a:path w="6641" h="8062" extrusionOk="0">
                    <a:moveTo>
                      <a:pt x="2661" y="1"/>
                    </a:moveTo>
                    <a:cubicBezTo>
                      <a:pt x="2661" y="1"/>
                      <a:pt x="1" y="3980"/>
                      <a:pt x="4037" y="8061"/>
                    </a:cubicBezTo>
                    <a:cubicBezTo>
                      <a:pt x="4037" y="8061"/>
                      <a:pt x="6640" y="2866"/>
                      <a:pt x="26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15"/>
              <p:cNvSpPr/>
              <p:nvPr/>
            </p:nvSpPr>
            <p:spPr>
              <a:xfrm>
                <a:off x="8787928" y="3682529"/>
                <a:ext cx="226550" cy="83082"/>
              </a:xfrm>
              <a:custGeom>
                <a:avLst/>
                <a:gdLst/>
                <a:ahLst/>
                <a:cxnLst/>
                <a:rect l="l" t="t" r="r" b="b"/>
                <a:pathLst>
                  <a:path w="8175" h="2998" extrusionOk="0">
                    <a:moveTo>
                      <a:pt x="4191" y="0"/>
                    </a:moveTo>
                    <a:cubicBezTo>
                      <a:pt x="2986" y="0"/>
                      <a:pt x="1562" y="363"/>
                      <a:pt x="0" y="1447"/>
                    </a:cubicBezTo>
                    <a:cubicBezTo>
                      <a:pt x="0" y="1447"/>
                      <a:pt x="2086" y="2998"/>
                      <a:pt x="4518" y="2998"/>
                    </a:cubicBezTo>
                    <a:cubicBezTo>
                      <a:pt x="5722" y="2998"/>
                      <a:pt x="7011" y="2618"/>
                      <a:pt x="8175" y="1481"/>
                    </a:cubicBezTo>
                    <a:cubicBezTo>
                      <a:pt x="8175" y="1481"/>
                      <a:pt x="6628" y="0"/>
                      <a:pt x="419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15"/>
              <p:cNvSpPr/>
              <p:nvPr/>
            </p:nvSpPr>
            <p:spPr>
              <a:xfrm>
                <a:off x="8777203" y="3389586"/>
                <a:ext cx="162284" cy="196620"/>
              </a:xfrm>
              <a:custGeom>
                <a:avLst/>
                <a:gdLst/>
                <a:ahLst/>
                <a:cxnLst/>
                <a:rect l="l" t="t" r="r" b="b"/>
                <a:pathLst>
                  <a:path w="5856" h="7095" extrusionOk="0">
                    <a:moveTo>
                      <a:pt x="2559" y="1"/>
                    </a:moveTo>
                    <a:cubicBezTo>
                      <a:pt x="2558" y="1"/>
                      <a:pt x="1" y="3309"/>
                      <a:pt x="3286" y="7095"/>
                    </a:cubicBezTo>
                    <a:cubicBezTo>
                      <a:pt x="3286" y="7095"/>
                      <a:pt x="5856" y="2718"/>
                      <a:pt x="255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15"/>
              <p:cNvSpPr/>
              <p:nvPr/>
            </p:nvSpPr>
            <p:spPr>
              <a:xfrm>
                <a:off x="8667242" y="3555109"/>
                <a:ext cx="197590" cy="73494"/>
              </a:xfrm>
              <a:custGeom>
                <a:avLst/>
                <a:gdLst/>
                <a:ahLst/>
                <a:cxnLst/>
                <a:rect l="l" t="t" r="r" b="b"/>
                <a:pathLst>
                  <a:path w="7130" h="2652" extrusionOk="0">
                    <a:moveTo>
                      <a:pt x="3393" y="1"/>
                    </a:moveTo>
                    <a:cubicBezTo>
                      <a:pt x="2415" y="1"/>
                      <a:pt x="1273" y="269"/>
                      <a:pt x="1" y="1031"/>
                    </a:cubicBezTo>
                    <a:cubicBezTo>
                      <a:pt x="1" y="1031"/>
                      <a:pt x="1913" y="2651"/>
                      <a:pt x="4178" y="2651"/>
                    </a:cubicBezTo>
                    <a:cubicBezTo>
                      <a:pt x="5138" y="2651"/>
                      <a:pt x="6161" y="2360"/>
                      <a:pt x="7129" y="1531"/>
                    </a:cubicBezTo>
                    <a:cubicBezTo>
                      <a:pt x="7129" y="1531"/>
                      <a:pt x="5729" y="1"/>
                      <a:pt x="33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15"/>
              <p:cNvSpPr/>
              <p:nvPr/>
            </p:nvSpPr>
            <p:spPr>
              <a:xfrm>
                <a:off x="8672618" y="3262609"/>
                <a:ext cx="151255" cy="183706"/>
              </a:xfrm>
              <a:custGeom>
                <a:avLst/>
                <a:gdLst/>
                <a:ahLst/>
                <a:cxnLst/>
                <a:rect l="l" t="t" r="r" b="b"/>
                <a:pathLst>
                  <a:path w="5458" h="6629" extrusionOk="0">
                    <a:moveTo>
                      <a:pt x="3127" y="1"/>
                    </a:moveTo>
                    <a:cubicBezTo>
                      <a:pt x="3115" y="1"/>
                      <a:pt x="0" y="2388"/>
                      <a:pt x="2058" y="6629"/>
                    </a:cubicBezTo>
                    <a:cubicBezTo>
                      <a:pt x="2058" y="6629"/>
                      <a:pt x="5457" y="3286"/>
                      <a:pt x="312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15"/>
              <p:cNvSpPr/>
              <p:nvPr/>
            </p:nvSpPr>
            <p:spPr>
              <a:xfrm>
                <a:off x="8553207" y="3381244"/>
                <a:ext cx="175836" cy="80865"/>
              </a:xfrm>
              <a:custGeom>
                <a:avLst/>
                <a:gdLst/>
                <a:ahLst/>
                <a:cxnLst/>
                <a:rect l="l" t="t" r="r" b="b"/>
                <a:pathLst>
                  <a:path w="6345" h="2918" extrusionOk="0">
                    <a:moveTo>
                      <a:pt x="1935" y="1"/>
                    </a:moveTo>
                    <a:cubicBezTo>
                      <a:pt x="1355" y="1"/>
                      <a:pt x="711" y="87"/>
                      <a:pt x="0" y="290"/>
                    </a:cubicBezTo>
                    <a:cubicBezTo>
                      <a:pt x="0" y="290"/>
                      <a:pt x="1813" y="2918"/>
                      <a:pt x="4466" y="2918"/>
                    </a:cubicBezTo>
                    <a:cubicBezTo>
                      <a:pt x="5054" y="2918"/>
                      <a:pt x="5684" y="2789"/>
                      <a:pt x="6344" y="2473"/>
                    </a:cubicBezTo>
                    <a:cubicBezTo>
                      <a:pt x="6344" y="2473"/>
                      <a:pt x="5052" y="1"/>
                      <a:pt x="193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15"/>
              <p:cNvSpPr/>
              <p:nvPr/>
            </p:nvSpPr>
            <p:spPr>
              <a:xfrm>
                <a:off x="8583774" y="3143531"/>
                <a:ext cx="124789" cy="151255"/>
              </a:xfrm>
              <a:custGeom>
                <a:avLst/>
                <a:gdLst/>
                <a:ahLst/>
                <a:cxnLst/>
                <a:rect l="l" t="t" r="r" b="b"/>
                <a:pathLst>
                  <a:path w="4503" h="5458" extrusionOk="0">
                    <a:moveTo>
                      <a:pt x="2626" y="0"/>
                    </a:moveTo>
                    <a:lnTo>
                      <a:pt x="2626" y="0"/>
                    </a:lnTo>
                    <a:cubicBezTo>
                      <a:pt x="2626" y="1"/>
                      <a:pt x="0" y="1911"/>
                      <a:pt x="1637" y="5457"/>
                    </a:cubicBezTo>
                    <a:cubicBezTo>
                      <a:pt x="1637" y="5457"/>
                      <a:pt x="4502" y="2752"/>
                      <a:pt x="26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15"/>
              <p:cNvSpPr/>
              <p:nvPr/>
            </p:nvSpPr>
            <p:spPr>
              <a:xfrm>
                <a:off x="8483567" y="3238666"/>
                <a:ext cx="144659" cy="68256"/>
              </a:xfrm>
              <a:custGeom>
                <a:avLst/>
                <a:gdLst/>
                <a:ahLst/>
                <a:cxnLst/>
                <a:rect l="l" t="t" r="r" b="b"/>
                <a:pathLst>
                  <a:path w="5220" h="2463" extrusionOk="0">
                    <a:moveTo>
                      <a:pt x="1501" y="0"/>
                    </a:moveTo>
                    <a:cubicBezTo>
                      <a:pt x="1048" y="0"/>
                      <a:pt x="549" y="62"/>
                      <a:pt x="1" y="205"/>
                    </a:cubicBezTo>
                    <a:cubicBezTo>
                      <a:pt x="1" y="205"/>
                      <a:pt x="1495" y="2462"/>
                      <a:pt x="3730" y="2462"/>
                    </a:cubicBezTo>
                    <a:cubicBezTo>
                      <a:pt x="4197" y="2462"/>
                      <a:pt x="4695" y="2364"/>
                      <a:pt x="5219" y="2127"/>
                    </a:cubicBezTo>
                    <a:cubicBezTo>
                      <a:pt x="5219" y="2127"/>
                      <a:pt x="4164" y="0"/>
                      <a:pt x="150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15"/>
              <p:cNvSpPr/>
              <p:nvPr/>
            </p:nvSpPr>
            <p:spPr>
              <a:xfrm>
                <a:off x="8479465" y="3014365"/>
                <a:ext cx="140863" cy="173924"/>
              </a:xfrm>
              <a:custGeom>
                <a:avLst/>
                <a:gdLst/>
                <a:ahLst/>
                <a:cxnLst/>
                <a:rect l="l" t="t" r="r" b="b"/>
                <a:pathLst>
                  <a:path w="5083" h="6276" extrusionOk="0">
                    <a:moveTo>
                      <a:pt x="1456" y="0"/>
                    </a:moveTo>
                    <a:cubicBezTo>
                      <a:pt x="1456" y="0"/>
                      <a:pt x="1" y="3854"/>
                      <a:pt x="3230" y="6276"/>
                    </a:cubicBezTo>
                    <a:cubicBezTo>
                      <a:pt x="3230" y="6276"/>
                      <a:pt x="5083" y="2410"/>
                      <a:pt x="145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95" name="Google Shape;395;p15"/>
          <p:cNvSpPr txBox="1">
            <a:spLocks noGrp="1"/>
          </p:cNvSpPr>
          <p:nvPr>
            <p:ph type="title"/>
          </p:nvPr>
        </p:nvSpPr>
        <p:spPr>
          <a:xfrm>
            <a:off x="715000" y="419282"/>
            <a:ext cx="7713900" cy="577800"/>
          </a:xfrm>
          <a:prstGeom prst="rect">
            <a:avLst/>
          </a:prstGeom>
        </p:spPr>
        <p:txBody>
          <a:bodyPr spcFirstLastPara="1" wrap="square" lIns="91425" tIns="91425" rIns="91425" bIns="91425" anchor="t" anchorCtr="0">
            <a:noAutofit/>
          </a:bodyPr>
          <a:lstStyle>
            <a:lvl1pPr lvl="0" rtl="0">
              <a:spcBef>
                <a:spcPts val="0"/>
              </a:spcBef>
              <a:spcAft>
                <a:spcPts val="0"/>
              </a:spcAft>
              <a:buSzPts val="3400"/>
              <a:buNone/>
              <a:defRPr b="1"/>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a:endParaRPr/>
          </a:p>
        </p:txBody>
      </p:sp>
      <p:sp>
        <p:nvSpPr>
          <p:cNvPr id="396" name="Google Shape;396;p15"/>
          <p:cNvSpPr txBox="1">
            <a:spLocks noGrp="1"/>
          </p:cNvSpPr>
          <p:nvPr>
            <p:ph type="subTitle" idx="1"/>
          </p:nvPr>
        </p:nvSpPr>
        <p:spPr>
          <a:xfrm>
            <a:off x="780333" y="2250650"/>
            <a:ext cx="2520000" cy="490200"/>
          </a:xfrm>
          <a:prstGeom prst="rect">
            <a:avLst/>
          </a:prstGeom>
        </p:spPr>
        <p:txBody>
          <a:bodyPr spcFirstLastPara="1" wrap="square" lIns="91425" tIns="91425" rIns="91425" bIns="91425" anchor="b" anchorCtr="0">
            <a:noAutofit/>
          </a:bodyPr>
          <a:lstStyle>
            <a:lvl1pPr lvl="0" rtl="0">
              <a:spcBef>
                <a:spcPts val="0"/>
              </a:spcBef>
              <a:spcAft>
                <a:spcPts val="0"/>
              </a:spcAft>
              <a:buSzPts val="1200"/>
              <a:buNone/>
              <a:defRPr sz="2100" b="1">
                <a:latin typeface="Jost"/>
                <a:ea typeface="Jost"/>
                <a:cs typeface="Jost"/>
                <a:sym typeface="Jost"/>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
        <p:nvSpPr>
          <p:cNvPr id="397" name="Google Shape;397;p15"/>
          <p:cNvSpPr txBox="1">
            <a:spLocks noGrp="1"/>
          </p:cNvSpPr>
          <p:nvPr>
            <p:ph type="subTitle" idx="2"/>
          </p:nvPr>
        </p:nvSpPr>
        <p:spPr>
          <a:xfrm>
            <a:off x="3312001" y="2250650"/>
            <a:ext cx="2520000" cy="490200"/>
          </a:xfrm>
          <a:prstGeom prst="rect">
            <a:avLst/>
          </a:prstGeom>
        </p:spPr>
        <p:txBody>
          <a:bodyPr spcFirstLastPara="1" wrap="square" lIns="91425" tIns="91425" rIns="91425" bIns="91425" anchor="b" anchorCtr="0">
            <a:noAutofit/>
          </a:bodyPr>
          <a:lstStyle>
            <a:lvl1pPr lvl="0" rtl="0">
              <a:spcBef>
                <a:spcPts val="0"/>
              </a:spcBef>
              <a:spcAft>
                <a:spcPts val="0"/>
              </a:spcAft>
              <a:buSzPts val="1200"/>
              <a:buNone/>
              <a:defRPr sz="2100" b="1">
                <a:latin typeface="Jost"/>
                <a:ea typeface="Jost"/>
                <a:cs typeface="Jost"/>
                <a:sym typeface="Jost"/>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
        <p:nvSpPr>
          <p:cNvPr id="398" name="Google Shape;398;p15"/>
          <p:cNvSpPr txBox="1">
            <a:spLocks noGrp="1"/>
          </p:cNvSpPr>
          <p:nvPr>
            <p:ph type="subTitle" idx="3"/>
          </p:nvPr>
        </p:nvSpPr>
        <p:spPr>
          <a:xfrm>
            <a:off x="780333" y="2652506"/>
            <a:ext cx="2520000" cy="1621800"/>
          </a:xfrm>
          <a:prstGeom prst="rect">
            <a:avLst/>
          </a:prstGeom>
        </p:spPr>
        <p:txBody>
          <a:bodyPr spcFirstLastPara="1" wrap="square" lIns="91425" tIns="91425" rIns="91425" bIns="91425" anchor="t" anchorCtr="0">
            <a:noAutofit/>
          </a:bodyPr>
          <a:lstStyle>
            <a:lvl1pPr lvl="0" rtl="0">
              <a:spcBef>
                <a:spcPts val="0"/>
              </a:spcBef>
              <a:spcAft>
                <a:spcPts val="0"/>
              </a:spcAft>
              <a:buSzPts val="1200"/>
              <a:buNone/>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
        <p:nvSpPr>
          <p:cNvPr id="399" name="Google Shape;399;p15"/>
          <p:cNvSpPr txBox="1">
            <a:spLocks noGrp="1"/>
          </p:cNvSpPr>
          <p:nvPr>
            <p:ph type="subTitle" idx="4"/>
          </p:nvPr>
        </p:nvSpPr>
        <p:spPr>
          <a:xfrm>
            <a:off x="3311999" y="2652506"/>
            <a:ext cx="2520000" cy="1621800"/>
          </a:xfrm>
          <a:prstGeom prst="rect">
            <a:avLst/>
          </a:prstGeom>
        </p:spPr>
        <p:txBody>
          <a:bodyPr spcFirstLastPara="1" wrap="square" lIns="91425" tIns="91425" rIns="91425" bIns="91425" anchor="t" anchorCtr="0">
            <a:noAutofit/>
          </a:bodyPr>
          <a:lstStyle>
            <a:lvl1pPr lvl="0" rtl="0">
              <a:spcBef>
                <a:spcPts val="0"/>
              </a:spcBef>
              <a:spcAft>
                <a:spcPts val="0"/>
              </a:spcAft>
              <a:buSzPts val="1200"/>
              <a:buNone/>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
        <p:nvSpPr>
          <p:cNvPr id="400" name="Google Shape;400;p15"/>
          <p:cNvSpPr txBox="1">
            <a:spLocks noGrp="1"/>
          </p:cNvSpPr>
          <p:nvPr>
            <p:ph type="subTitle" idx="5"/>
          </p:nvPr>
        </p:nvSpPr>
        <p:spPr>
          <a:xfrm>
            <a:off x="5843667" y="2250650"/>
            <a:ext cx="2520000" cy="490200"/>
          </a:xfrm>
          <a:prstGeom prst="rect">
            <a:avLst/>
          </a:prstGeom>
        </p:spPr>
        <p:txBody>
          <a:bodyPr spcFirstLastPara="1" wrap="square" lIns="91425" tIns="91425" rIns="91425" bIns="91425" anchor="b" anchorCtr="0">
            <a:noAutofit/>
          </a:bodyPr>
          <a:lstStyle>
            <a:lvl1pPr lvl="0" rtl="0">
              <a:spcBef>
                <a:spcPts val="0"/>
              </a:spcBef>
              <a:spcAft>
                <a:spcPts val="0"/>
              </a:spcAft>
              <a:buSzPts val="1200"/>
              <a:buNone/>
              <a:defRPr sz="2100" b="1">
                <a:latin typeface="Jost"/>
                <a:ea typeface="Jost"/>
                <a:cs typeface="Jost"/>
                <a:sym typeface="Jost"/>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
        <p:nvSpPr>
          <p:cNvPr id="401" name="Google Shape;401;p15"/>
          <p:cNvSpPr txBox="1">
            <a:spLocks noGrp="1"/>
          </p:cNvSpPr>
          <p:nvPr>
            <p:ph type="subTitle" idx="6"/>
          </p:nvPr>
        </p:nvSpPr>
        <p:spPr>
          <a:xfrm>
            <a:off x="5843663" y="2652506"/>
            <a:ext cx="2520000" cy="1621800"/>
          </a:xfrm>
          <a:prstGeom prst="rect">
            <a:avLst/>
          </a:prstGeom>
        </p:spPr>
        <p:txBody>
          <a:bodyPr spcFirstLastPara="1" wrap="square" lIns="91425" tIns="91425" rIns="91425" bIns="91425" anchor="t" anchorCtr="0">
            <a:noAutofit/>
          </a:bodyPr>
          <a:lstStyle>
            <a:lvl1pPr lvl="0" rtl="0">
              <a:spcBef>
                <a:spcPts val="0"/>
              </a:spcBef>
              <a:spcAft>
                <a:spcPts val="0"/>
              </a:spcAft>
              <a:buSzPts val="1200"/>
              <a:buNone/>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four columns">
  <p:cSld name="CUSTOM_1_1_1_3">
    <p:spTree>
      <p:nvGrpSpPr>
        <p:cNvPr id="1" name="Shape 446"/>
        <p:cNvGrpSpPr/>
        <p:nvPr/>
      </p:nvGrpSpPr>
      <p:grpSpPr>
        <a:xfrm>
          <a:off x="0" y="0"/>
          <a:ext cx="0" cy="0"/>
          <a:chOff x="0" y="0"/>
          <a:chExt cx="0" cy="0"/>
        </a:xfrm>
      </p:grpSpPr>
      <p:grpSp>
        <p:nvGrpSpPr>
          <p:cNvPr id="447" name="Google Shape;447;p17"/>
          <p:cNvGrpSpPr/>
          <p:nvPr/>
        </p:nvGrpSpPr>
        <p:grpSpPr>
          <a:xfrm>
            <a:off x="131" y="4341434"/>
            <a:ext cx="9153266" cy="811494"/>
            <a:chOff x="131" y="4350864"/>
            <a:chExt cx="9153266" cy="811494"/>
          </a:xfrm>
        </p:grpSpPr>
        <p:sp>
          <p:nvSpPr>
            <p:cNvPr id="448" name="Google Shape;448;p17"/>
            <p:cNvSpPr/>
            <p:nvPr/>
          </p:nvSpPr>
          <p:spPr>
            <a:xfrm flipH="1">
              <a:off x="131" y="4539227"/>
              <a:ext cx="1455241" cy="623132"/>
            </a:xfrm>
            <a:custGeom>
              <a:avLst/>
              <a:gdLst/>
              <a:ahLst/>
              <a:cxnLst/>
              <a:rect l="l" t="t" r="r" b="b"/>
              <a:pathLst>
                <a:path w="59331" h="27560" extrusionOk="0">
                  <a:moveTo>
                    <a:pt x="59330" y="27559"/>
                  </a:moveTo>
                  <a:lnTo>
                    <a:pt x="59330" y="160"/>
                  </a:lnTo>
                  <a:cubicBezTo>
                    <a:pt x="29177" y="0"/>
                    <a:pt x="21843" y="21602"/>
                    <a:pt x="1" y="2755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17"/>
            <p:cNvSpPr/>
            <p:nvPr/>
          </p:nvSpPr>
          <p:spPr>
            <a:xfrm>
              <a:off x="7736630" y="4350864"/>
              <a:ext cx="1416767" cy="811494"/>
            </a:xfrm>
            <a:custGeom>
              <a:avLst/>
              <a:gdLst/>
              <a:ahLst/>
              <a:cxnLst/>
              <a:rect l="l" t="t" r="r" b="b"/>
              <a:pathLst>
                <a:path w="37585" h="19009" extrusionOk="0">
                  <a:moveTo>
                    <a:pt x="37584" y="1"/>
                  </a:moveTo>
                  <a:cubicBezTo>
                    <a:pt x="19889" y="1634"/>
                    <a:pt x="10730" y="11338"/>
                    <a:pt x="1" y="19008"/>
                  </a:cubicBezTo>
                  <a:lnTo>
                    <a:pt x="37584" y="19008"/>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50" name="Google Shape;450;p17"/>
          <p:cNvGrpSpPr/>
          <p:nvPr/>
        </p:nvGrpSpPr>
        <p:grpSpPr>
          <a:xfrm>
            <a:off x="-360963" y="-304216"/>
            <a:ext cx="9631626" cy="4162991"/>
            <a:chOff x="-360963" y="-304216"/>
            <a:chExt cx="9631626" cy="4162991"/>
          </a:xfrm>
        </p:grpSpPr>
        <p:grpSp>
          <p:nvGrpSpPr>
            <p:cNvPr id="451" name="Google Shape;451;p17"/>
            <p:cNvGrpSpPr/>
            <p:nvPr/>
          </p:nvGrpSpPr>
          <p:grpSpPr>
            <a:xfrm rot="-5400000" flipH="1">
              <a:off x="8479044" y="3067155"/>
              <a:ext cx="747682" cy="835557"/>
              <a:chOff x="8479465" y="3014365"/>
              <a:chExt cx="747682" cy="835557"/>
            </a:xfrm>
          </p:grpSpPr>
          <p:sp>
            <p:nvSpPr>
              <p:cNvPr id="452" name="Google Shape;452;p17"/>
              <p:cNvSpPr/>
              <p:nvPr/>
            </p:nvSpPr>
            <p:spPr>
              <a:xfrm>
                <a:off x="8558860" y="3155502"/>
                <a:ext cx="668287" cy="694420"/>
              </a:xfrm>
              <a:custGeom>
                <a:avLst/>
                <a:gdLst/>
                <a:ahLst/>
                <a:cxnLst/>
                <a:rect l="l" t="t" r="r" b="b"/>
                <a:pathLst>
                  <a:path w="24115" h="25058" fill="none" extrusionOk="0">
                    <a:moveTo>
                      <a:pt x="24115" y="25058"/>
                    </a:moveTo>
                    <a:cubicBezTo>
                      <a:pt x="24115" y="25058"/>
                      <a:pt x="6856" y="16804"/>
                      <a:pt x="1" y="0"/>
                    </a:cubicBezTo>
                  </a:path>
                </a:pathLst>
              </a:custGeom>
              <a:solidFill>
                <a:schemeClr val="accent4"/>
              </a:solidFill>
              <a:ln w="95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17"/>
              <p:cNvSpPr/>
              <p:nvPr/>
            </p:nvSpPr>
            <p:spPr>
              <a:xfrm>
                <a:off x="8906064" y="3486938"/>
                <a:ext cx="184039" cy="223418"/>
              </a:xfrm>
              <a:custGeom>
                <a:avLst/>
                <a:gdLst/>
                <a:ahLst/>
                <a:cxnLst/>
                <a:rect l="l" t="t" r="r" b="b"/>
                <a:pathLst>
                  <a:path w="6641" h="8062" extrusionOk="0">
                    <a:moveTo>
                      <a:pt x="2661" y="1"/>
                    </a:moveTo>
                    <a:cubicBezTo>
                      <a:pt x="2661" y="1"/>
                      <a:pt x="1" y="3980"/>
                      <a:pt x="4037" y="8061"/>
                    </a:cubicBezTo>
                    <a:cubicBezTo>
                      <a:pt x="4037" y="8061"/>
                      <a:pt x="6640" y="2866"/>
                      <a:pt x="266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17"/>
              <p:cNvSpPr/>
              <p:nvPr/>
            </p:nvSpPr>
            <p:spPr>
              <a:xfrm>
                <a:off x="8787928" y="3682529"/>
                <a:ext cx="226550" cy="83082"/>
              </a:xfrm>
              <a:custGeom>
                <a:avLst/>
                <a:gdLst/>
                <a:ahLst/>
                <a:cxnLst/>
                <a:rect l="l" t="t" r="r" b="b"/>
                <a:pathLst>
                  <a:path w="8175" h="2998" extrusionOk="0">
                    <a:moveTo>
                      <a:pt x="4191" y="0"/>
                    </a:moveTo>
                    <a:cubicBezTo>
                      <a:pt x="2986" y="0"/>
                      <a:pt x="1562" y="363"/>
                      <a:pt x="0" y="1447"/>
                    </a:cubicBezTo>
                    <a:cubicBezTo>
                      <a:pt x="0" y="1447"/>
                      <a:pt x="2086" y="2998"/>
                      <a:pt x="4518" y="2998"/>
                    </a:cubicBezTo>
                    <a:cubicBezTo>
                      <a:pt x="5722" y="2998"/>
                      <a:pt x="7011" y="2618"/>
                      <a:pt x="8175" y="1481"/>
                    </a:cubicBezTo>
                    <a:cubicBezTo>
                      <a:pt x="8175" y="1481"/>
                      <a:pt x="6628" y="0"/>
                      <a:pt x="419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17"/>
              <p:cNvSpPr/>
              <p:nvPr/>
            </p:nvSpPr>
            <p:spPr>
              <a:xfrm>
                <a:off x="8777203" y="3389586"/>
                <a:ext cx="162284" cy="196620"/>
              </a:xfrm>
              <a:custGeom>
                <a:avLst/>
                <a:gdLst/>
                <a:ahLst/>
                <a:cxnLst/>
                <a:rect l="l" t="t" r="r" b="b"/>
                <a:pathLst>
                  <a:path w="5856" h="7095" extrusionOk="0">
                    <a:moveTo>
                      <a:pt x="2559" y="1"/>
                    </a:moveTo>
                    <a:cubicBezTo>
                      <a:pt x="2558" y="1"/>
                      <a:pt x="1" y="3309"/>
                      <a:pt x="3286" y="7095"/>
                    </a:cubicBezTo>
                    <a:cubicBezTo>
                      <a:pt x="3286" y="7095"/>
                      <a:pt x="5856" y="2718"/>
                      <a:pt x="255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17"/>
              <p:cNvSpPr/>
              <p:nvPr/>
            </p:nvSpPr>
            <p:spPr>
              <a:xfrm>
                <a:off x="8667242" y="3555109"/>
                <a:ext cx="197590" cy="73494"/>
              </a:xfrm>
              <a:custGeom>
                <a:avLst/>
                <a:gdLst/>
                <a:ahLst/>
                <a:cxnLst/>
                <a:rect l="l" t="t" r="r" b="b"/>
                <a:pathLst>
                  <a:path w="7130" h="2652" extrusionOk="0">
                    <a:moveTo>
                      <a:pt x="3393" y="1"/>
                    </a:moveTo>
                    <a:cubicBezTo>
                      <a:pt x="2415" y="1"/>
                      <a:pt x="1273" y="269"/>
                      <a:pt x="1" y="1031"/>
                    </a:cubicBezTo>
                    <a:cubicBezTo>
                      <a:pt x="1" y="1031"/>
                      <a:pt x="1913" y="2651"/>
                      <a:pt x="4178" y="2651"/>
                    </a:cubicBezTo>
                    <a:cubicBezTo>
                      <a:pt x="5138" y="2651"/>
                      <a:pt x="6161" y="2360"/>
                      <a:pt x="7129" y="1531"/>
                    </a:cubicBezTo>
                    <a:cubicBezTo>
                      <a:pt x="7129" y="1531"/>
                      <a:pt x="5729" y="1"/>
                      <a:pt x="339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17"/>
              <p:cNvSpPr/>
              <p:nvPr/>
            </p:nvSpPr>
            <p:spPr>
              <a:xfrm>
                <a:off x="8672618" y="3262609"/>
                <a:ext cx="151255" cy="183706"/>
              </a:xfrm>
              <a:custGeom>
                <a:avLst/>
                <a:gdLst/>
                <a:ahLst/>
                <a:cxnLst/>
                <a:rect l="l" t="t" r="r" b="b"/>
                <a:pathLst>
                  <a:path w="5458" h="6629" extrusionOk="0">
                    <a:moveTo>
                      <a:pt x="3127" y="1"/>
                    </a:moveTo>
                    <a:cubicBezTo>
                      <a:pt x="3115" y="1"/>
                      <a:pt x="0" y="2388"/>
                      <a:pt x="2058" y="6629"/>
                    </a:cubicBezTo>
                    <a:cubicBezTo>
                      <a:pt x="2058" y="6629"/>
                      <a:pt x="5457" y="3286"/>
                      <a:pt x="312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17"/>
              <p:cNvSpPr/>
              <p:nvPr/>
            </p:nvSpPr>
            <p:spPr>
              <a:xfrm>
                <a:off x="8553207" y="3381244"/>
                <a:ext cx="175836" cy="80865"/>
              </a:xfrm>
              <a:custGeom>
                <a:avLst/>
                <a:gdLst/>
                <a:ahLst/>
                <a:cxnLst/>
                <a:rect l="l" t="t" r="r" b="b"/>
                <a:pathLst>
                  <a:path w="6345" h="2918" extrusionOk="0">
                    <a:moveTo>
                      <a:pt x="1935" y="1"/>
                    </a:moveTo>
                    <a:cubicBezTo>
                      <a:pt x="1355" y="1"/>
                      <a:pt x="711" y="87"/>
                      <a:pt x="0" y="290"/>
                    </a:cubicBezTo>
                    <a:cubicBezTo>
                      <a:pt x="0" y="290"/>
                      <a:pt x="1813" y="2918"/>
                      <a:pt x="4466" y="2918"/>
                    </a:cubicBezTo>
                    <a:cubicBezTo>
                      <a:pt x="5054" y="2918"/>
                      <a:pt x="5684" y="2789"/>
                      <a:pt x="6344" y="2473"/>
                    </a:cubicBezTo>
                    <a:cubicBezTo>
                      <a:pt x="6344" y="2473"/>
                      <a:pt x="5052" y="1"/>
                      <a:pt x="193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17"/>
              <p:cNvSpPr/>
              <p:nvPr/>
            </p:nvSpPr>
            <p:spPr>
              <a:xfrm>
                <a:off x="8583774" y="3143531"/>
                <a:ext cx="124789" cy="151255"/>
              </a:xfrm>
              <a:custGeom>
                <a:avLst/>
                <a:gdLst/>
                <a:ahLst/>
                <a:cxnLst/>
                <a:rect l="l" t="t" r="r" b="b"/>
                <a:pathLst>
                  <a:path w="4503" h="5458" extrusionOk="0">
                    <a:moveTo>
                      <a:pt x="2626" y="0"/>
                    </a:moveTo>
                    <a:lnTo>
                      <a:pt x="2626" y="0"/>
                    </a:lnTo>
                    <a:cubicBezTo>
                      <a:pt x="2626" y="1"/>
                      <a:pt x="0" y="1911"/>
                      <a:pt x="1637" y="5457"/>
                    </a:cubicBezTo>
                    <a:cubicBezTo>
                      <a:pt x="1637" y="5457"/>
                      <a:pt x="4502" y="2752"/>
                      <a:pt x="262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17"/>
              <p:cNvSpPr/>
              <p:nvPr/>
            </p:nvSpPr>
            <p:spPr>
              <a:xfrm>
                <a:off x="8483567" y="3238666"/>
                <a:ext cx="144659" cy="68256"/>
              </a:xfrm>
              <a:custGeom>
                <a:avLst/>
                <a:gdLst/>
                <a:ahLst/>
                <a:cxnLst/>
                <a:rect l="l" t="t" r="r" b="b"/>
                <a:pathLst>
                  <a:path w="5220" h="2463" extrusionOk="0">
                    <a:moveTo>
                      <a:pt x="1501" y="0"/>
                    </a:moveTo>
                    <a:cubicBezTo>
                      <a:pt x="1048" y="0"/>
                      <a:pt x="549" y="62"/>
                      <a:pt x="1" y="205"/>
                    </a:cubicBezTo>
                    <a:cubicBezTo>
                      <a:pt x="1" y="205"/>
                      <a:pt x="1495" y="2462"/>
                      <a:pt x="3730" y="2462"/>
                    </a:cubicBezTo>
                    <a:cubicBezTo>
                      <a:pt x="4197" y="2462"/>
                      <a:pt x="4695" y="2364"/>
                      <a:pt x="5219" y="2127"/>
                    </a:cubicBezTo>
                    <a:cubicBezTo>
                      <a:pt x="5219" y="2127"/>
                      <a:pt x="4164" y="0"/>
                      <a:pt x="150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17"/>
              <p:cNvSpPr/>
              <p:nvPr/>
            </p:nvSpPr>
            <p:spPr>
              <a:xfrm>
                <a:off x="8479465" y="3014365"/>
                <a:ext cx="140863" cy="173924"/>
              </a:xfrm>
              <a:custGeom>
                <a:avLst/>
                <a:gdLst/>
                <a:ahLst/>
                <a:cxnLst/>
                <a:rect l="l" t="t" r="r" b="b"/>
                <a:pathLst>
                  <a:path w="5083" h="6276" extrusionOk="0">
                    <a:moveTo>
                      <a:pt x="1456" y="0"/>
                    </a:moveTo>
                    <a:cubicBezTo>
                      <a:pt x="1456" y="0"/>
                      <a:pt x="1" y="3854"/>
                      <a:pt x="3230" y="6276"/>
                    </a:cubicBezTo>
                    <a:cubicBezTo>
                      <a:pt x="3230" y="6276"/>
                      <a:pt x="5083" y="2410"/>
                      <a:pt x="145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62" name="Google Shape;462;p17"/>
            <p:cNvGrpSpPr/>
            <p:nvPr/>
          </p:nvGrpSpPr>
          <p:grpSpPr>
            <a:xfrm rot="-208790" flipH="1">
              <a:off x="-336134" y="1592289"/>
              <a:ext cx="890745" cy="845171"/>
              <a:chOff x="4650882" y="4443805"/>
              <a:chExt cx="890706" cy="845134"/>
            </a:xfrm>
          </p:grpSpPr>
          <p:sp>
            <p:nvSpPr>
              <p:cNvPr id="463" name="Google Shape;463;p17"/>
              <p:cNvSpPr/>
              <p:nvPr/>
            </p:nvSpPr>
            <p:spPr>
              <a:xfrm>
                <a:off x="4757352" y="4522535"/>
                <a:ext cx="784236" cy="737291"/>
              </a:xfrm>
              <a:custGeom>
                <a:avLst/>
                <a:gdLst/>
                <a:ahLst/>
                <a:cxnLst/>
                <a:rect l="l" t="t" r="r" b="b"/>
                <a:pathLst>
                  <a:path w="28299" h="26605" extrusionOk="0">
                    <a:moveTo>
                      <a:pt x="251" y="1"/>
                    </a:moveTo>
                    <a:lnTo>
                      <a:pt x="1" y="80"/>
                    </a:lnTo>
                    <a:cubicBezTo>
                      <a:pt x="12" y="114"/>
                      <a:pt x="1467" y="4923"/>
                      <a:pt x="5651" y="10574"/>
                    </a:cubicBezTo>
                    <a:cubicBezTo>
                      <a:pt x="9505" y="15781"/>
                      <a:pt x="16554" y="22784"/>
                      <a:pt x="28219" y="26604"/>
                    </a:cubicBezTo>
                    <a:lnTo>
                      <a:pt x="28298" y="26365"/>
                    </a:lnTo>
                    <a:cubicBezTo>
                      <a:pt x="16702" y="22568"/>
                      <a:pt x="9699" y="15599"/>
                      <a:pt x="5856" y="10426"/>
                    </a:cubicBezTo>
                    <a:cubicBezTo>
                      <a:pt x="1695" y="4821"/>
                      <a:pt x="262" y="57"/>
                      <a:pt x="2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17"/>
              <p:cNvSpPr/>
              <p:nvPr/>
            </p:nvSpPr>
            <p:spPr>
              <a:xfrm>
                <a:off x="4652129" y="4443805"/>
                <a:ext cx="196953" cy="270308"/>
              </a:xfrm>
              <a:custGeom>
                <a:avLst/>
                <a:gdLst/>
                <a:ahLst/>
                <a:cxnLst/>
                <a:rect l="l" t="t" r="r" b="b"/>
                <a:pathLst>
                  <a:path w="7107" h="9754" extrusionOk="0">
                    <a:moveTo>
                      <a:pt x="3754" y="0"/>
                    </a:moveTo>
                    <a:cubicBezTo>
                      <a:pt x="3545" y="0"/>
                      <a:pt x="3325" y="65"/>
                      <a:pt x="3093" y="204"/>
                    </a:cubicBezTo>
                    <a:cubicBezTo>
                      <a:pt x="0" y="2068"/>
                      <a:pt x="7106" y="9754"/>
                      <a:pt x="7106" y="9754"/>
                    </a:cubicBezTo>
                    <a:cubicBezTo>
                      <a:pt x="7106" y="9754"/>
                      <a:pt x="6318" y="0"/>
                      <a:pt x="375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17"/>
              <p:cNvSpPr/>
              <p:nvPr/>
            </p:nvSpPr>
            <p:spPr>
              <a:xfrm>
                <a:off x="4851545" y="4569147"/>
                <a:ext cx="163892" cy="226882"/>
              </a:xfrm>
              <a:custGeom>
                <a:avLst/>
                <a:gdLst/>
                <a:ahLst/>
                <a:cxnLst/>
                <a:rect l="l" t="t" r="r" b="b"/>
                <a:pathLst>
                  <a:path w="5914" h="8187" extrusionOk="0">
                    <a:moveTo>
                      <a:pt x="2584" y="0"/>
                    </a:moveTo>
                    <a:cubicBezTo>
                      <a:pt x="0" y="0"/>
                      <a:pt x="1968" y="8187"/>
                      <a:pt x="1968" y="8187"/>
                    </a:cubicBezTo>
                    <a:cubicBezTo>
                      <a:pt x="1968" y="8187"/>
                      <a:pt x="5913" y="126"/>
                      <a:pt x="2627" y="1"/>
                    </a:cubicBezTo>
                    <a:cubicBezTo>
                      <a:pt x="2613" y="1"/>
                      <a:pt x="2599" y="0"/>
                      <a:pt x="258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17"/>
              <p:cNvSpPr/>
              <p:nvPr/>
            </p:nvSpPr>
            <p:spPr>
              <a:xfrm>
                <a:off x="4650882" y="4681768"/>
                <a:ext cx="250798" cy="113649"/>
              </a:xfrm>
              <a:custGeom>
                <a:avLst/>
                <a:gdLst/>
                <a:ahLst/>
                <a:cxnLst/>
                <a:rect l="l" t="t" r="r" b="b"/>
                <a:pathLst>
                  <a:path w="9050" h="4101" extrusionOk="0">
                    <a:moveTo>
                      <a:pt x="2116" y="1"/>
                    </a:moveTo>
                    <a:cubicBezTo>
                      <a:pt x="1665" y="1"/>
                      <a:pt x="1325" y="176"/>
                      <a:pt x="1160" y="598"/>
                    </a:cubicBezTo>
                    <a:cubicBezTo>
                      <a:pt x="0" y="3543"/>
                      <a:pt x="9050" y="4100"/>
                      <a:pt x="9050" y="4100"/>
                    </a:cubicBezTo>
                    <a:cubicBezTo>
                      <a:pt x="9050" y="4100"/>
                      <a:pt x="4295" y="1"/>
                      <a:pt x="211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17"/>
              <p:cNvSpPr/>
              <p:nvPr/>
            </p:nvSpPr>
            <p:spPr>
              <a:xfrm>
                <a:off x="4930635" y="4727438"/>
                <a:ext cx="161204" cy="202495"/>
              </a:xfrm>
              <a:custGeom>
                <a:avLst/>
                <a:gdLst/>
                <a:ahLst/>
                <a:cxnLst/>
                <a:rect l="l" t="t" r="r" b="b"/>
                <a:pathLst>
                  <a:path w="5817" h="7307" extrusionOk="0">
                    <a:moveTo>
                      <a:pt x="2813" y="0"/>
                    </a:moveTo>
                    <a:cubicBezTo>
                      <a:pt x="2757" y="0"/>
                      <a:pt x="2699" y="3"/>
                      <a:pt x="2638" y="8"/>
                    </a:cubicBezTo>
                    <a:cubicBezTo>
                      <a:pt x="1" y="247"/>
                      <a:pt x="3275" y="7307"/>
                      <a:pt x="3275" y="7307"/>
                    </a:cubicBezTo>
                    <a:cubicBezTo>
                      <a:pt x="3275" y="7307"/>
                      <a:pt x="5817" y="0"/>
                      <a:pt x="281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17"/>
              <p:cNvSpPr/>
              <p:nvPr/>
            </p:nvSpPr>
            <p:spPr>
              <a:xfrm>
                <a:off x="4837855" y="4854109"/>
                <a:ext cx="179134" cy="81308"/>
              </a:xfrm>
              <a:custGeom>
                <a:avLst/>
                <a:gdLst/>
                <a:ahLst/>
                <a:cxnLst/>
                <a:rect l="l" t="t" r="r" b="b"/>
                <a:pathLst>
                  <a:path w="6464" h="2934" extrusionOk="0">
                    <a:moveTo>
                      <a:pt x="1480" y="1"/>
                    </a:moveTo>
                    <a:cubicBezTo>
                      <a:pt x="983" y="1"/>
                      <a:pt x="607" y="222"/>
                      <a:pt x="461" y="792"/>
                    </a:cubicBezTo>
                    <a:cubicBezTo>
                      <a:pt x="1" y="2561"/>
                      <a:pt x="2082" y="2934"/>
                      <a:pt x="3918" y="2934"/>
                    </a:cubicBezTo>
                    <a:cubicBezTo>
                      <a:pt x="5256" y="2934"/>
                      <a:pt x="6464" y="2736"/>
                      <a:pt x="6464" y="2736"/>
                    </a:cubicBezTo>
                    <a:cubicBezTo>
                      <a:pt x="6464" y="2736"/>
                      <a:pt x="3226" y="1"/>
                      <a:pt x="148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17"/>
              <p:cNvSpPr/>
              <p:nvPr/>
            </p:nvSpPr>
            <p:spPr>
              <a:xfrm>
                <a:off x="5044365" y="4871319"/>
                <a:ext cx="154636" cy="178662"/>
              </a:xfrm>
              <a:custGeom>
                <a:avLst/>
                <a:gdLst/>
                <a:ahLst/>
                <a:cxnLst/>
                <a:rect l="l" t="t" r="r" b="b"/>
                <a:pathLst>
                  <a:path w="5580" h="6447" extrusionOk="0">
                    <a:moveTo>
                      <a:pt x="3027" y="0"/>
                    </a:moveTo>
                    <a:cubicBezTo>
                      <a:pt x="2892" y="0"/>
                      <a:pt x="2743" y="18"/>
                      <a:pt x="2582" y="57"/>
                    </a:cubicBezTo>
                    <a:cubicBezTo>
                      <a:pt x="1" y="659"/>
                      <a:pt x="3776" y="6446"/>
                      <a:pt x="3776" y="6446"/>
                    </a:cubicBezTo>
                    <a:cubicBezTo>
                      <a:pt x="3776" y="6446"/>
                      <a:pt x="5579" y="0"/>
                      <a:pt x="302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17"/>
              <p:cNvSpPr/>
              <p:nvPr/>
            </p:nvSpPr>
            <p:spPr>
              <a:xfrm>
                <a:off x="4903782" y="4989843"/>
                <a:ext cx="241126" cy="75988"/>
              </a:xfrm>
              <a:custGeom>
                <a:avLst/>
                <a:gdLst/>
                <a:ahLst/>
                <a:cxnLst/>
                <a:rect l="l" t="t" r="r" b="b"/>
                <a:pathLst>
                  <a:path w="8701" h="2742" extrusionOk="0">
                    <a:moveTo>
                      <a:pt x="1631" y="0"/>
                    </a:moveTo>
                    <a:cubicBezTo>
                      <a:pt x="803" y="0"/>
                      <a:pt x="223" y="250"/>
                      <a:pt x="151" y="919"/>
                    </a:cubicBezTo>
                    <a:cubicBezTo>
                      <a:pt x="1" y="2353"/>
                      <a:pt x="1773" y="2742"/>
                      <a:pt x="3742" y="2742"/>
                    </a:cubicBezTo>
                    <a:cubicBezTo>
                      <a:pt x="6082" y="2742"/>
                      <a:pt x="8701" y="2192"/>
                      <a:pt x="8701" y="2192"/>
                    </a:cubicBezTo>
                    <a:cubicBezTo>
                      <a:pt x="8701" y="2192"/>
                      <a:pt x="4082" y="0"/>
                      <a:pt x="163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17"/>
              <p:cNvSpPr/>
              <p:nvPr/>
            </p:nvSpPr>
            <p:spPr>
              <a:xfrm>
                <a:off x="5165051" y="4923251"/>
                <a:ext cx="154414" cy="222504"/>
              </a:xfrm>
              <a:custGeom>
                <a:avLst/>
                <a:gdLst/>
                <a:ahLst/>
                <a:cxnLst/>
                <a:rect l="l" t="t" r="r" b="b"/>
                <a:pathLst>
                  <a:path w="5572" h="8029" extrusionOk="0">
                    <a:moveTo>
                      <a:pt x="2979" y="0"/>
                    </a:moveTo>
                    <a:cubicBezTo>
                      <a:pt x="2842" y="0"/>
                      <a:pt x="2694" y="23"/>
                      <a:pt x="2536" y="70"/>
                    </a:cubicBezTo>
                    <a:cubicBezTo>
                      <a:pt x="0" y="832"/>
                      <a:pt x="4525" y="8029"/>
                      <a:pt x="4525" y="8029"/>
                    </a:cubicBezTo>
                    <a:cubicBezTo>
                      <a:pt x="4525" y="8029"/>
                      <a:pt x="5571" y="0"/>
                      <a:pt x="297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17"/>
              <p:cNvSpPr/>
              <p:nvPr/>
            </p:nvSpPr>
            <p:spPr>
              <a:xfrm>
                <a:off x="5097074" y="5104903"/>
                <a:ext cx="189304" cy="72108"/>
              </a:xfrm>
              <a:custGeom>
                <a:avLst/>
                <a:gdLst/>
                <a:ahLst/>
                <a:cxnLst/>
                <a:rect l="l" t="t" r="r" b="b"/>
                <a:pathLst>
                  <a:path w="6831" h="2602" extrusionOk="0">
                    <a:moveTo>
                      <a:pt x="1584" y="1"/>
                    </a:moveTo>
                    <a:cubicBezTo>
                      <a:pt x="724" y="1"/>
                      <a:pt x="95" y="279"/>
                      <a:pt x="54" y="1076"/>
                    </a:cubicBezTo>
                    <a:cubicBezTo>
                      <a:pt x="0" y="2235"/>
                      <a:pt x="897" y="2602"/>
                      <a:pt x="2055" y="2602"/>
                    </a:cubicBezTo>
                    <a:cubicBezTo>
                      <a:pt x="4054" y="2602"/>
                      <a:pt x="6830" y="1508"/>
                      <a:pt x="6830" y="1508"/>
                    </a:cubicBezTo>
                    <a:cubicBezTo>
                      <a:pt x="6830" y="1508"/>
                      <a:pt x="3583" y="1"/>
                      <a:pt x="158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17"/>
              <p:cNvSpPr/>
              <p:nvPr/>
            </p:nvSpPr>
            <p:spPr>
              <a:xfrm>
                <a:off x="5318493" y="5051613"/>
                <a:ext cx="149980" cy="177305"/>
              </a:xfrm>
              <a:custGeom>
                <a:avLst/>
                <a:gdLst/>
                <a:ahLst/>
                <a:cxnLst/>
                <a:rect l="l" t="t" r="r" b="b"/>
                <a:pathLst>
                  <a:path w="5412" h="6398" extrusionOk="0">
                    <a:moveTo>
                      <a:pt x="3063" y="0"/>
                    </a:moveTo>
                    <a:cubicBezTo>
                      <a:pt x="2843" y="0"/>
                      <a:pt x="2604" y="63"/>
                      <a:pt x="2342" y="202"/>
                    </a:cubicBezTo>
                    <a:cubicBezTo>
                      <a:pt x="0" y="1452"/>
                      <a:pt x="5412" y="6398"/>
                      <a:pt x="5412" y="6398"/>
                    </a:cubicBezTo>
                    <a:cubicBezTo>
                      <a:pt x="5412" y="6398"/>
                      <a:pt x="5271" y="0"/>
                      <a:pt x="306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17"/>
              <p:cNvSpPr/>
              <p:nvPr/>
            </p:nvSpPr>
            <p:spPr>
              <a:xfrm>
                <a:off x="5221833" y="5215529"/>
                <a:ext cx="242540" cy="73410"/>
              </a:xfrm>
              <a:custGeom>
                <a:avLst/>
                <a:gdLst/>
                <a:ahLst/>
                <a:cxnLst/>
                <a:rect l="l" t="t" r="r" b="b"/>
                <a:pathLst>
                  <a:path w="8752" h="2649" extrusionOk="0">
                    <a:moveTo>
                      <a:pt x="3446" y="0"/>
                    </a:moveTo>
                    <a:cubicBezTo>
                      <a:pt x="1591" y="0"/>
                      <a:pt x="1" y="322"/>
                      <a:pt x="168" y="1461"/>
                    </a:cubicBezTo>
                    <a:cubicBezTo>
                      <a:pt x="298" y="2334"/>
                      <a:pt x="1025" y="2648"/>
                      <a:pt x="2005" y="2648"/>
                    </a:cubicBezTo>
                    <a:cubicBezTo>
                      <a:pt x="4534" y="2648"/>
                      <a:pt x="8752" y="551"/>
                      <a:pt x="8752" y="551"/>
                    </a:cubicBezTo>
                    <a:cubicBezTo>
                      <a:pt x="8752" y="551"/>
                      <a:pt x="5872" y="0"/>
                      <a:pt x="344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75" name="Google Shape;475;p17"/>
            <p:cNvGrpSpPr/>
            <p:nvPr/>
          </p:nvGrpSpPr>
          <p:grpSpPr>
            <a:xfrm rot="10479838">
              <a:off x="7022596" y="-271260"/>
              <a:ext cx="747707" cy="835585"/>
              <a:chOff x="8479465" y="3014365"/>
              <a:chExt cx="747682" cy="835557"/>
            </a:xfrm>
          </p:grpSpPr>
          <p:sp>
            <p:nvSpPr>
              <p:cNvPr id="476" name="Google Shape;476;p17"/>
              <p:cNvSpPr/>
              <p:nvPr/>
            </p:nvSpPr>
            <p:spPr>
              <a:xfrm>
                <a:off x="8558860" y="3155502"/>
                <a:ext cx="668287" cy="694420"/>
              </a:xfrm>
              <a:custGeom>
                <a:avLst/>
                <a:gdLst/>
                <a:ahLst/>
                <a:cxnLst/>
                <a:rect l="l" t="t" r="r" b="b"/>
                <a:pathLst>
                  <a:path w="24115" h="25058" fill="none" extrusionOk="0">
                    <a:moveTo>
                      <a:pt x="24115" y="25058"/>
                    </a:moveTo>
                    <a:cubicBezTo>
                      <a:pt x="24115" y="25058"/>
                      <a:pt x="6856" y="16804"/>
                      <a:pt x="1" y="0"/>
                    </a:cubicBezTo>
                  </a:path>
                </a:pathLst>
              </a:custGeom>
              <a:solidFill>
                <a:schemeClr val="accent4"/>
              </a:solidFill>
              <a:ln w="95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17"/>
              <p:cNvSpPr/>
              <p:nvPr/>
            </p:nvSpPr>
            <p:spPr>
              <a:xfrm>
                <a:off x="8906064" y="3486938"/>
                <a:ext cx="184039" cy="223418"/>
              </a:xfrm>
              <a:custGeom>
                <a:avLst/>
                <a:gdLst/>
                <a:ahLst/>
                <a:cxnLst/>
                <a:rect l="l" t="t" r="r" b="b"/>
                <a:pathLst>
                  <a:path w="6641" h="8062" extrusionOk="0">
                    <a:moveTo>
                      <a:pt x="2661" y="1"/>
                    </a:moveTo>
                    <a:cubicBezTo>
                      <a:pt x="2661" y="1"/>
                      <a:pt x="1" y="3980"/>
                      <a:pt x="4037" y="8061"/>
                    </a:cubicBezTo>
                    <a:cubicBezTo>
                      <a:pt x="4037" y="8061"/>
                      <a:pt x="6640" y="2866"/>
                      <a:pt x="26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17"/>
              <p:cNvSpPr/>
              <p:nvPr/>
            </p:nvSpPr>
            <p:spPr>
              <a:xfrm>
                <a:off x="8787928" y="3682529"/>
                <a:ext cx="226550" cy="83082"/>
              </a:xfrm>
              <a:custGeom>
                <a:avLst/>
                <a:gdLst/>
                <a:ahLst/>
                <a:cxnLst/>
                <a:rect l="l" t="t" r="r" b="b"/>
                <a:pathLst>
                  <a:path w="8175" h="2998" extrusionOk="0">
                    <a:moveTo>
                      <a:pt x="4191" y="0"/>
                    </a:moveTo>
                    <a:cubicBezTo>
                      <a:pt x="2986" y="0"/>
                      <a:pt x="1562" y="363"/>
                      <a:pt x="0" y="1447"/>
                    </a:cubicBezTo>
                    <a:cubicBezTo>
                      <a:pt x="0" y="1447"/>
                      <a:pt x="2086" y="2998"/>
                      <a:pt x="4518" y="2998"/>
                    </a:cubicBezTo>
                    <a:cubicBezTo>
                      <a:pt x="5722" y="2998"/>
                      <a:pt x="7011" y="2618"/>
                      <a:pt x="8175" y="1481"/>
                    </a:cubicBezTo>
                    <a:cubicBezTo>
                      <a:pt x="8175" y="1481"/>
                      <a:pt x="6628" y="0"/>
                      <a:pt x="419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17"/>
              <p:cNvSpPr/>
              <p:nvPr/>
            </p:nvSpPr>
            <p:spPr>
              <a:xfrm>
                <a:off x="8777203" y="3389586"/>
                <a:ext cx="162284" cy="196620"/>
              </a:xfrm>
              <a:custGeom>
                <a:avLst/>
                <a:gdLst/>
                <a:ahLst/>
                <a:cxnLst/>
                <a:rect l="l" t="t" r="r" b="b"/>
                <a:pathLst>
                  <a:path w="5856" h="7095" extrusionOk="0">
                    <a:moveTo>
                      <a:pt x="2559" y="1"/>
                    </a:moveTo>
                    <a:cubicBezTo>
                      <a:pt x="2558" y="1"/>
                      <a:pt x="1" y="3309"/>
                      <a:pt x="3286" y="7095"/>
                    </a:cubicBezTo>
                    <a:cubicBezTo>
                      <a:pt x="3286" y="7095"/>
                      <a:pt x="5856" y="2718"/>
                      <a:pt x="255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17"/>
              <p:cNvSpPr/>
              <p:nvPr/>
            </p:nvSpPr>
            <p:spPr>
              <a:xfrm>
                <a:off x="8667242" y="3555109"/>
                <a:ext cx="197590" cy="73494"/>
              </a:xfrm>
              <a:custGeom>
                <a:avLst/>
                <a:gdLst/>
                <a:ahLst/>
                <a:cxnLst/>
                <a:rect l="l" t="t" r="r" b="b"/>
                <a:pathLst>
                  <a:path w="7130" h="2652" extrusionOk="0">
                    <a:moveTo>
                      <a:pt x="3393" y="1"/>
                    </a:moveTo>
                    <a:cubicBezTo>
                      <a:pt x="2415" y="1"/>
                      <a:pt x="1273" y="269"/>
                      <a:pt x="1" y="1031"/>
                    </a:cubicBezTo>
                    <a:cubicBezTo>
                      <a:pt x="1" y="1031"/>
                      <a:pt x="1913" y="2651"/>
                      <a:pt x="4178" y="2651"/>
                    </a:cubicBezTo>
                    <a:cubicBezTo>
                      <a:pt x="5138" y="2651"/>
                      <a:pt x="6161" y="2360"/>
                      <a:pt x="7129" y="1531"/>
                    </a:cubicBezTo>
                    <a:cubicBezTo>
                      <a:pt x="7129" y="1531"/>
                      <a:pt x="5729" y="1"/>
                      <a:pt x="33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17"/>
              <p:cNvSpPr/>
              <p:nvPr/>
            </p:nvSpPr>
            <p:spPr>
              <a:xfrm>
                <a:off x="8672618" y="3262609"/>
                <a:ext cx="151255" cy="183706"/>
              </a:xfrm>
              <a:custGeom>
                <a:avLst/>
                <a:gdLst/>
                <a:ahLst/>
                <a:cxnLst/>
                <a:rect l="l" t="t" r="r" b="b"/>
                <a:pathLst>
                  <a:path w="5458" h="6629" extrusionOk="0">
                    <a:moveTo>
                      <a:pt x="3127" y="1"/>
                    </a:moveTo>
                    <a:cubicBezTo>
                      <a:pt x="3115" y="1"/>
                      <a:pt x="0" y="2388"/>
                      <a:pt x="2058" y="6629"/>
                    </a:cubicBezTo>
                    <a:cubicBezTo>
                      <a:pt x="2058" y="6629"/>
                      <a:pt x="5457" y="3286"/>
                      <a:pt x="312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17"/>
              <p:cNvSpPr/>
              <p:nvPr/>
            </p:nvSpPr>
            <p:spPr>
              <a:xfrm>
                <a:off x="8553207" y="3381244"/>
                <a:ext cx="175836" cy="80865"/>
              </a:xfrm>
              <a:custGeom>
                <a:avLst/>
                <a:gdLst/>
                <a:ahLst/>
                <a:cxnLst/>
                <a:rect l="l" t="t" r="r" b="b"/>
                <a:pathLst>
                  <a:path w="6345" h="2918" extrusionOk="0">
                    <a:moveTo>
                      <a:pt x="1935" y="1"/>
                    </a:moveTo>
                    <a:cubicBezTo>
                      <a:pt x="1355" y="1"/>
                      <a:pt x="711" y="87"/>
                      <a:pt x="0" y="290"/>
                    </a:cubicBezTo>
                    <a:cubicBezTo>
                      <a:pt x="0" y="290"/>
                      <a:pt x="1813" y="2918"/>
                      <a:pt x="4466" y="2918"/>
                    </a:cubicBezTo>
                    <a:cubicBezTo>
                      <a:pt x="5054" y="2918"/>
                      <a:pt x="5684" y="2789"/>
                      <a:pt x="6344" y="2473"/>
                    </a:cubicBezTo>
                    <a:cubicBezTo>
                      <a:pt x="6344" y="2473"/>
                      <a:pt x="5052" y="1"/>
                      <a:pt x="193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17"/>
              <p:cNvSpPr/>
              <p:nvPr/>
            </p:nvSpPr>
            <p:spPr>
              <a:xfrm>
                <a:off x="8583774" y="3143531"/>
                <a:ext cx="124789" cy="151255"/>
              </a:xfrm>
              <a:custGeom>
                <a:avLst/>
                <a:gdLst/>
                <a:ahLst/>
                <a:cxnLst/>
                <a:rect l="l" t="t" r="r" b="b"/>
                <a:pathLst>
                  <a:path w="4503" h="5458" extrusionOk="0">
                    <a:moveTo>
                      <a:pt x="2626" y="0"/>
                    </a:moveTo>
                    <a:lnTo>
                      <a:pt x="2626" y="0"/>
                    </a:lnTo>
                    <a:cubicBezTo>
                      <a:pt x="2626" y="1"/>
                      <a:pt x="0" y="1911"/>
                      <a:pt x="1637" y="5457"/>
                    </a:cubicBezTo>
                    <a:cubicBezTo>
                      <a:pt x="1637" y="5457"/>
                      <a:pt x="4502" y="2752"/>
                      <a:pt x="26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17"/>
              <p:cNvSpPr/>
              <p:nvPr/>
            </p:nvSpPr>
            <p:spPr>
              <a:xfrm>
                <a:off x="8483567" y="3238666"/>
                <a:ext cx="144659" cy="68256"/>
              </a:xfrm>
              <a:custGeom>
                <a:avLst/>
                <a:gdLst/>
                <a:ahLst/>
                <a:cxnLst/>
                <a:rect l="l" t="t" r="r" b="b"/>
                <a:pathLst>
                  <a:path w="5220" h="2463" extrusionOk="0">
                    <a:moveTo>
                      <a:pt x="1501" y="0"/>
                    </a:moveTo>
                    <a:cubicBezTo>
                      <a:pt x="1048" y="0"/>
                      <a:pt x="549" y="62"/>
                      <a:pt x="1" y="205"/>
                    </a:cubicBezTo>
                    <a:cubicBezTo>
                      <a:pt x="1" y="205"/>
                      <a:pt x="1495" y="2462"/>
                      <a:pt x="3730" y="2462"/>
                    </a:cubicBezTo>
                    <a:cubicBezTo>
                      <a:pt x="4197" y="2462"/>
                      <a:pt x="4695" y="2364"/>
                      <a:pt x="5219" y="2127"/>
                    </a:cubicBezTo>
                    <a:cubicBezTo>
                      <a:pt x="5219" y="2127"/>
                      <a:pt x="4164" y="0"/>
                      <a:pt x="150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17"/>
              <p:cNvSpPr/>
              <p:nvPr/>
            </p:nvSpPr>
            <p:spPr>
              <a:xfrm>
                <a:off x="8479465" y="3014365"/>
                <a:ext cx="140863" cy="173924"/>
              </a:xfrm>
              <a:custGeom>
                <a:avLst/>
                <a:gdLst/>
                <a:ahLst/>
                <a:cxnLst/>
                <a:rect l="l" t="t" r="r" b="b"/>
                <a:pathLst>
                  <a:path w="5083" h="6276" extrusionOk="0">
                    <a:moveTo>
                      <a:pt x="1456" y="0"/>
                    </a:moveTo>
                    <a:cubicBezTo>
                      <a:pt x="1456" y="0"/>
                      <a:pt x="1" y="3854"/>
                      <a:pt x="3230" y="6276"/>
                    </a:cubicBezTo>
                    <a:cubicBezTo>
                      <a:pt x="3230" y="6276"/>
                      <a:pt x="5083" y="2410"/>
                      <a:pt x="145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486" name="Google Shape;486;p17"/>
          <p:cNvSpPr txBox="1">
            <a:spLocks noGrp="1"/>
          </p:cNvSpPr>
          <p:nvPr>
            <p:ph type="title"/>
          </p:nvPr>
        </p:nvSpPr>
        <p:spPr>
          <a:xfrm>
            <a:off x="715000" y="419282"/>
            <a:ext cx="7713900" cy="577800"/>
          </a:xfrm>
          <a:prstGeom prst="rect">
            <a:avLst/>
          </a:prstGeom>
        </p:spPr>
        <p:txBody>
          <a:bodyPr spcFirstLastPara="1" wrap="square" lIns="91425" tIns="91425" rIns="91425" bIns="91425" anchor="t" anchorCtr="0">
            <a:noAutofit/>
          </a:bodyPr>
          <a:lstStyle>
            <a:lvl1pPr lvl="0" rtl="0">
              <a:spcBef>
                <a:spcPts val="0"/>
              </a:spcBef>
              <a:spcAft>
                <a:spcPts val="0"/>
              </a:spcAft>
              <a:buSzPts val="3400"/>
              <a:buNone/>
              <a:defRPr b="1"/>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a:endParaRPr/>
          </a:p>
        </p:txBody>
      </p:sp>
      <p:sp>
        <p:nvSpPr>
          <p:cNvPr id="487" name="Google Shape;487;p17"/>
          <p:cNvSpPr txBox="1">
            <a:spLocks noGrp="1"/>
          </p:cNvSpPr>
          <p:nvPr>
            <p:ph type="subTitle" idx="1"/>
          </p:nvPr>
        </p:nvSpPr>
        <p:spPr>
          <a:xfrm>
            <a:off x="1492658" y="1269764"/>
            <a:ext cx="3086700" cy="490200"/>
          </a:xfrm>
          <a:prstGeom prst="rect">
            <a:avLst/>
          </a:prstGeom>
        </p:spPr>
        <p:txBody>
          <a:bodyPr spcFirstLastPara="1" wrap="square" lIns="91425" tIns="91425" rIns="91425" bIns="91425" anchor="b" anchorCtr="0">
            <a:noAutofit/>
          </a:bodyPr>
          <a:lstStyle>
            <a:lvl1pPr lvl="0" rtl="0">
              <a:spcBef>
                <a:spcPts val="0"/>
              </a:spcBef>
              <a:spcAft>
                <a:spcPts val="0"/>
              </a:spcAft>
              <a:buSzPts val="1200"/>
              <a:buNone/>
              <a:defRPr sz="2100" b="1">
                <a:latin typeface="Jost"/>
                <a:ea typeface="Jost"/>
                <a:cs typeface="Jost"/>
                <a:sym typeface="Jost"/>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
        <p:nvSpPr>
          <p:cNvPr id="488" name="Google Shape;488;p17"/>
          <p:cNvSpPr txBox="1">
            <a:spLocks noGrp="1"/>
          </p:cNvSpPr>
          <p:nvPr>
            <p:ph type="subTitle" idx="2"/>
          </p:nvPr>
        </p:nvSpPr>
        <p:spPr>
          <a:xfrm>
            <a:off x="5336069" y="1269764"/>
            <a:ext cx="3086700" cy="490200"/>
          </a:xfrm>
          <a:prstGeom prst="rect">
            <a:avLst/>
          </a:prstGeom>
        </p:spPr>
        <p:txBody>
          <a:bodyPr spcFirstLastPara="1" wrap="square" lIns="91425" tIns="91425" rIns="91425" bIns="91425" anchor="b" anchorCtr="0">
            <a:noAutofit/>
          </a:bodyPr>
          <a:lstStyle>
            <a:lvl1pPr lvl="0" rtl="0">
              <a:spcBef>
                <a:spcPts val="0"/>
              </a:spcBef>
              <a:spcAft>
                <a:spcPts val="0"/>
              </a:spcAft>
              <a:buSzPts val="1200"/>
              <a:buNone/>
              <a:defRPr sz="2100" b="1">
                <a:latin typeface="Jost"/>
                <a:ea typeface="Jost"/>
                <a:cs typeface="Jost"/>
                <a:sym typeface="Jost"/>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
        <p:nvSpPr>
          <p:cNvPr id="489" name="Google Shape;489;p17"/>
          <p:cNvSpPr txBox="1">
            <a:spLocks noGrp="1"/>
          </p:cNvSpPr>
          <p:nvPr>
            <p:ph type="subTitle" idx="3"/>
          </p:nvPr>
        </p:nvSpPr>
        <p:spPr>
          <a:xfrm>
            <a:off x="1492649" y="1654566"/>
            <a:ext cx="3086700" cy="1026900"/>
          </a:xfrm>
          <a:prstGeom prst="rect">
            <a:avLst/>
          </a:prstGeom>
        </p:spPr>
        <p:txBody>
          <a:bodyPr spcFirstLastPara="1" wrap="square" lIns="91425" tIns="91425" rIns="91425" bIns="91425" anchor="t" anchorCtr="0">
            <a:noAutofit/>
          </a:bodyPr>
          <a:lstStyle>
            <a:lvl1pPr lvl="0" rtl="0">
              <a:spcBef>
                <a:spcPts val="0"/>
              </a:spcBef>
              <a:spcAft>
                <a:spcPts val="0"/>
              </a:spcAft>
              <a:buSzPts val="1200"/>
              <a:buNone/>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
        <p:nvSpPr>
          <p:cNvPr id="490" name="Google Shape;490;p17"/>
          <p:cNvSpPr txBox="1">
            <a:spLocks noGrp="1"/>
          </p:cNvSpPr>
          <p:nvPr>
            <p:ph type="subTitle" idx="4"/>
          </p:nvPr>
        </p:nvSpPr>
        <p:spPr>
          <a:xfrm>
            <a:off x="5336059" y="1654566"/>
            <a:ext cx="3086700" cy="1026900"/>
          </a:xfrm>
          <a:prstGeom prst="rect">
            <a:avLst/>
          </a:prstGeom>
        </p:spPr>
        <p:txBody>
          <a:bodyPr spcFirstLastPara="1" wrap="square" lIns="91425" tIns="91425" rIns="91425" bIns="91425" anchor="t" anchorCtr="0">
            <a:noAutofit/>
          </a:bodyPr>
          <a:lstStyle>
            <a:lvl1pPr lvl="0" rtl="0">
              <a:spcBef>
                <a:spcPts val="0"/>
              </a:spcBef>
              <a:spcAft>
                <a:spcPts val="0"/>
              </a:spcAft>
              <a:buSzPts val="1200"/>
              <a:buNone/>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
        <p:nvSpPr>
          <p:cNvPr id="491" name="Google Shape;491;p17"/>
          <p:cNvSpPr txBox="1">
            <a:spLocks noGrp="1"/>
          </p:cNvSpPr>
          <p:nvPr>
            <p:ph type="subTitle" idx="5"/>
          </p:nvPr>
        </p:nvSpPr>
        <p:spPr>
          <a:xfrm>
            <a:off x="1492658" y="3093333"/>
            <a:ext cx="3086700" cy="490200"/>
          </a:xfrm>
          <a:prstGeom prst="rect">
            <a:avLst/>
          </a:prstGeom>
        </p:spPr>
        <p:txBody>
          <a:bodyPr spcFirstLastPara="1" wrap="square" lIns="91425" tIns="91425" rIns="91425" bIns="91425" anchor="b" anchorCtr="0">
            <a:noAutofit/>
          </a:bodyPr>
          <a:lstStyle>
            <a:lvl1pPr lvl="0" rtl="0">
              <a:spcBef>
                <a:spcPts val="0"/>
              </a:spcBef>
              <a:spcAft>
                <a:spcPts val="0"/>
              </a:spcAft>
              <a:buSzPts val="1200"/>
              <a:buNone/>
              <a:defRPr sz="2100" b="1">
                <a:latin typeface="Jost"/>
                <a:ea typeface="Jost"/>
                <a:cs typeface="Jost"/>
                <a:sym typeface="Jost"/>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
        <p:nvSpPr>
          <p:cNvPr id="492" name="Google Shape;492;p17"/>
          <p:cNvSpPr txBox="1">
            <a:spLocks noGrp="1"/>
          </p:cNvSpPr>
          <p:nvPr>
            <p:ph type="subTitle" idx="6"/>
          </p:nvPr>
        </p:nvSpPr>
        <p:spPr>
          <a:xfrm>
            <a:off x="5336069" y="3093333"/>
            <a:ext cx="3086700" cy="490200"/>
          </a:xfrm>
          <a:prstGeom prst="rect">
            <a:avLst/>
          </a:prstGeom>
        </p:spPr>
        <p:txBody>
          <a:bodyPr spcFirstLastPara="1" wrap="square" lIns="91425" tIns="91425" rIns="91425" bIns="91425" anchor="b" anchorCtr="0">
            <a:noAutofit/>
          </a:bodyPr>
          <a:lstStyle>
            <a:lvl1pPr lvl="0" rtl="0">
              <a:spcBef>
                <a:spcPts val="0"/>
              </a:spcBef>
              <a:spcAft>
                <a:spcPts val="0"/>
              </a:spcAft>
              <a:buSzPts val="1200"/>
              <a:buNone/>
              <a:defRPr sz="2100" b="1">
                <a:latin typeface="Jost"/>
                <a:ea typeface="Jost"/>
                <a:cs typeface="Jost"/>
                <a:sym typeface="Jost"/>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
        <p:nvSpPr>
          <p:cNvPr id="493" name="Google Shape;493;p17"/>
          <p:cNvSpPr txBox="1">
            <a:spLocks noGrp="1"/>
          </p:cNvSpPr>
          <p:nvPr>
            <p:ph type="subTitle" idx="7"/>
          </p:nvPr>
        </p:nvSpPr>
        <p:spPr>
          <a:xfrm>
            <a:off x="1492649" y="3478140"/>
            <a:ext cx="3086700" cy="1026900"/>
          </a:xfrm>
          <a:prstGeom prst="rect">
            <a:avLst/>
          </a:prstGeom>
        </p:spPr>
        <p:txBody>
          <a:bodyPr spcFirstLastPara="1" wrap="square" lIns="91425" tIns="91425" rIns="91425" bIns="91425" anchor="t" anchorCtr="0">
            <a:noAutofit/>
          </a:bodyPr>
          <a:lstStyle>
            <a:lvl1pPr lvl="0" rtl="0">
              <a:spcBef>
                <a:spcPts val="0"/>
              </a:spcBef>
              <a:spcAft>
                <a:spcPts val="0"/>
              </a:spcAft>
              <a:buSzPts val="1200"/>
              <a:buNone/>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
        <p:nvSpPr>
          <p:cNvPr id="494" name="Google Shape;494;p17"/>
          <p:cNvSpPr txBox="1">
            <a:spLocks noGrp="1"/>
          </p:cNvSpPr>
          <p:nvPr>
            <p:ph type="subTitle" idx="8"/>
          </p:nvPr>
        </p:nvSpPr>
        <p:spPr>
          <a:xfrm>
            <a:off x="5336059" y="3478140"/>
            <a:ext cx="3086700" cy="1026900"/>
          </a:xfrm>
          <a:prstGeom prst="rect">
            <a:avLst/>
          </a:prstGeom>
        </p:spPr>
        <p:txBody>
          <a:bodyPr spcFirstLastPara="1" wrap="square" lIns="91425" tIns="91425" rIns="91425" bIns="91425" anchor="t" anchorCtr="0">
            <a:noAutofit/>
          </a:bodyPr>
          <a:lstStyle>
            <a:lvl1pPr lvl="0" rtl="0">
              <a:spcBef>
                <a:spcPts val="0"/>
              </a:spcBef>
              <a:spcAft>
                <a:spcPts val="0"/>
              </a:spcAft>
              <a:buSzPts val="1200"/>
              <a:buNone/>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six columns">
  <p:cSld name="CUSTOM_1_1_1_4">
    <p:spTree>
      <p:nvGrpSpPr>
        <p:cNvPr id="1" name="Shape 495"/>
        <p:cNvGrpSpPr/>
        <p:nvPr/>
      </p:nvGrpSpPr>
      <p:grpSpPr>
        <a:xfrm>
          <a:off x="0" y="0"/>
          <a:ext cx="0" cy="0"/>
          <a:chOff x="0" y="0"/>
          <a:chExt cx="0" cy="0"/>
        </a:xfrm>
      </p:grpSpPr>
      <p:grpSp>
        <p:nvGrpSpPr>
          <p:cNvPr id="496" name="Google Shape;496;p18"/>
          <p:cNvGrpSpPr/>
          <p:nvPr/>
        </p:nvGrpSpPr>
        <p:grpSpPr>
          <a:xfrm>
            <a:off x="76" y="4390800"/>
            <a:ext cx="9143876" cy="752732"/>
            <a:chOff x="76" y="4390800"/>
            <a:chExt cx="9143876" cy="752732"/>
          </a:xfrm>
        </p:grpSpPr>
        <p:sp>
          <p:nvSpPr>
            <p:cNvPr id="497" name="Google Shape;497;p18"/>
            <p:cNvSpPr/>
            <p:nvPr/>
          </p:nvSpPr>
          <p:spPr>
            <a:xfrm flipH="1">
              <a:off x="76" y="4390800"/>
              <a:ext cx="1757978" cy="752732"/>
            </a:xfrm>
            <a:custGeom>
              <a:avLst/>
              <a:gdLst/>
              <a:ahLst/>
              <a:cxnLst/>
              <a:rect l="l" t="t" r="r" b="b"/>
              <a:pathLst>
                <a:path w="59331" h="27560" extrusionOk="0">
                  <a:moveTo>
                    <a:pt x="59330" y="27559"/>
                  </a:moveTo>
                  <a:lnTo>
                    <a:pt x="59330" y="160"/>
                  </a:lnTo>
                  <a:cubicBezTo>
                    <a:pt x="29177" y="0"/>
                    <a:pt x="21843" y="21602"/>
                    <a:pt x="1" y="2755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18"/>
            <p:cNvSpPr/>
            <p:nvPr/>
          </p:nvSpPr>
          <p:spPr>
            <a:xfrm>
              <a:off x="8056055" y="4520417"/>
              <a:ext cx="1087898" cy="623115"/>
            </a:xfrm>
            <a:custGeom>
              <a:avLst/>
              <a:gdLst/>
              <a:ahLst/>
              <a:cxnLst/>
              <a:rect l="l" t="t" r="r" b="b"/>
              <a:pathLst>
                <a:path w="37585" h="19009" extrusionOk="0">
                  <a:moveTo>
                    <a:pt x="37584" y="1"/>
                  </a:moveTo>
                  <a:cubicBezTo>
                    <a:pt x="19889" y="1634"/>
                    <a:pt x="10730" y="11338"/>
                    <a:pt x="1" y="19008"/>
                  </a:cubicBezTo>
                  <a:lnTo>
                    <a:pt x="37584" y="19008"/>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99" name="Google Shape;499;p18"/>
          <p:cNvGrpSpPr/>
          <p:nvPr/>
        </p:nvGrpSpPr>
        <p:grpSpPr>
          <a:xfrm>
            <a:off x="-247712" y="945690"/>
            <a:ext cx="9557735" cy="4631724"/>
            <a:chOff x="-247712" y="945690"/>
            <a:chExt cx="9557735" cy="4631724"/>
          </a:xfrm>
        </p:grpSpPr>
        <p:grpSp>
          <p:nvGrpSpPr>
            <p:cNvPr id="500" name="Google Shape;500;p18"/>
            <p:cNvGrpSpPr/>
            <p:nvPr/>
          </p:nvGrpSpPr>
          <p:grpSpPr>
            <a:xfrm rot="10800000">
              <a:off x="-247712" y="945690"/>
              <a:ext cx="747682" cy="835557"/>
              <a:chOff x="8479465" y="3014365"/>
              <a:chExt cx="747682" cy="835557"/>
            </a:xfrm>
          </p:grpSpPr>
          <p:sp>
            <p:nvSpPr>
              <p:cNvPr id="501" name="Google Shape;501;p18"/>
              <p:cNvSpPr/>
              <p:nvPr/>
            </p:nvSpPr>
            <p:spPr>
              <a:xfrm>
                <a:off x="8558860" y="3155502"/>
                <a:ext cx="668287" cy="694420"/>
              </a:xfrm>
              <a:custGeom>
                <a:avLst/>
                <a:gdLst/>
                <a:ahLst/>
                <a:cxnLst/>
                <a:rect l="l" t="t" r="r" b="b"/>
                <a:pathLst>
                  <a:path w="24115" h="25058" fill="none" extrusionOk="0">
                    <a:moveTo>
                      <a:pt x="24115" y="25058"/>
                    </a:moveTo>
                    <a:cubicBezTo>
                      <a:pt x="24115" y="25058"/>
                      <a:pt x="6856" y="16804"/>
                      <a:pt x="1" y="0"/>
                    </a:cubicBezTo>
                  </a:path>
                </a:pathLst>
              </a:custGeom>
              <a:solidFill>
                <a:schemeClr val="accent4"/>
              </a:solidFill>
              <a:ln w="95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18"/>
              <p:cNvSpPr/>
              <p:nvPr/>
            </p:nvSpPr>
            <p:spPr>
              <a:xfrm>
                <a:off x="8906064" y="3486938"/>
                <a:ext cx="184039" cy="223418"/>
              </a:xfrm>
              <a:custGeom>
                <a:avLst/>
                <a:gdLst/>
                <a:ahLst/>
                <a:cxnLst/>
                <a:rect l="l" t="t" r="r" b="b"/>
                <a:pathLst>
                  <a:path w="6641" h="8062" extrusionOk="0">
                    <a:moveTo>
                      <a:pt x="2661" y="1"/>
                    </a:moveTo>
                    <a:cubicBezTo>
                      <a:pt x="2661" y="1"/>
                      <a:pt x="1" y="3980"/>
                      <a:pt x="4037" y="8061"/>
                    </a:cubicBezTo>
                    <a:cubicBezTo>
                      <a:pt x="4037" y="8061"/>
                      <a:pt x="6640" y="2866"/>
                      <a:pt x="26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18"/>
              <p:cNvSpPr/>
              <p:nvPr/>
            </p:nvSpPr>
            <p:spPr>
              <a:xfrm>
                <a:off x="8787928" y="3682529"/>
                <a:ext cx="226550" cy="83082"/>
              </a:xfrm>
              <a:custGeom>
                <a:avLst/>
                <a:gdLst/>
                <a:ahLst/>
                <a:cxnLst/>
                <a:rect l="l" t="t" r="r" b="b"/>
                <a:pathLst>
                  <a:path w="8175" h="2998" extrusionOk="0">
                    <a:moveTo>
                      <a:pt x="4191" y="0"/>
                    </a:moveTo>
                    <a:cubicBezTo>
                      <a:pt x="2986" y="0"/>
                      <a:pt x="1562" y="363"/>
                      <a:pt x="0" y="1447"/>
                    </a:cubicBezTo>
                    <a:cubicBezTo>
                      <a:pt x="0" y="1447"/>
                      <a:pt x="2086" y="2998"/>
                      <a:pt x="4518" y="2998"/>
                    </a:cubicBezTo>
                    <a:cubicBezTo>
                      <a:pt x="5722" y="2998"/>
                      <a:pt x="7011" y="2618"/>
                      <a:pt x="8175" y="1481"/>
                    </a:cubicBezTo>
                    <a:cubicBezTo>
                      <a:pt x="8175" y="1481"/>
                      <a:pt x="6628" y="0"/>
                      <a:pt x="419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18"/>
              <p:cNvSpPr/>
              <p:nvPr/>
            </p:nvSpPr>
            <p:spPr>
              <a:xfrm>
                <a:off x="8777203" y="3389586"/>
                <a:ext cx="162284" cy="196620"/>
              </a:xfrm>
              <a:custGeom>
                <a:avLst/>
                <a:gdLst/>
                <a:ahLst/>
                <a:cxnLst/>
                <a:rect l="l" t="t" r="r" b="b"/>
                <a:pathLst>
                  <a:path w="5856" h="7095" extrusionOk="0">
                    <a:moveTo>
                      <a:pt x="2559" y="1"/>
                    </a:moveTo>
                    <a:cubicBezTo>
                      <a:pt x="2558" y="1"/>
                      <a:pt x="1" y="3309"/>
                      <a:pt x="3286" y="7095"/>
                    </a:cubicBezTo>
                    <a:cubicBezTo>
                      <a:pt x="3286" y="7095"/>
                      <a:pt x="5856" y="2718"/>
                      <a:pt x="255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18"/>
              <p:cNvSpPr/>
              <p:nvPr/>
            </p:nvSpPr>
            <p:spPr>
              <a:xfrm>
                <a:off x="8667242" y="3555109"/>
                <a:ext cx="197590" cy="73494"/>
              </a:xfrm>
              <a:custGeom>
                <a:avLst/>
                <a:gdLst/>
                <a:ahLst/>
                <a:cxnLst/>
                <a:rect l="l" t="t" r="r" b="b"/>
                <a:pathLst>
                  <a:path w="7130" h="2652" extrusionOk="0">
                    <a:moveTo>
                      <a:pt x="3393" y="1"/>
                    </a:moveTo>
                    <a:cubicBezTo>
                      <a:pt x="2415" y="1"/>
                      <a:pt x="1273" y="269"/>
                      <a:pt x="1" y="1031"/>
                    </a:cubicBezTo>
                    <a:cubicBezTo>
                      <a:pt x="1" y="1031"/>
                      <a:pt x="1913" y="2651"/>
                      <a:pt x="4178" y="2651"/>
                    </a:cubicBezTo>
                    <a:cubicBezTo>
                      <a:pt x="5138" y="2651"/>
                      <a:pt x="6161" y="2360"/>
                      <a:pt x="7129" y="1531"/>
                    </a:cubicBezTo>
                    <a:cubicBezTo>
                      <a:pt x="7129" y="1531"/>
                      <a:pt x="5729" y="1"/>
                      <a:pt x="33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18"/>
              <p:cNvSpPr/>
              <p:nvPr/>
            </p:nvSpPr>
            <p:spPr>
              <a:xfrm>
                <a:off x="8672618" y="3262609"/>
                <a:ext cx="151255" cy="183706"/>
              </a:xfrm>
              <a:custGeom>
                <a:avLst/>
                <a:gdLst/>
                <a:ahLst/>
                <a:cxnLst/>
                <a:rect l="l" t="t" r="r" b="b"/>
                <a:pathLst>
                  <a:path w="5458" h="6629" extrusionOk="0">
                    <a:moveTo>
                      <a:pt x="3127" y="1"/>
                    </a:moveTo>
                    <a:cubicBezTo>
                      <a:pt x="3115" y="1"/>
                      <a:pt x="0" y="2388"/>
                      <a:pt x="2058" y="6629"/>
                    </a:cubicBezTo>
                    <a:cubicBezTo>
                      <a:pt x="2058" y="6629"/>
                      <a:pt x="5457" y="3286"/>
                      <a:pt x="312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18"/>
              <p:cNvSpPr/>
              <p:nvPr/>
            </p:nvSpPr>
            <p:spPr>
              <a:xfrm>
                <a:off x="8553207" y="3381244"/>
                <a:ext cx="175836" cy="80865"/>
              </a:xfrm>
              <a:custGeom>
                <a:avLst/>
                <a:gdLst/>
                <a:ahLst/>
                <a:cxnLst/>
                <a:rect l="l" t="t" r="r" b="b"/>
                <a:pathLst>
                  <a:path w="6345" h="2918" extrusionOk="0">
                    <a:moveTo>
                      <a:pt x="1935" y="1"/>
                    </a:moveTo>
                    <a:cubicBezTo>
                      <a:pt x="1355" y="1"/>
                      <a:pt x="711" y="87"/>
                      <a:pt x="0" y="290"/>
                    </a:cubicBezTo>
                    <a:cubicBezTo>
                      <a:pt x="0" y="290"/>
                      <a:pt x="1813" y="2918"/>
                      <a:pt x="4466" y="2918"/>
                    </a:cubicBezTo>
                    <a:cubicBezTo>
                      <a:pt x="5054" y="2918"/>
                      <a:pt x="5684" y="2789"/>
                      <a:pt x="6344" y="2473"/>
                    </a:cubicBezTo>
                    <a:cubicBezTo>
                      <a:pt x="6344" y="2473"/>
                      <a:pt x="5052" y="1"/>
                      <a:pt x="193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18"/>
              <p:cNvSpPr/>
              <p:nvPr/>
            </p:nvSpPr>
            <p:spPr>
              <a:xfrm>
                <a:off x="8583774" y="3143531"/>
                <a:ext cx="124789" cy="151255"/>
              </a:xfrm>
              <a:custGeom>
                <a:avLst/>
                <a:gdLst/>
                <a:ahLst/>
                <a:cxnLst/>
                <a:rect l="l" t="t" r="r" b="b"/>
                <a:pathLst>
                  <a:path w="4503" h="5458" extrusionOk="0">
                    <a:moveTo>
                      <a:pt x="2626" y="0"/>
                    </a:moveTo>
                    <a:lnTo>
                      <a:pt x="2626" y="0"/>
                    </a:lnTo>
                    <a:cubicBezTo>
                      <a:pt x="2626" y="1"/>
                      <a:pt x="0" y="1911"/>
                      <a:pt x="1637" y="5457"/>
                    </a:cubicBezTo>
                    <a:cubicBezTo>
                      <a:pt x="1637" y="5457"/>
                      <a:pt x="4502" y="2752"/>
                      <a:pt x="26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18"/>
              <p:cNvSpPr/>
              <p:nvPr/>
            </p:nvSpPr>
            <p:spPr>
              <a:xfrm>
                <a:off x="8483567" y="3238666"/>
                <a:ext cx="144659" cy="68256"/>
              </a:xfrm>
              <a:custGeom>
                <a:avLst/>
                <a:gdLst/>
                <a:ahLst/>
                <a:cxnLst/>
                <a:rect l="l" t="t" r="r" b="b"/>
                <a:pathLst>
                  <a:path w="5220" h="2463" extrusionOk="0">
                    <a:moveTo>
                      <a:pt x="1501" y="0"/>
                    </a:moveTo>
                    <a:cubicBezTo>
                      <a:pt x="1048" y="0"/>
                      <a:pt x="549" y="62"/>
                      <a:pt x="1" y="205"/>
                    </a:cubicBezTo>
                    <a:cubicBezTo>
                      <a:pt x="1" y="205"/>
                      <a:pt x="1495" y="2462"/>
                      <a:pt x="3730" y="2462"/>
                    </a:cubicBezTo>
                    <a:cubicBezTo>
                      <a:pt x="4197" y="2462"/>
                      <a:pt x="4695" y="2364"/>
                      <a:pt x="5219" y="2127"/>
                    </a:cubicBezTo>
                    <a:cubicBezTo>
                      <a:pt x="5219" y="2127"/>
                      <a:pt x="4164" y="0"/>
                      <a:pt x="150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18"/>
              <p:cNvSpPr/>
              <p:nvPr/>
            </p:nvSpPr>
            <p:spPr>
              <a:xfrm>
                <a:off x="8479465" y="3014365"/>
                <a:ext cx="140863" cy="173924"/>
              </a:xfrm>
              <a:custGeom>
                <a:avLst/>
                <a:gdLst/>
                <a:ahLst/>
                <a:cxnLst/>
                <a:rect l="l" t="t" r="r" b="b"/>
                <a:pathLst>
                  <a:path w="5083" h="6276" extrusionOk="0">
                    <a:moveTo>
                      <a:pt x="1456" y="0"/>
                    </a:moveTo>
                    <a:cubicBezTo>
                      <a:pt x="1456" y="0"/>
                      <a:pt x="1" y="3854"/>
                      <a:pt x="3230" y="6276"/>
                    </a:cubicBezTo>
                    <a:cubicBezTo>
                      <a:pt x="3230" y="6276"/>
                      <a:pt x="5083" y="2410"/>
                      <a:pt x="145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1" name="Google Shape;511;p18"/>
            <p:cNvGrpSpPr/>
            <p:nvPr/>
          </p:nvGrpSpPr>
          <p:grpSpPr>
            <a:xfrm rot="10800000" flipH="1">
              <a:off x="8524875" y="2642105"/>
              <a:ext cx="785147" cy="1235393"/>
              <a:chOff x="8894838" y="-401845"/>
              <a:chExt cx="785147" cy="1235393"/>
            </a:xfrm>
          </p:grpSpPr>
          <p:sp>
            <p:nvSpPr>
              <p:cNvPr id="512" name="Google Shape;512;p18"/>
              <p:cNvSpPr/>
              <p:nvPr/>
            </p:nvSpPr>
            <p:spPr>
              <a:xfrm>
                <a:off x="8894838" y="251272"/>
                <a:ext cx="327063" cy="229847"/>
              </a:xfrm>
              <a:custGeom>
                <a:avLst/>
                <a:gdLst/>
                <a:ahLst/>
                <a:cxnLst/>
                <a:rect l="l" t="t" r="r" b="b"/>
                <a:pathLst>
                  <a:path w="11802" h="8294" extrusionOk="0">
                    <a:moveTo>
                      <a:pt x="0" y="1"/>
                    </a:moveTo>
                    <a:lnTo>
                      <a:pt x="0" y="1"/>
                    </a:lnTo>
                    <a:cubicBezTo>
                      <a:pt x="1329" y="7417"/>
                      <a:pt x="7513" y="8293"/>
                      <a:pt x="10360" y="8293"/>
                    </a:cubicBezTo>
                    <a:cubicBezTo>
                      <a:pt x="11240" y="8293"/>
                      <a:pt x="11801" y="8209"/>
                      <a:pt x="11801" y="8209"/>
                    </a:cubicBezTo>
                    <a:cubicBezTo>
                      <a:pt x="8970" y="467"/>
                      <a:pt x="1" y="1"/>
                      <a:pt x="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18"/>
              <p:cNvSpPr/>
              <p:nvPr/>
            </p:nvSpPr>
            <p:spPr>
              <a:xfrm>
                <a:off x="8983987" y="-401845"/>
                <a:ext cx="416547" cy="523683"/>
              </a:xfrm>
              <a:custGeom>
                <a:avLst/>
                <a:gdLst/>
                <a:ahLst/>
                <a:cxnLst/>
                <a:rect l="l" t="t" r="r" b="b"/>
                <a:pathLst>
                  <a:path w="15031" h="18897" extrusionOk="0">
                    <a:moveTo>
                      <a:pt x="7686" y="1"/>
                    </a:moveTo>
                    <a:lnTo>
                      <a:pt x="7686" y="1"/>
                    </a:lnTo>
                    <a:cubicBezTo>
                      <a:pt x="0" y="11188"/>
                      <a:pt x="7856" y="18896"/>
                      <a:pt x="7856" y="18896"/>
                    </a:cubicBezTo>
                    <a:cubicBezTo>
                      <a:pt x="15030" y="7562"/>
                      <a:pt x="7686" y="1"/>
                      <a:pt x="768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18"/>
              <p:cNvSpPr/>
              <p:nvPr/>
            </p:nvSpPr>
            <p:spPr>
              <a:xfrm>
                <a:off x="9292755" y="100380"/>
                <a:ext cx="313179" cy="353528"/>
              </a:xfrm>
              <a:custGeom>
                <a:avLst/>
                <a:gdLst/>
                <a:ahLst/>
                <a:cxnLst/>
                <a:rect l="l" t="t" r="r" b="b"/>
                <a:pathLst>
                  <a:path w="11301" h="12757" extrusionOk="0">
                    <a:moveTo>
                      <a:pt x="2433" y="0"/>
                    </a:moveTo>
                    <a:lnTo>
                      <a:pt x="2433" y="0"/>
                    </a:lnTo>
                    <a:cubicBezTo>
                      <a:pt x="0" y="11608"/>
                      <a:pt x="5196" y="12756"/>
                      <a:pt x="5196" y="12756"/>
                    </a:cubicBezTo>
                    <a:cubicBezTo>
                      <a:pt x="11301" y="5889"/>
                      <a:pt x="2445" y="0"/>
                      <a:pt x="243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18"/>
              <p:cNvSpPr/>
              <p:nvPr/>
            </p:nvSpPr>
            <p:spPr>
              <a:xfrm>
                <a:off x="9020207" y="630372"/>
                <a:ext cx="295886" cy="134932"/>
              </a:xfrm>
              <a:custGeom>
                <a:avLst/>
                <a:gdLst/>
                <a:ahLst/>
                <a:cxnLst/>
                <a:rect l="l" t="t" r="r" b="b"/>
                <a:pathLst>
                  <a:path w="10677" h="4869" extrusionOk="0">
                    <a:moveTo>
                      <a:pt x="5818" y="1"/>
                    </a:moveTo>
                    <a:cubicBezTo>
                      <a:pt x="4023" y="1"/>
                      <a:pt x="1951" y="621"/>
                      <a:pt x="1" y="2670"/>
                    </a:cubicBezTo>
                    <a:cubicBezTo>
                      <a:pt x="1" y="2670"/>
                      <a:pt x="2469" y="4869"/>
                      <a:pt x="5371" y="4869"/>
                    </a:cubicBezTo>
                    <a:cubicBezTo>
                      <a:pt x="7131" y="4869"/>
                      <a:pt x="9050" y="4060"/>
                      <a:pt x="10676" y="1465"/>
                    </a:cubicBezTo>
                    <a:cubicBezTo>
                      <a:pt x="10676" y="1465"/>
                      <a:pt x="8574" y="1"/>
                      <a:pt x="581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18"/>
              <p:cNvSpPr/>
              <p:nvPr/>
            </p:nvSpPr>
            <p:spPr>
              <a:xfrm>
                <a:off x="9082282" y="-247461"/>
                <a:ext cx="597703" cy="1081009"/>
              </a:xfrm>
              <a:custGeom>
                <a:avLst/>
                <a:gdLst/>
                <a:ahLst/>
                <a:cxnLst/>
                <a:rect l="l" t="t" r="r" b="b"/>
                <a:pathLst>
                  <a:path w="21568" h="39008" fill="none" extrusionOk="0">
                    <a:moveTo>
                      <a:pt x="21568" y="39008"/>
                    </a:moveTo>
                    <a:cubicBezTo>
                      <a:pt x="21568" y="39008"/>
                      <a:pt x="1" y="25104"/>
                      <a:pt x="3764" y="1"/>
                    </a:cubicBezTo>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18"/>
              <p:cNvSpPr/>
              <p:nvPr/>
            </p:nvSpPr>
            <p:spPr>
              <a:xfrm>
                <a:off x="8960349" y="313679"/>
                <a:ext cx="400473" cy="191881"/>
              </a:xfrm>
              <a:custGeom>
                <a:avLst/>
                <a:gdLst/>
                <a:ahLst/>
                <a:cxnLst/>
                <a:rect l="l" t="t" r="r" b="b"/>
                <a:pathLst>
                  <a:path w="14451" h="6924" fill="none" extrusionOk="0">
                    <a:moveTo>
                      <a:pt x="1" y="0"/>
                    </a:moveTo>
                    <a:cubicBezTo>
                      <a:pt x="1" y="0"/>
                      <a:pt x="5947" y="6424"/>
                      <a:pt x="14451" y="6924"/>
                    </a:cubicBezTo>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18"/>
              <p:cNvSpPr/>
              <p:nvPr/>
            </p:nvSpPr>
            <p:spPr>
              <a:xfrm>
                <a:off x="9101514" y="595954"/>
                <a:ext cx="326730" cy="139283"/>
              </a:xfrm>
              <a:custGeom>
                <a:avLst/>
                <a:gdLst/>
                <a:ahLst/>
                <a:cxnLst/>
                <a:rect l="l" t="t" r="r" b="b"/>
                <a:pathLst>
                  <a:path w="11790" h="5026" fill="none" extrusionOk="0">
                    <a:moveTo>
                      <a:pt x="0" y="4116"/>
                    </a:moveTo>
                    <a:cubicBezTo>
                      <a:pt x="0" y="4116"/>
                      <a:pt x="6003" y="5026"/>
                      <a:pt x="11790" y="1"/>
                    </a:cubicBezTo>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18"/>
              <p:cNvSpPr/>
              <p:nvPr/>
            </p:nvSpPr>
            <p:spPr>
              <a:xfrm>
                <a:off x="9403021" y="207182"/>
                <a:ext cx="96107" cy="354166"/>
              </a:xfrm>
              <a:custGeom>
                <a:avLst/>
                <a:gdLst/>
                <a:ahLst/>
                <a:cxnLst/>
                <a:rect l="l" t="t" r="r" b="b"/>
                <a:pathLst>
                  <a:path w="3468" h="12780" fill="none" extrusionOk="0">
                    <a:moveTo>
                      <a:pt x="341" y="12779"/>
                    </a:moveTo>
                    <a:cubicBezTo>
                      <a:pt x="341" y="12779"/>
                      <a:pt x="3468" y="6094"/>
                      <a:pt x="0" y="0"/>
                    </a:cubicBezTo>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20" name="Google Shape;520;p18"/>
            <p:cNvGrpSpPr/>
            <p:nvPr/>
          </p:nvGrpSpPr>
          <p:grpSpPr>
            <a:xfrm rot="5749204">
              <a:off x="5165425" y="4668981"/>
              <a:ext cx="890665" cy="845096"/>
              <a:chOff x="4650882" y="4443805"/>
              <a:chExt cx="890706" cy="845134"/>
            </a:xfrm>
          </p:grpSpPr>
          <p:sp>
            <p:nvSpPr>
              <p:cNvPr id="521" name="Google Shape;521;p18"/>
              <p:cNvSpPr/>
              <p:nvPr/>
            </p:nvSpPr>
            <p:spPr>
              <a:xfrm>
                <a:off x="4757352" y="4522535"/>
                <a:ext cx="784236" cy="737291"/>
              </a:xfrm>
              <a:custGeom>
                <a:avLst/>
                <a:gdLst/>
                <a:ahLst/>
                <a:cxnLst/>
                <a:rect l="l" t="t" r="r" b="b"/>
                <a:pathLst>
                  <a:path w="28299" h="26605" extrusionOk="0">
                    <a:moveTo>
                      <a:pt x="251" y="1"/>
                    </a:moveTo>
                    <a:lnTo>
                      <a:pt x="1" y="80"/>
                    </a:lnTo>
                    <a:cubicBezTo>
                      <a:pt x="12" y="114"/>
                      <a:pt x="1467" y="4923"/>
                      <a:pt x="5651" y="10574"/>
                    </a:cubicBezTo>
                    <a:cubicBezTo>
                      <a:pt x="9505" y="15781"/>
                      <a:pt x="16554" y="22784"/>
                      <a:pt x="28219" y="26604"/>
                    </a:cubicBezTo>
                    <a:lnTo>
                      <a:pt x="28298" y="26365"/>
                    </a:lnTo>
                    <a:cubicBezTo>
                      <a:pt x="16702" y="22568"/>
                      <a:pt x="9699" y="15599"/>
                      <a:pt x="5856" y="10426"/>
                    </a:cubicBezTo>
                    <a:cubicBezTo>
                      <a:pt x="1695" y="4821"/>
                      <a:pt x="262" y="57"/>
                      <a:pt x="2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18"/>
              <p:cNvSpPr/>
              <p:nvPr/>
            </p:nvSpPr>
            <p:spPr>
              <a:xfrm>
                <a:off x="4652129" y="4443805"/>
                <a:ext cx="196953" cy="270308"/>
              </a:xfrm>
              <a:custGeom>
                <a:avLst/>
                <a:gdLst/>
                <a:ahLst/>
                <a:cxnLst/>
                <a:rect l="l" t="t" r="r" b="b"/>
                <a:pathLst>
                  <a:path w="7107" h="9754" extrusionOk="0">
                    <a:moveTo>
                      <a:pt x="3754" y="0"/>
                    </a:moveTo>
                    <a:cubicBezTo>
                      <a:pt x="3545" y="0"/>
                      <a:pt x="3325" y="65"/>
                      <a:pt x="3093" y="204"/>
                    </a:cubicBezTo>
                    <a:cubicBezTo>
                      <a:pt x="0" y="2068"/>
                      <a:pt x="7106" y="9754"/>
                      <a:pt x="7106" y="9754"/>
                    </a:cubicBezTo>
                    <a:cubicBezTo>
                      <a:pt x="7106" y="9754"/>
                      <a:pt x="6318" y="0"/>
                      <a:pt x="375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18"/>
              <p:cNvSpPr/>
              <p:nvPr/>
            </p:nvSpPr>
            <p:spPr>
              <a:xfrm>
                <a:off x="4851545" y="4569147"/>
                <a:ext cx="163892" cy="226882"/>
              </a:xfrm>
              <a:custGeom>
                <a:avLst/>
                <a:gdLst/>
                <a:ahLst/>
                <a:cxnLst/>
                <a:rect l="l" t="t" r="r" b="b"/>
                <a:pathLst>
                  <a:path w="5914" h="8187" extrusionOk="0">
                    <a:moveTo>
                      <a:pt x="2584" y="0"/>
                    </a:moveTo>
                    <a:cubicBezTo>
                      <a:pt x="0" y="0"/>
                      <a:pt x="1968" y="8187"/>
                      <a:pt x="1968" y="8187"/>
                    </a:cubicBezTo>
                    <a:cubicBezTo>
                      <a:pt x="1968" y="8187"/>
                      <a:pt x="5913" y="126"/>
                      <a:pt x="2627" y="1"/>
                    </a:cubicBezTo>
                    <a:cubicBezTo>
                      <a:pt x="2613" y="1"/>
                      <a:pt x="2599" y="0"/>
                      <a:pt x="258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18"/>
              <p:cNvSpPr/>
              <p:nvPr/>
            </p:nvSpPr>
            <p:spPr>
              <a:xfrm>
                <a:off x="4650882" y="4681768"/>
                <a:ext cx="250798" cy="113649"/>
              </a:xfrm>
              <a:custGeom>
                <a:avLst/>
                <a:gdLst/>
                <a:ahLst/>
                <a:cxnLst/>
                <a:rect l="l" t="t" r="r" b="b"/>
                <a:pathLst>
                  <a:path w="9050" h="4101" extrusionOk="0">
                    <a:moveTo>
                      <a:pt x="2116" y="1"/>
                    </a:moveTo>
                    <a:cubicBezTo>
                      <a:pt x="1665" y="1"/>
                      <a:pt x="1325" y="176"/>
                      <a:pt x="1160" y="598"/>
                    </a:cubicBezTo>
                    <a:cubicBezTo>
                      <a:pt x="0" y="3543"/>
                      <a:pt x="9050" y="4100"/>
                      <a:pt x="9050" y="4100"/>
                    </a:cubicBezTo>
                    <a:cubicBezTo>
                      <a:pt x="9050" y="4100"/>
                      <a:pt x="4295" y="1"/>
                      <a:pt x="211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18"/>
              <p:cNvSpPr/>
              <p:nvPr/>
            </p:nvSpPr>
            <p:spPr>
              <a:xfrm>
                <a:off x="4930635" y="4727438"/>
                <a:ext cx="161204" cy="202495"/>
              </a:xfrm>
              <a:custGeom>
                <a:avLst/>
                <a:gdLst/>
                <a:ahLst/>
                <a:cxnLst/>
                <a:rect l="l" t="t" r="r" b="b"/>
                <a:pathLst>
                  <a:path w="5817" h="7307" extrusionOk="0">
                    <a:moveTo>
                      <a:pt x="2813" y="0"/>
                    </a:moveTo>
                    <a:cubicBezTo>
                      <a:pt x="2757" y="0"/>
                      <a:pt x="2699" y="3"/>
                      <a:pt x="2638" y="8"/>
                    </a:cubicBezTo>
                    <a:cubicBezTo>
                      <a:pt x="1" y="247"/>
                      <a:pt x="3275" y="7307"/>
                      <a:pt x="3275" y="7307"/>
                    </a:cubicBezTo>
                    <a:cubicBezTo>
                      <a:pt x="3275" y="7307"/>
                      <a:pt x="5817" y="0"/>
                      <a:pt x="281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18"/>
              <p:cNvSpPr/>
              <p:nvPr/>
            </p:nvSpPr>
            <p:spPr>
              <a:xfrm>
                <a:off x="4837855" y="4854109"/>
                <a:ext cx="179134" cy="81308"/>
              </a:xfrm>
              <a:custGeom>
                <a:avLst/>
                <a:gdLst/>
                <a:ahLst/>
                <a:cxnLst/>
                <a:rect l="l" t="t" r="r" b="b"/>
                <a:pathLst>
                  <a:path w="6464" h="2934" extrusionOk="0">
                    <a:moveTo>
                      <a:pt x="1480" y="1"/>
                    </a:moveTo>
                    <a:cubicBezTo>
                      <a:pt x="983" y="1"/>
                      <a:pt x="607" y="222"/>
                      <a:pt x="461" y="792"/>
                    </a:cubicBezTo>
                    <a:cubicBezTo>
                      <a:pt x="1" y="2561"/>
                      <a:pt x="2082" y="2934"/>
                      <a:pt x="3918" y="2934"/>
                    </a:cubicBezTo>
                    <a:cubicBezTo>
                      <a:pt x="5256" y="2934"/>
                      <a:pt x="6464" y="2736"/>
                      <a:pt x="6464" y="2736"/>
                    </a:cubicBezTo>
                    <a:cubicBezTo>
                      <a:pt x="6464" y="2736"/>
                      <a:pt x="3226" y="1"/>
                      <a:pt x="148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18"/>
              <p:cNvSpPr/>
              <p:nvPr/>
            </p:nvSpPr>
            <p:spPr>
              <a:xfrm>
                <a:off x="5044365" y="4871319"/>
                <a:ext cx="154636" cy="178662"/>
              </a:xfrm>
              <a:custGeom>
                <a:avLst/>
                <a:gdLst/>
                <a:ahLst/>
                <a:cxnLst/>
                <a:rect l="l" t="t" r="r" b="b"/>
                <a:pathLst>
                  <a:path w="5580" h="6447" extrusionOk="0">
                    <a:moveTo>
                      <a:pt x="3027" y="0"/>
                    </a:moveTo>
                    <a:cubicBezTo>
                      <a:pt x="2892" y="0"/>
                      <a:pt x="2743" y="18"/>
                      <a:pt x="2582" y="57"/>
                    </a:cubicBezTo>
                    <a:cubicBezTo>
                      <a:pt x="1" y="659"/>
                      <a:pt x="3776" y="6446"/>
                      <a:pt x="3776" y="6446"/>
                    </a:cubicBezTo>
                    <a:cubicBezTo>
                      <a:pt x="3776" y="6446"/>
                      <a:pt x="5579" y="0"/>
                      <a:pt x="302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18"/>
              <p:cNvSpPr/>
              <p:nvPr/>
            </p:nvSpPr>
            <p:spPr>
              <a:xfrm>
                <a:off x="4903782" y="4989843"/>
                <a:ext cx="241126" cy="75988"/>
              </a:xfrm>
              <a:custGeom>
                <a:avLst/>
                <a:gdLst/>
                <a:ahLst/>
                <a:cxnLst/>
                <a:rect l="l" t="t" r="r" b="b"/>
                <a:pathLst>
                  <a:path w="8701" h="2742" extrusionOk="0">
                    <a:moveTo>
                      <a:pt x="1631" y="0"/>
                    </a:moveTo>
                    <a:cubicBezTo>
                      <a:pt x="803" y="0"/>
                      <a:pt x="223" y="250"/>
                      <a:pt x="151" y="919"/>
                    </a:cubicBezTo>
                    <a:cubicBezTo>
                      <a:pt x="1" y="2353"/>
                      <a:pt x="1773" y="2742"/>
                      <a:pt x="3742" y="2742"/>
                    </a:cubicBezTo>
                    <a:cubicBezTo>
                      <a:pt x="6082" y="2742"/>
                      <a:pt x="8701" y="2192"/>
                      <a:pt x="8701" y="2192"/>
                    </a:cubicBezTo>
                    <a:cubicBezTo>
                      <a:pt x="8701" y="2192"/>
                      <a:pt x="4082" y="0"/>
                      <a:pt x="163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18"/>
              <p:cNvSpPr/>
              <p:nvPr/>
            </p:nvSpPr>
            <p:spPr>
              <a:xfrm>
                <a:off x="5165051" y="4923251"/>
                <a:ext cx="154414" cy="222504"/>
              </a:xfrm>
              <a:custGeom>
                <a:avLst/>
                <a:gdLst/>
                <a:ahLst/>
                <a:cxnLst/>
                <a:rect l="l" t="t" r="r" b="b"/>
                <a:pathLst>
                  <a:path w="5572" h="8029" extrusionOk="0">
                    <a:moveTo>
                      <a:pt x="2979" y="0"/>
                    </a:moveTo>
                    <a:cubicBezTo>
                      <a:pt x="2842" y="0"/>
                      <a:pt x="2694" y="23"/>
                      <a:pt x="2536" y="70"/>
                    </a:cubicBezTo>
                    <a:cubicBezTo>
                      <a:pt x="0" y="832"/>
                      <a:pt x="4525" y="8029"/>
                      <a:pt x="4525" y="8029"/>
                    </a:cubicBezTo>
                    <a:cubicBezTo>
                      <a:pt x="4525" y="8029"/>
                      <a:pt x="5571" y="0"/>
                      <a:pt x="297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18"/>
              <p:cNvSpPr/>
              <p:nvPr/>
            </p:nvSpPr>
            <p:spPr>
              <a:xfrm>
                <a:off x="5097074" y="5104903"/>
                <a:ext cx="189304" cy="72108"/>
              </a:xfrm>
              <a:custGeom>
                <a:avLst/>
                <a:gdLst/>
                <a:ahLst/>
                <a:cxnLst/>
                <a:rect l="l" t="t" r="r" b="b"/>
                <a:pathLst>
                  <a:path w="6831" h="2602" extrusionOk="0">
                    <a:moveTo>
                      <a:pt x="1584" y="1"/>
                    </a:moveTo>
                    <a:cubicBezTo>
                      <a:pt x="724" y="1"/>
                      <a:pt x="95" y="279"/>
                      <a:pt x="54" y="1076"/>
                    </a:cubicBezTo>
                    <a:cubicBezTo>
                      <a:pt x="0" y="2235"/>
                      <a:pt x="897" y="2602"/>
                      <a:pt x="2055" y="2602"/>
                    </a:cubicBezTo>
                    <a:cubicBezTo>
                      <a:pt x="4054" y="2602"/>
                      <a:pt x="6830" y="1508"/>
                      <a:pt x="6830" y="1508"/>
                    </a:cubicBezTo>
                    <a:cubicBezTo>
                      <a:pt x="6830" y="1508"/>
                      <a:pt x="3583" y="1"/>
                      <a:pt x="158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18"/>
              <p:cNvSpPr/>
              <p:nvPr/>
            </p:nvSpPr>
            <p:spPr>
              <a:xfrm>
                <a:off x="5318493" y="5051613"/>
                <a:ext cx="149980" cy="177305"/>
              </a:xfrm>
              <a:custGeom>
                <a:avLst/>
                <a:gdLst/>
                <a:ahLst/>
                <a:cxnLst/>
                <a:rect l="l" t="t" r="r" b="b"/>
                <a:pathLst>
                  <a:path w="5412" h="6398" extrusionOk="0">
                    <a:moveTo>
                      <a:pt x="3063" y="0"/>
                    </a:moveTo>
                    <a:cubicBezTo>
                      <a:pt x="2843" y="0"/>
                      <a:pt x="2604" y="63"/>
                      <a:pt x="2342" y="202"/>
                    </a:cubicBezTo>
                    <a:cubicBezTo>
                      <a:pt x="0" y="1452"/>
                      <a:pt x="5412" y="6398"/>
                      <a:pt x="5412" y="6398"/>
                    </a:cubicBezTo>
                    <a:cubicBezTo>
                      <a:pt x="5412" y="6398"/>
                      <a:pt x="5271" y="0"/>
                      <a:pt x="306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18"/>
              <p:cNvSpPr/>
              <p:nvPr/>
            </p:nvSpPr>
            <p:spPr>
              <a:xfrm>
                <a:off x="5221833" y="5215529"/>
                <a:ext cx="242540" cy="73410"/>
              </a:xfrm>
              <a:custGeom>
                <a:avLst/>
                <a:gdLst/>
                <a:ahLst/>
                <a:cxnLst/>
                <a:rect l="l" t="t" r="r" b="b"/>
                <a:pathLst>
                  <a:path w="8752" h="2649" extrusionOk="0">
                    <a:moveTo>
                      <a:pt x="3446" y="0"/>
                    </a:moveTo>
                    <a:cubicBezTo>
                      <a:pt x="1591" y="0"/>
                      <a:pt x="1" y="322"/>
                      <a:pt x="168" y="1461"/>
                    </a:cubicBezTo>
                    <a:cubicBezTo>
                      <a:pt x="298" y="2334"/>
                      <a:pt x="1025" y="2648"/>
                      <a:pt x="2005" y="2648"/>
                    </a:cubicBezTo>
                    <a:cubicBezTo>
                      <a:pt x="4534" y="2648"/>
                      <a:pt x="8752" y="551"/>
                      <a:pt x="8752" y="551"/>
                    </a:cubicBezTo>
                    <a:cubicBezTo>
                      <a:pt x="8752" y="551"/>
                      <a:pt x="5872" y="0"/>
                      <a:pt x="344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533" name="Google Shape;533;p18"/>
          <p:cNvSpPr txBox="1">
            <a:spLocks noGrp="1"/>
          </p:cNvSpPr>
          <p:nvPr>
            <p:ph type="title"/>
          </p:nvPr>
        </p:nvSpPr>
        <p:spPr>
          <a:xfrm>
            <a:off x="715000" y="419282"/>
            <a:ext cx="7713900" cy="577800"/>
          </a:xfrm>
          <a:prstGeom prst="rect">
            <a:avLst/>
          </a:prstGeom>
        </p:spPr>
        <p:txBody>
          <a:bodyPr spcFirstLastPara="1" wrap="square" lIns="91425" tIns="91425" rIns="91425" bIns="91425" anchor="t" anchorCtr="0">
            <a:noAutofit/>
          </a:bodyPr>
          <a:lstStyle>
            <a:lvl1pPr lvl="0" rtl="0">
              <a:spcBef>
                <a:spcPts val="0"/>
              </a:spcBef>
              <a:spcAft>
                <a:spcPts val="0"/>
              </a:spcAft>
              <a:buSzPts val="3400"/>
              <a:buNone/>
              <a:defRPr b="1"/>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a:endParaRPr/>
          </a:p>
        </p:txBody>
      </p:sp>
      <p:sp>
        <p:nvSpPr>
          <p:cNvPr id="534" name="Google Shape;534;p18"/>
          <p:cNvSpPr txBox="1">
            <a:spLocks noGrp="1"/>
          </p:cNvSpPr>
          <p:nvPr>
            <p:ph type="subTitle" idx="1"/>
          </p:nvPr>
        </p:nvSpPr>
        <p:spPr>
          <a:xfrm>
            <a:off x="1032493" y="1127298"/>
            <a:ext cx="3305700" cy="490200"/>
          </a:xfrm>
          <a:prstGeom prst="rect">
            <a:avLst/>
          </a:prstGeom>
        </p:spPr>
        <p:txBody>
          <a:bodyPr spcFirstLastPara="1" wrap="square" lIns="91425" tIns="91425" rIns="91425" bIns="91425" anchor="b" anchorCtr="0">
            <a:noAutofit/>
          </a:bodyPr>
          <a:lstStyle>
            <a:lvl1pPr lvl="0" rtl="0">
              <a:spcBef>
                <a:spcPts val="0"/>
              </a:spcBef>
              <a:spcAft>
                <a:spcPts val="0"/>
              </a:spcAft>
              <a:buSzPts val="1200"/>
              <a:buNone/>
              <a:defRPr sz="2100" b="1">
                <a:latin typeface="Jost"/>
                <a:ea typeface="Jost"/>
                <a:cs typeface="Jost"/>
                <a:sym typeface="Jost"/>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
        <p:nvSpPr>
          <p:cNvPr id="535" name="Google Shape;535;p18"/>
          <p:cNvSpPr txBox="1">
            <a:spLocks noGrp="1"/>
          </p:cNvSpPr>
          <p:nvPr>
            <p:ph type="subTitle" idx="2"/>
          </p:nvPr>
        </p:nvSpPr>
        <p:spPr>
          <a:xfrm>
            <a:off x="1032493" y="2286593"/>
            <a:ext cx="3305700" cy="490200"/>
          </a:xfrm>
          <a:prstGeom prst="rect">
            <a:avLst/>
          </a:prstGeom>
        </p:spPr>
        <p:txBody>
          <a:bodyPr spcFirstLastPara="1" wrap="square" lIns="91425" tIns="91425" rIns="91425" bIns="91425" anchor="b" anchorCtr="0">
            <a:noAutofit/>
          </a:bodyPr>
          <a:lstStyle>
            <a:lvl1pPr lvl="0" rtl="0">
              <a:spcBef>
                <a:spcPts val="0"/>
              </a:spcBef>
              <a:spcAft>
                <a:spcPts val="0"/>
              </a:spcAft>
              <a:buSzPts val="1200"/>
              <a:buNone/>
              <a:defRPr sz="2100" b="1">
                <a:latin typeface="Jost"/>
                <a:ea typeface="Jost"/>
                <a:cs typeface="Jost"/>
                <a:sym typeface="Jost"/>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
        <p:nvSpPr>
          <p:cNvPr id="536" name="Google Shape;536;p18"/>
          <p:cNvSpPr txBox="1">
            <a:spLocks noGrp="1"/>
          </p:cNvSpPr>
          <p:nvPr>
            <p:ph type="subTitle" idx="3"/>
          </p:nvPr>
        </p:nvSpPr>
        <p:spPr>
          <a:xfrm>
            <a:off x="1032493" y="1487609"/>
            <a:ext cx="3305700" cy="662700"/>
          </a:xfrm>
          <a:prstGeom prst="rect">
            <a:avLst/>
          </a:prstGeom>
        </p:spPr>
        <p:txBody>
          <a:bodyPr spcFirstLastPara="1" wrap="square" lIns="91425" tIns="91425" rIns="91425" bIns="91425" anchor="t" anchorCtr="0">
            <a:noAutofit/>
          </a:bodyPr>
          <a:lstStyle>
            <a:lvl1pPr lvl="0" rtl="0">
              <a:spcBef>
                <a:spcPts val="0"/>
              </a:spcBef>
              <a:spcAft>
                <a:spcPts val="0"/>
              </a:spcAft>
              <a:buSzPts val="1200"/>
              <a:buNone/>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
        <p:nvSpPr>
          <p:cNvPr id="537" name="Google Shape;537;p18"/>
          <p:cNvSpPr txBox="1">
            <a:spLocks noGrp="1"/>
          </p:cNvSpPr>
          <p:nvPr>
            <p:ph type="subTitle" idx="4"/>
          </p:nvPr>
        </p:nvSpPr>
        <p:spPr>
          <a:xfrm>
            <a:off x="1032493" y="2646903"/>
            <a:ext cx="3305700" cy="662700"/>
          </a:xfrm>
          <a:prstGeom prst="rect">
            <a:avLst/>
          </a:prstGeom>
        </p:spPr>
        <p:txBody>
          <a:bodyPr spcFirstLastPara="1" wrap="square" lIns="91425" tIns="91425" rIns="91425" bIns="91425" anchor="t" anchorCtr="0">
            <a:noAutofit/>
          </a:bodyPr>
          <a:lstStyle>
            <a:lvl1pPr lvl="0" rtl="0">
              <a:spcBef>
                <a:spcPts val="0"/>
              </a:spcBef>
              <a:spcAft>
                <a:spcPts val="0"/>
              </a:spcAft>
              <a:buSzPts val="1200"/>
              <a:buNone/>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
        <p:nvSpPr>
          <p:cNvPr id="538" name="Google Shape;538;p18"/>
          <p:cNvSpPr txBox="1">
            <a:spLocks noGrp="1"/>
          </p:cNvSpPr>
          <p:nvPr>
            <p:ph type="subTitle" idx="5"/>
          </p:nvPr>
        </p:nvSpPr>
        <p:spPr>
          <a:xfrm>
            <a:off x="1032493" y="3445888"/>
            <a:ext cx="3305700" cy="490200"/>
          </a:xfrm>
          <a:prstGeom prst="rect">
            <a:avLst/>
          </a:prstGeom>
        </p:spPr>
        <p:txBody>
          <a:bodyPr spcFirstLastPara="1" wrap="square" lIns="91425" tIns="91425" rIns="91425" bIns="91425" anchor="b" anchorCtr="0">
            <a:noAutofit/>
          </a:bodyPr>
          <a:lstStyle>
            <a:lvl1pPr lvl="0" rtl="0">
              <a:spcBef>
                <a:spcPts val="0"/>
              </a:spcBef>
              <a:spcAft>
                <a:spcPts val="0"/>
              </a:spcAft>
              <a:buSzPts val="1200"/>
              <a:buNone/>
              <a:defRPr sz="2100" b="1">
                <a:latin typeface="Jost"/>
                <a:ea typeface="Jost"/>
                <a:cs typeface="Jost"/>
                <a:sym typeface="Jost"/>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
        <p:nvSpPr>
          <p:cNvPr id="539" name="Google Shape;539;p18"/>
          <p:cNvSpPr txBox="1">
            <a:spLocks noGrp="1"/>
          </p:cNvSpPr>
          <p:nvPr>
            <p:ph type="subTitle" idx="6"/>
          </p:nvPr>
        </p:nvSpPr>
        <p:spPr>
          <a:xfrm>
            <a:off x="1032493" y="3806198"/>
            <a:ext cx="3305700" cy="662700"/>
          </a:xfrm>
          <a:prstGeom prst="rect">
            <a:avLst/>
          </a:prstGeom>
        </p:spPr>
        <p:txBody>
          <a:bodyPr spcFirstLastPara="1" wrap="square" lIns="91425" tIns="91425" rIns="91425" bIns="91425" anchor="t" anchorCtr="0">
            <a:noAutofit/>
          </a:bodyPr>
          <a:lstStyle>
            <a:lvl1pPr lvl="0" rtl="0">
              <a:spcBef>
                <a:spcPts val="0"/>
              </a:spcBef>
              <a:spcAft>
                <a:spcPts val="0"/>
              </a:spcAft>
              <a:buSzPts val="1200"/>
              <a:buNone/>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
        <p:nvSpPr>
          <p:cNvPr id="540" name="Google Shape;540;p18"/>
          <p:cNvSpPr txBox="1">
            <a:spLocks noGrp="1"/>
          </p:cNvSpPr>
          <p:nvPr>
            <p:ph type="subTitle" idx="7"/>
          </p:nvPr>
        </p:nvSpPr>
        <p:spPr>
          <a:xfrm>
            <a:off x="4805807" y="1127298"/>
            <a:ext cx="3305700" cy="490200"/>
          </a:xfrm>
          <a:prstGeom prst="rect">
            <a:avLst/>
          </a:prstGeom>
        </p:spPr>
        <p:txBody>
          <a:bodyPr spcFirstLastPara="1" wrap="square" lIns="91425" tIns="91425" rIns="91425" bIns="91425" anchor="b" anchorCtr="0">
            <a:noAutofit/>
          </a:bodyPr>
          <a:lstStyle>
            <a:lvl1pPr lvl="0" rtl="0">
              <a:spcBef>
                <a:spcPts val="0"/>
              </a:spcBef>
              <a:spcAft>
                <a:spcPts val="0"/>
              </a:spcAft>
              <a:buSzPts val="1200"/>
              <a:buNone/>
              <a:defRPr sz="2100" b="1">
                <a:latin typeface="Jost"/>
                <a:ea typeface="Jost"/>
                <a:cs typeface="Jost"/>
                <a:sym typeface="Jost"/>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
        <p:nvSpPr>
          <p:cNvPr id="541" name="Google Shape;541;p18"/>
          <p:cNvSpPr txBox="1">
            <a:spLocks noGrp="1"/>
          </p:cNvSpPr>
          <p:nvPr>
            <p:ph type="subTitle" idx="8"/>
          </p:nvPr>
        </p:nvSpPr>
        <p:spPr>
          <a:xfrm>
            <a:off x="4805807" y="2286593"/>
            <a:ext cx="3305700" cy="490200"/>
          </a:xfrm>
          <a:prstGeom prst="rect">
            <a:avLst/>
          </a:prstGeom>
        </p:spPr>
        <p:txBody>
          <a:bodyPr spcFirstLastPara="1" wrap="square" lIns="91425" tIns="91425" rIns="91425" bIns="91425" anchor="b" anchorCtr="0">
            <a:noAutofit/>
          </a:bodyPr>
          <a:lstStyle>
            <a:lvl1pPr lvl="0" rtl="0">
              <a:spcBef>
                <a:spcPts val="0"/>
              </a:spcBef>
              <a:spcAft>
                <a:spcPts val="0"/>
              </a:spcAft>
              <a:buSzPts val="1200"/>
              <a:buNone/>
              <a:defRPr sz="2100" b="1">
                <a:latin typeface="Jost"/>
                <a:ea typeface="Jost"/>
                <a:cs typeface="Jost"/>
                <a:sym typeface="Jost"/>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
        <p:nvSpPr>
          <p:cNvPr id="542" name="Google Shape;542;p18"/>
          <p:cNvSpPr txBox="1">
            <a:spLocks noGrp="1"/>
          </p:cNvSpPr>
          <p:nvPr>
            <p:ph type="subTitle" idx="9"/>
          </p:nvPr>
        </p:nvSpPr>
        <p:spPr>
          <a:xfrm>
            <a:off x="4805807" y="1487609"/>
            <a:ext cx="3305700" cy="662700"/>
          </a:xfrm>
          <a:prstGeom prst="rect">
            <a:avLst/>
          </a:prstGeom>
        </p:spPr>
        <p:txBody>
          <a:bodyPr spcFirstLastPara="1" wrap="square" lIns="91425" tIns="91425" rIns="91425" bIns="91425" anchor="t" anchorCtr="0">
            <a:noAutofit/>
          </a:bodyPr>
          <a:lstStyle>
            <a:lvl1pPr lvl="0" rtl="0">
              <a:spcBef>
                <a:spcPts val="0"/>
              </a:spcBef>
              <a:spcAft>
                <a:spcPts val="0"/>
              </a:spcAft>
              <a:buSzPts val="1200"/>
              <a:buNone/>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
        <p:nvSpPr>
          <p:cNvPr id="543" name="Google Shape;543;p18"/>
          <p:cNvSpPr txBox="1">
            <a:spLocks noGrp="1"/>
          </p:cNvSpPr>
          <p:nvPr>
            <p:ph type="subTitle" idx="13"/>
          </p:nvPr>
        </p:nvSpPr>
        <p:spPr>
          <a:xfrm>
            <a:off x="4805807" y="2646903"/>
            <a:ext cx="3305700" cy="662700"/>
          </a:xfrm>
          <a:prstGeom prst="rect">
            <a:avLst/>
          </a:prstGeom>
        </p:spPr>
        <p:txBody>
          <a:bodyPr spcFirstLastPara="1" wrap="square" lIns="91425" tIns="91425" rIns="91425" bIns="91425" anchor="t" anchorCtr="0">
            <a:noAutofit/>
          </a:bodyPr>
          <a:lstStyle>
            <a:lvl1pPr lvl="0" rtl="0">
              <a:spcBef>
                <a:spcPts val="0"/>
              </a:spcBef>
              <a:spcAft>
                <a:spcPts val="0"/>
              </a:spcAft>
              <a:buSzPts val="1200"/>
              <a:buNone/>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
        <p:nvSpPr>
          <p:cNvPr id="544" name="Google Shape;544;p18"/>
          <p:cNvSpPr txBox="1">
            <a:spLocks noGrp="1"/>
          </p:cNvSpPr>
          <p:nvPr>
            <p:ph type="subTitle" idx="14"/>
          </p:nvPr>
        </p:nvSpPr>
        <p:spPr>
          <a:xfrm>
            <a:off x="4805807" y="3445888"/>
            <a:ext cx="3305700" cy="490200"/>
          </a:xfrm>
          <a:prstGeom prst="rect">
            <a:avLst/>
          </a:prstGeom>
        </p:spPr>
        <p:txBody>
          <a:bodyPr spcFirstLastPara="1" wrap="square" lIns="91425" tIns="91425" rIns="91425" bIns="91425" anchor="b" anchorCtr="0">
            <a:noAutofit/>
          </a:bodyPr>
          <a:lstStyle>
            <a:lvl1pPr lvl="0" rtl="0">
              <a:spcBef>
                <a:spcPts val="0"/>
              </a:spcBef>
              <a:spcAft>
                <a:spcPts val="0"/>
              </a:spcAft>
              <a:buSzPts val="1200"/>
              <a:buNone/>
              <a:defRPr sz="2100" b="1">
                <a:latin typeface="Jost"/>
                <a:ea typeface="Jost"/>
                <a:cs typeface="Jost"/>
                <a:sym typeface="Jost"/>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
        <p:nvSpPr>
          <p:cNvPr id="545" name="Google Shape;545;p18"/>
          <p:cNvSpPr txBox="1">
            <a:spLocks noGrp="1"/>
          </p:cNvSpPr>
          <p:nvPr>
            <p:ph type="subTitle" idx="15"/>
          </p:nvPr>
        </p:nvSpPr>
        <p:spPr>
          <a:xfrm>
            <a:off x="4805807" y="3806198"/>
            <a:ext cx="3305700" cy="662700"/>
          </a:xfrm>
          <a:prstGeom prst="rect">
            <a:avLst/>
          </a:prstGeom>
        </p:spPr>
        <p:txBody>
          <a:bodyPr spcFirstLastPara="1" wrap="square" lIns="91425" tIns="91425" rIns="91425" bIns="91425" anchor="t" anchorCtr="0">
            <a:noAutofit/>
          </a:bodyPr>
          <a:lstStyle>
            <a:lvl1pPr lvl="0" rtl="0">
              <a:spcBef>
                <a:spcPts val="0"/>
              </a:spcBef>
              <a:spcAft>
                <a:spcPts val="0"/>
              </a:spcAft>
              <a:buSzPts val="1200"/>
              <a:buNone/>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only 2">
  <p:cSld name="CUSTOM_1_1_1_2_1">
    <p:spTree>
      <p:nvGrpSpPr>
        <p:cNvPr id="1" name="Shape 679"/>
        <p:cNvGrpSpPr/>
        <p:nvPr/>
      </p:nvGrpSpPr>
      <p:grpSpPr>
        <a:xfrm>
          <a:off x="0" y="0"/>
          <a:ext cx="0" cy="0"/>
          <a:chOff x="0" y="0"/>
          <a:chExt cx="0" cy="0"/>
        </a:xfrm>
      </p:grpSpPr>
      <p:grpSp>
        <p:nvGrpSpPr>
          <p:cNvPr id="680" name="Google Shape;680;p23"/>
          <p:cNvGrpSpPr/>
          <p:nvPr/>
        </p:nvGrpSpPr>
        <p:grpSpPr>
          <a:xfrm>
            <a:off x="76" y="4390800"/>
            <a:ext cx="9143876" cy="752732"/>
            <a:chOff x="76" y="4390800"/>
            <a:chExt cx="9143876" cy="752732"/>
          </a:xfrm>
        </p:grpSpPr>
        <p:sp>
          <p:nvSpPr>
            <p:cNvPr id="681" name="Google Shape;681;p23"/>
            <p:cNvSpPr/>
            <p:nvPr/>
          </p:nvSpPr>
          <p:spPr>
            <a:xfrm flipH="1">
              <a:off x="76" y="4390800"/>
              <a:ext cx="1757978" cy="752732"/>
            </a:xfrm>
            <a:custGeom>
              <a:avLst/>
              <a:gdLst/>
              <a:ahLst/>
              <a:cxnLst/>
              <a:rect l="l" t="t" r="r" b="b"/>
              <a:pathLst>
                <a:path w="59331" h="27560" extrusionOk="0">
                  <a:moveTo>
                    <a:pt x="59330" y="27559"/>
                  </a:moveTo>
                  <a:lnTo>
                    <a:pt x="59330" y="160"/>
                  </a:lnTo>
                  <a:cubicBezTo>
                    <a:pt x="29177" y="0"/>
                    <a:pt x="21843" y="21602"/>
                    <a:pt x="1" y="2755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23"/>
            <p:cNvSpPr/>
            <p:nvPr/>
          </p:nvSpPr>
          <p:spPr>
            <a:xfrm>
              <a:off x="8056055" y="4520417"/>
              <a:ext cx="1087898" cy="623115"/>
            </a:xfrm>
            <a:custGeom>
              <a:avLst/>
              <a:gdLst/>
              <a:ahLst/>
              <a:cxnLst/>
              <a:rect l="l" t="t" r="r" b="b"/>
              <a:pathLst>
                <a:path w="37585" h="19009" extrusionOk="0">
                  <a:moveTo>
                    <a:pt x="37584" y="1"/>
                  </a:moveTo>
                  <a:cubicBezTo>
                    <a:pt x="19889" y="1634"/>
                    <a:pt x="10730" y="11338"/>
                    <a:pt x="1" y="19008"/>
                  </a:cubicBezTo>
                  <a:lnTo>
                    <a:pt x="37584" y="19008"/>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83" name="Google Shape;683;p23"/>
          <p:cNvGrpSpPr/>
          <p:nvPr/>
        </p:nvGrpSpPr>
        <p:grpSpPr>
          <a:xfrm>
            <a:off x="-247712" y="945690"/>
            <a:ext cx="9557735" cy="4631724"/>
            <a:chOff x="-247712" y="945690"/>
            <a:chExt cx="9557735" cy="4631724"/>
          </a:xfrm>
        </p:grpSpPr>
        <p:grpSp>
          <p:nvGrpSpPr>
            <p:cNvPr id="684" name="Google Shape;684;p23"/>
            <p:cNvGrpSpPr/>
            <p:nvPr/>
          </p:nvGrpSpPr>
          <p:grpSpPr>
            <a:xfrm rot="10800000">
              <a:off x="-247712" y="945690"/>
              <a:ext cx="747682" cy="835557"/>
              <a:chOff x="8479465" y="3014365"/>
              <a:chExt cx="747682" cy="835557"/>
            </a:xfrm>
          </p:grpSpPr>
          <p:sp>
            <p:nvSpPr>
              <p:cNvPr id="685" name="Google Shape;685;p23"/>
              <p:cNvSpPr/>
              <p:nvPr/>
            </p:nvSpPr>
            <p:spPr>
              <a:xfrm>
                <a:off x="8558860" y="3155502"/>
                <a:ext cx="668287" cy="694420"/>
              </a:xfrm>
              <a:custGeom>
                <a:avLst/>
                <a:gdLst/>
                <a:ahLst/>
                <a:cxnLst/>
                <a:rect l="l" t="t" r="r" b="b"/>
                <a:pathLst>
                  <a:path w="24115" h="25058" fill="none" extrusionOk="0">
                    <a:moveTo>
                      <a:pt x="24115" y="25058"/>
                    </a:moveTo>
                    <a:cubicBezTo>
                      <a:pt x="24115" y="25058"/>
                      <a:pt x="6856" y="16804"/>
                      <a:pt x="1" y="0"/>
                    </a:cubicBezTo>
                  </a:path>
                </a:pathLst>
              </a:custGeom>
              <a:solidFill>
                <a:schemeClr val="accent4"/>
              </a:solidFill>
              <a:ln w="95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23"/>
              <p:cNvSpPr/>
              <p:nvPr/>
            </p:nvSpPr>
            <p:spPr>
              <a:xfrm>
                <a:off x="8906064" y="3486938"/>
                <a:ext cx="184039" cy="223418"/>
              </a:xfrm>
              <a:custGeom>
                <a:avLst/>
                <a:gdLst/>
                <a:ahLst/>
                <a:cxnLst/>
                <a:rect l="l" t="t" r="r" b="b"/>
                <a:pathLst>
                  <a:path w="6641" h="8062" extrusionOk="0">
                    <a:moveTo>
                      <a:pt x="2661" y="1"/>
                    </a:moveTo>
                    <a:cubicBezTo>
                      <a:pt x="2661" y="1"/>
                      <a:pt x="1" y="3980"/>
                      <a:pt x="4037" y="8061"/>
                    </a:cubicBezTo>
                    <a:cubicBezTo>
                      <a:pt x="4037" y="8061"/>
                      <a:pt x="6640" y="2866"/>
                      <a:pt x="26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23"/>
              <p:cNvSpPr/>
              <p:nvPr/>
            </p:nvSpPr>
            <p:spPr>
              <a:xfrm>
                <a:off x="8787928" y="3682529"/>
                <a:ext cx="226550" cy="83082"/>
              </a:xfrm>
              <a:custGeom>
                <a:avLst/>
                <a:gdLst/>
                <a:ahLst/>
                <a:cxnLst/>
                <a:rect l="l" t="t" r="r" b="b"/>
                <a:pathLst>
                  <a:path w="8175" h="2998" extrusionOk="0">
                    <a:moveTo>
                      <a:pt x="4191" y="0"/>
                    </a:moveTo>
                    <a:cubicBezTo>
                      <a:pt x="2986" y="0"/>
                      <a:pt x="1562" y="363"/>
                      <a:pt x="0" y="1447"/>
                    </a:cubicBezTo>
                    <a:cubicBezTo>
                      <a:pt x="0" y="1447"/>
                      <a:pt x="2086" y="2998"/>
                      <a:pt x="4518" y="2998"/>
                    </a:cubicBezTo>
                    <a:cubicBezTo>
                      <a:pt x="5722" y="2998"/>
                      <a:pt x="7011" y="2618"/>
                      <a:pt x="8175" y="1481"/>
                    </a:cubicBezTo>
                    <a:cubicBezTo>
                      <a:pt x="8175" y="1481"/>
                      <a:pt x="6628" y="0"/>
                      <a:pt x="419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23"/>
              <p:cNvSpPr/>
              <p:nvPr/>
            </p:nvSpPr>
            <p:spPr>
              <a:xfrm>
                <a:off x="8777203" y="3389586"/>
                <a:ext cx="162284" cy="196620"/>
              </a:xfrm>
              <a:custGeom>
                <a:avLst/>
                <a:gdLst/>
                <a:ahLst/>
                <a:cxnLst/>
                <a:rect l="l" t="t" r="r" b="b"/>
                <a:pathLst>
                  <a:path w="5856" h="7095" extrusionOk="0">
                    <a:moveTo>
                      <a:pt x="2559" y="1"/>
                    </a:moveTo>
                    <a:cubicBezTo>
                      <a:pt x="2558" y="1"/>
                      <a:pt x="1" y="3309"/>
                      <a:pt x="3286" y="7095"/>
                    </a:cubicBezTo>
                    <a:cubicBezTo>
                      <a:pt x="3286" y="7095"/>
                      <a:pt x="5856" y="2718"/>
                      <a:pt x="255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23"/>
              <p:cNvSpPr/>
              <p:nvPr/>
            </p:nvSpPr>
            <p:spPr>
              <a:xfrm>
                <a:off x="8667242" y="3555109"/>
                <a:ext cx="197590" cy="73494"/>
              </a:xfrm>
              <a:custGeom>
                <a:avLst/>
                <a:gdLst/>
                <a:ahLst/>
                <a:cxnLst/>
                <a:rect l="l" t="t" r="r" b="b"/>
                <a:pathLst>
                  <a:path w="7130" h="2652" extrusionOk="0">
                    <a:moveTo>
                      <a:pt x="3393" y="1"/>
                    </a:moveTo>
                    <a:cubicBezTo>
                      <a:pt x="2415" y="1"/>
                      <a:pt x="1273" y="269"/>
                      <a:pt x="1" y="1031"/>
                    </a:cubicBezTo>
                    <a:cubicBezTo>
                      <a:pt x="1" y="1031"/>
                      <a:pt x="1913" y="2651"/>
                      <a:pt x="4178" y="2651"/>
                    </a:cubicBezTo>
                    <a:cubicBezTo>
                      <a:pt x="5138" y="2651"/>
                      <a:pt x="6161" y="2360"/>
                      <a:pt x="7129" y="1531"/>
                    </a:cubicBezTo>
                    <a:cubicBezTo>
                      <a:pt x="7129" y="1531"/>
                      <a:pt x="5729" y="1"/>
                      <a:pt x="33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23"/>
              <p:cNvSpPr/>
              <p:nvPr/>
            </p:nvSpPr>
            <p:spPr>
              <a:xfrm>
                <a:off x="8672618" y="3262609"/>
                <a:ext cx="151255" cy="183706"/>
              </a:xfrm>
              <a:custGeom>
                <a:avLst/>
                <a:gdLst/>
                <a:ahLst/>
                <a:cxnLst/>
                <a:rect l="l" t="t" r="r" b="b"/>
                <a:pathLst>
                  <a:path w="5458" h="6629" extrusionOk="0">
                    <a:moveTo>
                      <a:pt x="3127" y="1"/>
                    </a:moveTo>
                    <a:cubicBezTo>
                      <a:pt x="3115" y="1"/>
                      <a:pt x="0" y="2388"/>
                      <a:pt x="2058" y="6629"/>
                    </a:cubicBezTo>
                    <a:cubicBezTo>
                      <a:pt x="2058" y="6629"/>
                      <a:pt x="5457" y="3286"/>
                      <a:pt x="312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23"/>
              <p:cNvSpPr/>
              <p:nvPr/>
            </p:nvSpPr>
            <p:spPr>
              <a:xfrm>
                <a:off x="8553207" y="3381244"/>
                <a:ext cx="175836" cy="80865"/>
              </a:xfrm>
              <a:custGeom>
                <a:avLst/>
                <a:gdLst/>
                <a:ahLst/>
                <a:cxnLst/>
                <a:rect l="l" t="t" r="r" b="b"/>
                <a:pathLst>
                  <a:path w="6345" h="2918" extrusionOk="0">
                    <a:moveTo>
                      <a:pt x="1935" y="1"/>
                    </a:moveTo>
                    <a:cubicBezTo>
                      <a:pt x="1355" y="1"/>
                      <a:pt x="711" y="87"/>
                      <a:pt x="0" y="290"/>
                    </a:cubicBezTo>
                    <a:cubicBezTo>
                      <a:pt x="0" y="290"/>
                      <a:pt x="1813" y="2918"/>
                      <a:pt x="4466" y="2918"/>
                    </a:cubicBezTo>
                    <a:cubicBezTo>
                      <a:pt x="5054" y="2918"/>
                      <a:pt x="5684" y="2789"/>
                      <a:pt x="6344" y="2473"/>
                    </a:cubicBezTo>
                    <a:cubicBezTo>
                      <a:pt x="6344" y="2473"/>
                      <a:pt x="5052" y="1"/>
                      <a:pt x="193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23"/>
              <p:cNvSpPr/>
              <p:nvPr/>
            </p:nvSpPr>
            <p:spPr>
              <a:xfrm>
                <a:off x="8583774" y="3143531"/>
                <a:ext cx="124789" cy="151255"/>
              </a:xfrm>
              <a:custGeom>
                <a:avLst/>
                <a:gdLst/>
                <a:ahLst/>
                <a:cxnLst/>
                <a:rect l="l" t="t" r="r" b="b"/>
                <a:pathLst>
                  <a:path w="4503" h="5458" extrusionOk="0">
                    <a:moveTo>
                      <a:pt x="2626" y="0"/>
                    </a:moveTo>
                    <a:lnTo>
                      <a:pt x="2626" y="0"/>
                    </a:lnTo>
                    <a:cubicBezTo>
                      <a:pt x="2626" y="1"/>
                      <a:pt x="0" y="1911"/>
                      <a:pt x="1637" y="5457"/>
                    </a:cubicBezTo>
                    <a:cubicBezTo>
                      <a:pt x="1637" y="5457"/>
                      <a:pt x="4502" y="2752"/>
                      <a:pt x="26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23"/>
              <p:cNvSpPr/>
              <p:nvPr/>
            </p:nvSpPr>
            <p:spPr>
              <a:xfrm>
                <a:off x="8483567" y="3238666"/>
                <a:ext cx="144659" cy="68256"/>
              </a:xfrm>
              <a:custGeom>
                <a:avLst/>
                <a:gdLst/>
                <a:ahLst/>
                <a:cxnLst/>
                <a:rect l="l" t="t" r="r" b="b"/>
                <a:pathLst>
                  <a:path w="5220" h="2463" extrusionOk="0">
                    <a:moveTo>
                      <a:pt x="1501" y="0"/>
                    </a:moveTo>
                    <a:cubicBezTo>
                      <a:pt x="1048" y="0"/>
                      <a:pt x="549" y="62"/>
                      <a:pt x="1" y="205"/>
                    </a:cubicBezTo>
                    <a:cubicBezTo>
                      <a:pt x="1" y="205"/>
                      <a:pt x="1495" y="2462"/>
                      <a:pt x="3730" y="2462"/>
                    </a:cubicBezTo>
                    <a:cubicBezTo>
                      <a:pt x="4197" y="2462"/>
                      <a:pt x="4695" y="2364"/>
                      <a:pt x="5219" y="2127"/>
                    </a:cubicBezTo>
                    <a:cubicBezTo>
                      <a:pt x="5219" y="2127"/>
                      <a:pt x="4164" y="0"/>
                      <a:pt x="150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23"/>
              <p:cNvSpPr/>
              <p:nvPr/>
            </p:nvSpPr>
            <p:spPr>
              <a:xfrm>
                <a:off x="8479465" y="3014365"/>
                <a:ext cx="140863" cy="173924"/>
              </a:xfrm>
              <a:custGeom>
                <a:avLst/>
                <a:gdLst/>
                <a:ahLst/>
                <a:cxnLst/>
                <a:rect l="l" t="t" r="r" b="b"/>
                <a:pathLst>
                  <a:path w="5083" h="6276" extrusionOk="0">
                    <a:moveTo>
                      <a:pt x="1456" y="0"/>
                    </a:moveTo>
                    <a:cubicBezTo>
                      <a:pt x="1456" y="0"/>
                      <a:pt x="1" y="3854"/>
                      <a:pt x="3230" y="6276"/>
                    </a:cubicBezTo>
                    <a:cubicBezTo>
                      <a:pt x="3230" y="6276"/>
                      <a:pt x="5083" y="2410"/>
                      <a:pt x="145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5" name="Google Shape;695;p23"/>
            <p:cNvGrpSpPr/>
            <p:nvPr/>
          </p:nvGrpSpPr>
          <p:grpSpPr>
            <a:xfrm rot="10800000" flipH="1">
              <a:off x="8524875" y="2642105"/>
              <a:ext cx="785147" cy="1235393"/>
              <a:chOff x="8894838" y="-401845"/>
              <a:chExt cx="785147" cy="1235393"/>
            </a:xfrm>
          </p:grpSpPr>
          <p:sp>
            <p:nvSpPr>
              <p:cNvPr id="696" name="Google Shape;696;p23"/>
              <p:cNvSpPr/>
              <p:nvPr/>
            </p:nvSpPr>
            <p:spPr>
              <a:xfrm>
                <a:off x="8894838" y="251272"/>
                <a:ext cx="327063" cy="229847"/>
              </a:xfrm>
              <a:custGeom>
                <a:avLst/>
                <a:gdLst/>
                <a:ahLst/>
                <a:cxnLst/>
                <a:rect l="l" t="t" r="r" b="b"/>
                <a:pathLst>
                  <a:path w="11802" h="8294" extrusionOk="0">
                    <a:moveTo>
                      <a:pt x="0" y="1"/>
                    </a:moveTo>
                    <a:lnTo>
                      <a:pt x="0" y="1"/>
                    </a:lnTo>
                    <a:cubicBezTo>
                      <a:pt x="1329" y="7417"/>
                      <a:pt x="7513" y="8293"/>
                      <a:pt x="10360" y="8293"/>
                    </a:cubicBezTo>
                    <a:cubicBezTo>
                      <a:pt x="11240" y="8293"/>
                      <a:pt x="11801" y="8209"/>
                      <a:pt x="11801" y="8209"/>
                    </a:cubicBezTo>
                    <a:cubicBezTo>
                      <a:pt x="8970" y="467"/>
                      <a:pt x="1" y="1"/>
                      <a:pt x="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23"/>
              <p:cNvSpPr/>
              <p:nvPr/>
            </p:nvSpPr>
            <p:spPr>
              <a:xfrm>
                <a:off x="8983987" y="-401845"/>
                <a:ext cx="416547" cy="523683"/>
              </a:xfrm>
              <a:custGeom>
                <a:avLst/>
                <a:gdLst/>
                <a:ahLst/>
                <a:cxnLst/>
                <a:rect l="l" t="t" r="r" b="b"/>
                <a:pathLst>
                  <a:path w="15031" h="18897" extrusionOk="0">
                    <a:moveTo>
                      <a:pt x="7686" y="1"/>
                    </a:moveTo>
                    <a:lnTo>
                      <a:pt x="7686" y="1"/>
                    </a:lnTo>
                    <a:cubicBezTo>
                      <a:pt x="0" y="11188"/>
                      <a:pt x="7856" y="18896"/>
                      <a:pt x="7856" y="18896"/>
                    </a:cubicBezTo>
                    <a:cubicBezTo>
                      <a:pt x="15030" y="7562"/>
                      <a:pt x="7686" y="1"/>
                      <a:pt x="768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23"/>
              <p:cNvSpPr/>
              <p:nvPr/>
            </p:nvSpPr>
            <p:spPr>
              <a:xfrm>
                <a:off x="9292755" y="100380"/>
                <a:ext cx="313179" cy="353528"/>
              </a:xfrm>
              <a:custGeom>
                <a:avLst/>
                <a:gdLst/>
                <a:ahLst/>
                <a:cxnLst/>
                <a:rect l="l" t="t" r="r" b="b"/>
                <a:pathLst>
                  <a:path w="11301" h="12757" extrusionOk="0">
                    <a:moveTo>
                      <a:pt x="2433" y="0"/>
                    </a:moveTo>
                    <a:lnTo>
                      <a:pt x="2433" y="0"/>
                    </a:lnTo>
                    <a:cubicBezTo>
                      <a:pt x="0" y="11608"/>
                      <a:pt x="5196" y="12756"/>
                      <a:pt x="5196" y="12756"/>
                    </a:cubicBezTo>
                    <a:cubicBezTo>
                      <a:pt x="11301" y="5889"/>
                      <a:pt x="2445" y="0"/>
                      <a:pt x="243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23"/>
              <p:cNvSpPr/>
              <p:nvPr/>
            </p:nvSpPr>
            <p:spPr>
              <a:xfrm>
                <a:off x="9020207" y="630372"/>
                <a:ext cx="295886" cy="134932"/>
              </a:xfrm>
              <a:custGeom>
                <a:avLst/>
                <a:gdLst/>
                <a:ahLst/>
                <a:cxnLst/>
                <a:rect l="l" t="t" r="r" b="b"/>
                <a:pathLst>
                  <a:path w="10677" h="4869" extrusionOk="0">
                    <a:moveTo>
                      <a:pt x="5818" y="1"/>
                    </a:moveTo>
                    <a:cubicBezTo>
                      <a:pt x="4023" y="1"/>
                      <a:pt x="1951" y="621"/>
                      <a:pt x="1" y="2670"/>
                    </a:cubicBezTo>
                    <a:cubicBezTo>
                      <a:pt x="1" y="2670"/>
                      <a:pt x="2469" y="4869"/>
                      <a:pt x="5371" y="4869"/>
                    </a:cubicBezTo>
                    <a:cubicBezTo>
                      <a:pt x="7131" y="4869"/>
                      <a:pt x="9050" y="4060"/>
                      <a:pt x="10676" y="1465"/>
                    </a:cubicBezTo>
                    <a:cubicBezTo>
                      <a:pt x="10676" y="1465"/>
                      <a:pt x="8574" y="1"/>
                      <a:pt x="581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23"/>
              <p:cNvSpPr/>
              <p:nvPr/>
            </p:nvSpPr>
            <p:spPr>
              <a:xfrm>
                <a:off x="9082282" y="-247461"/>
                <a:ext cx="597703" cy="1081009"/>
              </a:xfrm>
              <a:custGeom>
                <a:avLst/>
                <a:gdLst/>
                <a:ahLst/>
                <a:cxnLst/>
                <a:rect l="l" t="t" r="r" b="b"/>
                <a:pathLst>
                  <a:path w="21568" h="39008" fill="none" extrusionOk="0">
                    <a:moveTo>
                      <a:pt x="21568" y="39008"/>
                    </a:moveTo>
                    <a:cubicBezTo>
                      <a:pt x="21568" y="39008"/>
                      <a:pt x="1" y="25104"/>
                      <a:pt x="3764" y="1"/>
                    </a:cubicBezTo>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23"/>
              <p:cNvSpPr/>
              <p:nvPr/>
            </p:nvSpPr>
            <p:spPr>
              <a:xfrm>
                <a:off x="8960349" y="313679"/>
                <a:ext cx="400473" cy="191881"/>
              </a:xfrm>
              <a:custGeom>
                <a:avLst/>
                <a:gdLst/>
                <a:ahLst/>
                <a:cxnLst/>
                <a:rect l="l" t="t" r="r" b="b"/>
                <a:pathLst>
                  <a:path w="14451" h="6924" fill="none" extrusionOk="0">
                    <a:moveTo>
                      <a:pt x="1" y="0"/>
                    </a:moveTo>
                    <a:cubicBezTo>
                      <a:pt x="1" y="0"/>
                      <a:pt x="5947" y="6424"/>
                      <a:pt x="14451" y="6924"/>
                    </a:cubicBezTo>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23"/>
              <p:cNvSpPr/>
              <p:nvPr/>
            </p:nvSpPr>
            <p:spPr>
              <a:xfrm>
                <a:off x="9101514" y="595954"/>
                <a:ext cx="326730" cy="139283"/>
              </a:xfrm>
              <a:custGeom>
                <a:avLst/>
                <a:gdLst/>
                <a:ahLst/>
                <a:cxnLst/>
                <a:rect l="l" t="t" r="r" b="b"/>
                <a:pathLst>
                  <a:path w="11790" h="5026" fill="none" extrusionOk="0">
                    <a:moveTo>
                      <a:pt x="0" y="4116"/>
                    </a:moveTo>
                    <a:cubicBezTo>
                      <a:pt x="0" y="4116"/>
                      <a:pt x="6003" y="5026"/>
                      <a:pt x="11790" y="1"/>
                    </a:cubicBezTo>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23"/>
              <p:cNvSpPr/>
              <p:nvPr/>
            </p:nvSpPr>
            <p:spPr>
              <a:xfrm>
                <a:off x="9403021" y="207182"/>
                <a:ext cx="96107" cy="354166"/>
              </a:xfrm>
              <a:custGeom>
                <a:avLst/>
                <a:gdLst/>
                <a:ahLst/>
                <a:cxnLst/>
                <a:rect l="l" t="t" r="r" b="b"/>
                <a:pathLst>
                  <a:path w="3468" h="12780" fill="none" extrusionOk="0">
                    <a:moveTo>
                      <a:pt x="341" y="12779"/>
                    </a:moveTo>
                    <a:cubicBezTo>
                      <a:pt x="341" y="12779"/>
                      <a:pt x="3468" y="6094"/>
                      <a:pt x="0" y="0"/>
                    </a:cubicBezTo>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04" name="Google Shape;704;p23"/>
            <p:cNvGrpSpPr/>
            <p:nvPr/>
          </p:nvGrpSpPr>
          <p:grpSpPr>
            <a:xfrm rot="5749204">
              <a:off x="5165425" y="4668981"/>
              <a:ext cx="890665" cy="845096"/>
              <a:chOff x="4650882" y="4443805"/>
              <a:chExt cx="890706" cy="845134"/>
            </a:xfrm>
          </p:grpSpPr>
          <p:sp>
            <p:nvSpPr>
              <p:cNvPr id="705" name="Google Shape;705;p23"/>
              <p:cNvSpPr/>
              <p:nvPr/>
            </p:nvSpPr>
            <p:spPr>
              <a:xfrm>
                <a:off x="4757352" y="4522535"/>
                <a:ext cx="784236" cy="737291"/>
              </a:xfrm>
              <a:custGeom>
                <a:avLst/>
                <a:gdLst/>
                <a:ahLst/>
                <a:cxnLst/>
                <a:rect l="l" t="t" r="r" b="b"/>
                <a:pathLst>
                  <a:path w="28299" h="26605" extrusionOk="0">
                    <a:moveTo>
                      <a:pt x="251" y="1"/>
                    </a:moveTo>
                    <a:lnTo>
                      <a:pt x="1" y="80"/>
                    </a:lnTo>
                    <a:cubicBezTo>
                      <a:pt x="12" y="114"/>
                      <a:pt x="1467" y="4923"/>
                      <a:pt x="5651" y="10574"/>
                    </a:cubicBezTo>
                    <a:cubicBezTo>
                      <a:pt x="9505" y="15781"/>
                      <a:pt x="16554" y="22784"/>
                      <a:pt x="28219" y="26604"/>
                    </a:cubicBezTo>
                    <a:lnTo>
                      <a:pt x="28298" y="26365"/>
                    </a:lnTo>
                    <a:cubicBezTo>
                      <a:pt x="16702" y="22568"/>
                      <a:pt x="9699" y="15599"/>
                      <a:pt x="5856" y="10426"/>
                    </a:cubicBezTo>
                    <a:cubicBezTo>
                      <a:pt x="1695" y="4821"/>
                      <a:pt x="262" y="57"/>
                      <a:pt x="2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23"/>
              <p:cNvSpPr/>
              <p:nvPr/>
            </p:nvSpPr>
            <p:spPr>
              <a:xfrm>
                <a:off x="4652129" y="4443805"/>
                <a:ext cx="196953" cy="270308"/>
              </a:xfrm>
              <a:custGeom>
                <a:avLst/>
                <a:gdLst/>
                <a:ahLst/>
                <a:cxnLst/>
                <a:rect l="l" t="t" r="r" b="b"/>
                <a:pathLst>
                  <a:path w="7107" h="9754" extrusionOk="0">
                    <a:moveTo>
                      <a:pt x="3754" y="0"/>
                    </a:moveTo>
                    <a:cubicBezTo>
                      <a:pt x="3545" y="0"/>
                      <a:pt x="3325" y="65"/>
                      <a:pt x="3093" y="204"/>
                    </a:cubicBezTo>
                    <a:cubicBezTo>
                      <a:pt x="0" y="2068"/>
                      <a:pt x="7106" y="9754"/>
                      <a:pt x="7106" y="9754"/>
                    </a:cubicBezTo>
                    <a:cubicBezTo>
                      <a:pt x="7106" y="9754"/>
                      <a:pt x="6318" y="0"/>
                      <a:pt x="375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23"/>
              <p:cNvSpPr/>
              <p:nvPr/>
            </p:nvSpPr>
            <p:spPr>
              <a:xfrm>
                <a:off x="4851545" y="4569147"/>
                <a:ext cx="163892" cy="226882"/>
              </a:xfrm>
              <a:custGeom>
                <a:avLst/>
                <a:gdLst/>
                <a:ahLst/>
                <a:cxnLst/>
                <a:rect l="l" t="t" r="r" b="b"/>
                <a:pathLst>
                  <a:path w="5914" h="8187" extrusionOk="0">
                    <a:moveTo>
                      <a:pt x="2584" y="0"/>
                    </a:moveTo>
                    <a:cubicBezTo>
                      <a:pt x="0" y="0"/>
                      <a:pt x="1968" y="8187"/>
                      <a:pt x="1968" y="8187"/>
                    </a:cubicBezTo>
                    <a:cubicBezTo>
                      <a:pt x="1968" y="8187"/>
                      <a:pt x="5913" y="126"/>
                      <a:pt x="2627" y="1"/>
                    </a:cubicBezTo>
                    <a:cubicBezTo>
                      <a:pt x="2613" y="1"/>
                      <a:pt x="2599" y="0"/>
                      <a:pt x="258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23"/>
              <p:cNvSpPr/>
              <p:nvPr/>
            </p:nvSpPr>
            <p:spPr>
              <a:xfrm>
                <a:off x="4650882" y="4681768"/>
                <a:ext cx="250798" cy="113649"/>
              </a:xfrm>
              <a:custGeom>
                <a:avLst/>
                <a:gdLst/>
                <a:ahLst/>
                <a:cxnLst/>
                <a:rect l="l" t="t" r="r" b="b"/>
                <a:pathLst>
                  <a:path w="9050" h="4101" extrusionOk="0">
                    <a:moveTo>
                      <a:pt x="2116" y="1"/>
                    </a:moveTo>
                    <a:cubicBezTo>
                      <a:pt x="1665" y="1"/>
                      <a:pt x="1325" y="176"/>
                      <a:pt x="1160" y="598"/>
                    </a:cubicBezTo>
                    <a:cubicBezTo>
                      <a:pt x="0" y="3543"/>
                      <a:pt x="9050" y="4100"/>
                      <a:pt x="9050" y="4100"/>
                    </a:cubicBezTo>
                    <a:cubicBezTo>
                      <a:pt x="9050" y="4100"/>
                      <a:pt x="4295" y="1"/>
                      <a:pt x="211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23"/>
              <p:cNvSpPr/>
              <p:nvPr/>
            </p:nvSpPr>
            <p:spPr>
              <a:xfrm>
                <a:off x="4930635" y="4727438"/>
                <a:ext cx="161204" cy="202495"/>
              </a:xfrm>
              <a:custGeom>
                <a:avLst/>
                <a:gdLst/>
                <a:ahLst/>
                <a:cxnLst/>
                <a:rect l="l" t="t" r="r" b="b"/>
                <a:pathLst>
                  <a:path w="5817" h="7307" extrusionOk="0">
                    <a:moveTo>
                      <a:pt x="2813" y="0"/>
                    </a:moveTo>
                    <a:cubicBezTo>
                      <a:pt x="2757" y="0"/>
                      <a:pt x="2699" y="3"/>
                      <a:pt x="2638" y="8"/>
                    </a:cubicBezTo>
                    <a:cubicBezTo>
                      <a:pt x="1" y="247"/>
                      <a:pt x="3275" y="7307"/>
                      <a:pt x="3275" y="7307"/>
                    </a:cubicBezTo>
                    <a:cubicBezTo>
                      <a:pt x="3275" y="7307"/>
                      <a:pt x="5817" y="0"/>
                      <a:pt x="281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23"/>
              <p:cNvSpPr/>
              <p:nvPr/>
            </p:nvSpPr>
            <p:spPr>
              <a:xfrm>
                <a:off x="4837855" y="4854109"/>
                <a:ext cx="179134" cy="81308"/>
              </a:xfrm>
              <a:custGeom>
                <a:avLst/>
                <a:gdLst/>
                <a:ahLst/>
                <a:cxnLst/>
                <a:rect l="l" t="t" r="r" b="b"/>
                <a:pathLst>
                  <a:path w="6464" h="2934" extrusionOk="0">
                    <a:moveTo>
                      <a:pt x="1480" y="1"/>
                    </a:moveTo>
                    <a:cubicBezTo>
                      <a:pt x="983" y="1"/>
                      <a:pt x="607" y="222"/>
                      <a:pt x="461" y="792"/>
                    </a:cubicBezTo>
                    <a:cubicBezTo>
                      <a:pt x="1" y="2561"/>
                      <a:pt x="2082" y="2934"/>
                      <a:pt x="3918" y="2934"/>
                    </a:cubicBezTo>
                    <a:cubicBezTo>
                      <a:pt x="5256" y="2934"/>
                      <a:pt x="6464" y="2736"/>
                      <a:pt x="6464" y="2736"/>
                    </a:cubicBezTo>
                    <a:cubicBezTo>
                      <a:pt x="6464" y="2736"/>
                      <a:pt x="3226" y="1"/>
                      <a:pt x="148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23"/>
              <p:cNvSpPr/>
              <p:nvPr/>
            </p:nvSpPr>
            <p:spPr>
              <a:xfrm>
                <a:off x="5044365" y="4871319"/>
                <a:ext cx="154636" cy="178662"/>
              </a:xfrm>
              <a:custGeom>
                <a:avLst/>
                <a:gdLst/>
                <a:ahLst/>
                <a:cxnLst/>
                <a:rect l="l" t="t" r="r" b="b"/>
                <a:pathLst>
                  <a:path w="5580" h="6447" extrusionOk="0">
                    <a:moveTo>
                      <a:pt x="3027" y="0"/>
                    </a:moveTo>
                    <a:cubicBezTo>
                      <a:pt x="2892" y="0"/>
                      <a:pt x="2743" y="18"/>
                      <a:pt x="2582" y="57"/>
                    </a:cubicBezTo>
                    <a:cubicBezTo>
                      <a:pt x="1" y="659"/>
                      <a:pt x="3776" y="6446"/>
                      <a:pt x="3776" y="6446"/>
                    </a:cubicBezTo>
                    <a:cubicBezTo>
                      <a:pt x="3776" y="6446"/>
                      <a:pt x="5579" y="0"/>
                      <a:pt x="302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23"/>
              <p:cNvSpPr/>
              <p:nvPr/>
            </p:nvSpPr>
            <p:spPr>
              <a:xfrm>
                <a:off x="4903782" y="4989843"/>
                <a:ext cx="241126" cy="75988"/>
              </a:xfrm>
              <a:custGeom>
                <a:avLst/>
                <a:gdLst/>
                <a:ahLst/>
                <a:cxnLst/>
                <a:rect l="l" t="t" r="r" b="b"/>
                <a:pathLst>
                  <a:path w="8701" h="2742" extrusionOk="0">
                    <a:moveTo>
                      <a:pt x="1631" y="0"/>
                    </a:moveTo>
                    <a:cubicBezTo>
                      <a:pt x="803" y="0"/>
                      <a:pt x="223" y="250"/>
                      <a:pt x="151" y="919"/>
                    </a:cubicBezTo>
                    <a:cubicBezTo>
                      <a:pt x="1" y="2353"/>
                      <a:pt x="1773" y="2742"/>
                      <a:pt x="3742" y="2742"/>
                    </a:cubicBezTo>
                    <a:cubicBezTo>
                      <a:pt x="6082" y="2742"/>
                      <a:pt x="8701" y="2192"/>
                      <a:pt x="8701" y="2192"/>
                    </a:cubicBezTo>
                    <a:cubicBezTo>
                      <a:pt x="8701" y="2192"/>
                      <a:pt x="4082" y="0"/>
                      <a:pt x="163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23"/>
              <p:cNvSpPr/>
              <p:nvPr/>
            </p:nvSpPr>
            <p:spPr>
              <a:xfrm>
                <a:off x="5165051" y="4923251"/>
                <a:ext cx="154414" cy="222504"/>
              </a:xfrm>
              <a:custGeom>
                <a:avLst/>
                <a:gdLst/>
                <a:ahLst/>
                <a:cxnLst/>
                <a:rect l="l" t="t" r="r" b="b"/>
                <a:pathLst>
                  <a:path w="5572" h="8029" extrusionOk="0">
                    <a:moveTo>
                      <a:pt x="2979" y="0"/>
                    </a:moveTo>
                    <a:cubicBezTo>
                      <a:pt x="2842" y="0"/>
                      <a:pt x="2694" y="23"/>
                      <a:pt x="2536" y="70"/>
                    </a:cubicBezTo>
                    <a:cubicBezTo>
                      <a:pt x="0" y="832"/>
                      <a:pt x="4525" y="8029"/>
                      <a:pt x="4525" y="8029"/>
                    </a:cubicBezTo>
                    <a:cubicBezTo>
                      <a:pt x="4525" y="8029"/>
                      <a:pt x="5571" y="0"/>
                      <a:pt x="297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23"/>
              <p:cNvSpPr/>
              <p:nvPr/>
            </p:nvSpPr>
            <p:spPr>
              <a:xfrm>
                <a:off x="5097074" y="5104903"/>
                <a:ext cx="189304" cy="72108"/>
              </a:xfrm>
              <a:custGeom>
                <a:avLst/>
                <a:gdLst/>
                <a:ahLst/>
                <a:cxnLst/>
                <a:rect l="l" t="t" r="r" b="b"/>
                <a:pathLst>
                  <a:path w="6831" h="2602" extrusionOk="0">
                    <a:moveTo>
                      <a:pt x="1584" y="1"/>
                    </a:moveTo>
                    <a:cubicBezTo>
                      <a:pt x="724" y="1"/>
                      <a:pt x="95" y="279"/>
                      <a:pt x="54" y="1076"/>
                    </a:cubicBezTo>
                    <a:cubicBezTo>
                      <a:pt x="0" y="2235"/>
                      <a:pt x="897" y="2602"/>
                      <a:pt x="2055" y="2602"/>
                    </a:cubicBezTo>
                    <a:cubicBezTo>
                      <a:pt x="4054" y="2602"/>
                      <a:pt x="6830" y="1508"/>
                      <a:pt x="6830" y="1508"/>
                    </a:cubicBezTo>
                    <a:cubicBezTo>
                      <a:pt x="6830" y="1508"/>
                      <a:pt x="3583" y="1"/>
                      <a:pt x="158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23"/>
              <p:cNvSpPr/>
              <p:nvPr/>
            </p:nvSpPr>
            <p:spPr>
              <a:xfrm>
                <a:off x="5318493" y="5051613"/>
                <a:ext cx="149980" cy="177305"/>
              </a:xfrm>
              <a:custGeom>
                <a:avLst/>
                <a:gdLst/>
                <a:ahLst/>
                <a:cxnLst/>
                <a:rect l="l" t="t" r="r" b="b"/>
                <a:pathLst>
                  <a:path w="5412" h="6398" extrusionOk="0">
                    <a:moveTo>
                      <a:pt x="3063" y="0"/>
                    </a:moveTo>
                    <a:cubicBezTo>
                      <a:pt x="2843" y="0"/>
                      <a:pt x="2604" y="63"/>
                      <a:pt x="2342" y="202"/>
                    </a:cubicBezTo>
                    <a:cubicBezTo>
                      <a:pt x="0" y="1452"/>
                      <a:pt x="5412" y="6398"/>
                      <a:pt x="5412" y="6398"/>
                    </a:cubicBezTo>
                    <a:cubicBezTo>
                      <a:pt x="5412" y="6398"/>
                      <a:pt x="5271" y="0"/>
                      <a:pt x="306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23"/>
              <p:cNvSpPr/>
              <p:nvPr/>
            </p:nvSpPr>
            <p:spPr>
              <a:xfrm>
                <a:off x="5221833" y="5215529"/>
                <a:ext cx="242540" cy="73410"/>
              </a:xfrm>
              <a:custGeom>
                <a:avLst/>
                <a:gdLst/>
                <a:ahLst/>
                <a:cxnLst/>
                <a:rect l="l" t="t" r="r" b="b"/>
                <a:pathLst>
                  <a:path w="8752" h="2649" extrusionOk="0">
                    <a:moveTo>
                      <a:pt x="3446" y="0"/>
                    </a:moveTo>
                    <a:cubicBezTo>
                      <a:pt x="1591" y="0"/>
                      <a:pt x="1" y="322"/>
                      <a:pt x="168" y="1461"/>
                    </a:cubicBezTo>
                    <a:cubicBezTo>
                      <a:pt x="298" y="2334"/>
                      <a:pt x="1025" y="2648"/>
                      <a:pt x="2005" y="2648"/>
                    </a:cubicBezTo>
                    <a:cubicBezTo>
                      <a:pt x="4534" y="2648"/>
                      <a:pt x="8752" y="551"/>
                      <a:pt x="8752" y="551"/>
                    </a:cubicBezTo>
                    <a:cubicBezTo>
                      <a:pt x="8752" y="551"/>
                      <a:pt x="5872" y="0"/>
                      <a:pt x="344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717" name="Google Shape;717;p23"/>
          <p:cNvSpPr txBox="1">
            <a:spLocks noGrp="1"/>
          </p:cNvSpPr>
          <p:nvPr>
            <p:ph type="title"/>
          </p:nvPr>
        </p:nvSpPr>
        <p:spPr>
          <a:xfrm>
            <a:off x="715000" y="419282"/>
            <a:ext cx="7713900" cy="577800"/>
          </a:xfrm>
          <a:prstGeom prst="rect">
            <a:avLst/>
          </a:prstGeom>
        </p:spPr>
        <p:txBody>
          <a:bodyPr spcFirstLastPara="1" wrap="square" lIns="91425" tIns="91425" rIns="91425" bIns="91425" anchor="t" anchorCtr="0">
            <a:noAutofit/>
          </a:bodyPr>
          <a:lstStyle>
            <a:lvl1pPr lvl="0" rtl="0">
              <a:spcBef>
                <a:spcPts val="0"/>
              </a:spcBef>
              <a:spcAft>
                <a:spcPts val="0"/>
              </a:spcAft>
              <a:buSzPts val="3400"/>
              <a:buNone/>
              <a:defRPr b="1"/>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hanks">
  <p:cSld name="CUSTOM_3">
    <p:spTree>
      <p:nvGrpSpPr>
        <p:cNvPr id="1" name="Shape 757"/>
        <p:cNvGrpSpPr/>
        <p:nvPr/>
      </p:nvGrpSpPr>
      <p:grpSpPr>
        <a:xfrm>
          <a:off x="0" y="0"/>
          <a:ext cx="0" cy="0"/>
          <a:chOff x="0" y="0"/>
          <a:chExt cx="0" cy="0"/>
        </a:xfrm>
      </p:grpSpPr>
      <p:sp>
        <p:nvSpPr>
          <p:cNvPr id="758" name="Google Shape;758;p25"/>
          <p:cNvSpPr txBox="1"/>
          <p:nvPr/>
        </p:nvSpPr>
        <p:spPr>
          <a:xfrm>
            <a:off x="5195825" y="3516575"/>
            <a:ext cx="3016200" cy="615600"/>
          </a:xfrm>
          <a:prstGeom prst="rect">
            <a:avLst/>
          </a:prstGeom>
          <a:noFill/>
          <a:ln>
            <a:noFill/>
          </a:ln>
        </p:spPr>
        <p:txBody>
          <a:bodyPr spcFirstLastPara="1" wrap="square" lIns="91425" tIns="91425" rIns="91425" bIns="91425" anchor="b" anchorCtr="0">
            <a:noAutofit/>
          </a:bodyPr>
          <a:lstStyle/>
          <a:p>
            <a:pPr marL="0" lvl="0" indent="0" algn="r" rtl="0">
              <a:lnSpc>
                <a:spcPct val="100000"/>
              </a:lnSpc>
              <a:spcBef>
                <a:spcPts val="300"/>
              </a:spcBef>
              <a:spcAft>
                <a:spcPts val="0"/>
              </a:spcAft>
              <a:buNone/>
            </a:pPr>
            <a:r>
              <a:rPr lang="en" sz="900" b="1">
                <a:solidFill>
                  <a:schemeClr val="dk1"/>
                </a:solidFill>
                <a:latin typeface="Epilogue"/>
                <a:ea typeface="Epilogue"/>
                <a:cs typeface="Epilogue"/>
                <a:sym typeface="Epilogue"/>
              </a:rPr>
              <a:t>CREDITS: </a:t>
            </a:r>
            <a:r>
              <a:rPr lang="en" sz="900">
                <a:solidFill>
                  <a:schemeClr val="dk1"/>
                </a:solidFill>
                <a:latin typeface="Epilogue"/>
                <a:ea typeface="Epilogue"/>
                <a:cs typeface="Epilogue"/>
                <a:sym typeface="Epilogue"/>
              </a:rPr>
              <a:t>This presentation template was created by </a:t>
            </a:r>
            <a:r>
              <a:rPr lang="en" sz="900" b="1" u="sng">
                <a:solidFill>
                  <a:schemeClr val="dk1"/>
                </a:solidFill>
                <a:latin typeface="Epilogue"/>
                <a:ea typeface="Epilogue"/>
                <a:cs typeface="Epilogue"/>
                <a:sym typeface="Epilogue"/>
                <a:hlinkClick r:id="rId2">
                  <a:extLst>
                    <a:ext uri="{A12FA001-AC4F-418D-AE19-62706E023703}">
                      <ahyp:hlinkClr xmlns:ahyp="http://schemas.microsoft.com/office/drawing/2018/hyperlinkcolor" xmlns="" val="tx"/>
                    </a:ext>
                  </a:extLst>
                </a:hlinkClick>
              </a:rPr>
              <a:t>Slidesgo</a:t>
            </a:r>
            <a:r>
              <a:rPr lang="en" sz="900">
                <a:solidFill>
                  <a:schemeClr val="dk1"/>
                </a:solidFill>
                <a:latin typeface="Epilogue"/>
                <a:ea typeface="Epilogue"/>
                <a:cs typeface="Epilogue"/>
                <a:sym typeface="Epilogue"/>
              </a:rPr>
              <a:t>, and includes icons by </a:t>
            </a:r>
            <a:r>
              <a:rPr lang="en" sz="900" b="1" u="sng">
                <a:solidFill>
                  <a:schemeClr val="dk1"/>
                </a:solidFill>
                <a:latin typeface="Epilogue"/>
                <a:ea typeface="Epilogue"/>
                <a:cs typeface="Epilogue"/>
                <a:sym typeface="Epilogue"/>
                <a:hlinkClick r:id="rId3">
                  <a:extLst>
                    <a:ext uri="{A12FA001-AC4F-418D-AE19-62706E023703}">
                      <ahyp:hlinkClr xmlns:ahyp="http://schemas.microsoft.com/office/drawing/2018/hyperlinkcolor" xmlns="" val="tx"/>
                    </a:ext>
                  </a:extLst>
                </a:hlinkClick>
              </a:rPr>
              <a:t>Flaticon</a:t>
            </a:r>
            <a:r>
              <a:rPr lang="en" sz="900">
                <a:solidFill>
                  <a:schemeClr val="dk1"/>
                </a:solidFill>
                <a:latin typeface="Epilogue"/>
                <a:ea typeface="Epilogue"/>
                <a:cs typeface="Epilogue"/>
                <a:sym typeface="Epilogue"/>
              </a:rPr>
              <a:t> and infographics &amp; images by </a:t>
            </a:r>
            <a:r>
              <a:rPr lang="en" sz="900" b="1" u="sng">
                <a:solidFill>
                  <a:schemeClr val="dk1"/>
                </a:solidFill>
                <a:latin typeface="Epilogue"/>
                <a:ea typeface="Epilogue"/>
                <a:cs typeface="Epilogue"/>
                <a:sym typeface="Epilogue"/>
                <a:hlinkClick r:id="rId4">
                  <a:extLst>
                    <a:ext uri="{A12FA001-AC4F-418D-AE19-62706E023703}">
                      <ahyp:hlinkClr xmlns:ahyp="http://schemas.microsoft.com/office/drawing/2018/hyperlinkcolor" xmlns="" val="tx"/>
                    </a:ext>
                  </a:extLst>
                </a:hlinkClick>
              </a:rPr>
              <a:t>Freepik</a:t>
            </a:r>
            <a:endParaRPr sz="900" b="1" u="sng">
              <a:solidFill>
                <a:schemeClr val="dk1"/>
              </a:solidFill>
              <a:latin typeface="Epilogue"/>
              <a:ea typeface="Epilogue"/>
              <a:cs typeface="Epilogue"/>
              <a:sym typeface="Epilogue"/>
            </a:endParaRPr>
          </a:p>
        </p:txBody>
      </p:sp>
      <p:sp>
        <p:nvSpPr>
          <p:cNvPr id="759" name="Google Shape;759;p25"/>
          <p:cNvSpPr txBox="1">
            <a:spLocks noGrp="1"/>
          </p:cNvSpPr>
          <p:nvPr>
            <p:ph type="title"/>
          </p:nvPr>
        </p:nvSpPr>
        <p:spPr>
          <a:xfrm>
            <a:off x="5196000" y="537850"/>
            <a:ext cx="3016200" cy="897000"/>
          </a:xfrm>
          <a:prstGeom prst="rect">
            <a:avLst/>
          </a:prstGeom>
        </p:spPr>
        <p:txBody>
          <a:bodyPr spcFirstLastPara="1" wrap="square" lIns="91425" tIns="91425" rIns="91425" bIns="91425" anchor="t" anchorCtr="0">
            <a:noAutofit/>
          </a:bodyPr>
          <a:lstStyle>
            <a:lvl1pPr lvl="0" algn="r" rtl="0">
              <a:spcBef>
                <a:spcPts val="0"/>
              </a:spcBef>
              <a:spcAft>
                <a:spcPts val="0"/>
              </a:spcAft>
              <a:buSzPts val="3400"/>
              <a:buNone/>
              <a:defRPr sz="6000" b="1"/>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a:endParaRPr/>
          </a:p>
        </p:txBody>
      </p:sp>
      <p:sp>
        <p:nvSpPr>
          <p:cNvPr id="760" name="Google Shape;760;p25"/>
          <p:cNvSpPr txBox="1">
            <a:spLocks noGrp="1"/>
          </p:cNvSpPr>
          <p:nvPr>
            <p:ph type="subTitle" idx="1"/>
          </p:nvPr>
        </p:nvSpPr>
        <p:spPr>
          <a:xfrm>
            <a:off x="5196000" y="1511050"/>
            <a:ext cx="3016200" cy="1251000"/>
          </a:xfrm>
          <a:prstGeom prst="rect">
            <a:avLst/>
          </a:prstGeom>
        </p:spPr>
        <p:txBody>
          <a:bodyPr spcFirstLastPara="1" wrap="square" lIns="91425" tIns="91425" rIns="91425" bIns="91425" anchor="t" anchorCtr="0">
            <a:noAutofit/>
          </a:bodyPr>
          <a:lstStyle>
            <a:lvl1pPr lvl="0" algn="r" rtl="0">
              <a:spcBef>
                <a:spcPts val="0"/>
              </a:spcBef>
              <a:spcAft>
                <a:spcPts val="0"/>
              </a:spcAft>
              <a:buSzPts val="1200"/>
              <a:buNone/>
              <a:defRPr sz="1500"/>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p:cSld name="CUSTOM_4">
    <p:spTree>
      <p:nvGrpSpPr>
        <p:cNvPr id="1" name="Shape 761"/>
        <p:cNvGrpSpPr/>
        <p:nvPr/>
      </p:nvGrpSpPr>
      <p:grpSpPr>
        <a:xfrm>
          <a:off x="0" y="0"/>
          <a:ext cx="0" cy="0"/>
          <a:chOff x="0" y="0"/>
          <a:chExt cx="0" cy="0"/>
        </a:xfrm>
      </p:grpSpPr>
      <p:sp>
        <p:nvSpPr>
          <p:cNvPr id="762" name="Google Shape;762;p26"/>
          <p:cNvSpPr/>
          <p:nvPr/>
        </p:nvSpPr>
        <p:spPr>
          <a:xfrm flipH="1">
            <a:off x="-22111" y="2234300"/>
            <a:ext cx="9305345" cy="2922559"/>
          </a:xfrm>
          <a:custGeom>
            <a:avLst/>
            <a:gdLst/>
            <a:ahLst/>
            <a:cxnLst/>
            <a:rect l="l" t="t" r="r" b="b"/>
            <a:pathLst>
              <a:path w="272824" h="132738" extrusionOk="0">
                <a:moveTo>
                  <a:pt x="232348" y="0"/>
                </a:moveTo>
                <a:cubicBezTo>
                  <a:pt x="221869" y="0"/>
                  <a:pt x="209711" y="2223"/>
                  <a:pt x="195662" y="8019"/>
                </a:cubicBezTo>
                <a:cubicBezTo>
                  <a:pt x="137646" y="31951"/>
                  <a:pt x="146718" y="111613"/>
                  <a:pt x="75343" y="113683"/>
                </a:cubicBezTo>
                <a:cubicBezTo>
                  <a:pt x="74824" y="113698"/>
                  <a:pt x="74305" y="113705"/>
                  <a:pt x="73786" y="113705"/>
                </a:cubicBezTo>
                <a:cubicBezTo>
                  <a:pt x="42035" y="113705"/>
                  <a:pt x="10672" y="85578"/>
                  <a:pt x="0" y="62579"/>
                </a:cubicBezTo>
                <a:lnTo>
                  <a:pt x="0" y="132737"/>
                </a:lnTo>
                <a:lnTo>
                  <a:pt x="272824" y="132737"/>
                </a:lnTo>
                <a:lnTo>
                  <a:pt x="272824" y="13010"/>
                </a:lnTo>
                <a:cubicBezTo>
                  <a:pt x="263644" y="6686"/>
                  <a:pt x="250521" y="0"/>
                  <a:pt x="23234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63" name="Google Shape;763;p26"/>
          <p:cNvGrpSpPr/>
          <p:nvPr/>
        </p:nvGrpSpPr>
        <p:grpSpPr>
          <a:xfrm>
            <a:off x="-316912" y="945689"/>
            <a:ext cx="9798617" cy="4785171"/>
            <a:chOff x="-316912" y="945689"/>
            <a:chExt cx="9798617" cy="4785171"/>
          </a:xfrm>
        </p:grpSpPr>
        <p:grpSp>
          <p:nvGrpSpPr>
            <p:cNvPr id="764" name="Google Shape;764;p26"/>
            <p:cNvGrpSpPr/>
            <p:nvPr/>
          </p:nvGrpSpPr>
          <p:grpSpPr>
            <a:xfrm rot="-5719820">
              <a:off x="8267133" y="1030936"/>
              <a:ext cx="1196950" cy="1125870"/>
              <a:chOff x="7992324" y="3795610"/>
              <a:chExt cx="1196921" cy="1125842"/>
            </a:xfrm>
          </p:grpSpPr>
          <p:sp>
            <p:nvSpPr>
              <p:cNvPr id="765" name="Google Shape;765;p26"/>
              <p:cNvSpPr/>
              <p:nvPr/>
            </p:nvSpPr>
            <p:spPr>
              <a:xfrm>
                <a:off x="8617701" y="4534606"/>
                <a:ext cx="375588" cy="137593"/>
              </a:xfrm>
              <a:custGeom>
                <a:avLst/>
                <a:gdLst/>
                <a:ahLst/>
                <a:cxnLst/>
                <a:rect l="l" t="t" r="r" b="b"/>
                <a:pathLst>
                  <a:path w="13553" h="4965" extrusionOk="0">
                    <a:moveTo>
                      <a:pt x="6548" y="0"/>
                    </a:moveTo>
                    <a:cubicBezTo>
                      <a:pt x="2925" y="0"/>
                      <a:pt x="1" y="2499"/>
                      <a:pt x="1" y="2499"/>
                    </a:cubicBezTo>
                    <a:cubicBezTo>
                      <a:pt x="2999" y="4422"/>
                      <a:pt x="5959" y="4964"/>
                      <a:pt x="8344" y="4964"/>
                    </a:cubicBezTo>
                    <a:cubicBezTo>
                      <a:pt x="11430" y="4964"/>
                      <a:pt x="13553" y="4056"/>
                      <a:pt x="13553" y="4056"/>
                    </a:cubicBezTo>
                    <a:cubicBezTo>
                      <a:pt x="11301" y="957"/>
                      <a:pt x="8791" y="0"/>
                      <a:pt x="654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26"/>
              <p:cNvSpPr/>
              <p:nvPr/>
            </p:nvSpPr>
            <p:spPr>
              <a:xfrm>
                <a:off x="8736170" y="4304707"/>
                <a:ext cx="289900" cy="114702"/>
              </a:xfrm>
              <a:custGeom>
                <a:avLst/>
                <a:gdLst/>
                <a:ahLst/>
                <a:cxnLst/>
                <a:rect l="l" t="t" r="r" b="b"/>
                <a:pathLst>
                  <a:path w="10461" h="4139" extrusionOk="0">
                    <a:moveTo>
                      <a:pt x="5762" y="0"/>
                    </a:moveTo>
                    <a:cubicBezTo>
                      <a:pt x="2091" y="0"/>
                      <a:pt x="1" y="3587"/>
                      <a:pt x="1" y="3587"/>
                    </a:cubicBezTo>
                    <a:cubicBezTo>
                      <a:pt x="1299" y="3982"/>
                      <a:pt x="2508" y="4139"/>
                      <a:pt x="3609" y="4139"/>
                    </a:cubicBezTo>
                    <a:cubicBezTo>
                      <a:pt x="7829" y="4139"/>
                      <a:pt x="10460" y="1836"/>
                      <a:pt x="10460" y="1836"/>
                    </a:cubicBezTo>
                    <a:cubicBezTo>
                      <a:pt x="8695" y="491"/>
                      <a:pt x="7120" y="0"/>
                      <a:pt x="576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26"/>
              <p:cNvSpPr/>
              <p:nvPr/>
            </p:nvSpPr>
            <p:spPr>
              <a:xfrm>
                <a:off x="8381096" y="4746298"/>
                <a:ext cx="225607" cy="68311"/>
              </a:xfrm>
              <a:custGeom>
                <a:avLst/>
                <a:gdLst/>
                <a:ahLst/>
                <a:cxnLst/>
                <a:rect l="l" t="t" r="r" b="b"/>
                <a:pathLst>
                  <a:path w="8141" h="2465" extrusionOk="0">
                    <a:moveTo>
                      <a:pt x="3654" y="1"/>
                    </a:moveTo>
                    <a:cubicBezTo>
                      <a:pt x="1367" y="1"/>
                      <a:pt x="1" y="1215"/>
                      <a:pt x="1" y="1215"/>
                    </a:cubicBezTo>
                    <a:cubicBezTo>
                      <a:pt x="1867" y="2160"/>
                      <a:pt x="3438" y="2464"/>
                      <a:pt x="4686" y="2464"/>
                    </a:cubicBezTo>
                    <a:cubicBezTo>
                      <a:pt x="6937" y="2464"/>
                      <a:pt x="8141" y="1476"/>
                      <a:pt x="8141" y="1476"/>
                    </a:cubicBezTo>
                    <a:cubicBezTo>
                      <a:pt x="6420" y="361"/>
                      <a:pt x="4901" y="1"/>
                      <a:pt x="365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26"/>
              <p:cNvSpPr/>
              <p:nvPr/>
            </p:nvSpPr>
            <p:spPr>
              <a:xfrm>
                <a:off x="8430562" y="4118953"/>
                <a:ext cx="280118" cy="226577"/>
              </a:xfrm>
              <a:custGeom>
                <a:avLst/>
                <a:gdLst/>
                <a:ahLst/>
                <a:cxnLst/>
                <a:rect l="l" t="t" r="r" b="b"/>
                <a:pathLst>
                  <a:path w="10108" h="8176" extrusionOk="0">
                    <a:moveTo>
                      <a:pt x="1069" y="1"/>
                    </a:moveTo>
                    <a:lnTo>
                      <a:pt x="1069" y="1"/>
                    </a:lnTo>
                    <a:cubicBezTo>
                      <a:pt x="1069" y="1"/>
                      <a:pt x="1" y="6424"/>
                      <a:pt x="7425" y="8175"/>
                    </a:cubicBezTo>
                    <a:lnTo>
                      <a:pt x="7425" y="8175"/>
                    </a:lnTo>
                    <a:cubicBezTo>
                      <a:pt x="7425" y="8175"/>
                      <a:pt x="10108" y="1729"/>
                      <a:pt x="10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26"/>
              <p:cNvSpPr/>
              <p:nvPr/>
            </p:nvSpPr>
            <p:spPr>
              <a:xfrm>
                <a:off x="7992324" y="4106982"/>
                <a:ext cx="839661" cy="814470"/>
              </a:xfrm>
              <a:custGeom>
                <a:avLst/>
                <a:gdLst/>
                <a:ahLst/>
                <a:cxnLst/>
                <a:rect l="l" t="t" r="r" b="b"/>
                <a:pathLst>
                  <a:path w="30299" h="29390" fill="none" extrusionOk="0">
                    <a:moveTo>
                      <a:pt x="30299" y="1"/>
                    </a:moveTo>
                    <a:cubicBezTo>
                      <a:pt x="30299" y="1"/>
                      <a:pt x="21670" y="25945"/>
                      <a:pt x="0" y="29390"/>
                    </a:cubicBezTo>
                  </a:path>
                </a:pathLst>
              </a:custGeom>
              <a:no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26"/>
              <p:cNvSpPr/>
              <p:nvPr/>
            </p:nvSpPr>
            <p:spPr>
              <a:xfrm>
                <a:off x="8504609" y="4159607"/>
                <a:ext cx="204823" cy="338730"/>
              </a:xfrm>
              <a:custGeom>
                <a:avLst/>
                <a:gdLst/>
                <a:ahLst/>
                <a:cxnLst/>
                <a:rect l="l" t="t" r="r" b="b"/>
                <a:pathLst>
                  <a:path w="7391" h="12223" fill="none" extrusionOk="0">
                    <a:moveTo>
                      <a:pt x="0" y="0"/>
                    </a:moveTo>
                    <a:cubicBezTo>
                      <a:pt x="0" y="0"/>
                      <a:pt x="7390" y="5139"/>
                      <a:pt x="4150" y="12222"/>
                    </a:cubicBezTo>
                  </a:path>
                </a:pathLst>
              </a:custGeom>
              <a:noFill/>
              <a:ln w="68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26"/>
              <p:cNvSpPr/>
              <p:nvPr/>
            </p:nvSpPr>
            <p:spPr>
              <a:xfrm>
                <a:off x="8479086" y="4554059"/>
                <a:ext cx="377777" cy="105557"/>
              </a:xfrm>
              <a:custGeom>
                <a:avLst/>
                <a:gdLst/>
                <a:ahLst/>
                <a:cxnLst/>
                <a:rect l="l" t="t" r="r" b="b"/>
                <a:pathLst>
                  <a:path w="13632" h="3809" fill="none" extrusionOk="0">
                    <a:moveTo>
                      <a:pt x="13632" y="2104"/>
                    </a:moveTo>
                    <a:cubicBezTo>
                      <a:pt x="13632" y="2104"/>
                      <a:pt x="7424" y="0"/>
                      <a:pt x="0" y="3809"/>
                    </a:cubicBezTo>
                  </a:path>
                </a:pathLst>
              </a:custGeom>
              <a:noFill/>
              <a:ln w="68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26"/>
              <p:cNvSpPr/>
              <p:nvPr/>
            </p:nvSpPr>
            <p:spPr>
              <a:xfrm>
                <a:off x="8627789" y="4356833"/>
                <a:ext cx="242955" cy="129833"/>
              </a:xfrm>
              <a:custGeom>
                <a:avLst/>
                <a:gdLst/>
                <a:ahLst/>
                <a:cxnLst/>
                <a:rect l="l" t="t" r="r" b="b"/>
                <a:pathLst>
                  <a:path w="8767" h="4685" fill="none" extrusionOk="0">
                    <a:moveTo>
                      <a:pt x="8766" y="0"/>
                    </a:moveTo>
                    <a:cubicBezTo>
                      <a:pt x="8766" y="0"/>
                      <a:pt x="4344" y="364"/>
                      <a:pt x="1" y="4684"/>
                    </a:cubicBezTo>
                  </a:path>
                </a:pathLst>
              </a:custGeom>
              <a:noFill/>
              <a:ln w="68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26"/>
              <p:cNvSpPr/>
              <p:nvPr/>
            </p:nvSpPr>
            <p:spPr>
              <a:xfrm>
                <a:off x="8305802" y="4743083"/>
                <a:ext cx="287683" cy="58335"/>
              </a:xfrm>
              <a:custGeom>
                <a:avLst/>
                <a:gdLst/>
                <a:ahLst/>
                <a:cxnLst/>
                <a:rect l="l" t="t" r="r" b="b"/>
                <a:pathLst>
                  <a:path w="10381" h="2105" fill="none" extrusionOk="0">
                    <a:moveTo>
                      <a:pt x="10380" y="1388"/>
                    </a:moveTo>
                    <a:cubicBezTo>
                      <a:pt x="10380" y="1388"/>
                      <a:pt x="6072" y="1"/>
                      <a:pt x="0" y="2104"/>
                    </a:cubicBezTo>
                  </a:path>
                </a:pathLst>
              </a:custGeom>
              <a:noFill/>
              <a:ln w="68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26"/>
              <p:cNvSpPr/>
              <p:nvPr/>
            </p:nvSpPr>
            <p:spPr>
              <a:xfrm>
                <a:off x="8577436" y="3795610"/>
                <a:ext cx="611809" cy="380437"/>
              </a:xfrm>
              <a:custGeom>
                <a:avLst/>
                <a:gdLst/>
                <a:ahLst/>
                <a:cxnLst/>
                <a:rect l="l" t="t" r="r" b="b"/>
                <a:pathLst>
                  <a:path w="22077" h="13728" extrusionOk="0">
                    <a:moveTo>
                      <a:pt x="8727" y="1"/>
                    </a:moveTo>
                    <a:cubicBezTo>
                      <a:pt x="6616" y="1"/>
                      <a:pt x="6505" y="3573"/>
                      <a:pt x="6733" y="6322"/>
                    </a:cubicBezTo>
                    <a:lnTo>
                      <a:pt x="6733" y="6322"/>
                    </a:lnTo>
                    <a:cubicBezTo>
                      <a:pt x="6274" y="4177"/>
                      <a:pt x="5328" y="1697"/>
                      <a:pt x="3398" y="1607"/>
                    </a:cubicBezTo>
                    <a:cubicBezTo>
                      <a:pt x="3372" y="1606"/>
                      <a:pt x="3347" y="1605"/>
                      <a:pt x="3322" y="1605"/>
                    </a:cubicBezTo>
                    <a:cubicBezTo>
                      <a:pt x="1" y="1605"/>
                      <a:pt x="2452" y="11342"/>
                      <a:pt x="9799" y="13226"/>
                    </a:cubicBezTo>
                    <a:cubicBezTo>
                      <a:pt x="9799" y="13226"/>
                      <a:pt x="11874" y="13727"/>
                      <a:pt x="14295" y="13727"/>
                    </a:cubicBezTo>
                    <a:cubicBezTo>
                      <a:pt x="17032" y="13727"/>
                      <a:pt x="20210" y="13087"/>
                      <a:pt x="21338" y="10361"/>
                    </a:cubicBezTo>
                    <a:cubicBezTo>
                      <a:pt x="22076" y="8572"/>
                      <a:pt x="21343" y="7933"/>
                      <a:pt x="20019" y="7933"/>
                    </a:cubicBezTo>
                    <a:cubicBezTo>
                      <a:pt x="18215" y="7933"/>
                      <a:pt x="15314" y="9120"/>
                      <a:pt x="13550" y="10199"/>
                    </a:cubicBezTo>
                    <a:lnTo>
                      <a:pt x="13550" y="10199"/>
                    </a:lnTo>
                    <a:cubicBezTo>
                      <a:pt x="15623" y="8458"/>
                      <a:pt x="19100" y="5048"/>
                      <a:pt x="17075" y="3187"/>
                    </a:cubicBezTo>
                    <a:cubicBezTo>
                      <a:pt x="16730" y="2870"/>
                      <a:pt x="16352" y="2732"/>
                      <a:pt x="15954" y="2732"/>
                    </a:cubicBezTo>
                    <a:cubicBezTo>
                      <a:pt x="13128" y="2732"/>
                      <a:pt x="9310" y="9747"/>
                      <a:pt x="9310" y="9747"/>
                    </a:cubicBezTo>
                    <a:cubicBezTo>
                      <a:pt x="9310" y="9747"/>
                      <a:pt x="13562" y="1186"/>
                      <a:pt x="9321" y="84"/>
                    </a:cubicBezTo>
                    <a:cubicBezTo>
                      <a:pt x="9108" y="27"/>
                      <a:pt x="8910" y="1"/>
                      <a:pt x="87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26"/>
              <p:cNvSpPr/>
              <p:nvPr/>
            </p:nvSpPr>
            <p:spPr>
              <a:xfrm>
                <a:off x="8670631" y="3930068"/>
                <a:ext cx="383125" cy="238549"/>
              </a:xfrm>
              <a:custGeom>
                <a:avLst/>
                <a:gdLst/>
                <a:ahLst/>
                <a:cxnLst/>
                <a:rect l="l" t="t" r="r" b="b"/>
                <a:pathLst>
                  <a:path w="13825" h="8608" extrusionOk="0">
                    <a:moveTo>
                      <a:pt x="5463" y="1"/>
                    </a:moveTo>
                    <a:cubicBezTo>
                      <a:pt x="4144" y="1"/>
                      <a:pt x="4073" y="2221"/>
                      <a:pt x="4215" y="3939"/>
                    </a:cubicBezTo>
                    <a:lnTo>
                      <a:pt x="4215" y="3939"/>
                    </a:lnTo>
                    <a:cubicBezTo>
                      <a:pt x="3927" y="2602"/>
                      <a:pt x="3333" y="1065"/>
                      <a:pt x="2127" y="1007"/>
                    </a:cubicBezTo>
                    <a:cubicBezTo>
                      <a:pt x="2111" y="1006"/>
                      <a:pt x="2096" y="1006"/>
                      <a:pt x="2080" y="1006"/>
                    </a:cubicBezTo>
                    <a:cubicBezTo>
                      <a:pt x="1" y="1006"/>
                      <a:pt x="1535" y="7110"/>
                      <a:pt x="6140" y="8295"/>
                    </a:cubicBezTo>
                    <a:cubicBezTo>
                      <a:pt x="6140" y="8295"/>
                      <a:pt x="7438" y="8607"/>
                      <a:pt x="8953" y="8607"/>
                    </a:cubicBezTo>
                    <a:cubicBezTo>
                      <a:pt x="10667" y="8607"/>
                      <a:pt x="12659" y="8207"/>
                      <a:pt x="13360" y="6498"/>
                    </a:cubicBezTo>
                    <a:cubicBezTo>
                      <a:pt x="13824" y="5374"/>
                      <a:pt x="13365" y="4973"/>
                      <a:pt x="12535" y="4973"/>
                    </a:cubicBezTo>
                    <a:cubicBezTo>
                      <a:pt x="11404" y="4973"/>
                      <a:pt x="9586" y="5718"/>
                      <a:pt x="8484" y="6393"/>
                    </a:cubicBezTo>
                    <a:lnTo>
                      <a:pt x="8484" y="6393"/>
                    </a:lnTo>
                    <a:cubicBezTo>
                      <a:pt x="9779" y="5306"/>
                      <a:pt x="11960" y="3167"/>
                      <a:pt x="10699" y="1996"/>
                    </a:cubicBezTo>
                    <a:cubicBezTo>
                      <a:pt x="10484" y="1799"/>
                      <a:pt x="10247" y="1712"/>
                      <a:pt x="9999" y="1712"/>
                    </a:cubicBezTo>
                    <a:cubicBezTo>
                      <a:pt x="8228" y="1712"/>
                      <a:pt x="5833" y="6100"/>
                      <a:pt x="5833" y="6100"/>
                    </a:cubicBezTo>
                    <a:cubicBezTo>
                      <a:pt x="5833" y="6100"/>
                      <a:pt x="8494" y="746"/>
                      <a:pt x="5833" y="52"/>
                    </a:cubicBezTo>
                    <a:cubicBezTo>
                      <a:pt x="5700" y="17"/>
                      <a:pt x="5577" y="1"/>
                      <a:pt x="546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26"/>
              <p:cNvSpPr/>
              <p:nvPr/>
            </p:nvSpPr>
            <p:spPr>
              <a:xfrm>
                <a:off x="8690168" y="4119923"/>
                <a:ext cx="129223" cy="53374"/>
              </a:xfrm>
              <a:custGeom>
                <a:avLst/>
                <a:gdLst/>
                <a:ahLst/>
                <a:cxnLst/>
                <a:rect l="l" t="t" r="r" b="b"/>
                <a:pathLst>
                  <a:path w="4663" h="1926" extrusionOk="0">
                    <a:moveTo>
                      <a:pt x="2590" y="1"/>
                    </a:moveTo>
                    <a:cubicBezTo>
                      <a:pt x="1146" y="1"/>
                      <a:pt x="1" y="1114"/>
                      <a:pt x="1" y="1114"/>
                    </a:cubicBezTo>
                    <a:cubicBezTo>
                      <a:pt x="1133" y="1717"/>
                      <a:pt x="2012" y="1925"/>
                      <a:pt x="2685" y="1925"/>
                    </a:cubicBezTo>
                    <a:cubicBezTo>
                      <a:pt x="4181" y="1925"/>
                      <a:pt x="4662" y="898"/>
                      <a:pt x="4662" y="898"/>
                    </a:cubicBezTo>
                    <a:cubicBezTo>
                      <a:pt x="3963" y="230"/>
                      <a:pt x="3245" y="1"/>
                      <a:pt x="259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26"/>
              <p:cNvSpPr/>
              <p:nvPr/>
            </p:nvSpPr>
            <p:spPr>
              <a:xfrm>
                <a:off x="8797303" y="4144781"/>
                <a:ext cx="111543" cy="90786"/>
              </a:xfrm>
              <a:custGeom>
                <a:avLst/>
                <a:gdLst/>
                <a:ahLst/>
                <a:cxnLst/>
                <a:rect l="l" t="t" r="r" b="b"/>
                <a:pathLst>
                  <a:path w="4025" h="3276" extrusionOk="0">
                    <a:moveTo>
                      <a:pt x="860" y="1"/>
                    </a:moveTo>
                    <a:cubicBezTo>
                      <a:pt x="839" y="1"/>
                      <a:pt x="818" y="1"/>
                      <a:pt x="796" y="1"/>
                    </a:cubicBezTo>
                    <a:cubicBezTo>
                      <a:pt x="796" y="1"/>
                      <a:pt x="0" y="2241"/>
                      <a:pt x="4025" y="3275"/>
                    </a:cubicBezTo>
                    <a:cubicBezTo>
                      <a:pt x="4025" y="3275"/>
                      <a:pt x="3958" y="1"/>
                      <a:pt x="86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78" name="Google Shape;778;p26"/>
            <p:cNvGrpSpPr/>
            <p:nvPr/>
          </p:nvGrpSpPr>
          <p:grpSpPr>
            <a:xfrm rot="2527819" flipH="1">
              <a:off x="145362" y="3968605"/>
              <a:ext cx="1139270" cy="1274096"/>
              <a:chOff x="1319425" y="3450081"/>
              <a:chExt cx="1139303" cy="1274132"/>
            </a:xfrm>
          </p:grpSpPr>
          <p:sp>
            <p:nvSpPr>
              <p:cNvPr id="779" name="Google Shape;779;p26"/>
              <p:cNvSpPr/>
              <p:nvPr/>
            </p:nvSpPr>
            <p:spPr>
              <a:xfrm>
                <a:off x="1334861" y="3736789"/>
                <a:ext cx="786425" cy="987424"/>
              </a:xfrm>
              <a:custGeom>
                <a:avLst/>
                <a:gdLst/>
                <a:ahLst/>
                <a:cxnLst/>
                <a:rect l="l" t="t" r="r" b="b"/>
                <a:pathLst>
                  <a:path w="28378" h="35631" fill="none" extrusionOk="0">
                    <a:moveTo>
                      <a:pt x="27423" y="0"/>
                    </a:moveTo>
                    <a:cubicBezTo>
                      <a:pt x="27423" y="0"/>
                      <a:pt x="28378" y="17270"/>
                      <a:pt x="1" y="35631"/>
                    </a:cubicBezTo>
                  </a:path>
                </a:pathLst>
              </a:custGeom>
              <a:noFill/>
              <a:ln w="95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26"/>
              <p:cNvSpPr/>
              <p:nvPr/>
            </p:nvSpPr>
            <p:spPr>
              <a:xfrm>
                <a:off x="1602670" y="4007729"/>
                <a:ext cx="277291" cy="328643"/>
              </a:xfrm>
              <a:custGeom>
                <a:avLst/>
                <a:gdLst/>
                <a:ahLst/>
                <a:cxnLst/>
                <a:rect l="l" t="t" r="r" b="b"/>
                <a:pathLst>
                  <a:path w="10006" h="11859" extrusionOk="0">
                    <a:moveTo>
                      <a:pt x="4662" y="1"/>
                    </a:moveTo>
                    <a:cubicBezTo>
                      <a:pt x="0" y="6742"/>
                      <a:pt x="6856" y="11858"/>
                      <a:pt x="6856" y="11858"/>
                    </a:cubicBezTo>
                    <a:cubicBezTo>
                      <a:pt x="10005" y="5185"/>
                      <a:pt x="4662" y="1"/>
                      <a:pt x="46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26"/>
              <p:cNvSpPr/>
              <p:nvPr/>
            </p:nvSpPr>
            <p:spPr>
              <a:xfrm>
                <a:off x="1859754" y="4164579"/>
                <a:ext cx="365805" cy="144632"/>
              </a:xfrm>
              <a:custGeom>
                <a:avLst/>
                <a:gdLst/>
                <a:ahLst/>
                <a:cxnLst/>
                <a:rect l="l" t="t" r="r" b="b"/>
                <a:pathLst>
                  <a:path w="13200" h="5219" extrusionOk="0">
                    <a:moveTo>
                      <a:pt x="9905" y="1"/>
                    </a:moveTo>
                    <a:cubicBezTo>
                      <a:pt x="7342" y="1"/>
                      <a:pt x="3623" y="826"/>
                      <a:pt x="1" y="4595"/>
                    </a:cubicBezTo>
                    <a:cubicBezTo>
                      <a:pt x="1" y="4595"/>
                      <a:pt x="1957" y="5218"/>
                      <a:pt x="4448" y="5218"/>
                    </a:cubicBezTo>
                    <a:cubicBezTo>
                      <a:pt x="7404" y="5218"/>
                      <a:pt x="11114" y="4341"/>
                      <a:pt x="13200" y="503"/>
                    </a:cubicBezTo>
                    <a:cubicBezTo>
                      <a:pt x="13200" y="503"/>
                      <a:pt x="11904" y="1"/>
                      <a:pt x="990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26"/>
              <p:cNvSpPr/>
              <p:nvPr/>
            </p:nvSpPr>
            <p:spPr>
              <a:xfrm>
                <a:off x="1626308" y="4461125"/>
                <a:ext cx="310990" cy="112734"/>
              </a:xfrm>
              <a:custGeom>
                <a:avLst/>
                <a:gdLst/>
                <a:ahLst/>
                <a:cxnLst/>
                <a:rect l="l" t="t" r="r" b="b"/>
                <a:pathLst>
                  <a:path w="11222" h="4068" extrusionOk="0">
                    <a:moveTo>
                      <a:pt x="11221" y="1534"/>
                    </a:moveTo>
                    <a:cubicBezTo>
                      <a:pt x="11221" y="1534"/>
                      <a:pt x="11221" y="1534"/>
                      <a:pt x="11221" y="1534"/>
                    </a:cubicBezTo>
                    <a:lnTo>
                      <a:pt x="11221" y="1534"/>
                    </a:lnTo>
                    <a:cubicBezTo>
                      <a:pt x="11221" y="1534"/>
                      <a:pt x="11221" y="1534"/>
                      <a:pt x="11221" y="1534"/>
                    </a:cubicBezTo>
                    <a:close/>
                    <a:moveTo>
                      <a:pt x="5690" y="1"/>
                    </a:moveTo>
                    <a:cubicBezTo>
                      <a:pt x="3937" y="1"/>
                      <a:pt x="1948" y="478"/>
                      <a:pt x="0" y="1966"/>
                    </a:cubicBezTo>
                    <a:cubicBezTo>
                      <a:pt x="0" y="1966"/>
                      <a:pt x="2067" y="4067"/>
                      <a:pt x="5236" y="4067"/>
                    </a:cubicBezTo>
                    <a:cubicBezTo>
                      <a:pt x="6958" y="4067"/>
                      <a:pt x="9004" y="3447"/>
                      <a:pt x="11221" y="1534"/>
                    </a:cubicBezTo>
                    <a:lnTo>
                      <a:pt x="11221" y="1534"/>
                    </a:lnTo>
                    <a:cubicBezTo>
                      <a:pt x="11221" y="1534"/>
                      <a:pt x="11221" y="1534"/>
                      <a:pt x="11221" y="1534"/>
                    </a:cubicBezTo>
                    <a:cubicBezTo>
                      <a:pt x="11210" y="1534"/>
                      <a:pt x="8831" y="1"/>
                      <a:pt x="56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26"/>
              <p:cNvSpPr/>
              <p:nvPr/>
            </p:nvSpPr>
            <p:spPr>
              <a:xfrm>
                <a:off x="1319425" y="4312090"/>
                <a:ext cx="252405" cy="311295"/>
              </a:xfrm>
              <a:custGeom>
                <a:avLst/>
                <a:gdLst/>
                <a:ahLst/>
                <a:cxnLst/>
                <a:rect l="l" t="t" r="r" b="b"/>
                <a:pathLst>
                  <a:path w="9108" h="11233" extrusionOk="0">
                    <a:moveTo>
                      <a:pt x="5355" y="0"/>
                    </a:moveTo>
                    <a:cubicBezTo>
                      <a:pt x="5355" y="0"/>
                      <a:pt x="1" y="4548"/>
                      <a:pt x="4946" y="11233"/>
                    </a:cubicBezTo>
                    <a:cubicBezTo>
                      <a:pt x="4946" y="11233"/>
                      <a:pt x="9107" y="5741"/>
                      <a:pt x="535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26"/>
              <p:cNvSpPr/>
              <p:nvPr/>
            </p:nvSpPr>
            <p:spPr>
              <a:xfrm>
                <a:off x="1602670" y="4007729"/>
                <a:ext cx="189997" cy="328643"/>
              </a:xfrm>
              <a:custGeom>
                <a:avLst/>
                <a:gdLst/>
                <a:ahLst/>
                <a:cxnLst/>
                <a:rect l="l" t="t" r="r" b="b"/>
                <a:pathLst>
                  <a:path w="6856" h="11859" extrusionOk="0">
                    <a:moveTo>
                      <a:pt x="4662" y="1"/>
                    </a:moveTo>
                    <a:cubicBezTo>
                      <a:pt x="0" y="6742"/>
                      <a:pt x="6856" y="11858"/>
                      <a:pt x="6856" y="11858"/>
                    </a:cubicBezTo>
                    <a:cubicBezTo>
                      <a:pt x="5742" y="6094"/>
                      <a:pt x="4662" y="1"/>
                      <a:pt x="466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26"/>
              <p:cNvSpPr/>
              <p:nvPr/>
            </p:nvSpPr>
            <p:spPr>
              <a:xfrm>
                <a:off x="1859754" y="4164579"/>
                <a:ext cx="365805" cy="127367"/>
              </a:xfrm>
              <a:custGeom>
                <a:avLst/>
                <a:gdLst/>
                <a:ahLst/>
                <a:cxnLst/>
                <a:rect l="l" t="t" r="r" b="b"/>
                <a:pathLst>
                  <a:path w="13200" h="4596" extrusionOk="0">
                    <a:moveTo>
                      <a:pt x="9905" y="1"/>
                    </a:moveTo>
                    <a:cubicBezTo>
                      <a:pt x="7342" y="1"/>
                      <a:pt x="3623" y="826"/>
                      <a:pt x="1" y="4595"/>
                    </a:cubicBezTo>
                    <a:cubicBezTo>
                      <a:pt x="1" y="4595"/>
                      <a:pt x="7993" y="3413"/>
                      <a:pt x="13200" y="503"/>
                    </a:cubicBezTo>
                    <a:cubicBezTo>
                      <a:pt x="13200" y="503"/>
                      <a:pt x="11904" y="1"/>
                      <a:pt x="990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26"/>
              <p:cNvSpPr/>
              <p:nvPr/>
            </p:nvSpPr>
            <p:spPr>
              <a:xfrm>
                <a:off x="1626308" y="4461125"/>
                <a:ext cx="310990" cy="70168"/>
              </a:xfrm>
              <a:custGeom>
                <a:avLst/>
                <a:gdLst/>
                <a:ahLst/>
                <a:cxnLst/>
                <a:rect l="l" t="t" r="r" b="b"/>
                <a:pathLst>
                  <a:path w="11222" h="2532" extrusionOk="0">
                    <a:moveTo>
                      <a:pt x="5690" y="1"/>
                    </a:moveTo>
                    <a:cubicBezTo>
                      <a:pt x="3937" y="1"/>
                      <a:pt x="1948" y="478"/>
                      <a:pt x="0" y="1966"/>
                    </a:cubicBezTo>
                    <a:cubicBezTo>
                      <a:pt x="0" y="1966"/>
                      <a:pt x="2126" y="2532"/>
                      <a:pt x="5029" y="2532"/>
                    </a:cubicBezTo>
                    <a:cubicBezTo>
                      <a:pt x="6892" y="2532"/>
                      <a:pt x="9075" y="2299"/>
                      <a:pt x="11221" y="1534"/>
                    </a:cubicBezTo>
                    <a:lnTo>
                      <a:pt x="11221" y="1534"/>
                    </a:lnTo>
                    <a:cubicBezTo>
                      <a:pt x="11221" y="1534"/>
                      <a:pt x="11221" y="1534"/>
                      <a:pt x="11221" y="1534"/>
                    </a:cubicBezTo>
                    <a:cubicBezTo>
                      <a:pt x="11221" y="1534"/>
                      <a:pt x="11221" y="1534"/>
                      <a:pt x="11221" y="1534"/>
                    </a:cubicBezTo>
                    <a:lnTo>
                      <a:pt x="11221" y="1534"/>
                    </a:lnTo>
                    <a:cubicBezTo>
                      <a:pt x="11221" y="1534"/>
                      <a:pt x="11221" y="1534"/>
                      <a:pt x="11221" y="1534"/>
                    </a:cubicBezTo>
                    <a:lnTo>
                      <a:pt x="11221" y="1534"/>
                    </a:lnTo>
                    <a:cubicBezTo>
                      <a:pt x="11207" y="1532"/>
                      <a:pt x="8828" y="1"/>
                      <a:pt x="569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26"/>
              <p:cNvSpPr/>
              <p:nvPr/>
            </p:nvSpPr>
            <p:spPr>
              <a:xfrm>
                <a:off x="1319425" y="4312090"/>
                <a:ext cx="153777" cy="311295"/>
              </a:xfrm>
              <a:custGeom>
                <a:avLst/>
                <a:gdLst/>
                <a:ahLst/>
                <a:cxnLst/>
                <a:rect l="l" t="t" r="r" b="b"/>
                <a:pathLst>
                  <a:path w="5549" h="11233" extrusionOk="0">
                    <a:moveTo>
                      <a:pt x="5355" y="0"/>
                    </a:moveTo>
                    <a:cubicBezTo>
                      <a:pt x="5355" y="0"/>
                      <a:pt x="1" y="4548"/>
                      <a:pt x="4946" y="11233"/>
                    </a:cubicBezTo>
                    <a:cubicBezTo>
                      <a:pt x="4946" y="11233"/>
                      <a:pt x="5549" y="7447"/>
                      <a:pt x="535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26"/>
              <p:cNvSpPr/>
              <p:nvPr/>
            </p:nvSpPr>
            <p:spPr>
              <a:xfrm>
                <a:off x="2020761" y="3772371"/>
                <a:ext cx="296801" cy="301179"/>
              </a:xfrm>
              <a:custGeom>
                <a:avLst/>
                <a:gdLst/>
                <a:ahLst/>
                <a:cxnLst/>
                <a:rect l="l" t="t" r="r" b="b"/>
                <a:pathLst>
                  <a:path w="10710" h="10868" extrusionOk="0">
                    <a:moveTo>
                      <a:pt x="3263" y="1"/>
                    </a:moveTo>
                    <a:cubicBezTo>
                      <a:pt x="3263" y="1"/>
                      <a:pt x="0" y="6459"/>
                      <a:pt x="2456" y="9426"/>
                    </a:cubicBezTo>
                    <a:cubicBezTo>
                      <a:pt x="3317" y="10463"/>
                      <a:pt x="4425" y="10867"/>
                      <a:pt x="5529" y="10867"/>
                    </a:cubicBezTo>
                    <a:cubicBezTo>
                      <a:pt x="7572" y="10867"/>
                      <a:pt x="9603" y="9481"/>
                      <a:pt x="10039" y="8153"/>
                    </a:cubicBezTo>
                    <a:cubicBezTo>
                      <a:pt x="10710" y="6117"/>
                      <a:pt x="7231" y="2457"/>
                      <a:pt x="4047" y="92"/>
                    </a:cubicBezTo>
                    <a:lnTo>
                      <a:pt x="3263"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26"/>
              <p:cNvSpPr/>
              <p:nvPr/>
            </p:nvSpPr>
            <p:spPr>
              <a:xfrm>
                <a:off x="2074301" y="3772371"/>
                <a:ext cx="86047" cy="262798"/>
              </a:xfrm>
              <a:custGeom>
                <a:avLst/>
                <a:gdLst/>
                <a:ahLst/>
                <a:cxnLst/>
                <a:rect l="l" t="t" r="r" b="b"/>
                <a:pathLst>
                  <a:path w="3105" h="9483" fill="none" extrusionOk="0">
                    <a:moveTo>
                      <a:pt x="1752" y="9483"/>
                    </a:moveTo>
                    <a:cubicBezTo>
                      <a:pt x="1752" y="9483"/>
                      <a:pt x="1" y="7482"/>
                      <a:pt x="1331" y="1"/>
                    </a:cubicBezTo>
                    <a:lnTo>
                      <a:pt x="3105" y="9380"/>
                    </a:ln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26"/>
              <p:cNvSpPr/>
              <p:nvPr/>
            </p:nvSpPr>
            <p:spPr>
              <a:xfrm>
                <a:off x="2111185" y="3772371"/>
                <a:ext cx="121935" cy="251463"/>
              </a:xfrm>
              <a:custGeom>
                <a:avLst/>
                <a:gdLst/>
                <a:ahLst/>
                <a:cxnLst/>
                <a:rect l="l" t="t" r="r" b="b"/>
                <a:pathLst>
                  <a:path w="4400" h="9074" fill="none" extrusionOk="0">
                    <a:moveTo>
                      <a:pt x="3274" y="9073"/>
                    </a:moveTo>
                    <a:lnTo>
                      <a:pt x="0" y="1"/>
                    </a:lnTo>
                    <a:cubicBezTo>
                      <a:pt x="0" y="1"/>
                      <a:pt x="2206" y="1217"/>
                      <a:pt x="4400" y="8505"/>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26"/>
              <p:cNvSpPr/>
              <p:nvPr/>
            </p:nvSpPr>
            <p:spPr>
              <a:xfrm>
                <a:off x="2111490" y="3772371"/>
                <a:ext cx="162284" cy="207345"/>
              </a:xfrm>
              <a:custGeom>
                <a:avLst/>
                <a:gdLst/>
                <a:ahLst/>
                <a:cxnLst/>
                <a:rect l="l" t="t" r="r" b="b"/>
                <a:pathLst>
                  <a:path w="5856" h="7482" fill="none" extrusionOk="0">
                    <a:moveTo>
                      <a:pt x="5855" y="7482"/>
                    </a:moveTo>
                    <a:cubicBezTo>
                      <a:pt x="5855" y="7482"/>
                      <a:pt x="4650" y="3048"/>
                      <a:pt x="0" y="1"/>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26"/>
              <p:cNvSpPr/>
              <p:nvPr/>
            </p:nvSpPr>
            <p:spPr>
              <a:xfrm>
                <a:off x="2113680" y="3625636"/>
                <a:ext cx="345048" cy="231122"/>
              </a:xfrm>
              <a:custGeom>
                <a:avLst/>
                <a:gdLst/>
                <a:ahLst/>
                <a:cxnLst/>
                <a:rect l="l" t="t" r="r" b="b"/>
                <a:pathLst>
                  <a:path w="12451" h="8340" extrusionOk="0">
                    <a:moveTo>
                      <a:pt x="8339" y="1"/>
                    </a:moveTo>
                    <a:cubicBezTo>
                      <a:pt x="6205" y="1"/>
                      <a:pt x="2752" y="2230"/>
                      <a:pt x="251" y="4443"/>
                    </a:cubicBezTo>
                    <a:lnTo>
                      <a:pt x="1" y="5182"/>
                    </a:lnTo>
                    <a:cubicBezTo>
                      <a:pt x="1" y="5182"/>
                      <a:pt x="3943" y="8339"/>
                      <a:pt x="7223" y="8339"/>
                    </a:cubicBezTo>
                    <a:cubicBezTo>
                      <a:pt x="7870" y="8339"/>
                      <a:pt x="8491" y="8216"/>
                      <a:pt x="9051" y="7922"/>
                    </a:cubicBezTo>
                    <a:cubicBezTo>
                      <a:pt x="12450" y="6126"/>
                      <a:pt x="11234" y="1317"/>
                      <a:pt x="9380" y="248"/>
                    </a:cubicBezTo>
                    <a:cubicBezTo>
                      <a:pt x="9089" y="78"/>
                      <a:pt x="8737" y="1"/>
                      <a:pt x="833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26"/>
              <p:cNvSpPr/>
              <p:nvPr/>
            </p:nvSpPr>
            <p:spPr>
              <a:xfrm>
                <a:off x="2113680" y="3768907"/>
                <a:ext cx="264377" cy="79424"/>
              </a:xfrm>
              <a:custGeom>
                <a:avLst/>
                <a:gdLst/>
                <a:ahLst/>
                <a:cxnLst/>
                <a:rect l="l" t="t" r="r" b="b"/>
                <a:pathLst>
                  <a:path w="9540" h="2866" fill="none" extrusionOk="0">
                    <a:moveTo>
                      <a:pt x="9369" y="1570"/>
                    </a:moveTo>
                    <a:cubicBezTo>
                      <a:pt x="9369" y="1570"/>
                      <a:pt x="7038" y="2866"/>
                      <a:pt x="1" y="1"/>
                    </a:cubicBezTo>
                    <a:lnTo>
                      <a:pt x="9540" y="206"/>
                    </a:ln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26"/>
              <p:cNvSpPr/>
              <p:nvPr/>
            </p:nvSpPr>
            <p:spPr>
              <a:xfrm>
                <a:off x="2113680" y="3698657"/>
                <a:ext cx="264682" cy="70611"/>
              </a:xfrm>
              <a:custGeom>
                <a:avLst/>
                <a:gdLst/>
                <a:ahLst/>
                <a:cxnLst/>
                <a:rect l="l" t="t" r="r" b="b"/>
                <a:pathLst>
                  <a:path w="9551" h="2548" fill="none" extrusionOk="0">
                    <a:moveTo>
                      <a:pt x="9551" y="1228"/>
                    </a:moveTo>
                    <a:lnTo>
                      <a:pt x="1" y="2547"/>
                    </a:lnTo>
                    <a:cubicBezTo>
                      <a:pt x="1" y="2547"/>
                      <a:pt x="1649" y="649"/>
                      <a:pt x="9233" y="1"/>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26"/>
              <p:cNvSpPr/>
              <p:nvPr/>
            </p:nvSpPr>
            <p:spPr>
              <a:xfrm>
                <a:off x="2113680" y="3652988"/>
                <a:ext cx="236332" cy="116282"/>
              </a:xfrm>
              <a:custGeom>
                <a:avLst/>
                <a:gdLst/>
                <a:ahLst/>
                <a:cxnLst/>
                <a:rect l="l" t="t" r="r" b="b"/>
                <a:pathLst>
                  <a:path w="8528" h="4196" fill="none" extrusionOk="0">
                    <a:moveTo>
                      <a:pt x="8528" y="0"/>
                    </a:moveTo>
                    <a:cubicBezTo>
                      <a:pt x="8528" y="0"/>
                      <a:pt x="3935" y="273"/>
                      <a:pt x="1" y="4195"/>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26"/>
              <p:cNvSpPr/>
              <p:nvPr/>
            </p:nvSpPr>
            <p:spPr>
              <a:xfrm>
                <a:off x="1811064" y="3526732"/>
                <a:ext cx="293836" cy="246004"/>
              </a:xfrm>
              <a:custGeom>
                <a:avLst/>
                <a:gdLst/>
                <a:ahLst/>
                <a:cxnLst/>
                <a:rect l="l" t="t" r="r" b="b"/>
                <a:pathLst>
                  <a:path w="10603" h="8877" extrusionOk="0">
                    <a:moveTo>
                      <a:pt x="4933" y="1"/>
                    </a:moveTo>
                    <a:cubicBezTo>
                      <a:pt x="1934" y="1"/>
                      <a:pt x="1" y="3555"/>
                      <a:pt x="484" y="5397"/>
                    </a:cubicBezTo>
                    <a:cubicBezTo>
                      <a:pt x="1030" y="7478"/>
                      <a:pt x="5953" y="8626"/>
                      <a:pt x="9909" y="8876"/>
                    </a:cubicBezTo>
                    <a:lnTo>
                      <a:pt x="10603" y="8524"/>
                    </a:lnTo>
                    <a:cubicBezTo>
                      <a:pt x="10603" y="8524"/>
                      <a:pt x="9807" y="1327"/>
                      <a:pt x="6146" y="190"/>
                    </a:cubicBezTo>
                    <a:cubicBezTo>
                      <a:pt x="5726" y="60"/>
                      <a:pt x="5320" y="1"/>
                      <a:pt x="49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26"/>
              <p:cNvSpPr/>
              <p:nvPr/>
            </p:nvSpPr>
            <p:spPr>
              <a:xfrm>
                <a:off x="1921829" y="3549013"/>
                <a:ext cx="183069" cy="213940"/>
              </a:xfrm>
              <a:custGeom>
                <a:avLst/>
                <a:gdLst/>
                <a:ahLst/>
                <a:cxnLst/>
                <a:rect l="l" t="t" r="r" b="b"/>
                <a:pathLst>
                  <a:path w="6606" h="7720" fill="none" extrusionOk="0">
                    <a:moveTo>
                      <a:pt x="1080" y="0"/>
                    </a:moveTo>
                    <a:cubicBezTo>
                      <a:pt x="1080" y="0"/>
                      <a:pt x="3638" y="728"/>
                      <a:pt x="6606" y="7720"/>
                    </a:cubicBezTo>
                    <a:lnTo>
                      <a:pt x="0" y="842"/>
                    </a:ln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26"/>
              <p:cNvSpPr/>
              <p:nvPr/>
            </p:nvSpPr>
            <p:spPr>
              <a:xfrm>
                <a:off x="1874248" y="3601943"/>
                <a:ext cx="230651" cy="166053"/>
              </a:xfrm>
              <a:custGeom>
                <a:avLst/>
                <a:gdLst/>
                <a:ahLst/>
                <a:cxnLst/>
                <a:rect l="l" t="t" r="r" b="b"/>
                <a:pathLst>
                  <a:path w="8323" h="5992" fill="none" extrusionOk="0">
                    <a:moveTo>
                      <a:pt x="637" y="0"/>
                    </a:moveTo>
                    <a:lnTo>
                      <a:pt x="8323" y="5810"/>
                    </a:lnTo>
                    <a:cubicBezTo>
                      <a:pt x="8323" y="5810"/>
                      <a:pt x="5821" y="5992"/>
                      <a:pt x="0" y="1092"/>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26"/>
              <p:cNvSpPr/>
              <p:nvPr/>
            </p:nvSpPr>
            <p:spPr>
              <a:xfrm>
                <a:off x="1855653" y="3678178"/>
                <a:ext cx="249246" cy="84773"/>
              </a:xfrm>
              <a:custGeom>
                <a:avLst/>
                <a:gdLst/>
                <a:ahLst/>
                <a:cxnLst/>
                <a:rect l="l" t="t" r="r" b="b"/>
                <a:pathLst>
                  <a:path w="8994" h="3059" fill="none" extrusionOk="0">
                    <a:moveTo>
                      <a:pt x="1" y="1"/>
                    </a:moveTo>
                    <a:cubicBezTo>
                      <a:pt x="1" y="1"/>
                      <a:pt x="3434" y="3059"/>
                      <a:pt x="8994" y="3059"/>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26"/>
              <p:cNvSpPr/>
              <p:nvPr/>
            </p:nvSpPr>
            <p:spPr>
              <a:xfrm>
                <a:off x="2035254" y="3450081"/>
                <a:ext cx="253320" cy="309743"/>
              </a:xfrm>
              <a:custGeom>
                <a:avLst/>
                <a:gdLst/>
                <a:ahLst/>
                <a:cxnLst/>
                <a:rect l="l" t="t" r="r" b="b"/>
                <a:pathLst>
                  <a:path w="9141" h="11177" extrusionOk="0">
                    <a:moveTo>
                      <a:pt x="3960" y="1"/>
                    </a:moveTo>
                    <a:cubicBezTo>
                      <a:pt x="3047" y="1"/>
                      <a:pt x="2215" y="225"/>
                      <a:pt x="1694" y="637"/>
                    </a:cubicBezTo>
                    <a:cubicBezTo>
                      <a:pt x="0" y="1979"/>
                      <a:pt x="898" y="6947"/>
                      <a:pt x="2263" y="10676"/>
                    </a:cubicBezTo>
                    <a:lnTo>
                      <a:pt x="2854" y="11176"/>
                    </a:lnTo>
                    <a:cubicBezTo>
                      <a:pt x="2854" y="11176"/>
                      <a:pt x="9141" y="7584"/>
                      <a:pt x="8720" y="3752"/>
                    </a:cubicBezTo>
                    <a:cubicBezTo>
                      <a:pt x="8430" y="1115"/>
                      <a:pt x="5994" y="1"/>
                      <a:pt x="396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26"/>
              <p:cNvSpPr/>
              <p:nvPr/>
            </p:nvSpPr>
            <p:spPr>
              <a:xfrm>
                <a:off x="2114317" y="3515925"/>
                <a:ext cx="144964" cy="243898"/>
              </a:xfrm>
              <a:custGeom>
                <a:avLst/>
                <a:gdLst/>
                <a:ahLst/>
                <a:cxnLst/>
                <a:rect l="l" t="t" r="r" b="b"/>
                <a:pathLst>
                  <a:path w="5231" h="8801" fill="none" extrusionOk="0">
                    <a:moveTo>
                      <a:pt x="4878" y="649"/>
                    </a:moveTo>
                    <a:cubicBezTo>
                      <a:pt x="4878" y="649"/>
                      <a:pt x="5230" y="3298"/>
                      <a:pt x="1" y="8800"/>
                    </a:cubicBezTo>
                    <a:lnTo>
                      <a:pt x="3684" y="1"/>
                    </a:ln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26"/>
              <p:cNvSpPr/>
              <p:nvPr/>
            </p:nvSpPr>
            <p:spPr>
              <a:xfrm>
                <a:off x="2081866" y="3496083"/>
                <a:ext cx="95497" cy="263740"/>
              </a:xfrm>
              <a:custGeom>
                <a:avLst/>
                <a:gdLst/>
                <a:ahLst/>
                <a:cxnLst/>
                <a:rect l="l" t="t" r="r" b="b"/>
                <a:pathLst>
                  <a:path w="3446" h="9517" fill="none" extrusionOk="0">
                    <a:moveTo>
                      <a:pt x="3446" y="148"/>
                    </a:moveTo>
                    <a:lnTo>
                      <a:pt x="1172" y="9516"/>
                    </a:lnTo>
                    <a:cubicBezTo>
                      <a:pt x="1172" y="9516"/>
                      <a:pt x="1" y="7288"/>
                      <a:pt x="2184" y="0"/>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26"/>
              <p:cNvSpPr/>
              <p:nvPr/>
            </p:nvSpPr>
            <p:spPr>
              <a:xfrm>
                <a:off x="2053212" y="3497330"/>
                <a:ext cx="61134" cy="262493"/>
              </a:xfrm>
              <a:custGeom>
                <a:avLst/>
                <a:gdLst/>
                <a:ahLst/>
                <a:cxnLst/>
                <a:rect l="l" t="t" r="r" b="b"/>
                <a:pathLst>
                  <a:path w="2206" h="9472" fill="none" extrusionOk="0">
                    <a:moveTo>
                      <a:pt x="1421" y="1"/>
                    </a:moveTo>
                    <a:cubicBezTo>
                      <a:pt x="1421" y="1"/>
                      <a:pt x="0" y="4378"/>
                      <a:pt x="2206" y="9471"/>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26"/>
              <p:cNvSpPr/>
              <p:nvPr/>
            </p:nvSpPr>
            <p:spPr>
              <a:xfrm>
                <a:off x="1802307" y="3765305"/>
                <a:ext cx="307941" cy="258613"/>
              </a:xfrm>
              <a:custGeom>
                <a:avLst/>
                <a:gdLst/>
                <a:ahLst/>
                <a:cxnLst/>
                <a:rect l="l" t="t" r="r" b="b"/>
                <a:pathLst>
                  <a:path w="11112" h="9332" extrusionOk="0">
                    <a:moveTo>
                      <a:pt x="9350" y="1"/>
                    </a:moveTo>
                    <a:cubicBezTo>
                      <a:pt x="7119" y="1"/>
                      <a:pt x="3155" y="350"/>
                      <a:pt x="1835" y="2712"/>
                    </a:cubicBezTo>
                    <a:cubicBezTo>
                      <a:pt x="1" y="6021"/>
                      <a:pt x="3501" y="9331"/>
                      <a:pt x="5661" y="9331"/>
                    </a:cubicBezTo>
                    <a:cubicBezTo>
                      <a:pt x="5697" y="9331"/>
                      <a:pt x="5733" y="9330"/>
                      <a:pt x="5768" y="9328"/>
                    </a:cubicBezTo>
                    <a:cubicBezTo>
                      <a:pt x="7917" y="9215"/>
                      <a:pt x="10055" y="4633"/>
                      <a:pt x="11112" y="824"/>
                    </a:cubicBezTo>
                    <a:lnTo>
                      <a:pt x="10919" y="63"/>
                    </a:lnTo>
                    <a:cubicBezTo>
                      <a:pt x="10919" y="63"/>
                      <a:pt x="10287" y="1"/>
                      <a:pt x="935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26"/>
              <p:cNvSpPr/>
              <p:nvPr/>
            </p:nvSpPr>
            <p:spPr>
              <a:xfrm>
                <a:off x="1863856" y="3767023"/>
                <a:ext cx="241043" cy="139616"/>
              </a:xfrm>
              <a:custGeom>
                <a:avLst/>
                <a:gdLst/>
                <a:ahLst/>
                <a:cxnLst/>
                <a:rect l="l" t="t" r="r" b="b"/>
                <a:pathLst>
                  <a:path w="8698" h="5038" fill="none" extrusionOk="0">
                    <a:moveTo>
                      <a:pt x="0" y="3821"/>
                    </a:moveTo>
                    <a:cubicBezTo>
                      <a:pt x="0" y="3821"/>
                      <a:pt x="1240" y="1456"/>
                      <a:pt x="8698" y="1"/>
                    </a:cubicBezTo>
                    <a:lnTo>
                      <a:pt x="591" y="5037"/>
                    </a:ln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26"/>
              <p:cNvSpPr/>
              <p:nvPr/>
            </p:nvSpPr>
            <p:spPr>
              <a:xfrm>
                <a:off x="1903234" y="3767023"/>
                <a:ext cx="201664" cy="198837"/>
              </a:xfrm>
              <a:custGeom>
                <a:avLst/>
                <a:gdLst/>
                <a:ahLst/>
                <a:cxnLst/>
                <a:rect l="l" t="t" r="r" b="b"/>
                <a:pathLst>
                  <a:path w="7277" h="7175" fill="none" extrusionOk="0">
                    <a:moveTo>
                      <a:pt x="0" y="6322"/>
                    </a:moveTo>
                    <a:lnTo>
                      <a:pt x="7277" y="1"/>
                    </a:lnTo>
                    <a:cubicBezTo>
                      <a:pt x="7277" y="1"/>
                      <a:pt x="6936" y="2490"/>
                      <a:pt x="944" y="7174"/>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26"/>
              <p:cNvSpPr/>
              <p:nvPr/>
            </p:nvSpPr>
            <p:spPr>
              <a:xfrm>
                <a:off x="1970353" y="3767023"/>
                <a:ext cx="134544" cy="226550"/>
              </a:xfrm>
              <a:custGeom>
                <a:avLst/>
                <a:gdLst/>
                <a:ahLst/>
                <a:cxnLst/>
                <a:rect l="l" t="t" r="r" b="b"/>
                <a:pathLst>
                  <a:path w="4855" h="8175" fill="none" extrusionOk="0">
                    <a:moveTo>
                      <a:pt x="0" y="8175"/>
                    </a:moveTo>
                    <a:cubicBezTo>
                      <a:pt x="0" y="8175"/>
                      <a:pt x="3695" y="5435"/>
                      <a:pt x="4855" y="1"/>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26"/>
              <p:cNvSpPr/>
              <p:nvPr/>
            </p:nvSpPr>
            <p:spPr>
              <a:xfrm>
                <a:off x="2044067" y="3697937"/>
                <a:ext cx="147486" cy="146488"/>
              </a:xfrm>
              <a:custGeom>
                <a:avLst/>
                <a:gdLst/>
                <a:ahLst/>
                <a:cxnLst/>
                <a:rect l="l" t="t" r="r" b="b"/>
                <a:pathLst>
                  <a:path w="5322" h="5286" extrusionOk="0">
                    <a:moveTo>
                      <a:pt x="2620" y="1"/>
                    </a:moveTo>
                    <a:cubicBezTo>
                      <a:pt x="1977" y="1"/>
                      <a:pt x="1427" y="180"/>
                      <a:pt x="978" y="561"/>
                    </a:cubicBezTo>
                    <a:cubicBezTo>
                      <a:pt x="455" y="993"/>
                      <a:pt x="160" y="1607"/>
                      <a:pt x="80" y="2391"/>
                    </a:cubicBezTo>
                    <a:cubicBezTo>
                      <a:pt x="0" y="3164"/>
                      <a:pt x="182" y="3824"/>
                      <a:pt x="603" y="4358"/>
                    </a:cubicBezTo>
                    <a:cubicBezTo>
                      <a:pt x="1035" y="4881"/>
                      <a:pt x="1638" y="5188"/>
                      <a:pt x="2422" y="5268"/>
                    </a:cubicBezTo>
                    <a:cubicBezTo>
                      <a:pt x="2541" y="5280"/>
                      <a:pt x="2658" y="5286"/>
                      <a:pt x="2771" y="5286"/>
                    </a:cubicBezTo>
                    <a:cubicBezTo>
                      <a:pt x="3401" y="5286"/>
                      <a:pt x="3932" y="5098"/>
                      <a:pt x="4366" y="4722"/>
                    </a:cubicBezTo>
                    <a:cubicBezTo>
                      <a:pt x="4878" y="4290"/>
                      <a:pt x="5173" y="3676"/>
                      <a:pt x="5242" y="2892"/>
                    </a:cubicBezTo>
                    <a:cubicBezTo>
                      <a:pt x="5321" y="2107"/>
                      <a:pt x="5151" y="1459"/>
                      <a:pt x="4730" y="925"/>
                    </a:cubicBezTo>
                    <a:cubicBezTo>
                      <a:pt x="4321" y="402"/>
                      <a:pt x="3718" y="95"/>
                      <a:pt x="2945" y="15"/>
                    </a:cubicBezTo>
                    <a:cubicBezTo>
                      <a:pt x="2834" y="6"/>
                      <a:pt x="2726" y="1"/>
                      <a:pt x="262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26"/>
              <p:cNvSpPr/>
              <p:nvPr/>
            </p:nvSpPr>
            <p:spPr>
              <a:xfrm>
                <a:off x="2072111" y="3725982"/>
                <a:ext cx="94860" cy="90287"/>
              </a:xfrm>
              <a:custGeom>
                <a:avLst/>
                <a:gdLst/>
                <a:ahLst/>
                <a:cxnLst/>
                <a:rect l="l" t="t" r="r" b="b"/>
                <a:pathLst>
                  <a:path w="3423" h="3258" extrusionOk="0">
                    <a:moveTo>
                      <a:pt x="1603" y="1"/>
                    </a:moveTo>
                    <a:cubicBezTo>
                      <a:pt x="1245" y="1"/>
                      <a:pt x="898" y="118"/>
                      <a:pt x="614" y="345"/>
                    </a:cubicBezTo>
                    <a:cubicBezTo>
                      <a:pt x="284" y="629"/>
                      <a:pt x="91" y="1038"/>
                      <a:pt x="68" y="1470"/>
                    </a:cubicBezTo>
                    <a:cubicBezTo>
                      <a:pt x="0" y="1902"/>
                      <a:pt x="114" y="2334"/>
                      <a:pt x="387" y="2675"/>
                    </a:cubicBezTo>
                    <a:cubicBezTo>
                      <a:pt x="660" y="3016"/>
                      <a:pt x="1069" y="3221"/>
                      <a:pt x="1501" y="3244"/>
                    </a:cubicBezTo>
                    <a:cubicBezTo>
                      <a:pt x="1568" y="3253"/>
                      <a:pt x="1635" y="3257"/>
                      <a:pt x="1702" y="3257"/>
                    </a:cubicBezTo>
                    <a:cubicBezTo>
                      <a:pt x="2056" y="3257"/>
                      <a:pt x="2408" y="3132"/>
                      <a:pt x="2695" y="2903"/>
                    </a:cubicBezTo>
                    <a:cubicBezTo>
                      <a:pt x="3331" y="2289"/>
                      <a:pt x="3422" y="1300"/>
                      <a:pt x="2922" y="572"/>
                    </a:cubicBezTo>
                    <a:cubicBezTo>
                      <a:pt x="2649" y="242"/>
                      <a:pt x="2251" y="38"/>
                      <a:pt x="1819" y="15"/>
                    </a:cubicBezTo>
                    <a:cubicBezTo>
                      <a:pt x="1747" y="6"/>
                      <a:pt x="1674" y="1"/>
                      <a:pt x="1603" y="1"/>
                    </a:cubicBezTo>
                    <a:close/>
                  </a:path>
                </a:pathLst>
              </a:custGeom>
              <a:solidFill>
                <a:srgbClr val="FFFFFF">
                  <a:alpha val="20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10" name="Google Shape;810;p26"/>
            <p:cNvGrpSpPr/>
            <p:nvPr/>
          </p:nvGrpSpPr>
          <p:grpSpPr>
            <a:xfrm rot="10479838">
              <a:off x="-279679" y="1373496"/>
              <a:ext cx="747707" cy="835585"/>
              <a:chOff x="8479465" y="3014365"/>
              <a:chExt cx="747682" cy="835557"/>
            </a:xfrm>
          </p:grpSpPr>
          <p:sp>
            <p:nvSpPr>
              <p:cNvPr id="811" name="Google Shape;811;p26"/>
              <p:cNvSpPr/>
              <p:nvPr/>
            </p:nvSpPr>
            <p:spPr>
              <a:xfrm>
                <a:off x="8558860" y="3155502"/>
                <a:ext cx="668287" cy="694420"/>
              </a:xfrm>
              <a:custGeom>
                <a:avLst/>
                <a:gdLst/>
                <a:ahLst/>
                <a:cxnLst/>
                <a:rect l="l" t="t" r="r" b="b"/>
                <a:pathLst>
                  <a:path w="24115" h="25058" fill="none" extrusionOk="0">
                    <a:moveTo>
                      <a:pt x="24115" y="25058"/>
                    </a:moveTo>
                    <a:cubicBezTo>
                      <a:pt x="24115" y="25058"/>
                      <a:pt x="6856" y="16804"/>
                      <a:pt x="1" y="0"/>
                    </a:cubicBezTo>
                  </a:path>
                </a:pathLst>
              </a:custGeom>
              <a:solidFill>
                <a:schemeClr val="accent4"/>
              </a:solidFill>
              <a:ln w="95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26"/>
              <p:cNvSpPr/>
              <p:nvPr/>
            </p:nvSpPr>
            <p:spPr>
              <a:xfrm>
                <a:off x="8906064" y="3486938"/>
                <a:ext cx="184039" cy="223418"/>
              </a:xfrm>
              <a:custGeom>
                <a:avLst/>
                <a:gdLst/>
                <a:ahLst/>
                <a:cxnLst/>
                <a:rect l="l" t="t" r="r" b="b"/>
                <a:pathLst>
                  <a:path w="6641" h="8062" extrusionOk="0">
                    <a:moveTo>
                      <a:pt x="2661" y="1"/>
                    </a:moveTo>
                    <a:cubicBezTo>
                      <a:pt x="2661" y="1"/>
                      <a:pt x="1" y="3980"/>
                      <a:pt x="4037" y="8061"/>
                    </a:cubicBezTo>
                    <a:cubicBezTo>
                      <a:pt x="4037" y="8061"/>
                      <a:pt x="6640" y="2866"/>
                      <a:pt x="26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26"/>
              <p:cNvSpPr/>
              <p:nvPr/>
            </p:nvSpPr>
            <p:spPr>
              <a:xfrm>
                <a:off x="8787928" y="3682529"/>
                <a:ext cx="226550" cy="83082"/>
              </a:xfrm>
              <a:custGeom>
                <a:avLst/>
                <a:gdLst/>
                <a:ahLst/>
                <a:cxnLst/>
                <a:rect l="l" t="t" r="r" b="b"/>
                <a:pathLst>
                  <a:path w="8175" h="2998" extrusionOk="0">
                    <a:moveTo>
                      <a:pt x="4191" y="0"/>
                    </a:moveTo>
                    <a:cubicBezTo>
                      <a:pt x="2986" y="0"/>
                      <a:pt x="1562" y="363"/>
                      <a:pt x="0" y="1447"/>
                    </a:cubicBezTo>
                    <a:cubicBezTo>
                      <a:pt x="0" y="1447"/>
                      <a:pt x="2086" y="2998"/>
                      <a:pt x="4518" y="2998"/>
                    </a:cubicBezTo>
                    <a:cubicBezTo>
                      <a:pt x="5722" y="2998"/>
                      <a:pt x="7011" y="2618"/>
                      <a:pt x="8175" y="1481"/>
                    </a:cubicBezTo>
                    <a:cubicBezTo>
                      <a:pt x="8175" y="1481"/>
                      <a:pt x="6628" y="0"/>
                      <a:pt x="419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26"/>
              <p:cNvSpPr/>
              <p:nvPr/>
            </p:nvSpPr>
            <p:spPr>
              <a:xfrm>
                <a:off x="8777203" y="3389586"/>
                <a:ext cx="162284" cy="196620"/>
              </a:xfrm>
              <a:custGeom>
                <a:avLst/>
                <a:gdLst/>
                <a:ahLst/>
                <a:cxnLst/>
                <a:rect l="l" t="t" r="r" b="b"/>
                <a:pathLst>
                  <a:path w="5856" h="7095" extrusionOk="0">
                    <a:moveTo>
                      <a:pt x="2559" y="1"/>
                    </a:moveTo>
                    <a:cubicBezTo>
                      <a:pt x="2558" y="1"/>
                      <a:pt x="1" y="3309"/>
                      <a:pt x="3286" y="7095"/>
                    </a:cubicBezTo>
                    <a:cubicBezTo>
                      <a:pt x="3286" y="7095"/>
                      <a:pt x="5856" y="2718"/>
                      <a:pt x="255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26"/>
              <p:cNvSpPr/>
              <p:nvPr/>
            </p:nvSpPr>
            <p:spPr>
              <a:xfrm>
                <a:off x="8667242" y="3555109"/>
                <a:ext cx="197590" cy="73494"/>
              </a:xfrm>
              <a:custGeom>
                <a:avLst/>
                <a:gdLst/>
                <a:ahLst/>
                <a:cxnLst/>
                <a:rect l="l" t="t" r="r" b="b"/>
                <a:pathLst>
                  <a:path w="7130" h="2652" extrusionOk="0">
                    <a:moveTo>
                      <a:pt x="3393" y="1"/>
                    </a:moveTo>
                    <a:cubicBezTo>
                      <a:pt x="2415" y="1"/>
                      <a:pt x="1273" y="269"/>
                      <a:pt x="1" y="1031"/>
                    </a:cubicBezTo>
                    <a:cubicBezTo>
                      <a:pt x="1" y="1031"/>
                      <a:pt x="1913" y="2651"/>
                      <a:pt x="4178" y="2651"/>
                    </a:cubicBezTo>
                    <a:cubicBezTo>
                      <a:pt x="5138" y="2651"/>
                      <a:pt x="6161" y="2360"/>
                      <a:pt x="7129" y="1531"/>
                    </a:cubicBezTo>
                    <a:cubicBezTo>
                      <a:pt x="7129" y="1531"/>
                      <a:pt x="5729" y="1"/>
                      <a:pt x="33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26"/>
              <p:cNvSpPr/>
              <p:nvPr/>
            </p:nvSpPr>
            <p:spPr>
              <a:xfrm>
                <a:off x="8672618" y="3262609"/>
                <a:ext cx="151255" cy="183706"/>
              </a:xfrm>
              <a:custGeom>
                <a:avLst/>
                <a:gdLst/>
                <a:ahLst/>
                <a:cxnLst/>
                <a:rect l="l" t="t" r="r" b="b"/>
                <a:pathLst>
                  <a:path w="5458" h="6629" extrusionOk="0">
                    <a:moveTo>
                      <a:pt x="3127" y="1"/>
                    </a:moveTo>
                    <a:cubicBezTo>
                      <a:pt x="3115" y="1"/>
                      <a:pt x="0" y="2388"/>
                      <a:pt x="2058" y="6629"/>
                    </a:cubicBezTo>
                    <a:cubicBezTo>
                      <a:pt x="2058" y="6629"/>
                      <a:pt x="5457" y="3286"/>
                      <a:pt x="312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26"/>
              <p:cNvSpPr/>
              <p:nvPr/>
            </p:nvSpPr>
            <p:spPr>
              <a:xfrm>
                <a:off x="8553207" y="3381244"/>
                <a:ext cx="175836" cy="80865"/>
              </a:xfrm>
              <a:custGeom>
                <a:avLst/>
                <a:gdLst/>
                <a:ahLst/>
                <a:cxnLst/>
                <a:rect l="l" t="t" r="r" b="b"/>
                <a:pathLst>
                  <a:path w="6345" h="2918" extrusionOk="0">
                    <a:moveTo>
                      <a:pt x="1935" y="1"/>
                    </a:moveTo>
                    <a:cubicBezTo>
                      <a:pt x="1355" y="1"/>
                      <a:pt x="711" y="87"/>
                      <a:pt x="0" y="290"/>
                    </a:cubicBezTo>
                    <a:cubicBezTo>
                      <a:pt x="0" y="290"/>
                      <a:pt x="1813" y="2918"/>
                      <a:pt x="4466" y="2918"/>
                    </a:cubicBezTo>
                    <a:cubicBezTo>
                      <a:pt x="5054" y="2918"/>
                      <a:pt x="5684" y="2789"/>
                      <a:pt x="6344" y="2473"/>
                    </a:cubicBezTo>
                    <a:cubicBezTo>
                      <a:pt x="6344" y="2473"/>
                      <a:pt x="5052" y="1"/>
                      <a:pt x="193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26"/>
              <p:cNvSpPr/>
              <p:nvPr/>
            </p:nvSpPr>
            <p:spPr>
              <a:xfrm>
                <a:off x="8583774" y="3143531"/>
                <a:ext cx="124789" cy="151255"/>
              </a:xfrm>
              <a:custGeom>
                <a:avLst/>
                <a:gdLst/>
                <a:ahLst/>
                <a:cxnLst/>
                <a:rect l="l" t="t" r="r" b="b"/>
                <a:pathLst>
                  <a:path w="4503" h="5458" extrusionOk="0">
                    <a:moveTo>
                      <a:pt x="2626" y="0"/>
                    </a:moveTo>
                    <a:lnTo>
                      <a:pt x="2626" y="0"/>
                    </a:lnTo>
                    <a:cubicBezTo>
                      <a:pt x="2626" y="1"/>
                      <a:pt x="0" y="1911"/>
                      <a:pt x="1637" y="5457"/>
                    </a:cubicBezTo>
                    <a:cubicBezTo>
                      <a:pt x="1637" y="5457"/>
                      <a:pt x="4502" y="2752"/>
                      <a:pt x="26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26"/>
              <p:cNvSpPr/>
              <p:nvPr/>
            </p:nvSpPr>
            <p:spPr>
              <a:xfrm>
                <a:off x="8483567" y="3238666"/>
                <a:ext cx="144659" cy="68256"/>
              </a:xfrm>
              <a:custGeom>
                <a:avLst/>
                <a:gdLst/>
                <a:ahLst/>
                <a:cxnLst/>
                <a:rect l="l" t="t" r="r" b="b"/>
                <a:pathLst>
                  <a:path w="5220" h="2463" extrusionOk="0">
                    <a:moveTo>
                      <a:pt x="1501" y="0"/>
                    </a:moveTo>
                    <a:cubicBezTo>
                      <a:pt x="1048" y="0"/>
                      <a:pt x="549" y="62"/>
                      <a:pt x="1" y="205"/>
                    </a:cubicBezTo>
                    <a:cubicBezTo>
                      <a:pt x="1" y="205"/>
                      <a:pt x="1495" y="2462"/>
                      <a:pt x="3730" y="2462"/>
                    </a:cubicBezTo>
                    <a:cubicBezTo>
                      <a:pt x="4197" y="2462"/>
                      <a:pt x="4695" y="2364"/>
                      <a:pt x="5219" y="2127"/>
                    </a:cubicBezTo>
                    <a:cubicBezTo>
                      <a:pt x="5219" y="2127"/>
                      <a:pt x="4164" y="0"/>
                      <a:pt x="150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26"/>
              <p:cNvSpPr/>
              <p:nvPr/>
            </p:nvSpPr>
            <p:spPr>
              <a:xfrm>
                <a:off x="8479465" y="3014365"/>
                <a:ext cx="140863" cy="173924"/>
              </a:xfrm>
              <a:custGeom>
                <a:avLst/>
                <a:gdLst/>
                <a:ahLst/>
                <a:cxnLst/>
                <a:rect l="l" t="t" r="r" b="b"/>
                <a:pathLst>
                  <a:path w="5083" h="6276" extrusionOk="0">
                    <a:moveTo>
                      <a:pt x="1456" y="0"/>
                    </a:moveTo>
                    <a:cubicBezTo>
                      <a:pt x="1456" y="0"/>
                      <a:pt x="1" y="3854"/>
                      <a:pt x="3230" y="6276"/>
                    </a:cubicBezTo>
                    <a:cubicBezTo>
                      <a:pt x="3230" y="6276"/>
                      <a:pt x="5083" y="2410"/>
                      <a:pt x="145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1" name="Google Shape;821;p26"/>
            <p:cNvGrpSpPr/>
            <p:nvPr/>
          </p:nvGrpSpPr>
          <p:grpSpPr>
            <a:xfrm rot="-443661" flipH="1">
              <a:off x="7027379" y="3964306"/>
              <a:ext cx="986515" cy="1584482"/>
              <a:chOff x="2203162" y="3896216"/>
              <a:chExt cx="986499" cy="1584456"/>
            </a:xfrm>
          </p:grpSpPr>
          <p:sp>
            <p:nvSpPr>
              <p:cNvPr id="822" name="Google Shape;822;p26"/>
              <p:cNvSpPr/>
              <p:nvPr/>
            </p:nvSpPr>
            <p:spPr>
              <a:xfrm>
                <a:off x="2203162" y="4212826"/>
                <a:ext cx="624806" cy="1267847"/>
              </a:xfrm>
              <a:custGeom>
                <a:avLst/>
                <a:gdLst/>
                <a:ahLst/>
                <a:cxnLst/>
                <a:rect l="l" t="t" r="r" b="b"/>
                <a:pathLst>
                  <a:path w="22546" h="45750" fill="none" extrusionOk="0">
                    <a:moveTo>
                      <a:pt x="22546" y="1"/>
                    </a:moveTo>
                    <a:cubicBezTo>
                      <a:pt x="22546" y="1"/>
                      <a:pt x="21693" y="22989"/>
                      <a:pt x="1" y="45750"/>
                    </a:cubicBezTo>
                  </a:path>
                </a:pathLst>
              </a:custGeom>
              <a:noFill/>
              <a:ln w="95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26"/>
              <p:cNvSpPr/>
              <p:nvPr/>
            </p:nvSpPr>
            <p:spPr>
              <a:xfrm>
                <a:off x="2733404" y="4572278"/>
                <a:ext cx="253348" cy="139034"/>
              </a:xfrm>
              <a:custGeom>
                <a:avLst/>
                <a:gdLst/>
                <a:ahLst/>
                <a:cxnLst/>
                <a:rect l="l" t="t" r="r" b="b"/>
                <a:pathLst>
                  <a:path w="9142" h="5017" extrusionOk="0">
                    <a:moveTo>
                      <a:pt x="7154" y="1"/>
                    </a:moveTo>
                    <a:cubicBezTo>
                      <a:pt x="2378" y="1"/>
                      <a:pt x="1" y="4754"/>
                      <a:pt x="1" y="4754"/>
                    </a:cubicBezTo>
                    <a:cubicBezTo>
                      <a:pt x="705" y="4936"/>
                      <a:pt x="1369" y="5017"/>
                      <a:pt x="1991" y="5017"/>
                    </a:cubicBezTo>
                    <a:cubicBezTo>
                      <a:pt x="6774" y="5017"/>
                      <a:pt x="9142" y="263"/>
                      <a:pt x="9142" y="263"/>
                    </a:cubicBezTo>
                    <a:cubicBezTo>
                      <a:pt x="8439" y="81"/>
                      <a:pt x="7776" y="1"/>
                      <a:pt x="715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26"/>
              <p:cNvSpPr/>
              <p:nvPr/>
            </p:nvSpPr>
            <p:spPr>
              <a:xfrm>
                <a:off x="2700343" y="4601293"/>
                <a:ext cx="246087" cy="125427"/>
              </a:xfrm>
              <a:custGeom>
                <a:avLst/>
                <a:gdLst/>
                <a:ahLst/>
                <a:cxnLst/>
                <a:rect l="l" t="t" r="r" b="b"/>
                <a:pathLst>
                  <a:path w="8880" h="4526" fill="none" extrusionOk="0">
                    <a:moveTo>
                      <a:pt x="8879" y="1"/>
                    </a:moveTo>
                    <a:cubicBezTo>
                      <a:pt x="8879" y="1"/>
                      <a:pt x="2604" y="2729"/>
                      <a:pt x="0" y="4526"/>
                    </a:cubicBezTo>
                  </a:path>
                </a:pathLst>
              </a:custGeom>
              <a:noFill/>
              <a:ln w="68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26"/>
              <p:cNvSpPr/>
              <p:nvPr/>
            </p:nvSpPr>
            <p:spPr>
              <a:xfrm>
                <a:off x="2585976" y="4847375"/>
                <a:ext cx="339340" cy="180131"/>
              </a:xfrm>
              <a:custGeom>
                <a:avLst/>
                <a:gdLst/>
                <a:ahLst/>
                <a:cxnLst/>
                <a:rect l="l" t="t" r="r" b="b"/>
                <a:pathLst>
                  <a:path w="12245" h="6500" extrusionOk="0">
                    <a:moveTo>
                      <a:pt x="9408" y="1"/>
                    </a:moveTo>
                    <a:cubicBezTo>
                      <a:pt x="3212" y="1"/>
                      <a:pt x="0" y="6094"/>
                      <a:pt x="0" y="6094"/>
                    </a:cubicBezTo>
                    <a:cubicBezTo>
                      <a:pt x="1003" y="6376"/>
                      <a:pt x="1946" y="6499"/>
                      <a:pt x="2829" y="6499"/>
                    </a:cubicBezTo>
                    <a:cubicBezTo>
                      <a:pt x="9030" y="6499"/>
                      <a:pt x="12245" y="409"/>
                      <a:pt x="12245" y="409"/>
                    </a:cubicBezTo>
                    <a:cubicBezTo>
                      <a:pt x="11239" y="125"/>
                      <a:pt x="10293" y="1"/>
                      <a:pt x="940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26"/>
              <p:cNvSpPr/>
              <p:nvPr/>
            </p:nvSpPr>
            <p:spPr>
              <a:xfrm>
                <a:off x="2541221" y="4886422"/>
                <a:ext cx="330222" cy="158211"/>
              </a:xfrm>
              <a:custGeom>
                <a:avLst/>
                <a:gdLst/>
                <a:ahLst/>
                <a:cxnLst/>
                <a:rect l="l" t="t" r="r" b="b"/>
                <a:pathLst>
                  <a:path w="11916" h="5709" fill="none" extrusionOk="0">
                    <a:moveTo>
                      <a:pt x="11916" y="1"/>
                    </a:moveTo>
                    <a:cubicBezTo>
                      <a:pt x="11916" y="1"/>
                      <a:pt x="3502" y="3423"/>
                      <a:pt x="1" y="5708"/>
                    </a:cubicBezTo>
                  </a:path>
                </a:pathLst>
              </a:custGeom>
              <a:noFill/>
              <a:ln w="8800"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26"/>
              <p:cNvSpPr/>
              <p:nvPr/>
            </p:nvSpPr>
            <p:spPr>
              <a:xfrm>
                <a:off x="2361952" y="5156835"/>
                <a:ext cx="399531" cy="193073"/>
              </a:xfrm>
              <a:custGeom>
                <a:avLst/>
                <a:gdLst/>
                <a:ahLst/>
                <a:cxnLst/>
                <a:rect l="l" t="t" r="r" b="b"/>
                <a:pathLst>
                  <a:path w="14417" h="6967" extrusionOk="0">
                    <a:moveTo>
                      <a:pt x="10508" y="1"/>
                    </a:moveTo>
                    <a:cubicBezTo>
                      <a:pt x="3863" y="1"/>
                      <a:pt x="1" y="6262"/>
                      <a:pt x="1" y="6262"/>
                    </a:cubicBezTo>
                    <a:cubicBezTo>
                      <a:pt x="1395" y="6757"/>
                      <a:pt x="2702" y="6967"/>
                      <a:pt x="3917" y="6967"/>
                    </a:cubicBezTo>
                    <a:cubicBezTo>
                      <a:pt x="10557" y="6967"/>
                      <a:pt x="14417" y="702"/>
                      <a:pt x="14417" y="702"/>
                    </a:cubicBezTo>
                    <a:cubicBezTo>
                      <a:pt x="13026" y="209"/>
                      <a:pt x="11720" y="1"/>
                      <a:pt x="1050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26"/>
              <p:cNvSpPr/>
              <p:nvPr/>
            </p:nvSpPr>
            <p:spPr>
              <a:xfrm>
                <a:off x="2308717" y="5204001"/>
                <a:ext cx="388806" cy="155689"/>
              </a:xfrm>
              <a:custGeom>
                <a:avLst/>
                <a:gdLst/>
                <a:ahLst/>
                <a:cxnLst/>
                <a:rect l="l" t="t" r="r" b="b"/>
                <a:pathLst>
                  <a:path w="14030" h="5618" fill="none" extrusionOk="0">
                    <a:moveTo>
                      <a:pt x="14030" y="1"/>
                    </a:moveTo>
                    <a:cubicBezTo>
                      <a:pt x="14030" y="1"/>
                      <a:pt x="4173" y="3264"/>
                      <a:pt x="0" y="5617"/>
                    </a:cubicBezTo>
                  </a:path>
                </a:pathLst>
              </a:custGeom>
              <a:noFill/>
              <a:ln w="102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26"/>
              <p:cNvSpPr/>
              <p:nvPr/>
            </p:nvSpPr>
            <p:spPr>
              <a:xfrm>
                <a:off x="2275324" y="4822795"/>
                <a:ext cx="296801" cy="371486"/>
              </a:xfrm>
              <a:custGeom>
                <a:avLst/>
                <a:gdLst/>
                <a:ahLst/>
                <a:cxnLst/>
                <a:rect l="l" t="t" r="r" b="b"/>
                <a:pathLst>
                  <a:path w="10710" h="13405" extrusionOk="0">
                    <a:moveTo>
                      <a:pt x="6196" y="0"/>
                    </a:moveTo>
                    <a:lnTo>
                      <a:pt x="6196" y="0"/>
                    </a:lnTo>
                    <a:cubicBezTo>
                      <a:pt x="0" y="5617"/>
                      <a:pt x="4514" y="13404"/>
                      <a:pt x="4514" y="13404"/>
                    </a:cubicBezTo>
                    <a:cubicBezTo>
                      <a:pt x="10710" y="7788"/>
                      <a:pt x="6197" y="0"/>
                      <a:pt x="619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26"/>
              <p:cNvSpPr/>
              <p:nvPr/>
            </p:nvSpPr>
            <p:spPr>
              <a:xfrm>
                <a:off x="2398809" y="4883290"/>
                <a:ext cx="43204" cy="363921"/>
              </a:xfrm>
              <a:custGeom>
                <a:avLst/>
                <a:gdLst/>
                <a:ahLst/>
                <a:cxnLst/>
                <a:rect l="l" t="t" r="r" b="b"/>
                <a:pathLst>
                  <a:path w="1559" h="13132" fill="none" extrusionOk="0">
                    <a:moveTo>
                      <a:pt x="1559" y="0"/>
                    </a:moveTo>
                    <a:cubicBezTo>
                      <a:pt x="1559" y="0"/>
                      <a:pt x="1" y="8959"/>
                      <a:pt x="81" y="13131"/>
                    </a:cubicBezTo>
                  </a:path>
                </a:pathLst>
              </a:custGeom>
              <a:noFill/>
              <a:ln w="8800"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26"/>
              <p:cNvSpPr/>
              <p:nvPr/>
            </p:nvSpPr>
            <p:spPr>
              <a:xfrm>
                <a:off x="2543438" y="4547753"/>
                <a:ext cx="186865" cy="229709"/>
              </a:xfrm>
              <a:custGeom>
                <a:avLst/>
                <a:gdLst/>
                <a:ahLst/>
                <a:cxnLst/>
                <a:rect l="l" t="t" r="r" b="b"/>
                <a:pathLst>
                  <a:path w="6743" h="8289" extrusionOk="0">
                    <a:moveTo>
                      <a:pt x="2922" y="0"/>
                    </a:moveTo>
                    <a:cubicBezTo>
                      <a:pt x="0" y="4252"/>
                      <a:pt x="3809" y="8288"/>
                      <a:pt x="3809" y="8288"/>
                    </a:cubicBezTo>
                    <a:cubicBezTo>
                      <a:pt x="6742" y="4036"/>
                      <a:pt x="2922" y="0"/>
                      <a:pt x="292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26"/>
              <p:cNvSpPr/>
              <p:nvPr/>
            </p:nvSpPr>
            <p:spPr>
              <a:xfrm>
                <a:off x="2630065" y="4584915"/>
                <a:ext cx="26826" cy="224360"/>
              </a:xfrm>
              <a:custGeom>
                <a:avLst/>
                <a:gdLst/>
                <a:ahLst/>
                <a:cxnLst/>
                <a:rect l="l" t="t" r="r" b="b"/>
                <a:pathLst>
                  <a:path w="968" h="8096" fill="none" extrusionOk="0">
                    <a:moveTo>
                      <a:pt x="1" y="1"/>
                    </a:moveTo>
                    <a:cubicBezTo>
                      <a:pt x="1" y="1"/>
                      <a:pt x="331" y="5594"/>
                      <a:pt x="967" y="8095"/>
                    </a:cubicBezTo>
                  </a:path>
                </a:pathLst>
              </a:custGeom>
              <a:noFill/>
              <a:ln w="5400"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26"/>
              <p:cNvSpPr/>
              <p:nvPr/>
            </p:nvSpPr>
            <p:spPr>
              <a:xfrm>
                <a:off x="2832918" y="4078561"/>
                <a:ext cx="338453" cy="147070"/>
              </a:xfrm>
              <a:custGeom>
                <a:avLst/>
                <a:gdLst/>
                <a:ahLst/>
                <a:cxnLst/>
                <a:rect l="l" t="t" r="r" b="b"/>
                <a:pathLst>
                  <a:path w="12213" h="5307" extrusionOk="0">
                    <a:moveTo>
                      <a:pt x="9555" y="0"/>
                    </a:moveTo>
                    <a:cubicBezTo>
                      <a:pt x="7422" y="0"/>
                      <a:pt x="4063" y="2173"/>
                      <a:pt x="1719" y="3811"/>
                    </a:cubicBezTo>
                    <a:cubicBezTo>
                      <a:pt x="0" y="5011"/>
                      <a:pt x="204" y="5306"/>
                      <a:pt x="822" y="5306"/>
                    </a:cubicBezTo>
                    <a:cubicBezTo>
                      <a:pt x="1422" y="5306"/>
                      <a:pt x="2413" y="5028"/>
                      <a:pt x="2413" y="5028"/>
                    </a:cubicBezTo>
                    <a:cubicBezTo>
                      <a:pt x="2413" y="5028"/>
                      <a:pt x="12213" y="4721"/>
                      <a:pt x="11485" y="1572"/>
                    </a:cubicBezTo>
                    <a:cubicBezTo>
                      <a:pt x="11227" y="441"/>
                      <a:pt x="10516" y="0"/>
                      <a:pt x="955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26"/>
              <p:cNvSpPr/>
              <p:nvPr/>
            </p:nvSpPr>
            <p:spPr>
              <a:xfrm>
                <a:off x="2879280" y="4108878"/>
                <a:ext cx="237607" cy="98934"/>
              </a:xfrm>
              <a:custGeom>
                <a:avLst/>
                <a:gdLst/>
                <a:ahLst/>
                <a:cxnLst/>
                <a:rect l="l" t="t" r="r" b="b"/>
                <a:pathLst>
                  <a:path w="8574" h="3570" fill="none" extrusionOk="0">
                    <a:moveTo>
                      <a:pt x="8573" y="1057"/>
                    </a:moveTo>
                    <a:cubicBezTo>
                      <a:pt x="8573" y="1057"/>
                      <a:pt x="4662" y="3001"/>
                      <a:pt x="1" y="3570"/>
                    </a:cubicBezTo>
                    <a:cubicBezTo>
                      <a:pt x="1" y="3570"/>
                      <a:pt x="5549" y="341"/>
                      <a:pt x="8027" y="0"/>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26"/>
              <p:cNvSpPr/>
              <p:nvPr/>
            </p:nvSpPr>
            <p:spPr>
              <a:xfrm>
                <a:off x="2838682" y="3943826"/>
                <a:ext cx="277236" cy="266373"/>
              </a:xfrm>
              <a:custGeom>
                <a:avLst/>
                <a:gdLst/>
                <a:ahLst/>
                <a:cxnLst/>
                <a:rect l="l" t="t" r="r" b="b"/>
                <a:pathLst>
                  <a:path w="10004" h="9612" extrusionOk="0">
                    <a:moveTo>
                      <a:pt x="6339" y="1"/>
                    </a:moveTo>
                    <a:cubicBezTo>
                      <a:pt x="4137" y="1"/>
                      <a:pt x="1967" y="4580"/>
                      <a:pt x="613" y="7730"/>
                    </a:cubicBezTo>
                    <a:cubicBezTo>
                      <a:pt x="0" y="9165"/>
                      <a:pt x="26" y="9612"/>
                      <a:pt x="295" y="9612"/>
                    </a:cubicBezTo>
                    <a:cubicBezTo>
                      <a:pt x="740" y="9612"/>
                      <a:pt x="1852" y="8389"/>
                      <a:pt x="1852" y="8389"/>
                    </a:cubicBezTo>
                    <a:cubicBezTo>
                      <a:pt x="1852" y="8389"/>
                      <a:pt x="10004" y="2943"/>
                      <a:pt x="7719" y="658"/>
                    </a:cubicBezTo>
                    <a:cubicBezTo>
                      <a:pt x="7262" y="201"/>
                      <a:pt x="6800" y="1"/>
                      <a:pt x="63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26"/>
              <p:cNvSpPr/>
              <p:nvPr/>
            </p:nvSpPr>
            <p:spPr>
              <a:xfrm>
                <a:off x="2867003" y="3977163"/>
                <a:ext cx="164806" cy="201664"/>
              </a:xfrm>
              <a:custGeom>
                <a:avLst/>
                <a:gdLst/>
                <a:ahLst/>
                <a:cxnLst/>
                <a:rect l="l" t="t" r="r" b="b"/>
                <a:pathLst>
                  <a:path w="5947" h="7277" fill="none" extrusionOk="0">
                    <a:moveTo>
                      <a:pt x="5946" y="603"/>
                    </a:moveTo>
                    <a:cubicBezTo>
                      <a:pt x="5946" y="603"/>
                      <a:pt x="3661" y="4321"/>
                      <a:pt x="0" y="7277"/>
                    </a:cubicBezTo>
                    <a:cubicBezTo>
                      <a:pt x="0" y="7277"/>
                      <a:pt x="3002" y="1592"/>
                      <a:pt x="4923" y="1"/>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26"/>
              <p:cNvSpPr/>
              <p:nvPr/>
            </p:nvSpPr>
            <p:spPr>
              <a:xfrm>
                <a:off x="2770067" y="3896216"/>
                <a:ext cx="186450" cy="323045"/>
              </a:xfrm>
              <a:custGeom>
                <a:avLst/>
                <a:gdLst/>
                <a:ahLst/>
                <a:cxnLst/>
                <a:rect l="l" t="t" r="r" b="b"/>
                <a:pathLst>
                  <a:path w="6728" h="11657" extrusionOk="0">
                    <a:moveTo>
                      <a:pt x="3029" y="0"/>
                    </a:moveTo>
                    <a:cubicBezTo>
                      <a:pt x="1" y="0"/>
                      <a:pt x="856" y="6022"/>
                      <a:pt x="1588" y="9880"/>
                    </a:cubicBezTo>
                    <a:cubicBezTo>
                      <a:pt x="1837" y="11209"/>
                      <a:pt x="2071" y="11657"/>
                      <a:pt x="2274" y="11657"/>
                    </a:cubicBezTo>
                    <a:cubicBezTo>
                      <a:pt x="2692" y="11657"/>
                      <a:pt x="2975" y="9755"/>
                      <a:pt x="2975" y="9755"/>
                    </a:cubicBezTo>
                    <a:cubicBezTo>
                      <a:pt x="2975" y="9755"/>
                      <a:pt x="6727" y="693"/>
                      <a:pt x="3567" y="57"/>
                    </a:cubicBezTo>
                    <a:cubicBezTo>
                      <a:pt x="3375" y="19"/>
                      <a:pt x="3196" y="0"/>
                      <a:pt x="302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26"/>
              <p:cNvSpPr/>
              <p:nvPr/>
            </p:nvSpPr>
            <p:spPr>
              <a:xfrm>
                <a:off x="2816595" y="3935900"/>
                <a:ext cx="57060" cy="245450"/>
              </a:xfrm>
              <a:custGeom>
                <a:avLst/>
                <a:gdLst/>
                <a:ahLst/>
                <a:cxnLst/>
                <a:rect l="l" t="t" r="r" b="b"/>
                <a:pathLst>
                  <a:path w="2059" h="8857" fill="none" extrusionOk="0">
                    <a:moveTo>
                      <a:pt x="1899" y="0"/>
                    </a:moveTo>
                    <a:cubicBezTo>
                      <a:pt x="1899" y="0"/>
                      <a:pt x="2058" y="4366"/>
                      <a:pt x="660" y="8857"/>
                    </a:cubicBezTo>
                    <a:cubicBezTo>
                      <a:pt x="660" y="8857"/>
                      <a:pt x="0" y="2456"/>
                      <a:pt x="705" y="69"/>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26"/>
              <p:cNvSpPr/>
              <p:nvPr/>
            </p:nvSpPr>
            <p:spPr>
              <a:xfrm>
                <a:off x="2585338" y="3919467"/>
                <a:ext cx="249717" cy="294778"/>
              </a:xfrm>
              <a:custGeom>
                <a:avLst/>
                <a:gdLst/>
                <a:ahLst/>
                <a:cxnLst/>
                <a:rect l="l" t="t" r="r" b="b"/>
                <a:pathLst>
                  <a:path w="9011" h="10637" extrusionOk="0">
                    <a:moveTo>
                      <a:pt x="3991" y="0"/>
                    </a:moveTo>
                    <a:cubicBezTo>
                      <a:pt x="3833" y="0"/>
                      <a:pt x="3670" y="30"/>
                      <a:pt x="3502" y="93"/>
                    </a:cubicBezTo>
                    <a:cubicBezTo>
                      <a:pt x="0" y="1412"/>
                      <a:pt x="4218" y="6426"/>
                      <a:pt x="7027" y="9473"/>
                    </a:cubicBezTo>
                    <a:cubicBezTo>
                      <a:pt x="7812" y="10329"/>
                      <a:pt x="8244" y="10636"/>
                      <a:pt x="8460" y="10636"/>
                    </a:cubicBezTo>
                    <a:cubicBezTo>
                      <a:pt x="9011" y="10636"/>
                      <a:pt x="8141" y="8620"/>
                      <a:pt x="8141" y="8620"/>
                    </a:cubicBezTo>
                    <a:cubicBezTo>
                      <a:pt x="8141" y="8620"/>
                      <a:pt x="6691" y="0"/>
                      <a:pt x="399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26"/>
              <p:cNvSpPr/>
              <p:nvPr/>
            </p:nvSpPr>
            <p:spPr>
              <a:xfrm>
                <a:off x="2675763" y="3954162"/>
                <a:ext cx="127949" cy="226245"/>
              </a:xfrm>
              <a:custGeom>
                <a:avLst/>
                <a:gdLst/>
                <a:ahLst/>
                <a:cxnLst/>
                <a:rect l="l" t="t" r="r" b="b"/>
                <a:pathLst>
                  <a:path w="4617" h="8164" fill="none" extrusionOk="0">
                    <a:moveTo>
                      <a:pt x="967" y="1"/>
                    </a:moveTo>
                    <a:cubicBezTo>
                      <a:pt x="967" y="1"/>
                      <a:pt x="3422" y="3616"/>
                      <a:pt x="4616" y="8164"/>
                    </a:cubicBezTo>
                    <a:cubicBezTo>
                      <a:pt x="4616" y="8164"/>
                      <a:pt x="671" y="3093"/>
                      <a:pt x="0" y="683"/>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26"/>
              <p:cNvSpPr/>
              <p:nvPr/>
            </p:nvSpPr>
            <p:spPr>
              <a:xfrm>
                <a:off x="2581237" y="4228095"/>
                <a:ext cx="248082" cy="289014"/>
              </a:xfrm>
              <a:custGeom>
                <a:avLst/>
                <a:gdLst/>
                <a:ahLst/>
                <a:cxnLst/>
                <a:rect l="l" t="t" r="r" b="b"/>
                <a:pathLst>
                  <a:path w="8952" h="10429" extrusionOk="0">
                    <a:moveTo>
                      <a:pt x="8642" y="0"/>
                    </a:moveTo>
                    <a:cubicBezTo>
                      <a:pt x="8217" y="0"/>
                      <a:pt x="7254" y="1439"/>
                      <a:pt x="7254" y="1439"/>
                    </a:cubicBezTo>
                    <a:cubicBezTo>
                      <a:pt x="7254" y="1439"/>
                      <a:pt x="1" y="8045"/>
                      <a:pt x="2604" y="9966"/>
                    </a:cubicBezTo>
                    <a:cubicBezTo>
                      <a:pt x="3036" y="10285"/>
                      <a:pt x="3445" y="10428"/>
                      <a:pt x="3833" y="10428"/>
                    </a:cubicBezTo>
                    <a:cubicBezTo>
                      <a:pt x="6140" y="10428"/>
                      <a:pt x="7677" y="5343"/>
                      <a:pt x="8573" y="1917"/>
                    </a:cubicBezTo>
                    <a:cubicBezTo>
                      <a:pt x="8952" y="464"/>
                      <a:pt x="8883" y="0"/>
                      <a:pt x="86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26"/>
              <p:cNvSpPr/>
              <p:nvPr/>
            </p:nvSpPr>
            <p:spPr>
              <a:xfrm>
                <a:off x="2669139" y="4261987"/>
                <a:ext cx="135514" cy="219622"/>
              </a:xfrm>
              <a:custGeom>
                <a:avLst/>
                <a:gdLst/>
                <a:ahLst/>
                <a:cxnLst/>
                <a:rect l="l" t="t" r="r" b="b"/>
                <a:pathLst>
                  <a:path w="4890" h="7925" fill="none" extrusionOk="0">
                    <a:moveTo>
                      <a:pt x="1" y="7493"/>
                    </a:moveTo>
                    <a:cubicBezTo>
                      <a:pt x="1" y="7493"/>
                      <a:pt x="1706" y="3468"/>
                      <a:pt x="4889" y="0"/>
                    </a:cubicBezTo>
                    <a:cubicBezTo>
                      <a:pt x="4889" y="0"/>
                      <a:pt x="2763" y="6071"/>
                      <a:pt x="1103" y="7925"/>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26"/>
              <p:cNvSpPr/>
              <p:nvPr/>
            </p:nvSpPr>
            <p:spPr>
              <a:xfrm>
                <a:off x="2743491" y="4238127"/>
                <a:ext cx="189803" cy="323460"/>
              </a:xfrm>
              <a:custGeom>
                <a:avLst/>
                <a:gdLst/>
                <a:ahLst/>
                <a:cxnLst/>
                <a:rect l="l" t="t" r="r" b="b"/>
                <a:pathLst>
                  <a:path w="6849" h="11672" extrusionOk="0">
                    <a:moveTo>
                      <a:pt x="3123" y="0"/>
                    </a:moveTo>
                    <a:cubicBezTo>
                      <a:pt x="2691" y="0"/>
                      <a:pt x="2638" y="1976"/>
                      <a:pt x="2638" y="1976"/>
                    </a:cubicBezTo>
                    <a:cubicBezTo>
                      <a:pt x="2638" y="1976"/>
                      <a:pt x="1" y="11412"/>
                      <a:pt x="3207" y="11662"/>
                    </a:cubicBezTo>
                    <a:cubicBezTo>
                      <a:pt x="3291" y="11669"/>
                      <a:pt x="3372" y="11672"/>
                      <a:pt x="3451" y="11672"/>
                    </a:cubicBezTo>
                    <a:cubicBezTo>
                      <a:pt x="6848" y="11672"/>
                      <a:pt x="5214" y="5536"/>
                      <a:pt x="4003" y="1680"/>
                    </a:cubicBezTo>
                    <a:cubicBezTo>
                      <a:pt x="3606" y="428"/>
                      <a:pt x="3323" y="0"/>
                      <a:pt x="312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26"/>
              <p:cNvSpPr/>
              <p:nvPr/>
            </p:nvSpPr>
            <p:spPr>
              <a:xfrm>
                <a:off x="2808725" y="4276148"/>
                <a:ext cx="63018" cy="247694"/>
              </a:xfrm>
              <a:custGeom>
                <a:avLst/>
                <a:gdLst/>
                <a:ahLst/>
                <a:cxnLst/>
                <a:rect l="l" t="t" r="r" b="b"/>
                <a:pathLst>
                  <a:path w="2274" h="8938" fill="none" extrusionOk="0">
                    <a:moveTo>
                      <a:pt x="682" y="8937"/>
                    </a:moveTo>
                    <a:cubicBezTo>
                      <a:pt x="682" y="8937"/>
                      <a:pt x="0" y="4628"/>
                      <a:pt x="853" y="1"/>
                    </a:cubicBezTo>
                    <a:cubicBezTo>
                      <a:pt x="853" y="1"/>
                      <a:pt x="2274" y="6265"/>
                      <a:pt x="1853" y="8721"/>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26"/>
              <p:cNvSpPr/>
              <p:nvPr/>
            </p:nvSpPr>
            <p:spPr>
              <a:xfrm>
                <a:off x="2817814" y="4222137"/>
                <a:ext cx="286464" cy="273550"/>
              </a:xfrm>
              <a:custGeom>
                <a:avLst/>
                <a:gdLst/>
                <a:ahLst/>
                <a:cxnLst/>
                <a:rect l="l" t="t" r="r" b="b"/>
                <a:pathLst>
                  <a:path w="10337" h="9871" extrusionOk="0">
                    <a:moveTo>
                      <a:pt x="641" y="0"/>
                    </a:moveTo>
                    <a:cubicBezTo>
                      <a:pt x="1" y="0"/>
                      <a:pt x="1218" y="1950"/>
                      <a:pt x="1218" y="1950"/>
                    </a:cubicBezTo>
                    <a:cubicBezTo>
                      <a:pt x="1218" y="1950"/>
                      <a:pt x="3810" y="9870"/>
                      <a:pt x="6425" y="9870"/>
                    </a:cubicBezTo>
                    <a:cubicBezTo>
                      <a:pt x="6645" y="9870"/>
                      <a:pt x="6866" y="9814"/>
                      <a:pt x="7085" y="9692"/>
                    </a:cubicBezTo>
                    <a:cubicBezTo>
                      <a:pt x="10336" y="7862"/>
                      <a:pt x="5425" y="3530"/>
                      <a:pt x="2196" y="938"/>
                    </a:cubicBezTo>
                    <a:cubicBezTo>
                      <a:pt x="1342" y="253"/>
                      <a:pt x="871" y="0"/>
                      <a:pt x="6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26"/>
              <p:cNvSpPr/>
              <p:nvPr/>
            </p:nvSpPr>
            <p:spPr>
              <a:xfrm>
                <a:off x="2855337" y="4253175"/>
                <a:ext cx="157241" cy="208897"/>
              </a:xfrm>
              <a:custGeom>
                <a:avLst/>
                <a:gdLst/>
                <a:ahLst/>
                <a:cxnLst/>
                <a:rect l="l" t="t" r="r" b="b"/>
                <a:pathLst>
                  <a:path w="5674" h="7538" fill="none" extrusionOk="0">
                    <a:moveTo>
                      <a:pt x="4821" y="7538"/>
                    </a:moveTo>
                    <a:cubicBezTo>
                      <a:pt x="4821" y="7538"/>
                      <a:pt x="1854" y="4332"/>
                      <a:pt x="1" y="0"/>
                    </a:cubicBezTo>
                    <a:cubicBezTo>
                      <a:pt x="1" y="0"/>
                      <a:pt x="4662" y="4423"/>
                      <a:pt x="5674" y="6708"/>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26"/>
              <p:cNvSpPr/>
              <p:nvPr/>
            </p:nvSpPr>
            <p:spPr>
              <a:xfrm>
                <a:off x="2471913" y="4017262"/>
                <a:ext cx="355441" cy="200528"/>
              </a:xfrm>
              <a:custGeom>
                <a:avLst/>
                <a:gdLst/>
                <a:ahLst/>
                <a:cxnLst/>
                <a:rect l="l" t="t" r="r" b="b"/>
                <a:pathLst>
                  <a:path w="12826" h="7236" extrusionOk="0">
                    <a:moveTo>
                      <a:pt x="3470" y="1"/>
                    </a:moveTo>
                    <a:cubicBezTo>
                      <a:pt x="3047" y="1"/>
                      <a:pt x="2677" y="150"/>
                      <a:pt x="2388" y="498"/>
                    </a:cubicBezTo>
                    <a:cubicBezTo>
                      <a:pt x="1" y="3374"/>
                      <a:pt x="6151" y="5637"/>
                      <a:pt x="10096" y="6887"/>
                    </a:cubicBezTo>
                    <a:cubicBezTo>
                      <a:pt x="10880" y="7136"/>
                      <a:pt x="11373" y="7235"/>
                      <a:pt x="11662" y="7235"/>
                    </a:cubicBezTo>
                    <a:cubicBezTo>
                      <a:pt x="12825" y="7235"/>
                      <a:pt x="10642" y="5614"/>
                      <a:pt x="10642" y="5614"/>
                    </a:cubicBezTo>
                    <a:cubicBezTo>
                      <a:pt x="10642" y="5614"/>
                      <a:pt x="6062" y="1"/>
                      <a:pt x="347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26"/>
              <p:cNvSpPr/>
              <p:nvPr/>
            </p:nvSpPr>
            <p:spPr>
              <a:xfrm>
                <a:off x="2557599" y="4048993"/>
                <a:ext cx="213663" cy="146544"/>
              </a:xfrm>
              <a:custGeom>
                <a:avLst/>
                <a:gdLst/>
                <a:ahLst/>
                <a:cxnLst/>
                <a:rect l="l" t="t" r="r" b="b"/>
                <a:pathLst>
                  <a:path w="7710" h="5288" fill="none" extrusionOk="0">
                    <a:moveTo>
                      <a:pt x="513" y="1"/>
                    </a:moveTo>
                    <a:cubicBezTo>
                      <a:pt x="513" y="1"/>
                      <a:pt x="4424" y="1922"/>
                      <a:pt x="7709" y="5288"/>
                    </a:cubicBezTo>
                    <a:cubicBezTo>
                      <a:pt x="7709" y="5288"/>
                      <a:pt x="1775" y="2832"/>
                      <a:pt x="1" y="1070"/>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26"/>
              <p:cNvSpPr/>
              <p:nvPr/>
            </p:nvSpPr>
            <p:spPr>
              <a:xfrm>
                <a:off x="2464043" y="4167184"/>
                <a:ext cx="393213" cy="107303"/>
              </a:xfrm>
              <a:custGeom>
                <a:avLst/>
                <a:gdLst/>
                <a:ahLst/>
                <a:cxnLst/>
                <a:rect l="l" t="t" r="r" b="b"/>
                <a:pathLst>
                  <a:path w="14189" h="3872" extrusionOk="0">
                    <a:moveTo>
                      <a:pt x="2993" y="0"/>
                    </a:moveTo>
                    <a:cubicBezTo>
                      <a:pt x="1537" y="0"/>
                      <a:pt x="392" y="357"/>
                      <a:pt x="250" y="1432"/>
                    </a:cubicBezTo>
                    <a:cubicBezTo>
                      <a:pt x="0" y="3281"/>
                      <a:pt x="1482" y="3872"/>
                      <a:pt x="3528" y="3872"/>
                    </a:cubicBezTo>
                    <a:cubicBezTo>
                      <a:pt x="5569" y="3872"/>
                      <a:pt x="8171" y="3284"/>
                      <a:pt x="10176" y="2773"/>
                    </a:cubicBezTo>
                    <a:cubicBezTo>
                      <a:pt x="14189" y="1750"/>
                      <a:pt x="9948" y="1386"/>
                      <a:pt x="9948" y="1386"/>
                    </a:cubicBezTo>
                    <a:cubicBezTo>
                      <a:pt x="9948" y="1386"/>
                      <a:pt x="5865" y="0"/>
                      <a:pt x="299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26"/>
              <p:cNvSpPr/>
              <p:nvPr/>
            </p:nvSpPr>
            <p:spPr>
              <a:xfrm>
                <a:off x="2509102" y="4191737"/>
                <a:ext cx="247029" cy="60496"/>
              </a:xfrm>
              <a:custGeom>
                <a:avLst/>
                <a:gdLst/>
                <a:ahLst/>
                <a:cxnLst/>
                <a:rect l="l" t="t" r="r" b="b"/>
                <a:pathLst>
                  <a:path w="8914" h="2183" fill="none" extrusionOk="0">
                    <a:moveTo>
                      <a:pt x="0" y="443"/>
                    </a:moveTo>
                    <a:cubicBezTo>
                      <a:pt x="0" y="443"/>
                      <a:pt x="4343" y="0"/>
                      <a:pt x="8913" y="1114"/>
                    </a:cubicBezTo>
                    <a:cubicBezTo>
                      <a:pt x="8913" y="1114"/>
                      <a:pt x="2570" y="2183"/>
                      <a:pt x="137" y="1626"/>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26"/>
              <p:cNvSpPr/>
              <p:nvPr/>
            </p:nvSpPr>
            <p:spPr>
              <a:xfrm>
                <a:off x="2492392" y="4222719"/>
                <a:ext cx="321520" cy="201276"/>
              </a:xfrm>
              <a:custGeom>
                <a:avLst/>
                <a:gdLst/>
                <a:ahLst/>
                <a:cxnLst/>
                <a:rect l="l" t="t" r="r" b="b"/>
                <a:pathLst>
                  <a:path w="11602" h="7263" extrusionOk="0">
                    <a:moveTo>
                      <a:pt x="11210" y="1"/>
                    </a:moveTo>
                    <a:cubicBezTo>
                      <a:pt x="10689" y="1"/>
                      <a:pt x="9471" y="678"/>
                      <a:pt x="9471" y="678"/>
                    </a:cubicBezTo>
                    <a:cubicBezTo>
                      <a:pt x="9471" y="678"/>
                      <a:pt x="1" y="3202"/>
                      <a:pt x="1422" y="6101"/>
                    </a:cubicBezTo>
                    <a:cubicBezTo>
                      <a:pt x="1823" y="6923"/>
                      <a:pt x="2401" y="7263"/>
                      <a:pt x="3086" y="7263"/>
                    </a:cubicBezTo>
                    <a:cubicBezTo>
                      <a:pt x="5198" y="7263"/>
                      <a:pt x="8328" y="4028"/>
                      <a:pt x="10415" y="1702"/>
                    </a:cubicBezTo>
                    <a:cubicBezTo>
                      <a:pt x="11601" y="379"/>
                      <a:pt x="11600" y="1"/>
                      <a:pt x="1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26"/>
              <p:cNvSpPr/>
              <p:nvPr/>
            </p:nvSpPr>
            <p:spPr>
              <a:xfrm>
                <a:off x="2561700" y="4246551"/>
                <a:ext cx="215548" cy="146849"/>
              </a:xfrm>
              <a:custGeom>
                <a:avLst/>
                <a:gdLst/>
                <a:ahLst/>
                <a:cxnLst/>
                <a:rect l="l" t="t" r="r" b="b"/>
                <a:pathLst>
                  <a:path w="7778" h="5299" fill="none" extrusionOk="0">
                    <a:moveTo>
                      <a:pt x="1" y="4400"/>
                    </a:moveTo>
                    <a:cubicBezTo>
                      <a:pt x="1" y="4400"/>
                      <a:pt x="3366" y="1615"/>
                      <a:pt x="7777" y="0"/>
                    </a:cubicBezTo>
                    <a:cubicBezTo>
                      <a:pt x="7777" y="0"/>
                      <a:pt x="3105" y="4411"/>
                      <a:pt x="774" y="5298"/>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26"/>
              <p:cNvSpPr/>
              <p:nvPr/>
            </p:nvSpPr>
            <p:spPr>
              <a:xfrm>
                <a:off x="2805677" y="4214655"/>
                <a:ext cx="383984" cy="156492"/>
              </a:xfrm>
              <a:custGeom>
                <a:avLst/>
                <a:gdLst/>
                <a:ahLst/>
                <a:cxnLst/>
                <a:rect l="l" t="t" r="r" b="b"/>
                <a:pathLst>
                  <a:path w="13856" h="5647" extrusionOk="0">
                    <a:moveTo>
                      <a:pt x="2153" y="1"/>
                    </a:moveTo>
                    <a:cubicBezTo>
                      <a:pt x="1" y="1"/>
                      <a:pt x="2986" y="1458"/>
                      <a:pt x="2986" y="1458"/>
                    </a:cubicBezTo>
                    <a:cubicBezTo>
                      <a:pt x="2986" y="1458"/>
                      <a:pt x="7993" y="5647"/>
                      <a:pt x="10680" y="5647"/>
                    </a:cubicBezTo>
                    <a:cubicBezTo>
                      <a:pt x="11285" y="5647"/>
                      <a:pt x="11773" y="5435"/>
                      <a:pt x="12059" y="4914"/>
                    </a:cubicBezTo>
                    <a:cubicBezTo>
                      <a:pt x="13855" y="1652"/>
                      <a:pt x="7386" y="583"/>
                      <a:pt x="3282" y="83"/>
                    </a:cubicBezTo>
                    <a:cubicBezTo>
                      <a:pt x="2805" y="26"/>
                      <a:pt x="2435" y="1"/>
                      <a:pt x="215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26"/>
              <p:cNvSpPr/>
              <p:nvPr/>
            </p:nvSpPr>
            <p:spPr>
              <a:xfrm>
                <a:off x="2879612" y="4233638"/>
                <a:ext cx="231898" cy="106194"/>
              </a:xfrm>
              <a:custGeom>
                <a:avLst/>
                <a:gdLst/>
                <a:ahLst/>
                <a:cxnLst/>
                <a:rect l="l" t="t" r="r" b="b"/>
                <a:pathLst>
                  <a:path w="8368" h="3832" fill="none" extrusionOk="0">
                    <a:moveTo>
                      <a:pt x="8072" y="3832"/>
                    </a:moveTo>
                    <a:cubicBezTo>
                      <a:pt x="8072" y="3832"/>
                      <a:pt x="3866" y="2683"/>
                      <a:pt x="0" y="0"/>
                    </a:cubicBezTo>
                    <a:cubicBezTo>
                      <a:pt x="0" y="0"/>
                      <a:pt x="6299" y="1285"/>
                      <a:pt x="8368" y="2683"/>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26"/>
              <p:cNvSpPr/>
              <p:nvPr/>
            </p:nvSpPr>
            <p:spPr>
              <a:xfrm>
                <a:off x="2759259" y="4148008"/>
                <a:ext cx="138646" cy="137482"/>
              </a:xfrm>
              <a:custGeom>
                <a:avLst/>
                <a:gdLst/>
                <a:ahLst/>
                <a:cxnLst/>
                <a:rect l="l" t="t" r="r" b="b"/>
                <a:pathLst>
                  <a:path w="5003" h="4961" extrusionOk="0">
                    <a:moveTo>
                      <a:pt x="2469" y="0"/>
                    </a:moveTo>
                    <a:cubicBezTo>
                      <a:pt x="1926" y="0"/>
                      <a:pt x="1410" y="218"/>
                      <a:pt x="921" y="646"/>
                    </a:cubicBezTo>
                    <a:cubicBezTo>
                      <a:pt x="364" y="1112"/>
                      <a:pt x="68" y="1669"/>
                      <a:pt x="34" y="2294"/>
                    </a:cubicBezTo>
                    <a:cubicBezTo>
                      <a:pt x="0" y="2931"/>
                      <a:pt x="216" y="3511"/>
                      <a:pt x="694" y="4057"/>
                    </a:cubicBezTo>
                    <a:cubicBezTo>
                      <a:pt x="1171" y="4614"/>
                      <a:pt x="1717" y="4909"/>
                      <a:pt x="2342" y="4955"/>
                    </a:cubicBezTo>
                    <a:cubicBezTo>
                      <a:pt x="2399" y="4959"/>
                      <a:pt x="2455" y="4961"/>
                      <a:pt x="2511" y="4961"/>
                    </a:cubicBezTo>
                    <a:cubicBezTo>
                      <a:pt x="3074" y="4961"/>
                      <a:pt x="3608" y="4752"/>
                      <a:pt x="4104" y="4318"/>
                    </a:cubicBezTo>
                    <a:cubicBezTo>
                      <a:pt x="4650" y="3841"/>
                      <a:pt x="4946" y="3283"/>
                      <a:pt x="4968" y="2670"/>
                    </a:cubicBezTo>
                    <a:cubicBezTo>
                      <a:pt x="5003" y="2056"/>
                      <a:pt x="4787" y="1464"/>
                      <a:pt x="4309" y="919"/>
                    </a:cubicBezTo>
                    <a:cubicBezTo>
                      <a:pt x="3832" y="373"/>
                      <a:pt x="3286" y="66"/>
                      <a:pt x="2661" y="9"/>
                    </a:cubicBezTo>
                    <a:cubicBezTo>
                      <a:pt x="2596" y="3"/>
                      <a:pt x="2533" y="0"/>
                      <a:pt x="246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26"/>
              <p:cNvSpPr/>
              <p:nvPr/>
            </p:nvSpPr>
            <p:spPr>
              <a:xfrm>
                <a:off x="2792652" y="4181567"/>
                <a:ext cx="71221" cy="71027"/>
              </a:xfrm>
              <a:custGeom>
                <a:avLst/>
                <a:gdLst/>
                <a:ahLst/>
                <a:cxnLst/>
                <a:rect l="l" t="t" r="r" b="b"/>
                <a:pathLst>
                  <a:path w="2570" h="2563" extrusionOk="0">
                    <a:moveTo>
                      <a:pt x="1293" y="0"/>
                    </a:moveTo>
                    <a:cubicBezTo>
                      <a:pt x="992" y="0"/>
                      <a:pt x="697" y="113"/>
                      <a:pt x="478" y="322"/>
                    </a:cubicBezTo>
                    <a:cubicBezTo>
                      <a:pt x="216" y="538"/>
                      <a:pt x="46" y="845"/>
                      <a:pt x="23" y="1174"/>
                    </a:cubicBezTo>
                    <a:cubicBezTo>
                      <a:pt x="0" y="1515"/>
                      <a:pt x="125" y="1845"/>
                      <a:pt x="364" y="2084"/>
                    </a:cubicBezTo>
                    <a:cubicBezTo>
                      <a:pt x="569" y="2357"/>
                      <a:pt x="876" y="2527"/>
                      <a:pt x="1217" y="2561"/>
                    </a:cubicBezTo>
                    <a:cubicBezTo>
                      <a:pt x="1232" y="2562"/>
                      <a:pt x="1247" y="2562"/>
                      <a:pt x="1262" y="2562"/>
                    </a:cubicBezTo>
                    <a:cubicBezTo>
                      <a:pt x="1576" y="2562"/>
                      <a:pt x="1888" y="2449"/>
                      <a:pt x="2126" y="2232"/>
                    </a:cubicBezTo>
                    <a:cubicBezTo>
                      <a:pt x="2388" y="2016"/>
                      <a:pt x="2547" y="1709"/>
                      <a:pt x="2570" y="1379"/>
                    </a:cubicBezTo>
                    <a:cubicBezTo>
                      <a:pt x="2558" y="685"/>
                      <a:pt x="2058" y="106"/>
                      <a:pt x="1376" y="3"/>
                    </a:cubicBezTo>
                    <a:cubicBezTo>
                      <a:pt x="1348" y="1"/>
                      <a:pt x="1321" y="0"/>
                      <a:pt x="129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57" name="Google Shape;857;p26"/>
            <p:cNvGrpSpPr/>
            <p:nvPr/>
          </p:nvGrpSpPr>
          <p:grpSpPr>
            <a:xfrm rot="-4205508" flipH="1">
              <a:off x="3577735" y="4745705"/>
              <a:ext cx="890668" cy="845099"/>
              <a:chOff x="4650882" y="4443805"/>
              <a:chExt cx="890706" cy="845134"/>
            </a:xfrm>
          </p:grpSpPr>
          <p:sp>
            <p:nvSpPr>
              <p:cNvPr id="858" name="Google Shape;858;p26"/>
              <p:cNvSpPr/>
              <p:nvPr/>
            </p:nvSpPr>
            <p:spPr>
              <a:xfrm>
                <a:off x="4757352" y="4522535"/>
                <a:ext cx="784236" cy="737291"/>
              </a:xfrm>
              <a:custGeom>
                <a:avLst/>
                <a:gdLst/>
                <a:ahLst/>
                <a:cxnLst/>
                <a:rect l="l" t="t" r="r" b="b"/>
                <a:pathLst>
                  <a:path w="28299" h="26605" extrusionOk="0">
                    <a:moveTo>
                      <a:pt x="251" y="1"/>
                    </a:moveTo>
                    <a:lnTo>
                      <a:pt x="1" y="80"/>
                    </a:lnTo>
                    <a:cubicBezTo>
                      <a:pt x="12" y="114"/>
                      <a:pt x="1467" y="4923"/>
                      <a:pt x="5651" y="10574"/>
                    </a:cubicBezTo>
                    <a:cubicBezTo>
                      <a:pt x="9505" y="15781"/>
                      <a:pt x="16554" y="22784"/>
                      <a:pt x="28219" y="26604"/>
                    </a:cubicBezTo>
                    <a:lnTo>
                      <a:pt x="28298" y="26365"/>
                    </a:lnTo>
                    <a:cubicBezTo>
                      <a:pt x="16702" y="22568"/>
                      <a:pt x="9699" y="15599"/>
                      <a:pt x="5856" y="10426"/>
                    </a:cubicBezTo>
                    <a:cubicBezTo>
                      <a:pt x="1695" y="4821"/>
                      <a:pt x="262" y="57"/>
                      <a:pt x="2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26"/>
              <p:cNvSpPr/>
              <p:nvPr/>
            </p:nvSpPr>
            <p:spPr>
              <a:xfrm>
                <a:off x="4652129" y="4443805"/>
                <a:ext cx="196953" cy="270308"/>
              </a:xfrm>
              <a:custGeom>
                <a:avLst/>
                <a:gdLst/>
                <a:ahLst/>
                <a:cxnLst/>
                <a:rect l="l" t="t" r="r" b="b"/>
                <a:pathLst>
                  <a:path w="7107" h="9754" extrusionOk="0">
                    <a:moveTo>
                      <a:pt x="3754" y="0"/>
                    </a:moveTo>
                    <a:cubicBezTo>
                      <a:pt x="3545" y="0"/>
                      <a:pt x="3325" y="65"/>
                      <a:pt x="3093" y="204"/>
                    </a:cubicBezTo>
                    <a:cubicBezTo>
                      <a:pt x="0" y="2068"/>
                      <a:pt x="7106" y="9754"/>
                      <a:pt x="7106" y="9754"/>
                    </a:cubicBezTo>
                    <a:cubicBezTo>
                      <a:pt x="7106" y="9754"/>
                      <a:pt x="6318" y="0"/>
                      <a:pt x="375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26"/>
              <p:cNvSpPr/>
              <p:nvPr/>
            </p:nvSpPr>
            <p:spPr>
              <a:xfrm>
                <a:off x="4851545" y="4569147"/>
                <a:ext cx="163892" cy="226882"/>
              </a:xfrm>
              <a:custGeom>
                <a:avLst/>
                <a:gdLst/>
                <a:ahLst/>
                <a:cxnLst/>
                <a:rect l="l" t="t" r="r" b="b"/>
                <a:pathLst>
                  <a:path w="5914" h="8187" extrusionOk="0">
                    <a:moveTo>
                      <a:pt x="2584" y="0"/>
                    </a:moveTo>
                    <a:cubicBezTo>
                      <a:pt x="0" y="0"/>
                      <a:pt x="1968" y="8187"/>
                      <a:pt x="1968" y="8187"/>
                    </a:cubicBezTo>
                    <a:cubicBezTo>
                      <a:pt x="1968" y="8187"/>
                      <a:pt x="5913" y="126"/>
                      <a:pt x="2627" y="1"/>
                    </a:cubicBezTo>
                    <a:cubicBezTo>
                      <a:pt x="2613" y="1"/>
                      <a:pt x="2599" y="0"/>
                      <a:pt x="258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26"/>
              <p:cNvSpPr/>
              <p:nvPr/>
            </p:nvSpPr>
            <p:spPr>
              <a:xfrm>
                <a:off x="4650882" y="4681768"/>
                <a:ext cx="250798" cy="113649"/>
              </a:xfrm>
              <a:custGeom>
                <a:avLst/>
                <a:gdLst/>
                <a:ahLst/>
                <a:cxnLst/>
                <a:rect l="l" t="t" r="r" b="b"/>
                <a:pathLst>
                  <a:path w="9050" h="4101" extrusionOk="0">
                    <a:moveTo>
                      <a:pt x="2116" y="1"/>
                    </a:moveTo>
                    <a:cubicBezTo>
                      <a:pt x="1665" y="1"/>
                      <a:pt x="1325" y="176"/>
                      <a:pt x="1160" y="598"/>
                    </a:cubicBezTo>
                    <a:cubicBezTo>
                      <a:pt x="0" y="3543"/>
                      <a:pt x="9050" y="4100"/>
                      <a:pt x="9050" y="4100"/>
                    </a:cubicBezTo>
                    <a:cubicBezTo>
                      <a:pt x="9050" y="4100"/>
                      <a:pt x="4295" y="1"/>
                      <a:pt x="211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26"/>
              <p:cNvSpPr/>
              <p:nvPr/>
            </p:nvSpPr>
            <p:spPr>
              <a:xfrm>
                <a:off x="4930635" y="4727438"/>
                <a:ext cx="161204" cy="202495"/>
              </a:xfrm>
              <a:custGeom>
                <a:avLst/>
                <a:gdLst/>
                <a:ahLst/>
                <a:cxnLst/>
                <a:rect l="l" t="t" r="r" b="b"/>
                <a:pathLst>
                  <a:path w="5817" h="7307" extrusionOk="0">
                    <a:moveTo>
                      <a:pt x="2813" y="0"/>
                    </a:moveTo>
                    <a:cubicBezTo>
                      <a:pt x="2757" y="0"/>
                      <a:pt x="2699" y="3"/>
                      <a:pt x="2638" y="8"/>
                    </a:cubicBezTo>
                    <a:cubicBezTo>
                      <a:pt x="1" y="247"/>
                      <a:pt x="3275" y="7307"/>
                      <a:pt x="3275" y="7307"/>
                    </a:cubicBezTo>
                    <a:cubicBezTo>
                      <a:pt x="3275" y="7307"/>
                      <a:pt x="5817" y="0"/>
                      <a:pt x="281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26"/>
              <p:cNvSpPr/>
              <p:nvPr/>
            </p:nvSpPr>
            <p:spPr>
              <a:xfrm>
                <a:off x="4837855" y="4854109"/>
                <a:ext cx="179134" cy="81308"/>
              </a:xfrm>
              <a:custGeom>
                <a:avLst/>
                <a:gdLst/>
                <a:ahLst/>
                <a:cxnLst/>
                <a:rect l="l" t="t" r="r" b="b"/>
                <a:pathLst>
                  <a:path w="6464" h="2934" extrusionOk="0">
                    <a:moveTo>
                      <a:pt x="1480" y="1"/>
                    </a:moveTo>
                    <a:cubicBezTo>
                      <a:pt x="983" y="1"/>
                      <a:pt x="607" y="222"/>
                      <a:pt x="461" y="792"/>
                    </a:cubicBezTo>
                    <a:cubicBezTo>
                      <a:pt x="1" y="2561"/>
                      <a:pt x="2082" y="2934"/>
                      <a:pt x="3918" y="2934"/>
                    </a:cubicBezTo>
                    <a:cubicBezTo>
                      <a:pt x="5256" y="2934"/>
                      <a:pt x="6464" y="2736"/>
                      <a:pt x="6464" y="2736"/>
                    </a:cubicBezTo>
                    <a:cubicBezTo>
                      <a:pt x="6464" y="2736"/>
                      <a:pt x="3226" y="1"/>
                      <a:pt x="148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26"/>
              <p:cNvSpPr/>
              <p:nvPr/>
            </p:nvSpPr>
            <p:spPr>
              <a:xfrm>
                <a:off x="5044365" y="4871319"/>
                <a:ext cx="154636" cy="178662"/>
              </a:xfrm>
              <a:custGeom>
                <a:avLst/>
                <a:gdLst/>
                <a:ahLst/>
                <a:cxnLst/>
                <a:rect l="l" t="t" r="r" b="b"/>
                <a:pathLst>
                  <a:path w="5580" h="6447" extrusionOk="0">
                    <a:moveTo>
                      <a:pt x="3027" y="0"/>
                    </a:moveTo>
                    <a:cubicBezTo>
                      <a:pt x="2892" y="0"/>
                      <a:pt x="2743" y="18"/>
                      <a:pt x="2582" y="57"/>
                    </a:cubicBezTo>
                    <a:cubicBezTo>
                      <a:pt x="1" y="659"/>
                      <a:pt x="3776" y="6446"/>
                      <a:pt x="3776" y="6446"/>
                    </a:cubicBezTo>
                    <a:cubicBezTo>
                      <a:pt x="3776" y="6446"/>
                      <a:pt x="5579" y="0"/>
                      <a:pt x="302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26"/>
              <p:cNvSpPr/>
              <p:nvPr/>
            </p:nvSpPr>
            <p:spPr>
              <a:xfrm>
                <a:off x="4903782" y="4989843"/>
                <a:ext cx="241126" cy="75988"/>
              </a:xfrm>
              <a:custGeom>
                <a:avLst/>
                <a:gdLst/>
                <a:ahLst/>
                <a:cxnLst/>
                <a:rect l="l" t="t" r="r" b="b"/>
                <a:pathLst>
                  <a:path w="8701" h="2742" extrusionOk="0">
                    <a:moveTo>
                      <a:pt x="1631" y="0"/>
                    </a:moveTo>
                    <a:cubicBezTo>
                      <a:pt x="803" y="0"/>
                      <a:pt x="223" y="250"/>
                      <a:pt x="151" y="919"/>
                    </a:cubicBezTo>
                    <a:cubicBezTo>
                      <a:pt x="1" y="2353"/>
                      <a:pt x="1773" y="2742"/>
                      <a:pt x="3742" y="2742"/>
                    </a:cubicBezTo>
                    <a:cubicBezTo>
                      <a:pt x="6082" y="2742"/>
                      <a:pt x="8701" y="2192"/>
                      <a:pt x="8701" y="2192"/>
                    </a:cubicBezTo>
                    <a:cubicBezTo>
                      <a:pt x="8701" y="2192"/>
                      <a:pt x="4082" y="0"/>
                      <a:pt x="163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26"/>
              <p:cNvSpPr/>
              <p:nvPr/>
            </p:nvSpPr>
            <p:spPr>
              <a:xfrm>
                <a:off x="5165051" y="4923251"/>
                <a:ext cx="154414" cy="222504"/>
              </a:xfrm>
              <a:custGeom>
                <a:avLst/>
                <a:gdLst/>
                <a:ahLst/>
                <a:cxnLst/>
                <a:rect l="l" t="t" r="r" b="b"/>
                <a:pathLst>
                  <a:path w="5572" h="8029" extrusionOk="0">
                    <a:moveTo>
                      <a:pt x="2979" y="0"/>
                    </a:moveTo>
                    <a:cubicBezTo>
                      <a:pt x="2842" y="0"/>
                      <a:pt x="2694" y="23"/>
                      <a:pt x="2536" y="70"/>
                    </a:cubicBezTo>
                    <a:cubicBezTo>
                      <a:pt x="0" y="832"/>
                      <a:pt x="4525" y="8029"/>
                      <a:pt x="4525" y="8029"/>
                    </a:cubicBezTo>
                    <a:cubicBezTo>
                      <a:pt x="4525" y="8029"/>
                      <a:pt x="5571" y="0"/>
                      <a:pt x="297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26"/>
              <p:cNvSpPr/>
              <p:nvPr/>
            </p:nvSpPr>
            <p:spPr>
              <a:xfrm>
                <a:off x="5097074" y="5104903"/>
                <a:ext cx="189304" cy="72108"/>
              </a:xfrm>
              <a:custGeom>
                <a:avLst/>
                <a:gdLst/>
                <a:ahLst/>
                <a:cxnLst/>
                <a:rect l="l" t="t" r="r" b="b"/>
                <a:pathLst>
                  <a:path w="6831" h="2602" extrusionOk="0">
                    <a:moveTo>
                      <a:pt x="1584" y="1"/>
                    </a:moveTo>
                    <a:cubicBezTo>
                      <a:pt x="724" y="1"/>
                      <a:pt x="95" y="279"/>
                      <a:pt x="54" y="1076"/>
                    </a:cubicBezTo>
                    <a:cubicBezTo>
                      <a:pt x="0" y="2235"/>
                      <a:pt x="897" y="2602"/>
                      <a:pt x="2055" y="2602"/>
                    </a:cubicBezTo>
                    <a:cubicBezTo>
                      <a:pt x="4054" y="2602"/>
                      <a:pt x="6830" y="1508"/>
                      <a:pt x="6830" y="1508"/>
                    </a:cubicBezTo>
                    <a:cubicBezTo>
                      <a:pt x="6830" y="1508"/>
                      <a:pt x="3583" y="1"/>
                      <a:pt x="158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26"/>
              <p:cNvSpPr/>
              <p:nvPr/>
            </p:nvSpPr>
            <p:spPr>
              <a:xfrm>
                <a:off x="5318493" y="5051613"/>
                <a:ext cx="149980" cy="177305"/>
              </a:xfrm>
              <a:custGeom>
                <a:avLst/>
                <a:gdLst/>
                <a:ahLst/>
                <a:cxnLst/>
                <a:rect l="l" t="t" r="r" b="b"/>
                <a:pathLst>
                  <a:path w="5412" h="6398" extrusionOk="0">
                    <a:moveTo>
                      <a:pt x="3063" y="0"/>
                    </a:moveTo>
                    <a:cubicBezTo>
                      <a:pt x="2843" y="0"/>
                      <a:pt x="2604" y="63"/>
                      <a:pt x="2342" y="202"/>
                    </a:cubicBezTo>
                    <a:cubicBezTo>
                      <a:pt x="0" y="1452"/>
                      <a:pt x="5412" y="6398"/>
                      <a:pt x="5412" y="6398"/>
                    </a:cubicBezTo>
                    <a:cubicBezTo>
                      <a:pt x="5412" y="6398"/>
                      <a:pt x="5271" y="0"/>
                      <a:pt x="306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26"/>
              <p:cNvSpPr/>
              <p:nvPr/>
            </p:nvSpPr>
            <p:spPr>
              <a:xfrm>
                <a:off x="5221833" y="5215529"/>
                <a:ext cx="242540" cy="73410"/>
              </a:xfrm>
              <a:custGeom>
                <a:avLst/>
                <a:gdLst/>
                <a:ahLst/>
                <a:cxnLst/>
                <a:rect l="l" t="t" r="r" b="b"/>
                <a:pathLst>
                  <a:path w="8752" h="2649" extrusionOk="0">
                    <a:moveTo>
                      <a:pt x="3446" y="0"/>
                    </a:moveTo>
                    <a:cubicBezTo>
                      <a:pt x="1591" y="0"/>
                      <a:pt x="1" y="322"/>
                      <a:pt x="168" y="1461"/>
                    </a:cubicBezTo>
                    <a:cubicBezTo>
                      <a:pt x="298" y="2334"/>
                      <a:pt x="1025" y="2648"/>
                      <a:pt x="2005" y="2648"/>
                    </a:cubicBezTo>
                    <a:cubicBezTo>
                      <a:pt x="4534" y="2648"/>
                      <a:pt x="8752" y="551"/>
                      <a:pt x="8752" y="551"/>
                    </a:cubicBezTo>
                    <a:cubicBezTo>
                      <a:pt x="8752" y="551"/>
                      <a:pt x="5872" y="0"/>
                      <a:pt x="344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ackground 1">
  <p:cSld name="CUSTOM_4_1">
    <p:spTree>
      <p:nvGrpSpPr>
        <p:cNvPr id="1" name="Shape 870"/>
        <p:cNvGrpSpPr/>
        <p:nvPr/>
      </p:nvGrpSpPr>
      <p:grpSpPr>
        <a:xfrm>
          <a:off x="0" y="0"/>
          <a:ext cx="0" cy="0"/>
          <a:chOff x="0" y="0"/>
          <a:chExt cx="0" cy="0"/>
        </a:xfrm>
      </p:grpSpPr>
      <p:grpSp>
        <p:nvGrpSpPr>
          <p:cNvPr id="871" name="Google Shape;871;p27"/>
          <p:cNvGrpSpPr/>
          <p:nvPr/>
        </p:nvGrpSpPr>
        <p:grpSpPr>
          <a:xfrm>
            <a:off x="131" y="4341434"/>
            <a:ext cx="9153266" cy="811494"/>
            <a:chOff x="131" y="4350864"/>
            <a:chExt cx="9153266" cy="811494"/>
          </a:xfrm>
        </p:grpSpPr>
        <p:sp>
          <p:nvSpPr>
            <p:cNvPr id="872" name="Google Shape;872;p27"/>
            <p:cNvSpPr/>
            <p:nvPr/>
          </p:nvSpPr>
          <p:spPr>
            <a:xfrm flipH="1">
              <a:off x="131" y="4539227"/>
              <a:ext cx="1455241" cy="623132"/>
            </a:xfrm>
            <a:custGeom>
              <a:avLst/>
              <a:gdLst/>
              <a:ahLst/>
              <a:cxnLst/>
              <a:rect l="l" t="t" r="r" b="b"/>
              <a:pathLst>
                <a:path w="59331" h="27560" extrusionOk="0">
                  <a:moveTo>
                    <a:pt x="59330" y="27559"/>
                  </a:moveTo>
                  <a:lnTo>
                    <a:pt x="59330" y="160"/>
                  </a:lnTo>
                  <a:cubicBezTo>
                    <a:pt x="29177" y="0"/>
                    <a:pt x="21843" y="21602"/>
                    <a:pt x="1" y="2755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27"/>
            <p:cNvSpPr/>
            <p:nvPr/>
          </p:nvSpPr>
          <p:spPr>
            <a:xfrm>
              <a:off x="7736630" y="4350864"/>
              <a:ext cx="1416767" cy="811494"/>
            </a:xfrm>
            <a:custGeom>
              <a:avLst/>
              <a:gdLst/>
              <a:ahLst/>
              <a:cxnLst/>
              <a:rect l="l" t="t" r="r" b="b"/>
              <a:pathLst>
                <a:path w="37585" h="19009" extrusionOk="0">
                  <a:moveTo>
                    <a:pt x="37584" y="1"/>
                  </a:moveTo>
                  <a:cubicBezTo>
                    <a:pt x="19889" y="1634"/>
                    <a:pt x="10730" y="11338"/>
                    <a:pt x="1" y="19008"/>
                  </a:cubicBezTo>
                  <a:lnTo>
                    <a:pt x="37584" y="19008"/>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74" name="Google Shape;874;p27"/>
          <p:cNvGrpSpPr/>
          <p:nvPr/>
        </p:nvGrpSpPr>
        <p:grpSpPr>
          <a:xfrm>
            <a:off x="-360963" y="-304216"/>
            <a:ext cx="9631626" cy="4162991"/>
            <a:chOff x="-360963" y="-294786"/>
            <a:chExt cx="9631626" cy="4162991"/>
          </a:xfrm>
        </p:grpSpPr>
        <p:grpSp>
          <p:nvGrpSpPr>
            <p:cNvPr id="875" name="Google Shape;875;p27"/>
            <p:cNvGrpSpPr/>
            <p:nvPr/>
          </p:nvGrpSpPr>
          <p:grpSpPr>
            <a:xfrm rot="-5400000" flipH="1">
              <a:off x="8479044" y="3076586"/>
              <a:ext cx="747682" cy="835557"/>
              <a:chOff x="8479465" y="3014365"/>
              <a:chExt cx="747682" cy="835557"/>
            </a:xfrm>
          </p:grpSpPr>
          <p:sp>
            <p:nvSpPr>
              <p:cNvPr id="876" name="Google Shape;876;p27"/>
              <p:cNvSpPr/>
              <p:nvPr/>
            </p:nvSpPr>
            <p:spPr>
              <a:xfrm>
                <a:off x="8558860" y="3155502"/>
                <a:ext cx="668287" cy="694420"/>
              </a:xfrm>
              <a:custGeom>
                <a:avLst/>
                <a:gdLst/>
                <a:ahLst/>
                <a:cxnLst/>
                <a:rect l="l" t="t" r="r" b="b"/>
                <a:pathLst>
                  <a:path w="24115" h="25058" fill="none" extrusionOk="0">
                    <a:moveTo>
                      <a:pt x="24115" y="25058"/>
                    </a:moveTo>
                    <a:cubicBezTo>
                      <a:pt x="24115" y="25058"/>
                      <a:pt x="6856" y="16804"/>
                      <a:pt x="1" y="0"/>
                    </a:cubicBezTo>
                  </a:path>
                </a:pathLst>
              </a:custGeom>
              <a:solidFill>
                <a:schemeClr val="accent4"/>
              </a:solidFill>
              <a:ln w="95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27"/>
              <p:cNvSpPr/>
              <p:nvPr/>
            </p:nvSpPr>
            <p:spPr>
              <a:xfrm>
                <a:off x="8906064" y="3486938"/>
                <a:ext cx="184039" cy="223418"/>
              </a:xfrm>
              <a:custGeom>
                <a:avLst/>
                <a:gdLst/>
                <a:ahLst/>
                <a:cxnLst/>
                <a:rect l="l" t="t" r="r" b="b"/>
                <a:pathLst>
                  <a:path w="6641" h="8062" extrusionOk="0">
                    <a:moveTo>
                      <a:pt x="2661" y="1"/>
                    </a:moveTo>
                    <a:cubicBezTo>
                      <a:pt x="2661" y="1"/>
                      <a:pt x="1" y="3980"/>
                      <a:pt x="4037" y="8061"/>
                    </a:cubicBezTo>
                    <a:cubicBezTo>
                      <a:pt x="4037" y="8061"/>
                      <a:pt x="6640" y="2866"/>
                      <a:pt x="266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27"/>
              <p:cNvSpPr/>
              <p:nvPr/>
            </p:nvSpPr>
            <p:spPr>
              <a:xfrm>
                <a:off x="8787928" y="3682529"/>
                <a:ext cx="226550" cy="83082"/>
              </a:xfrm>
              <a:custGeom>
                <a:avLst/>
                <a:gdLst/>
                <a:ahLst/>
                <a:cxnLst/>
                <a:rect l="l" t="t" r="r" b="b"/>
                <a:pathLst>
                  <a:path w="8175" h="2998" extrusionOk="0">
                    <a:moveTo>
                      <a:pt x="4191" y="0"/>
                    </a:moveTo>
                    <a:cubicBezTo>
                      <a:pt x="2986" y="0"/>
                      <a:pt x="1562" y="363"/>
                      <a:pt x="0" y="1447"/>
                    </a:cubicBezTo>
                    <a:cubicBezTo>
                      <a:pt x="0" y="1447"/>
                      <a:pt x="2086" y="2998"/>
                      <a:pt x="4518" y="2998"/>
                    </a:cubicBezTo>
                    <a:cubicBezTo>
                      <a:pt x="5722" y="2998"/>
                      <a:pt x="7011" y="2618"/>
                      <a:pt x="8175" y="1481"/>
                    </a:cubicBezTo>
                    <a:cubicBezTo>
                      <a:pt x="8175" y="1481"/>
                      <a:pt x="6628" y="0"/>
                      <a:pt x="419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27"/>
              <p:cNvSpPr/>
              <p:nvPr/>
            </p:nvSpPr>
            <p:spPr>
              <a:xfrm>
                <a:off x="8777203" y="3389586"/>
                <a:ext cx="162284" cy="196620"/>
              </a:xfrm>
              <a:custGeom>
                <a:avLst/>
                <a:gdLst/>
                <a:ahLst/>
                <a:cxnLst/>
                <a:rect l="l" t="t" r="r" b="b"/>
                <a:pathLst>
                  <a:path w="5856" h="7095" extrusionOk="0">
                    <a:moveTo>
                      <a:pt x="2559" y="1"/>
                    </a:moveTo>
                    <a:cubicBezTo>
                      <a:pt x="2558" y="1"/>
                      <a:pt x="1" y="3309"/>
                      <a:pt x="3286" y="7095"/>
                    </a:cubicBezTo>
                    <a:cubicBezTo>
                      <a:pt x="3286" y="7095"/>
                      <a:pt x="5856" y="2718"/>
                      <a:pt x="255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27"/>
              <p:cNvSpPr/>
              <p:nvPr/>
            </p:nvSpPr>
            <p:spPr>
              <a:xfrm>
                <a:off x="8667242" y="3555109"/>
                <a:ext cx="197590" cy="73494"/>
              </a:xfrm>
              <a:custGeom>
                <a:avLst/>
                <a:gdLst/>
                <a:ahLst/>
                <a:cxnLst/>
                <a:rect l="l" t="t" r="r" b="b"/>
                <a:pathLst>
                  <a:path w="7130" h="2652" extrusionOk="0">
                    <a:moveTo>
                      <a:pt x="3393" y="1"/>
                    </a:moveTo>
                    <a:cubicBezTo>
                      <a:pt x="2415" y="1"/>
                      <a:pt x="1273" y="269"/>
                      <a:pt x="1" y="1031"/>
                    </a:cubicBezTo>
                    <a:cubicBezTo>
                      <a:pt x="1" y="1031"/>
                      <a:pt x="1913" y="2651"/>
                      <a:pt x="4178" y="2651"/>
                    </a:cubicBezTo>
                    <a:cubicBezTo>
                      <a:pt x="5138" y="2651"/>
                      <a:pt x="6161" y="2360"/>
                      <a:pt x="7129" y="1531"/>
                    </a:cubicBezTo>
                    <a:cubicBezTo>
                      <a:pt x="7129" y="1531"/>
                      <a:pt x="5729" y="1"/>
                      <a:pt x="339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27"/>
              <p:cNvSpPr/>
              <p:nvPr/>
            </p:nvSpPr>
            <p:spPr>
              <a:xfrm>
                <a:off x="8672618" y="3262609"/>
                <a:ext cx="151255" cy="183706"/>
              </a:xfrm>
              <a:custGeom>
                <a:avLst/>
                <a:gdLst/>
                <a:ahLst/>
                <a:cxnLst/>
                <a:rect l="l" t="t" r="r" b="b"/>
                <a:pathLst>
                  <a:path w="5458" h="6629" extrusionOk="0">
                    <a:moveTo>
                      <a:pt x="3127" y="1"/>
                    </a:moveTo>
                    <a:cubicBezTo>
                      <a:pt x="3115" y="1"/>
                      <a:pt x="0" y="2388"/>
                      <a:pt x="2058" y="6629"/>
                    </a:cubicBezTo>
                    <a:cubicBezTo>
                      <a:pt x="2058" y="6629"/>
                      <a:pt x="5457" y="3286"/>
                      <a:pt x="312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27"/>
              <p:cNvSpPr/>
              <p:nvPr/>
            </p:nvSpPr>
            <p:spPr>
              <a:xfrm>
                <a:off x="8553207" y="3381244"/>
                <a:ext cx="175836" cy="80865"/>
              </a:xfrm>
              <a:custGeom>
                <a:avLst/>
                <a:gdLst/>
                <a:ahLst/>
                <a:cxnLst/>
                <a:rect l="l" t="t" r="r" b="b"/>
                <a:pathLst>
                  <a:path w="6345" h="2918" extrusionOk="0">
                    <a:moveTo>
                      <a:pt x="1935" y="1"/>
                    </a:moveTo>
                    <a:cubicBezTo>
                      <a:pt x="1355" y="1"/>
                      <a:pt x="711" y="87"/>
                      <a:pt x="0" y="290"/>
                    </a:cubicBezTo>
                    <a:cubicBezTo>
                      <a:pt x="0" y="290"/>
                      <a:pt x="1813" y="2918"/>
                      <a:pt x="4466" y="2918"/>
                    </a:cubicBezTo>
                    <a:cubicBezTo>
                      <a:pt x="5054" y="2918"/>
                      <a:pt x="5684" y="2789"/>
                      <a:pt x="6344" y="2473"/>
                    </a:cubicBezTo>
                    <a:cubicBezTo>
                      <a:pt x="6344" y="2473"/>
                      <a:pt x="5052" y="1"/>
                      <a:pt x="193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27"/>
              <p:cNvSpPr/>
              <p:nvPr/>
            </p:nvSpPr>
            <p:spPr>
              <a:xfrm>
                <a:off x="8583774" y="3143531"/>
                <a:ext cx="124789" cy="151255"/>
              </a:xfrm>
              <a:custGeom>
                <a:avLst/>
                <a:gdLst/>
                <a:ahLst/>
                <a:cxnLst/>
                <a:rect l="l" t="t" r="r" b="b"/>
                <a:pathLst>
                  <a:path w="4503" h="5458" extrusionOk="0">
                    <a:moveTo>
                      <a:pt x="2626" y="0"/>
                    </a:moveTo>
                    <a:lnTo>
                      <a:pt x="2626" y="0"/>
                    </a:lnTo>
                    <a:cubicBezTo>
                      <a:pt x="2626" y="1"/>
                      <a:pt x="0" y="1911"/>
                      <a:pt x="1637" y="5457"/>
                    </a:cubicBezTo>
                    <a:cubicBezTo>
                      <a:pt x="1637" y="5457"/>
                      <a:pt x="4502" y="2752"/>
                      <a:pt x="262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27"/>
              <p:cNvSpPr/>
              <p:nvPr/>
            </p:nvSpPr>
            <p:spPr>
              <a:xfrm>
                <a:off x="8483567" y="3238666"/>
                <a:ext cx="144659" cy="68256"/>
              </a:xfrm>
              <a:custGeom>
                <a:avLst/>
                <a:gdLst/>
                <a:ahLst/>
                <a:cxnLst/>
                <a:rect l="l" t="t" r="r" b="b"/>
                <a:pathLst>
                  <a:path w="5220" h="2463" extrusionOk="0">
                    <a:moveTo>
                      <a:pt x="1501" y="0"/>
                    </a:moveTo>
                    <a:cubicBezTo>
                      <a:pt x="1048" y="0"/>
                      <a:pt x="549" y="62"/>
                      <a:pt x="1" y="205"/>
                    </a:cubicBezTo>
                    <a:cubicBezTo>
                      <a:pt x="1" y="205"/>
                      <a:pt x="1495" y="2462"/>
                      <a:pt x="3730" y="2462"/>
                    </a:cubicBezTo>
                    <a:cubicBezTo>
                      <a:pt x="4197" y="2462"/>
                      <a:pt x="4695" y="2364"/>
                      <a:pt x="5219" y="2127"/>
                    </a:cubicBezTo>
                    <a:cubicBezTo>
                      <a:pt x="5219" y="2127"/>
                      <a:pt x="4164" y="0"/>
                      <a:pt x="150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27"/>
              <p:cNvSpPr/>
              <p:nvPr/>
            </p:nvSpPr>
            <p:spPr>
              <a:xfrm>
                <a:off x="8479465" y="3014365"/>
                <a:ext cx="140863" cy="173924"/>
              </a:xfrm>
              <a:custGeom>
                <a:avLst/>
                <a:gdLst/>
                <a:ahLst/>
                <a:cxnLst/>
                <a:rect l="l" t="t" r="r" b="b"/>
                <a:pathLst>
                  <a:path w="5083" h="6276" extrusionOk="0">
                    <a:moveTo>
                      <a:pt x="1456" y="0"/>
                    </a:moveTo>
                    <a:cubicBezTo>
                      <a:pt x="1456" y="0"/>
                      <a:pt x="1" y="3854"/>
                      <a:pt x="3230" y="6276"/>
                    </a:cubicBezTo>
                    <a:cubicBezTo>
                      <a:pt x="3230" y="6276"/>
                      <a:pt x="5083" y="2410"/>
                      <a:pt x="145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86" name="Google Shape;886;p27"/>
            <p:cNvGrpSpPr/>
            <p:nvPr/>
          </p:nvGrpSpPr>
          <p:grpSpPr>
            <a:xfrm rot="-208790" flipH="1">
              <a:off x="-336134" y="1601719"/>
              <a:ext cx="890745" cy="845171"/>
              <a:chOff x="4650882" y="4443805"/>
              <a:chExt cx="890706" cy="845134"/>
            </a:xfrm>
          </p:grpSpPr>
          <p:sp>
            <p:nvSpPr>
              <p:cNvPr id="887" name="Google Shape;887;p27"/>
              <p:cNvSpPr/>
              <p:nvPr/>
            </p:nvSpPr>
            <p:spPr>
              <a:xfrm>
                <a:off x="4757352" y="4522535"/>
                <a:ext cx="784236" cy="737291"/>
              </a:xfrm>
              <a:custGeom>
                <a:avLst/>
                <a:gdLst/>
                <a:ahLst/>
                <a:cxnLst/>
                <a:rect l="l" t="t" r="r" b="b"/>
                <a:pathLst>
                  <a:path w="28299" h="26605" extrusionOk="0">
                    <a:moveTo>
                      <a:pt x="251" y="1"/>
                    </a:moveTo>
                    <a:lnTo>
                      <a:pt x="1" y="80"/>
                    </a:lnTo>
                    <a:cubicBezTo>
                      <a:pt x="12" y="114"/>
                      <a:pt x="1467" y="4923"/>
                      <a:pt x="5651" y="10574"/>
                    </a:cubicBezTo>
                    <a:cubicBezTo>
                      <a:pt x="9505" y="15781"/>
                      <a:pt x="16554" y="22784"/>
                      <a:pt x="28219" y="26604"/>
                    </a:cubicBezTo>
                    <a:lnTo>
                      <a:pt x="28298" y="26365"/>
                    </a:lnTo>
                    <a:cubicBezTo>
                      <a:pt x="16702" y="22568"/>
                      <a:pt x="9699" y="15599"/>
                      <a:pt x="5856" y="10426"/>
                    </a:cubicBezTo>
                    <a:cubicBezTo>
                      <a:pt x="1695" y="4821"/>
                      <a:pt x="262" y="57"/>
                      <a:pt x="2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27"/>
              <p:cNvSpPr/>
              <p:nvPr/>
            </p:nvSpPr>
            <p:spPr>
              <a:xfrm>
                <a:off x="4652129" y="4443805"/>
                <a:ext cx="196953" cy="270308"/>
              </a:xfrm>
              <a:custGeom>
                <a:avLst/>
                <a:gdLst/>
                <a:ahLst/>
                <a:cxnLst/>
                <a:rect l="l" t="t" r="r" b="b"/>
                <a:pathLst>
                  <a:path w="7107" h="9754" extrusionOk="0">
                    <a:moveTo>
                      <a:pt x="3754" y="0"/>
                    </a:moveTo>
                    <a:cubicBezTo>
                      <a:pt x="3545" y="0"/>
                      <a:pt x="3325" y="65"/>
                      <a:pt x="3093" y="204"/>
                    </a:cubicBezTo>
                    <a:cubicBezTo>
                      <a:pt x="0" y="2068"/>
                      <a:pt x="7106" y="9754"/>
                      <a:pt x="7106" y="9754"/>
                    </a:cubicBezTo>
                    <a:cubicBezTo>
                      <a:pt x="7106" y="9754"/>
                      <a:pt x="6318" y="0"/>
                      <a:pt x="375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27"/>
              <p:cNvSpPr/>
              <p:nvPr/>
            </p:nvSpPr>
            <p:spPr>
              <a:xfrm>
                <a:off x="4851545" y="4569147"/>
                <a:ext cx="163892" cy="226882"/>
              </a:xfrm>
              <a:custGeom>
                <a:avLst/>
                <a:gdLst/>
                <a:ahLst/>
                <a:cxnLst/>
                <a:rect l="l" t="t" r="r" b="b"/>
                <a:pathLst>
                  <a:path w="5914" h="8187" extrusionOk="0">
                    <a:moveTo>
                      <a:pt x="2584" y="0"/>
                    </a:moveTo>
                    <a:cubicBezTo>
                      <a:pt x="0" y="0"/>
                      <a:pt x="1968" y="8187"/>
                      <a:pt x="1968" y="8187"/>
                    </a:cubicBezTo>
                    <a:cubicBezTo>
                      <a:pt x="1968" y="8187"/>
                      <a:pt x="5913" y="126"/>
                      <a:pt x="2627" y="1"/>
                    </a:cubicBezTo>
                    <a:cubicBezTo>
                      <a:pt x="2613" y="1"/>
                      <a:pt x="2599" y="0"/>
                      <a:pt x="258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27"/>
              <p:cNvSpPr/>
              <p:nvPr/>
            </p:nvSpPr>
            <p:spPr>
              <a:xfrm>
                <a:off x="4650882" y="4681768"/>
                <a:ext cx="250798" cy="113649"/>
              </a:xfrm>
              <a:custGeom>
                <a:avLst/>
                <a:gdLst/>
                <a:ahLst/>
                <a:cxnLst/>
                <a:rect l="l" t="t" r="r" b="b"/>
                <a:pathLst>
                  <a:path w="9050" h="4101" extrusionOk="0">
                    <a:moveTo>
                      <a:pt x="2116" y="1"/>
                    </a:moveTo>
                    <a:cubicBezTo>
                      <a:pt x="1665" y="1"/>
                      <a:pt x="1325" y="176"/>
                      <a:pt x="1160" y="598"/>
                    </a:cubicBezTo>
                    <a:cubicBezTo>
                      <a:pt x="0" y="3543"/>
                      <a:pt x="9050" y="4100"/>
                      <a:pt x="9050" y="4100"/>
                    </a:cubicBezTo>
                    <a:cubicBezTo>
                      <a:pt x="9050" y="4100"/>
                      <a:pt x="4295" y="1"/>
                      <a:pt x="211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27"/>
              <p:cNvSpPr/>
              <p:nvPr/>
            </p:nvSpPr>
            <p:spPr>
              <a:xfrm>
                <a:off x="4930635" y="4727438"/>
                <a:ext cx="161204" cy="202495"/>
              </a:xfrm>
              <a:custGeom>
                <a:avLst/>
                <a:gdLst/>
                <a:ahLst/>
                <a:cxnLst/>
                <a:rect l="l" t="t" r="r" b="b"/>
                <a:pathLst>
                  <a:path w="5817" h="7307" extrusionOk="0">
                    <a:moveTo>
                      <a:pt x="2813" y="0"/>
                    </a:moveTo>
                    <a:cubicBezTo>
                      <a:pt x="2757" y="0"/>
                      <a:pt x="2699" y="3"/>
                      <a:pt x="2638" y="8"/>
                    </a:cubicBezTo>
                    <a:cubicBezTo>
                      <a:pt x="1" y="247"/>
                      <a:pt x="3275" y="7307"/>
                      <a:pt x="3275" y="7307"/>
                    </a:cubicBezTo>
                    <a:cubicBezTo>
                      <a:pt x="3275" y="7307"/>
                      <a:pt x="5817" y="0"/>
                      <a:pt x="281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27"/>
              <p:cNvSpPr/>
              <p:nvPr/>
            </p:nvSpPr>
            <p:spPr>
              <a:xfrm>
                <a:off x="4837855" y="4854109"/>
                <a:ext cx="179134" cy="81308"/>
              </a:xfrm>
              <a:custGeom>
                <a:avLst/>
                <a:gdLst/>
                <a:ahLst/>
                <a:cxnLst/>
                <a:rect l="l" t="t" r="r" b="b"/>
                <a:pathLst>
                  <a:path w="6464" h="2934" extrusionOk="0">
                    <a:moveTo>
                      <a:pt x="1480" y="1"/>
                    </a:moveTo>
                    <a:cubicBezTo>
                      <a:pt x="983" y="1"/>
                      <a:pt x="607" y="222"/>
                      <a:pt x="461" y="792"/>
                    </a:cubicBezTo>
                    <a:cubicBezTo>
                      <a:pt x="1" y="2561"/>
                      <a:pt x="2082" y="2934"/>
                      <a:pt x="3918" y="2934"/>
                    </a:cubicBezTo>
                    <a:cubicBezTo>
                      <a:pt x="5256" y="2934"/>
                      <a:pt x="6464" y="2736"/>
                      <a:pt x="6464" y="2736"/>
                    </a:cubicBezTo>
                    <a:cubicBezTo>
                      <a:pt x="6464" y="2736"/>
                      <a:pt x="3226" y="1"/>
                      <a:pt x="148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27"/>
              <p:cNvSpPr/>
              <p:nvPr/>
            </p:nvSpPr>
            <p:spPr>
              <a:xfrm>
                <a:off x="5044365" y="4871319"/>
                <a:ext cx="154636" cy="178662"/>
              </a:xfrm>
              <a:custGeom>
                <a:avLst/>
                <a:gdLst/>
                <a:ahLst/>
                <a:cxnLst/>
                <a:rect l="l" t="t" r="r" b="b"/>
                <a:pathLst>
                  <a:path w="5580" h="6447" extrusionOk="0">
                    <a:moveTo>
                      <a:pt x="3027" y="0"/>
                    </a:moveTo>
                    <a:cubicBezTo>
                      <a:pt x="2892" y="0"/>
                      <a:pt x="2743" y="18"/>
                      <a:pt x="2582" y="57"/>
                    </a:cubicBezTo>
                    <a:cubicBezTo>
                      <a:pt x="1" y="659"/>
                      <a:pt x="3776" y="6446"/>
                      <a:pt x="3776" y="6446"/>
                    </a:cubicBezTo>
                    <a:cubicBezTo>
                      <a:pt x="3776" y="6446"/>
                      <a:pt x="5579" y="0"/>
                      <a:pt x="302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27"/>
              <p:cNvSpPr/>
              <p:nvPr/>
            </p:nvSpPr>
            <p:spPr>
              <a:xfrm>
                <a:off x="4903782" y="4989843"/>
                <a:ext cx="241126" cy="75988"/>
              </a:xfrm>
              <a:custGeom>
                <a:avLst/>
                <a:gdLst/>
                <a:ahLst/>
                <a:cxnLst/>
                <a:rect l="l" t="t" r="r" b="b"/>
                <a:pathLst>
                  <a:path w="8701" h="2742" extrusionOk="0">
                    <a:moveTo>
                      <a:pt x="1631" y="0"/>
                    </a:moveTo>
                    <a:cubicBezTo>
                      <a:pt x="803" y="0"/>
                      <a:pt x="223" y="250"/>
                      <a:pt x="151" y="919"/>
                    </a:cubicBezTo>
                    <a:cubicBezTo>
                      <a:pt x="1" y="2353"/>
                      <a:pt x="1773" y="2742"/>
                      <a:pt x="3742" y="2742"/>
                    </a:cubicBezTo>
                    <a:cubicBezTo>
                      <a:pt x="6082" y="2742"/>
                      <a:pt x="8701" y="2192"/>
                      <a:pt x="8701" y="2192"/>
                    </a:cubicBezTo>
                    <a:cubicBezTo>
                      <a:pt x="8701" y="2192"/>
                      <a:pt x="4082" y="0"/>
                      <a:pt x="163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27"/>
              <p:cNvSpPr/>
              <p:nvPr/>
            </p:nvSpPr>
            <p:spPr>
              <a:xfrm>
                <a:off x="5165051" y="4923251"/>
                <a:ext cx="154414" cy="222504"/>
              </a:xfrm>
              <a:custGeom>
                <a:avLst/>
                <a:gdLst/>
                <a:ahLst/>
                <a:cxnLst/>
                <a:rect l="l" t="t" r="r" b="b"/>
                <a:pathLst>
                  <a:path w="5572" h="8029" extrusionOk="0">
                    <a:moveTo>
                      <a:pt x="2979" y="0"/>
                    </a:moveTo>
                    <a:cubicBezTo>
                      <a:pt x="2842" y="0"/>
                      <a:pt x="2694" y="23"/>
                      <a:pt x="2536" y="70"/>
                    </a:cubicBezTo>
                    <a:cubicBezTo>
                      <a:pt x="0" y="832"/>
                      <a:pt x="4525" y="8029"/>
                      <a:pt x="4525" y="8029"/>
                    </a:cubicBezTo>
                    <a:cubicBezTo>
                      <a:pt x="4525" y="8029"/>
                      <a:pt x="5571" y="0"/>
                      <a:pt x="297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27"/>
              <p:cNvSpPr/>
              <p:nvPr/>
            </p:nvSpPr>
            <p:spPr>
              <a:xfrm>
                <a:off x="5097074" y="5104903"/>
                <a:ext cx="189304" cy="72108"/>
              </a:xfrm>
              <a:custGeom>
                <a:avLst/>
                <a:gdLst/>
                <a:ahLst/>
                <a:cxnLst/>
                <a:rect l="l" t="t" r="r" b="b"/>
                <a:pathLst>
                  <a:path w="6831" h="2602" extrusionOk="0">
                    <a:moveTo>
                      <a:pt x="1584" y="1"/>
                    </a:moveTo>
                    <a:cubicBezTo>
                      <a:pt x="724" y="1"/>
                      <a:pt x="95" y="279"/>
                      <a:pt x="54" y="1076"/>
                    </a:cubicBezTo>
                    <a:cubicBezTo>
                      <a:pt x="0" y="2235"/>
                      <a:pt x="897" y="2602"/>
                      <a:pt x="2055" y="2602"/>
                    </a:cubicBezTo>
                    <a:cubicBezTo>
                      <a:pt x="4054" y="2602"/>
                      <a:pt x="6830" y="1508"/>
                      <a:pt x="6830" y="1508"/>
                    </a:cubicBezTo>
                    <a:cubicBezTo>
                      <a:pt x="6830" y="1508"/>
                      <a:pt x="3583" y="1"/>
                      <a:pt x="158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27"/>
              <p:cNvSpPr/>
              <p:nvPr/>
            </p:nvSpPr>
            <p:spPr>
              <a:xfrm>
                <a:off x="5318493" y="5051613"/>
                <a:ext cx="149980" cy="177305"/>
              </a:xfrm>
              <a:custGeom>
                <a:avLst/>
                <a:gdLst/>
                <a:ahLst/>
                <a:cxnLst/>
                <a:rect l="l" t="t" r="r" b="b"/>
                <a:pathLst>
                  <a:path w="5412" h="6398" extrusionOk="0">
                    <a:moveTo>
                      <a:pt x="3063" y="0"/>
                    </a:moveTo>
                    <a:cubicBezTo>
                      <a:pt x="2843" y="0"/>
                      <a:pt x="2604" y="63"/>
                      <a:pt x="2342" y="202"/>
                    </a:cubicBezTo>
                    <a:cubicBezTo>
                      <a:pt x="0" y="1452"/>
                      <a:pt x="5412" y="6398"/>
                      <a:pt x="5412" y="6398"/>
                    </a:cubicBezTo>
                    <a:cubicBezTo>
                      <a:pt x="5412" y="6398"/>
                      <a:pt x="5271" y="0"/>
                      <a:pt x="306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8" name="Google Shape;898;p27"/>
              <p:cNvSpPr/>
              <p:nvPr/>
            </p:nvSpPr>
            <p:spPr>
              <a:xfrm>
                <a:off x="5221833" y="5215529"/>
                <a:ext cx="242540" cy="73410"/>
              </a:xfrm>
              <a:custGeom>
                <a:avLst/>
                <a:gdLst/>
                <a:ahLst/>
                <a:cxnLst/>
                <a:rect l="l" t="t" r="r" b="b"/>
                <a:pathLst>
                  <a:path w="8752" h="2649" extrusionOk="0">
                    <a:moveTo>
                      <a:pt x="3446" y="0"/>
                    </a:moveTo>
                    <a:cubicBezTo>
                      <a:pt x="1591" y="0"/>
                      <a:pt x="1" y="322"/>
                      <a:pt x="168" y="1461"/>
                    </a:cubicBezTo>
                    <a:cubicBezTo>
                      <a:pt x="298" y="2334"/>
                      <a:pt x="1025" y="2648"/>
                      <a:pt x="2005" y="2648"/>
                    </a:cubicBezTo>
                    <a:cubicBezTo>
                      <a:pt x="4534" y="2648"/>
                      <a:pt x="8752" y="551"/>
                      <a:pt x="8752" y="551"/>
                    </a:cubicBezTo>
                    <a:cubicBezTo>
                      <a:pt x="8752" y="551"/>
                      <a:pt x="5872" y="0"/>
                      <a:pt x="344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9" name="Google Shape;899;p27"/>
            <p:cNvGrpSpPr/>
            <p:nvPr/>
          </p:nvGrpSpPr>
          <p:grpSpPr>
            <a:xfrm rot="10479838">
              <a:off x="7022596" y="-261829"/>
              <a:ext cx="747707" cy="835585"/>
              <a:chOff x="8479465" y="3014365"/>
              <a:chExt cx="747682" cy="835557"/>
            </a:xfrm>
          </p:grpSpPr>
          <p:sp>
            <p:nvSpPr>
              <p:cNvPr id="900" name="Google Shape;900;p27"/>
              <p:cNvSpPr/>
              <p:nvPr/>
            </p:nvSpPr>
            <p:spPr>
              <a:xfrm>
                <a:off x="8558860" y="3155502"/>
                <a:ext cx="668287" cy="694420"/>
              </a:xfrm>
              <a:custGeom>
                <a:avLst/>
                <a:gdLst/>
                <a:ahLst/>
                <a:cxnLst/>
                <a:rect l="l" t="t" r="r" b="b"/>
                <a:pathLst>
                  <a:path w="24115" h="25058" fill="none" extrusionOk="0">
                    <a:moveTo>
                      <a:pt x="24115" y="25058"/>
                    </a:moveTo>
                    <a:cubicBezTo>
                      <a:pt x="24115" y="25058"/>
                      <a:pt x="6856" y="16804"/>
                      <a:pt x="1" y="0"/>
                    </a:cubicBezTo>
                  </a:path>
                </a:pathLst>
              </a:custGeom>
              <a:solidFill>
                <a:schemeClr val="accent4"/>
              </a:solidFill>
              <a:ln w="95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27"/>
              <p:cNvSpPr/>
              <p:nvPr/>
            </p:nvSpPr>
            <p:spPr>
              <a:xfrm>
                <a:off x="8906064" y="3486938"/>
                <a:ext cx="184039" cy="223418"/>
              </a:xfrm>
              <a:custGeom>
                <a:avLst/>
                <a:gdLst/>
                <a:ahLst/>
                <a:cxnLst/>
                <a:rect l="l" t="t" r="r" b="b"/>
                <a:pathLst>
                  <a:path w="6641" h="8062" extrusionOk="0">
                    <a:moveTo>
                      <a:pt x="2661" y="1"/>
                    </a:moveTo>
                    <a:cubicBezTo>
                      <a:pt x="2661" y="1"/>
                      <a:pt x="1" y="3980"/>
                      <a:pt x="4037" y="8061"/>
                    </a:cubicBezTo>
                    <a:cubicBezTo>
                      <a:pt x="4037" y="8061"/>
                      <a:pt x="6640" y="2866"/>
                      <a:pt x="26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27"/>
              <p:cNvSpPr/>
              <p:nvPr/>
            </p:nvSpPr>
            <p:spPr>
              <a:xfrm>
                <a:off x="8787928" y="3682529"/>
                <a:ext cx="226550" cy="83082"/>
              </a:xfrm>
              <a:custGeom>
                <a:avLst/>
                <a:gdLst/>
                <a:ahLst/>
                <a:cxnLst/>
                <a:rect l="l" t="t" r="r" b="b"/>
                <a:pathLst>
                  <a:path w="8175" h="2998" extrusionOk="0">
                    <a:moveTo>
                      <a:pt x="4191" y="0"/>
                    </a:moveTo>
                    <a:cubicBezTo>
                      <a:pt x="2986" y="0"/>
                      <a:pt x="1562" y="363"/>
                      <a:pt x="0" y="1447"/>
                    </a:cubicBezTo>
                    <a:cubicBezTo>
                      <a:pt x="0" y="1447"/>
                      <a:pt x="2086" y="2998"/>
                      <a:pt x="4518" y="2998"/>
                    </a:cubicBezTo>
                    <a:cubicBezTo>
                      <a:pt x="5722" y="2998"/>
                      <a:pt x="7011" y="2618"/>
                      <a:pt x="8175" y="1481"/>
                    </a:cubicBezTo>
                    <a:cubicBezTo>
                      <a:pt x="8175" y="1481"/>
                      <a:pt x="6628" y="0"/>
                      <a:pt x="419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27"/>
              <p:cNvSpPr/>
              <p:nvPr/>
            </p:nvSpPr>
            <p:spPr>
              <a:xfrm>
                <a:off x="8777203" y="3389586"/>
                <a:ext cx="162284" cy="196620"/>
              </a:xfrm>
              <a:custGeom>
                <a:avLst/>
                <a:gdLst/>
                <a:ahLst/>
                <a:cxnLst/>
                <a:rect l="l" t="t" r="r" b="b"/>
                <a:pathLst>
                  <a:path w="5856" h="7095" extrusionOk="0">
                    <a:moveTo>
                      <a:pt x="2559" y="1"/>
                    </a:moveTo>
                    <a:cubicBezTo>
                      <a:pt x="2558" y="1"/>
                      <a:pt x="1" y="3309"/>
                      <a:pt x="3286" y="7095"/>
                    </a:cubicBezTo>
                    <a:cubicBezTo>
                      <a:pt x="3286" y="7095"/>
                      <a:pt x="5856" y="2718"/>
                      <a:pt x="255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27"/>
              <p:cNvSpPr/>
              <p:nvPr/>
            </p:nvSpPr>
            <p:spPr>
              <a:xfrm>
                <a:off x="8667242" y="3555109"/>
                <a:ext cx="197590" cy="73494"/>
              </a:xfrm>
              <a:custGeom>
                <a:avLst/>
                <a:gdLst/>
                <a:ahLst/>
                <a:cxnLst/>
                <a:rect l="l" t="t" r="r" b="b"/>
                <a:pathLst>
                  <a:path w="7130" h="2652" extrusionOk="0">
                    <a:moveTo>
                      <a:pt x="3393" y="1"/>
                    </a:moveTo>
                    <a:cubicBezTo>
                      <a:pt x="2415" y="1"/>
                      <a:pt x="1273" y="269"/>
                      <a:pt x="1" y="1031"/>
                    </a:cubicBezTo>
                    <a:cubicBezTo>
                      <a:pt x="1" y="1031"/>
                      <a:pt x="1913" y="2651"/>
                      <a:pt x="4178" y="2651"/>
                    </a:cubicBezTo>
                    <a:cubicBezTo>
                      <a:pt x="5138" y="2651"/>
                      <a:pt x="6161" y="2360"/>
                      <a:pt x="7129" y="1531"/>
                    </a:cubicBezTo>
                    <a:cubicBezTo>
                      <a:pt x="7129" y="1531"/>
                      <a:pt x="5729" y="1"/>
                      <a:pt x="33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27"/>
              <p:cNvSpPr/>
              <p:nvPr/>
            </p:nvSpPr>
            <p:spPr>
              <a:xfrm>
                <a:off x="8672618" y="3262609"/>
                <a:ext cx="151255" cy="183706"/>
              </a:xfrm>
              <a:custGeom>
                <a:avLst/>
                <a:gdLst/>
                <a:ahLst/>
                <a:cxnLst/>
                <a:rect l="l" t="t" r="r" b="b"/>
                <a:pathLst>
                  <a:path w="5458" h="6629" extrusionOk="0">
                    <a:moveTo>
                      <a:pt x="3127" y="1"/>
                    </a:moveTo>
                    <a:cubicBezTo>
                      <a:pt x="3115" y="1"/>
                      <a:pt x="0" y="2388"/>
                      <a:pt x="2058" y="6629"/>
                    </a:cubicBezTo>
                    <a:cubicBezTo>
                      <a:pt x="2058" y="6629"/>
                      <a:pt x="5457" y="3286"/>
                      <a:pt x="312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27"/>
              <p:cNvSpPr/>
              <p:nvPr/>
            </p:nvSpPr>
            <p:spPr>
              <a:xfrm>
                <a:off x="8553207" y="3381244"/>
                <a:ext cx="175836" cy="80865"/>
              </a:xfrm>
              <a:custGeom>
                <a:avLst/>
                <a:gdLst/>
                <a:ahLst/>
                <a:cxnLst/>
                <a:rect l="l" t="t" r="r" b="b"/>
                <a:pathLst>
                  <a:path w="6345" h="2918" extrusionOk="0">
                    <a:moveTo>
                      <a:pt x="1935" y="1"/>
                    </a:moveTo>
                    <a:cubicBezTo>
                      <a:pt x="1355" y="1"/>
                      <a:pt x="711" y="87"/>
                      <a:pt x="0" y="290"/>
                    </a:cubicBezTo>
                    <a:cubicBezTo>
                      <a:pt x="0" y="290"/>
                      <a:pt x="1813" y="2918"/>
                      <a:pt x="4466" y="2918"/>
                    </a:cubicBezTo>
                    <a:cubicBezTo>
                      <a:pt x="5054" y="2918"/>
                      <a:pt x="5684" y="2789"/>
                      <a:pt x="6344" y="2473"/>
                    </a:cubicBezTo>
                    <a:cubicBezTo>
                      <a:pt x="6344" y="2473"/>
                      <a:pt x="5052" y="1"/>
                      <a:pt x="193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27"/>
              <p:cNvSpPr/>
              <p:nvPr/>
            </p:nvSpPr>
            <p:spPr>
              <a:xfrm>
                <a:off x="8583774" y="3143531"/>
                <a:ext cx="124789" cy="151255"/>
              </a:xfrm>
              <a:custGeom>
                <a:avLst/>
                <a:gdLst/>
                <a:ahLst/>
                <a:cxnLst/>
                <a:rect l="l" t="t" r="r" b="b"/>
                <a:pathLst>
                  <a:path w="4503" h="5458" extrusionOk="0">
                    <a:moveTo>
                      <a:pt x="2626" y="0"/>
                    </a:moveTo>
                    <a:lnTo>
                      <a:pt x="2626" y="0"/>
                    </a:lnTo>
                    <a:cubicBezTo>
                      <a:pt x="2626" y="1"/>
                      <a:pt x="0" y="1911"/>
                      <a:pt x="1637" y="5457"/>
                    </a:cubicBezTo>
                    <a:cubicBezTo>
                      <a:pt x="1637" y="5457"/>
                      <a:pt x="4502" y="2752"/>
                      <a:pt x="26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27"/>
              <p:cNvSpPr/>
              <p:nvPr/>
            </p:nvSpPr>
            <p:spPr>
              <a:xfrm>
                <a:off x="8483567" y="3238666"/>
                <a:ext cx="144659" cy="68256"/>
              </a:xfrm>
              <a:custGeom>
                <a:avLst/>
                <a:gdLst/>
                <a:ahLst/>
                <a:cxnLst/>
                <a:rect l="l" t="t" r="r" b="b"/>
                <a:pathLst>
                  <a:path w="5220" h="2463" extrusionOk="0">
                    <a:moveTo>
                      <a:pt x="1501" y="0"/>
                    </a:moveTo>
                    <a:cubicBezTo>
                      <a:pt x="1048" y="0"/>
                      <a:pt x="549" y="62"/>
                      <a:pt x="1" y="205"/>
                    </a:cubicBezTo>
                    <a:cubicBezTo>
                      <a:pt x="1" y="205"/>
                      <a:pt x="1495" y="2462"/>
                      <a:pt x="3730" y="2462"/>
                    </a:cubicBezTo>
                    <a:cubicBezTo>
                      <a:pt x="4197" y="2462"/>
                      <a:pt x="4695" y="2364"/>
                      <a:pt x="5219" y="2127"/>
                    </a:cubicBezTo>
                    <a:cubicBezTo>
                      <a:pt x="5219" y="2127"/>
                      <a:pt x="4164" y="0"/>
                      <a:pt x="150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27"/>
              <p:cNvSpPr/>
              <p:nvPr/>
            </p:nvSpPr>
            <p:spPr>
              <a:xfrm>
                <a:off x="8479465" y="3014365"/>
                <a:ext cx="140863" cy="173924"/>
              </a:xfrm>
              <a:custGeom>
                <a:avLst/>
                <a:gdLst/>
                <a:ahLst/>
                <a:cxnLst/>
                <a:rect l="l" t="t" r="r" b="b"/>
                <a:pathLst>
                  <a:path w="5083" h="6276" extrusionOk="0">
                    <a:moveTo>
                      <a:pt x="1456" y="0"/>
                    </a:moveTo>
                    <a:cubicBezTo>
                      <a:pt x="1456" y="0"/>
                      <a:pt x="1" y="3854"/>
                      <a:pt x="3230" y="6276"/>
                    </a:cubicBezTo>
                    <a:cubicBezTo>
                      <a:pt x="3230" y="6276"/>
                      <a:pt x="5083" y="2410"/>
                      <a:pt x="145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1"/>
        <p:cNvGrpSpPr/>
        <p:nvPr/>
      </p:nvGrpSpPr>
      <p:grpSpPr>
        <a:xfrm>
          <a:off x="0" y="0"/>
          <a:ext cx="0" cy="0"/>
          <a:chOff x="0" y="0"/>
          <a:chExt cx="0" cy="0"/>
        </a:xfrm>
      </p:grpSpPr>
      <p:sp>
        <p:nvSpPr>
          <p:cNvPr id="12" name="Google Shape;12;p3"/>
          <p:cNvSpPr txBox="1">
            <a:spLocks noGrp="1"/>
          </p:cNvSpPr>
          <p:nvPr>
            <p:ph type="title"/>
          </p:nvPr>
        </p:nvSpPr>
        <p:spPr>
          <a:xfrm>
            <a:off x="5086575" y="2650610"/>
            <a:ext cx="2889600" cy="841800"/>
          </a:xfrm>
          <a:prstGeom prst="rect">
            <a:avLst/>
          </a:prstGeom>
        </p:spPr>
        <p:txBody>
          <a:bodyPr spcFirstLastPara="1" wrap="square" lIns="91425" tIns="91425" rIns="91425" bIns="91425" anchor="t" anchorCtr="0">
            <a:noAutofit/>
          </a:bodyPr>
          <a:lstStyle>
            <a:lvl1pPr lvl="0" algn="r">
              <a:spcBef>
                <a:spcPts val="0"/>
              </a:spcBef>
              <a:spcAft>
                <a:spcPts val="0"/>
              </a:spcAft>
              <a:buSzPts val="3600"/>
              <a:buNone/>
              <a:defRPr sz="4800" b="1"/>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3" name="Google Shape;13;p3"/>
          <p:cNvSpPr txBox="1">
            <a:spLocks noGrp="1"/>
          </p:cNvSpPr>
          <p:nvPr>
            <p:ph type="title" idx="2" hasCustomPrompt="1"/>
          </p:nvPr>
        </p:nvSpPr>
        <p:spPr>
          <a:xfrm>
            <a:off x="6713750" y="1713425"/>
            <a:ext cx="916500" cy="750300"/>
          </a:xfrm>
          <a:prstGeom prst="rect">
            <a:avLst/>
          </a:prstGeom>
        </p:spPr>
        <p:txBody>
          <a:bodyPr spcFirstLastPara="1" wrap="square" lIns="91425" tIns="91425" rIns="91425" bIns="91425" anchor="b" anchorCtr="0">
            <a:noAutofit/>
          </a:bodyPr>
          <a:lstStyle>
            <a:lvl1pPr lvl="0" algn="r" rtl="0">
              <a:spcBef>
                <a:spcPts val="0"/>
              </a:spcBef>
              <a:spcAft>
                <a:spcPts val="0"/>
              </a:spcAft>
              <a:buSzPts val="5900"/>
              <a:buNone/>
              <a:defRPr sz="5400" b="0"/>
            </a:lvl1pPr>
            <a:lvl2pPr lvl="1" algn="ctr" rtl="0">
              <a:spcBef>
                <a:spcPts val="0"/>
              </a:spcBef>
              <a:spcAft>
                <a:spcPts val="0"/>
              </a:spcAft>
              <a:buSzPts val="5900"/>
              <a:buNone/>
              <a:defRPr sz="5900"/>
            </a:lvl2pPr>
            <a:lvl3pPr lvl="2" algn="ctr" rtl="0">
              <a:spcBef>
                <a:spcPts val="0"/>
              </a:spcBef>
              <a:spcAft>
                <a:spcPts val="0"/>
              </a:spcAft>
              <a:buSzPts val="5900"/>
              <a:buNone/>
              <a:defRPr sz="5900"/>
            </a:lvl3pPr>
            <a:lvl4pPr lvl="3" algn="ctr" rtl="0">
              <a:spcBef>
                <a:spcPts val="0"/>
              </a:spcBef>
              <a:spcAft>
                <a:spcPts val="0"/>
              </a:spcAft>
              <a:buSzPts val="5900"/>
              <a:buNone/>
              <a:defRPr sz="5900"/>
            </a:lvl4pPr>
            <a:lvl5pPr lvl="4" algn="ctr" rtl="0">
              <a:spcBef>
                <a:spcPts val="0"/>
              </a:spcBef>
              <a:spcAft>
                <a:spcPts val="0"/>
              </a:spcAft>
              <a:buSzPts val="5900"/>
              <a:buNone/>
              <a:defRPr sz="5900"/>
            </a:lvl5pPr>
            <a:lvl6pPr lvl="5" algn="ctr" rtl="0">
              <a:spcBef>
                <a:spcPts val="0"/>
              </a:spcBef>
              <a:spcAft>
                <a:spcPts val="0"/>
              </a:spcAft>
              <a:buSzPts val="5900"/>
              <a:buNone/>
              <a:defRPr sz="5900"/>
            </a:lvl6pPr>
            <a:lvl7pPr lvl="6" algn="ctr" rtl="0">
              <a:spcBef>
                <a:spcPts val="0"/>
              </a:spcBef>
              <a:spcAft>
                <a:spcPts val="0"/>
              </a:spcAft>
              <a:buSzPts val="5900"/>
              <a:buNone/>
              <a:defRPr sz="5900"/>
            </a:lvl7pPr>
            <a:lvl8pPr lvl="7" algn="ctr" rtl="0">
              <a:spcBef>
                <a:spcPts val="0"/>
              </a:spcBef>
              <a:spcAft>
                <a:spcPts val="0"/>
              </a:spcAft>
              <a:buSzPts val="5900"/>
              <a:buNone/>
              <a:defRPr sz="5900"/>
            </a:lvl8pPr>
            <a:lvl9pPr lvl="8" algn="ctr" rtl="0">
              <a:spcBef>
                <a:spcPts val="0"/>
              </a:spcBef>
              <a:spcAft>
                <a:spcPts val="0"/>
              </a:spcAft>
              <a:buSzPts val="5900"/>
              <a:buNone/>
              <a:defRPr sz="5900"/>
            </a:lvl9pPr>
          </a:lstStyle>
          <a:p>
            <a:r>
              <a:t>xx%</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54"/>
        <p:cNvGrpSpPr/>
        <p:nvPr/>
      </p:nvGrpSpPr>
      <p:grpSpPr>
        <a:xfrm>
          <a:off x="0" y="0"/>
          <a:ext cx="0" cy="0"/>
          <a:chOff x="0" y="0"/>
          <a:chExt cx="0" cy="0"/>
        </a:xfrm>
      </p:grpSpPr>
      <p:grpSp>
        <p:nvGrpSpPr>
          <p:cNvPr id="55" name="Google Shape;55;p5"/>
          <p:cNvGrpSpPr/>
          <p:nvPr/>
        </p:nvGrpSpPr>
        <p:grpSpPr>
          <a:xfrm flipH="1">
            <a:off x="-8224" y="4341434"/>
            <a:ext cx="9153266" cy="811494"/>
            <a:chOff x="131" y="4350864"/>
            <a:chExt cx="9153266" cy="811494"/>
          </a:xfrm>
        </p:grpSpPr>
        <p:sp>
          <p:nvSpPr>
            <p:cNvPr id="56" name="Google Shape;56;p5"/>
            <p:cNvSpPr/>
            <p:nvPr/>
          </p:nvSpPr>
          <p:spPr>
            <a:xfrm flipH="1">
              <a:off x="131" y="4539227"/>
              <a:ext cx="1455241" cy="623132"/>
            </a:xfrm>
            <a:custGeom>
              <a:avLst/>
              <a:gdLst/>
              <a:ahLst/>
              <a:cxnLst/>
              <a:rect l="l" t="t" r="r" b="b"/>
              <a:pathLst>
                <a:path w="59331" h="27560" extrusionOk="0">
                  <a:moveTo>
                    <a:pt x="59330" y="27559"/>
                  </a:moveTo>
                  <a:lnTo>
                    <a:pt x="59330" y="160"/>
                  </a:lnTo>
                  <a:cubicBezTo>
                    <a:pt x="29177" y="0"/>
                    <a:pt x="21843" y="21602"/>
                    <a:pt x="1" y="2755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5"/>
            <p:cNvSpPr/>
            <p:nvPr/>
          </p:nvSpPr>
          <p:spPr>
            <a:xfrm>
              <a:off x="7736630" y="4350864"/>
              <a:ext cx="1416767" cy="811494"/>
            </a:xfrm>
            <a:custGeom>
              <a:avLst/>
              <a:gdLst/>
              <a:ahLst/>
              <a:cxnLst/>
              <a:rect l="l" t="t" r="r" b="b"/>
              <a:pathLst>
                <a:path w="37585" h="19009" extrusionOk="0">
                  <a:moveTo>
                    <a:pt x="37584" y="1"/>
                  </a:moveTo>
                  <a:cubicBezTo>
                    <a:pt x="19889" y="1634"/>
                    <a:pt x="10730" y="11338"/>
                    <a:pt x="1" y="19008"/>
                  </a:cubicBezTo>
                  <a:lnTo>
                    <a:pt x="37584" y="19008"/>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 name="Google Shape;58;p5"/>
          <p:cNvGrpSpPr/>
          <p:nvPr/>
        </p:nvGrpSpPr>
        <p:grpSpPr>
          <a:xfrm>
            <a:off x="-411479" y="-361910"/>
            <a:ext cx="9926414" cy="4711550"/>
            <a:chOff x="-411479" y="-361910"/>
            <a:chExt cx="9926414" cy="4711550"/>
          </a:xfrm>
        </p:grpSpPr>
        <p:grpSp>
          <p:nvGrpSpPr>
            <p:cNvPr id="59" name="Google Shape;59;p5"/>
            <p:cNvGrpSpPr/>
            <p:nvPr/>
          </p:nvGrpSpPr>
          <p:grpSpPr>
            <a:xfrm rot="6092552" flipH="1">
              <a:off x="5253711" y="-471377"/>
              <a:ext cx="785166" cy="1235422"/>
              <a:chOff x="8894838" y="-401845"/>
              <a:chExt cx="785147" cy="1235393"/>
            </a:xfrm>
          </p:grpSpPr>
          <p:sp>
            <p:nvSpPr>
              <p:cNvPr id="60" name="Google Shape;60;p5"/>
              <p:cNvSpPr/>
              <p:nvPr/>
            </p:nvSpPr>
            <p:spPr>
              <a:xfrm>
                <a:off x="8894838" y="251272"/>
                <a:ext cx="327063" cy="229847"/>
              </a:xfrm>
              <a:custGeom>
                <a:avLst/>
                <a:gdLst/>
                <a:ahLst/>
                <a:cxnLst/>
                <a:rect l="l" t="t" r="r" b="b"/>
                <a:pathLst>
                  <a:path w="11802" h="8294" extrusionOk="0">
                    <a:moveTo>
                      <a:pt x="0" y="1"/>
                    </a:moveTo>
                    <a:lnTo>
                      <a:pt x="0" y="1"/>
                    </a:lnTo>
                    <a:cubicBezTo>
                      <a:pt x="1329" y="7417"/>
                      <a:pt x="7513" y="8293"/>
                      <a:pt x="10360" y="8293"/>
                    </a:cubicBezTo>
                    <a:cubicBezTo>
                      <a:pt x="11240" y="8293"/>
                      <a:pt x="11801" y="8209"/>
                      <a:pt x="11801" y="8209"/>
                    </a:cubicBezTo>
                    <a:cubicBezTo>
                      <a:pt x="8970" y="467"/>
                      <a:pt x="1" y="1"/>
                      <a:pt x="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5"/>
              <p:cNvSpPr/>
              <p:nvPr/>
            </p:nvSpPr>
            <p:spPr>
              <a:xfrm>
                <a:off x="8983987" y="-401845"/>
                <a:ext cx="416547" cy="523683"/>
              </a:xfrm>
              <a:custGeom>
                <a:avLst/>
                <a:gdLst/>
                <a:ahLst/>
                <a:cxnLst/>
                <a:rect l="l" t="t" r="r" b="b"/>
                <a:pathLst>
                  <a:path w="15031" h="18897" extrusionOk="0">
                    <a:moveTo>
                      <a:pt x="7686" y="1"/>
                    </a:moveTo>
                    <a:lnTo>
                      <a:pt x="7686" y="1"/>
                    </a:lnTo>
                    <a:cubicBezTo>
                      <a:pt x="0" y="11188"/>
                      <a:pt x="7856" y="18896"/>
                      <a:pt x="7856" y="18896"/>
                    </a:cubicBezTo>
                    <a:cubicBezTo>
                      <a:pt x="15030" y="7562"/>
                      <a:pt x="7686" y="1"/>
                      <a:pt x="76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5"/>
              <p:cNvSpPr/>
              <p:nvPr/>
            </p:nvSpPr>
            <p:spPr>
              <a:xfrm>
                <a:off x="9292755" y="100380"/>
                <a:ext cx="313179" cy="353528"/>
              </a:xfrm>
              <a:custGeom>
                <a:avLst/>
                <a:gdLst/>
                <a:ahLst/>
                <a:cxnLst/>
                <a:rect l="l" t="t" r="r" b="b"/>
                <a:pathLst>
                  <a:path w="11301" h="12757" extrusionOk="0">
                    <a:moveTo>
                      <a:pt x="2433" y="0"/>
                    </a:moveTo>
                    <a:lnTo>
                      <a:pt x="2433" y="0"/>
                    </a:lnTo>
                    <a:cubicBezTo>
                      <a:pt x="0" y="11608"/>
                      <a:pt x="5196" y="12756"/>
                      <a:pt x="5196" y="12756"/>
                    </a:cubicBezTo>
                    <a:cubicBezTo>
                      <a:pt x="11301" y="5889"/>
                      <a:pt x="2445" y="0"/>
                      <a:pt x="243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5"/>
              <p:cNvSpPr/>
              <p:nvPr/>
            </p:nvSpPr>
            <p:spPr>
              <a:xfrm>
                <a:off x="9020207" y="630372"/>
                <a:ext cx="295886" cy="134932"/>
              </a:xfrm>
              <a:custGeom>
                <a:avLst/>
                <a:gdLst/>
                <a:ahLst/>
                <a:cxnLst/>
                <a:rect l="l" t="t" r="r" b="b"/>
                <a:pathLst>
                  <a:path w="10677" h="4869" extrusionOk="0">
                    <a:moveTo>
                      <a:pt x="5818" y="1"/>
                    </a:moveTo>
                    <a:cubicBezTo>
                      <a:pt x="4023" y="1"/>
                      <a:pt x="1951" y="621"/>
                      <a:pt x="1" y="2670"/>
                    </a:cubicBezTo>
                    <a:cubicBezTo>
                      <a:pt x="1" y="2670"/>
                      <a:pt x="2469" y="4869"/>
                      <a:pt x="5371" y="4869"/>
                    </a:cubicBezTo>
                    <a:cubicBezTo>
                      <a:pt x="7131" y="4869"/>
                      <a:pt x="9050" y="4060"/>
                      <a:pt x="10676" y="1465"/>
                    </a:cubicBezTo>
                    <a:cubicBezTo>
                      <a:pt x="10676" y="1465"/>
                      <a:pt x="8574" y="1"/>
                      <a:pt x="581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5"/>
              <p:cNvSpPr/>
              <p:nvPr/>
            </p:nvSpPr>
            <p:spPr>
              <a:xfrm>
                <a:off x="9082282" y="-247461"/>
                <a:ext cx="597703" cy="1081009"/>
              </a:xfrm>
              <a:custGeom>
                <a:avLst/>
                <a:gdLst/>
                <a:ahLst/>
                <a:cxnLst/>
                <a:rect l="l" t="t" r="r" b="b"/>
                <a:pathLst>
                  <a:path w="21568" h="39008" fill="none" extrusionOk="0">
                    <a:moveTo>
                      <a:pt x="21568" y="39008"/>
                    </a:moveTo>
                    <a:cubicBezTo>
                      <a:pt x="21568" y="39008"/>
                      <a:pt x="1" y="25104"/>
                      <a:pt x="3764" y="1"/>
                    </a:cubicBezTo>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5"/>
              <p:cNvSpPr/>
              <p:nvPr/>
            </p:nvSpPr>
            <p:spPr>
              <a:xfrm>
                <a:off x="8960349" y="313679"/>
                <a:ext cx="400473" cy="191881"/>
              </a:xfrm>
              <a:custGeom>
                <a:avLst/>
                <a:gdLst/>
                <a:ahLst/>
                <a:cxnLst/>
                <a:rect l="l" t="t" r="r" b="b"/>
                <a:pathLst>
                  <a:path w="14451" h="6924" fill="none" extrusionOk="0">
                    <a:moveTo>
                      <a:pt x="1" y="0"/>
                    </a:moveTo>
                    <a:cubicBezTo>
                      <a:pt x="1" y="0"/>
                      <a:pt x="5947" y="6424"/>
                      <a:pt x="14451" y="6924"/>
                    </a:cubicBezTo>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5"/>
              <p:cNvSpPr/>
              <p:nvPr/>
            </p:nvSpPr>
            <p:spPr>
              <a:xfrm>
                <a:off x="9101514" y="595954"/>
                <a:ext cx="326730" cy="139283"/>
              </a:xfrm>
              <a:custGeom>
                <a:avLst/>
                <a:gdLst/>
                <a:ahLst/>
                <a:cxnLst/>
                <a:rect l="l" t="t" r="r" b="b"/>
                <a:pathLst>
                  <a:path w="11790" h="5026" fill="none" extrusionOk="0">
                    <a:moveTo>
                      <a:pt x="0" y="4116"/>
                    </a:moveTo>
                    <a:cubicBezTo>
                      <a:pt x="0" y="4116"/>
                      <a:pt x="6003" y="5026"/>
                      <a:pt x="11790" y="1"/>
                    </a:cubicBezTo>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5"/>
              <p:cNvSpPr/>
              <p:nvPr/>
            </p:nvSpPr>
            <p:spPr>
              <a:xfrm>
                <a:off x="9403021" y="207182"/>
                <a:ext cx="96107" cy="354166"/>
              </a:xfrm>
              <a:custGeom>
                <a:avLst/>
                <a:gdLst/>
                <a:ahLst/>
                <a:cxnLst/>
                <a:rect l="l" t="t" r="r" b="b"/>
                <a:pathLst>
                  <a:path w="3468" h="12780" fill="none" extrusionOk="0">
                    <a:moveTo>
                      <a:pt x="341" y="12779"/>
                    </a:moveTo>
                    <a:cubicBezTo>
                      <a:pt x="341" y="12779"/>
                      <a:pt x="3468" y="6094"/>
                      <a:pt x="0" y="0"/>
                    </a:cubicBezTo>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8" name="Google Shape;68;p5"/>
            <p:cNvGrpSpPr/>
            <p:nvPr/>
          </p:nvGrpSpPr>
          <p:grpSpPr>
            <a:xfrm rot="-6313136">
              <a:off x="8544956" y="3386441"/>
              <a:ext cx="890678" cy="845108"/>
              <a:chOff x="4650882" y="4443805"/>
              <a:chExt cx="890706" cy="845134"/>
            </a:xfrm>
          </p:grpSpPr>
          <p:sp>
            <p:nvSpPr>
              <p:cNvPr id="69" name="Google Shape;69;p5"/>
              <p:cNvSpPr/>
              <p:nvPr/>
            </p:nvSpPr>
            <p:spPr>
              <a:xfrm>
                <a:off x="4757352" y="4522535"/>
                <a:ext cx="784236" cy="737291"/>
              </a:xfrm>
              <a:custGeom>
                <a:avLst/>
                <a:gdLst/>
                <a:ahLst/>
                <a:cxnLst/>
                <a:rect l="l" t="t" r="r" b="b"/>
                <a:pathLst>
                  <a:path w="28299" h="26605" extrusionOk="0">
                    <a:moveTo>
                      <a:pt x="251" y="1"/>
                    </a:moveTo>
                    <a:lnTo>
                      <a:pt x="1" y="80"/>
                    </a:lnTo>
                    <a:cubicBezTo>
                      <a:pt x="12" y="114"/>
                      <a:pt x="1467" y="4923"/>
                      <a:pt x="5651" y="10574"/>
                    </a:cubicBezTo>
                    <a:cubicBezTo>
                      <a:pt x="9505" y="15781"/>
                      <a:pt x="16554" y="22784"/>
                      <a:pt x="28219" y="26604"/>
                    </a:cubicBezTo>
                    <a:lnTo>
                      <a:pt x="28298" y="26365"/>
                    </a:lnTo>
                    <a:cubicBezTo>
                      <a:pt x="16702" y="22568"/>
                      <a:pt x="9699" y="15599"/>
                      <a:pt x="5856" y="10426"/>
                    </a:cubicBezTo>
                    <a:cubicBezTo>
                      <a:pt x="1695" y="4821"/>
                      <a:pt x="262" y="57"/>
                      <a:pt x="2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5"/>
              <p:cNvSpPr/>
              <p:nvPr/>
            </p:nvSpPr>
            <p:spPr>
              <a:xfrm>
                <a:off x="4652129" y="4443805"/>
                <a:ext cx="196953" cy="270308"/>
              </a:xfrm>
              <a:custGeom>
                <a:avLst/>
                <a:gdLst/>
                <a:ahLst/>
                <a:cxnLst/>
                <a:rect l="l" t="t" r="r" b="b"/>
                <a:pathLst>
                  <a:path w="7107" h="9754" extrusionOk="0">
                    <a:moveTo>
                      <a:pt x="3754" y="0"/>
                    </a:moveTo>
                    <a:cubicBezTo>
                      <a:pt x="3545" y="0"/>
                      <a:pt x="3325" y="65"/>
                      <a:pt x="3093" y="204"/>
                    </a:cubicBezTo>
                    <a:cubicBezTo>
                      <a:pt x="0" y="2068"/>
                      <a:pt x="7106" y="9754"/>
                      <a:pt x="7106" y="9754"/>
                    </a:cubicBezTo>
                    <a:cubicBezTo>
                      <a:pt x="7106" y="9754"/>
                      <a:pt x="6318" y="0"/>
                      <a:pt x="375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5"/>
              <p:cNvSpPr/>
              <p:nvPr/>
            </p:nvSpPr>
            <p:spPr>
              <a:xfrm>
                <a:off x="4851545" y="4569147"/>
                <a:ext cx="163892" cy="226882"/>
              </a:xfrm>
              <a:custGeom>
                <a:avLst/>
                <a:gdLst/>
                <a:ahLst/>
                <a:cxnLst/>
                <a:rect l="l" t="t" r="r" b="b"/>
                <a:pathLst>
                  <a:path w="5914" h="8187" extrusionOk="0">
                    <a:moveTo>
                      <a:pt x="2584" y="0"/>
                    </a:moveTo>
                    <a:cubicBezTo>
                      <a:pt x="0" y="0"/>
                      <a:pt x="1968" y="8187"/>
                      <a:pt x="1968" y="8187"/>
                    </a:cubicBezTo>
                    <a:cubicBezTo>
                      <a:pt x="1968" y="8187"/>
                      <a:pt x="5913" y="126"/>
                      <a:pt x="2627" y="1"/>
                    </a:cubicBezTo>
                    <a:cubicBezTo>
                      <a:pt x="2613" y="1"/>
                      <a:pt x="2599" y="0"/>
                      <a:pt x="258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5"/>
              <p:cNvSpPr/>
              <p:nvPr/>
            </p:nvSpPr>
            <p:spPr>
              <a:xfrm>
                <a:off x="4650882" y="4681768"/>
                <a:ext cx="250798" cy="113649"/>
              </a:xfrm>
              <a:custGeom>
                <a:avLst/>
                <a:gdLst/>
                <a:ahLst/>
                <a:cxnLst/>
                <a:rect l="l" t="t" r="r" b="b"/>
                <a:pathLst>
                  <a:path w="9050" h="4101" extrusionOk="0">
                    <a:moveTo>
                      <a:pt x="2116" y="1"/>
                    </a:moveTo>
                    <a:cubicBezTo>
                      <a:pt x="1665" y="1"/>
                      <a:pt x="1325" y="176"/>
                      <a:pt x="1160" y="598"/>
                    </a:cubicBezTo>
                    <a:cubicBezTo>
                      <a:pt x="0" y="3543"/>
                      <a:pt x="9050" y="4100"/>
                      <a:pt x="9050" y="4100"/>
                    </a:cubicBezTo>
                    <a:cubicBezTo>
                      <a:pt x="9050" y="4100"/>
                      <a:pt x="4295" y="1"/>
                      <a:pt x="211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5"/>
              <p:cNvSpPr/>
              <p:nvPr/>
            </p:nvSpPr>
            <p:spPr>
              <a:xfrm>
                <a:off x="4930635" y="4727438"/>
                <a:ext cx="161204" cy="202495"/>
              </a:xfrm>
              <a:custGeom>
                <a:avLst/>
                <a:gdLst/>
                <a:ahLst/>
                <a:cxnLst/>
                <a:rect l="l" t="t" r="r" b="b"/>
                <a:pathLst>
                  <a:path w="5817" h="7307" extrusionOk="0">
                    <a:moveTo>
                      <a:pt x="2813" y="0"/>
                    </a:moveTo>
                    <a:cubicBezTo>
                      <a:pt x="2757" y="0"/>
                      <a:pt x="2699" y="3"/>
                      <a:pt x="2638" y="8"/>
                    </a:cubicBezTo>
                    <a:cubicBezTo>
                      <a:pt x="1" y="247"/>
                      <a:pt x="3275" y="7307"/>
                      <a:pt x="3275" y="7307"/>
                    </a:cubicBezTo>
                    <a:cubicBezTo>
                      <a:pt x="3275" y="7307"/>
                      <a:pt x="5817" y="0"/>
                      <a:pt x="281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5"/>
              <p:cNvSpPr/>
              <p:nvPr/>
            </p:nvSpPr>
            <p:spPr>
              <a:xfrm>
                <a:off x="4837855" y="4854109"/>
                <a:ext cx="179134" cy="81308"/>
              </a:xfrm>
              <a:custGeom>
                <a:avLst/>
                <a:gdLst/>
                <a:ahLst/>
                <a:cxnLst/>
                <a:rect l="l" t="t" r="r" b="b"/>
                <a:pathLst>
                  <a:path w="6464" h="2934" extrusionOk="0">
                    <a:moveTo>
                      <a:pt x="1480" y="1"/>
                    </a:moveTo>
                    <a:cubicBezTo>
                      <a:pt x="983" y="1"/>
                      <a:pt x="607" y="222"/>
                      <a:pt x="461" y="792"/>
                    </a:cubicBezTo>
                    <a:cubicBezTo>
                      <a:pt x="1" y="2561"/>
                      <a:pt x="2082" y="2934"/>
                      <a:pt x="3918" y="2934"/>
                    </a:cubicBezTo>
                    <a:cubicBezTo>
                      <a:pt x="5256" y="2934"/>
                      <a:pt x="6464" y="2736"/>
                      <a:pt x="6464" y="2736"/>
                    </a:cubicBezTo>
                    <a:cubicBezTo>
                      <a:pt x="6464" y="2736"/>
                      <a:pt x="3226" y="1"/>
                      <a:pt x="148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5"/>
              <p:cNvSpPr/>
              <p:nvPr/>
            </p:nvSpPr>
            <p:spPr>
              <a:xfrm>
                <a:off x="5044365" y="4871319"/>
                <a:ext cx="154636" cy="178662"/>
              </a:xfrm>
              <a:custGeom>
                <a:avLst/>
                <a:gdLst/>
                <a:ahLst/>
                <a:cxnLst/>
                <a:rect l="l" t="t" r="r" b="b"/>
                <a:pathLst>
                  <a:path w="5580" h="6447" extrusionOk="0">
                    <a:moveTo>
                      <a:pt x="3027" y="0"/>
                    </a:moveTo>
                    <a:cubicBezTo>
                      <a:pt x="2892" y="0"/>
                      <a:pt x="2743" y="18"/>
                      <a:pt x="2582" y="57"/>
                    </a:cubicBezTo>
                    <a:cubicBezTo>
                      <a:pt x="1" y="659"/>
                      <a:pt x="3776" y="6446"/>
                      <a:pt x="3776" y="6446"/>
                    </a:cubicBezTo>
                    <a:cubicBezTo>
                      <a:pt x="3776" y="6446"/>
                      <a:pt x="5579" y="0"/>
                      <a:pt x="302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5"/>
              <p:cNvSpPr/>
              <p:nvPr/>
            </p:nvSpPr>
            <p:spPr>
              <a:xfrm>
                <a:off x="4903782" y="4989843"/>
                <a:ext cx="241126" cy="75988"/>
              </a:xfrm>
              <a:custGeom>
                <a:avLst/>
                <a:gdLst/>
                <a:ahLst/>
                <a:cxnLst/>
                <a:rect l="l" t="t" r="r" b="b"/>
                <a:pathLst>
                  <a:path w="8701" h="2742" extrusionOk="0">
                    <a:moveTo>
                      <a:pt x="1631" y="0"/>
                    </a:moveTo>
                    <a:cubicBezTo>
                      <a:pt x="803" y="0"/>
                      <a:pt x="223" y="250"/>
                      <a:pt x="151" y="919"/>
                    </a:cubicBezTo>
                    <a:cubicBezTo>
                      <a:pt x="1" y="2353"/>
                      <a:pt x="1773" y="2742"/>
                      <a:pt x="3742" y="2742"/>
                    </a:cubicBezTo>
                    <a:cubicBezTo>
                      <a:pt x="6082" y="2742"/>
                      <a:pt x="8701" y="2192"/>
                      <a:pt x="8701" y="2192"/>
                    </a:cubicBezTo>
                    <a:cubicBezTo>
                      <a:pt x="8701" y="2192"/>
                      <a:pt x="4082" y="0"/>
                      <a:pt x="163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5"/>
              <p:cNvSpPr/>
              <p:nvPr/>
            </p:nvSpPr>
            <p:spPr>
              <a:xfrm>
                <a:off x="5165051" y="4923251"/>
                <a:ext cx="154414" cy="222504"/>
              </a:xfrm>
              <a:custGeom>
                <a:avLst/>
                <a:gdLst/>
                <a:ahLst/>
                <a:cxnLst/>
                <a:rect l="l" t="t" r="r" b="b"/>
                <a:pathLst>
                  <a:path w="5572" h="8029" extrusionOk="0">
                    <a:moveTo>
                      <a:pt x="2979" y="0"/>
                    </a:moveTo>
                    <a:cubicBezTo>
                      <a:pt x="2842" y="0"/>
                      <a:pt x="2694" y="23"/>
                      <a:pt x="2536" y="70"/>
                    </a:cubicBezTo>
                    <a:cubicBezTo>
                      <a:pt x="0" y="832"/>
                      <a:pt x="4525" y="8029"/>
                      <a:pt x="4525" y="8029"/>
                    </a:cubicBezTo>
                    <a:cubicBezTo>
                      <a:pt x="4525" y="8029"/>
                      <a:pt x="5571" y="0"/>
                      <a:pt x="297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5"/>
              <p:cNvSpPr/>
              <p:nvPr/>
            </p:nvSpPr>
            <p:spPr>
              <a:xfrm>
                <a:off x="5097074" y="5104903"/>
                <a:ext cx="189304" cy="72108"/>
              </a:xfrm>
              <a:custGeom>
                <a:avLst/>
                <a:gdLst/>
                <a:ahLst/>
                <a:cxnLst/>
                <a:rect l="l" t="t" r="r" b="b"/>
                <a:pathLst>
                  <a:path w="6831" h="2602" extrusionOk="0">
                    <a:moveTo>
                      <a:pt x="1584" y="1"/>
                    </a:moveTo>
                    <a:cubicBezTo>
                      <a:pt x="724" y="1"/>
                      <a:pt x="95" y="279"/>
                      <a:pt x="54" y="1076"/>
                    </a:cubicBezTo>
                    <a:cubicBezTo>
                      <a:pt x="0" y="2235"/>
                      <a:pt x="897" y="2602"/>
                      <a:pt x="2055" y="2602"/>
                    </a:cubicBezTo>
                    <a:cubicBezTo>
                      <a:pt x="4054" y="2602"/>
                      <a:pt x="6830" y="1508"/>
                      <a:pt x="6830" y="1508"/>
                    </a:cubicBezTo>
                    <a:cubicBezTo>
                      <a:pt x="6830" y="1508"/>
                      <a:pt x="3583" y="1"/>
                      <a:pt x="158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5"/>
              <p:cNvSpPr/>
              <p:nvPr/>
            </p:nvSpPr>
            <p:spPr>
              <a:xfrm>
                <a:off x="5318493" y="5051613"/>
                <a:ext cx="149980" cy="177305"/>
              </a:xfrm>
              <a:custGeom>
                <a:avLst/>
                <a:gdLst/>
                <a:ahLst/>
                <a:cxnLst/>
                <a:rect l="l" t="t" r="r" b="b"/>
                <a:pathLst>
                  <a:path w="5412" h="6398" extrusionOk="0">
                    <a:moveTo>
                      <a:pt x="3063" y="0"/>
                    </a:moveTo>
                    <a:cubicBezTo>
                      <a:pt x="2843" y="0"/>
                      <a:pt x="2604" y="63"/>
                      <a:pt x="2342" y="202"/>
                    </a:cubicBezTo>
                    <a:cubicBezTo>
                      <a:pt x="0" y="1452"/>
                      <a:pt x="5412" y="6398"/>
                      <a:pt x="5412" y="6398"/>
                    </a:cubicBezTo>
                    <a:cubicBezTo>
                      <a:pt x="5412" y="6398"/>
                      <a:pt x="5271" y="0"/>
                      <a:pt x="306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5"/>
              <p:cNvSpPr/>
              <p:nvPr/>
            </p:nvSpPr>
            <p:spPr>
              <a:xfrm>
                <a:off x="5221833" y="5215529"/>
                <a:ext cx="242540" cy="73410"/>
              </a:xfrm>
              <a:custGeom>
                <a:avLst/>
                <a:gdLst/>
                <a:ahLst/>
                <a:cxnLst/>
                <a:rect l="l" t="t" r="r" b="b"/>
                <a:pathLst>
                  <a:path w="8752" h="2649" extrusionOk="0">
                    <a:moveTo>
                      <a:pt x="3446" y="0"/>
                    </a:moveTo>
                    <a:cubicBezTo>
                      <a:pt x="1591" y="0"/>
                      <a:pt x="1" y="322"/>
                      <a:pt x="168" y="1461"/>
                    </a:cubicBezTo>
                    <a:cubicBezTo>
                      <a:pt x="298" y="2334"/>
                      <a:pt x="1025" y="2648"/>
                      <a:pt x="2005" y="2648"/>
                    </a:cubicBezTo>
                    <a:cubicBezTo>
                      <a:pt x="4534" y="2648"/>
                      <a:pt x="8752" y="551"/>
                      <a:pt x="8752" y="551"/>
                    </a:cubicBezTo>
                    <a:cubicBezTo>
                      <a:pt x="8752" y="551"/>
                      <a:pt x="5872" y="0"/>
                      <a:pt x="344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1" name="Google Shape;81;p5"/>
            <p:cNvGrpSpPr/>
            <p:nvPr/>
          </p:nvGrpSpPr>
          <p:grpSpPr>
            <a:xfrm rot="-530833" flipH="1">
              <a:off x="-351673" y="2821117"/>
              <a:ext cx="747680" cy="835555"/>
              <a:chOff x="8479465" y="3014365"/>
              <a:chExt cx="747682" cy="835557"/>
            </a:xfrm>
          </p:grpSpPr>
          <p:sp>
            <p:nvSpPr>
              <p:cNvPr id="82" name="Google Shape;82;p5"/>
              <p:cNvSpPr/>
              <p:nvPr/>
            </p:nvSpPr>
            <p:spPr>
              <a:xfrm>
                <a:off x="8558860" y="3155502"/>
                <a:ext cx="668287" cy="694420"/>
              </a:xfrm>
              <a:custGeom>
                <a:avLst/>
                <a:gdLst/>
                <a:ahLst/>
                <a:cxnLst/>
                <a:rect l="l" t="t" r="r" b="b"/>
                <a:pathLst>
                  <a:path w="24115" h="25058" fill="none" extrusionOk="0">
                    <a:moveTo>
                      <a:pt x="24115" y="25058"/>
                    </a:moveTo>
                    <a:cubicBezTo>
                      <a:pt x="24115" y="25058"/>
                      <a:pt x="6856" y="16804"/>
                      <a:pt x="1" y="0"/>
                    </a:cubicBezTo>
                  </a:path>
                </a:pathLst>
              </a:custGeom>
              <a:solidFill>
                <a:schemeClr val="accent4"/>
              </a:solidFill>
              <a:ln w="95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5"/>
              <p:cNvSpPr/>
              <p:nvPr/>
            </p:nvSpPr>
            <p:spPr>
              <a:xfrm>
                <a:off x="8906064" y="3486938"/>
                <a:ext cx="184039" cy="223418"/>
              </a:xfrm>
              <a:custGeom>
                <a:avLst/>
                <a:gdLst/>
                <a:ahLst/>
                <a:cxnLst/>
                <a:rect l="l" t="t" r="r" b="b"/>
                <a:pathLst>
                  <a:path w="6641" h="8062" extrusionOk="0">
                    <a:moveTo>
                      <a:pt x="2661" y="1"/>
                    </a:moveTo>
                    <a:cubicBezTo>
                      <a:pt x="2661" y="1"/>
                      <a:pt x="1" y="3980"/>
                      <a:pt x="4037" y="8061"/>
                    </a:cubicBezTo>
                    <a:cubicBezTo>
                      <a:pt x="4037" y="8061"/>
                      <a:pt x="6640" y="2866"/>
                      <a:pt x="26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5"/>
              <p:cNvSpPr/>
              <p:nvPr/>
            </p:nvSpPr>
            <p:spPr>
              <a:xfrm>
                <a:off x="8787928" y="3682529"/>
                <a:ext cx="226550" cy="83082"/>
              </a:xfrm>
              <a:custGeom>
                <a:avLst/>
                <a:gdLst/>
                <a:ahLst/>
                <a:cxnLst/>
                <a:rect l="l" t="t" r="r" b="b"/>
                <a:pathLst>
                  <a:path w="8175" h="2998" extrusionOk="0">
                    <a:moveTo>
                      <a:pt x="4191" y="0"/>
                    </a:moveTo>
                    <a:cubicBezTo>
                      <a:pt x="2986" y="0"/>
                      <a:pt x="1562" y="363"/>
                      <a:pt x="0" y="1447"/>
                    </a:cubicBezTo>
                    <a:cubicBezTo>
                      <a:pt x="0" y="1447"/>
                      <a:pt x="2086" y="2998"/>
                      <a:pt x="4518" y="2998"/>
                    </a:cubicBezTo>
                    <a:cubicBezTo>
                      <a:pt x="5722" y="2998"/>
                      <a:pt x="7011" y="2618"/>
                      <a:pt x="8175" y="1481"/>
                    </a:cubicBezTo>
                    <a:cubicBezTo>
                      <a:pt x="8175" y="1481"/>
                      <a:pt x="6628" y="0"/>
                      <a:pt x="419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5"/>
              <p:cNvSpPr/>
              <p:nvPr/>
            </p:nvSpPr>
            <p:spPr>
              <a:xfrm>
                <a:off x="8777203" y="3389586"/>
                <a:ext cx="162284" cy="196620"/>
              </a:xfrm>
              <a:custGeom>
                <a:avLst/>
                <a:gdLst/>
                <a:ahLst/>
                <a:cxnLst/>
                <a:rect l="l" t="t" r="r" b="b"/>
                <a:pathLst>
                  <a:path w="5856" h="7095" extrusionOk="0">
                    <a:moveTo>
                      <a:pt x="2559" y="1"/>
                    </a:moveTo>
                    <a:cubicBezTo>
                      <a:pt x="2558" y="1"/>
                      <a:pt x="1" y="3309"/>
                      <a:pt x="3286" y="7095"/>
                    </a:cubicBezTo>
                    <a:cubicBezTo>
                      <a:pt x="3286" y="7095"/>
                      <a:pt x="5856" y="2718"/>
                      <a:pt x="255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5"/>
              <p:cNvSpPr/>
              <p:nvPr/>
            </p:nvSpPr>
            <p:spPr>
              <a:xfrm>
                <a:off x="8667242" y="3555109"/>
                <a:ext cx="197590" cy="73494"/>
              </a:xfrm>
              <a:custGeom>
                <a:avLst/>
                <a:gdLst/>
                <a:ahLst/>
                <a:cxnLst/>
                <a:rect l="l" t="t" r="r" b="b"/>
                <a:pathLst>
                  <a:path w="7130" h="2652" extrusionOk="0">
                    <a:moveTo>
                      <a:pt x="3393" y="1"/>
                    </a:moveTo>
                    <a:cubicBezTo>
                      <a:pt x="2415" y="1"/>
                      <a:pt x="1273" y="269"/>
                      <a:pt x="1" y="1031"/>
                    </a:cubicBezTo>
                    <a:cubicBezTo>
                      <a:pt x="1" y="1031"/>
                      <a:pt x="1913" y="2651"/>
                      <a:pt x="4178" y="2651"/>
                    </a:cubicBezTo>
                    <a:cubicBezTo>
                      <a:pt x="5138" y="2651"/>
                      <a:pt x="6161" y="2360"/>
                      <a:pt x="7129" y="1531"/>
                    </a:cubicBezTo>
                    <a:cubicBezTo>
                      <a:pt x="7129" y="1531"/>
                      <a:pt x="5729" y="1"/>
                      <a:pt x="33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5"/>
              <p:cNvSpPr/>
              <p:nvPr/>
            </p:nvSpPr>
            <p:spPr>
              <a:xfrm>
                <a:off x="8672618" y="3262609"/>
                <a:ext cx="151255" cy="183706"/>
              </a:xfrm>
              <a:custGeom>
                <a:avLst/>
                <a:gdLst/>
                <a:ahLst/>
                <a:cxnLst/>
                <a:rect l="l" t="t" r="r" b="b"/>
                <a:pathLst>
                  <a:path w="5458" h="6629" extrusionOk="0">
                    <a:moveTo>
                      <a:pt x="3127" y="1"/>
                    </a:moveTo>
                    <a:cubicBezTo>
                      <a:pt x="3115" y="1"/>
                      <a:pt x="0" y="2388"/>
                      <a:pt x="2058" y="6629"/>
                    </a:cubicBezTo>
                    <a:cubicBezTo>
                      <a:pt x="2058" y="6629"/>
                      <a:pt x="5457" y="3286"/>
                      <a:pt x="312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5"/>
              <p:cNvSpPr/>
              <p:nvPr/>
            </p:nvSpPr>
            <p:spPr>
              <a:xfrm>
                <a:off x="8553207" y="3381244"/>
                <a:ext cx="175836" cy="80865"/>
              </a:xfrm>
              <a:custGeom>
                <a:avLst/>
                <a:gdLst/>
                <a:ahLst/>
                <a:cxnLst/>
                <a:rect l="l" t="t" r="r" b="b"/>
                <a:pathLst>
                  <a:path w="6345" h="2918" extrusionOk="0">
                    <a:moveTo>
                      <a:pt x="1935" y="1"/>
                    </a:moveTo>
                    <a:cubicBezTo>
                      <a:pt x="1355" y="1"/>
                      <a:pt x="711" y="87"/>
                      <a:pt x="0" y="290"/>
                    </a:cubicBezTo>
                    <a:cubicBezTo>
                      <a:pt x="0" y="290"/>
                      <a:pt x="1813" y="2918"/>
                      <a:pt x="4466" y="2918"/>
                    </a:cubicBezTo>
                    <a:cubicBezTo>
                      <a:pt x="5054" y="2918"/>
                      <a:pt x="5684" y="2789"/>
                      <a:pt x="6344" y="2473"/>
                    </a:cubicBezTo>
                    <a:cubicBezTo>
                      <a:pt x="6344" y="2473"/>
                      <a:pt x="5052" y="1"/>
                      <a:pt x="193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5"/>
              <p:cNvSpPr/>
              <p:nvPr/>
            </p:nvSpPr>
            <p:spPr>
              <a:xfrm>
                <a:off x="8583774" y="3143531"/>
                <a:ext cx="124789" cy="151255"/>
              </a:xfrm>
              <a:custGeom>
                <a:avLst/>
                <a:gdLst/>
                <a:ahLst/>
                <a:cxnLst/>
                <a:rect l="l" t="t" r="r" b="b"/>
                <a:pathLst>
                  <a:path w="4503" h="5458" extrusionOk="0">
                    <a:moveTo>
                      <a:pt x="2626" y="0"/>
                    </a:moveTo>
                    <a:lnTo>
                      <a:pt x="2626" y="0"/>
                    </a:lnTo>
                    <a:cubicBezTo>
                      <a:pt x="2626" y="1"/>
                      <a:pt x="0" y="1911"/>
                      <a:pt x="1637" y="5457"/>
                    </a:cubicBezTo>
                    <a:cubicBezTo>
                      <a:pt x="1637" y="5457"/>
                      <a:pt x="4502" y="2752"/>
                      <a:pt x="26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5"/>
              <p:cNvSpPr/>
              <p:nvPr/>
            </p:nvSpPr>
            <p:spPr>
              <a:xfrm>
                <a:off x="8483567" y="3238666"/>
                <a:ext cx="144659" cy="68256"/>
              </a:xfrm>
              <a:custGeom>
                <a:avLst/>
                <a:gdLst/>
                <a:ahLst/>
                <a:cxnLst/>
                <a:rect l="l" t="t" r="r" b="b"/>
                <a:pathLst>
                  <a:path w="5220" h="2463" extrusionOk="0">
                    <a:moveTo>
                      <a:pt x="1501" y="0"/>
                    </a:moveTo>
                    <a:cubicBezTo>
                      <a:pt x="1048" y="0"/>
                      <a:pt x="549" y="62"/>
                      <a:pt x="1" y="205"/>
                    </a:cubicBezTo>
                    <a:cubicBezTo>
                      <a:pt x="1" y="205"/>
                      <a:pt x="1495" y="2462"/>
                      <a:pt x="3730" y="2462"/>
                    </a:cubicBezTo>
                    <a:cubicBezTo>
                      <a:pt x="4197" y="2462"/>
                      <a:pt x="4695" y="2364"/>
                      <a:pt x="5219" y="2127"/>
                    </a:cubicBezTo>
                    <a:cubicBezTo>
                      <a:pt x="5219" y="2127"/>
                      <a:pt x="4164" y="0"/>
                      <a:pt x="150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5"/>
              <p:cNvSpPr/>
              <p:nvPr/>
            </p:nvSpPr>
            <p:spPr>
              <a:xfrm>
                <a:off x="8479465" y="3014365"/>
                <a:ext cx="140863" cy="173924"/>
              </a:xfrm>
              <a:custGeom>
                <a:avLst/>
                <a:gdLst/>
                <a:ahLst/>
                <a:cxnLst/>
                <a:rect l="l" t="t" r="r" b="b"/>
                <a:pathLst>
                  <a:path w="5083" h="6276" extrusionOk="0">
                    <a:moveTo>
                      <a:pt x="1456" y="0"/>
                    </a:moveTo>
                    <a:cubicBezTo>
                      <a:pt x="1456" y="0"/>
                      <a:pt x="1" y="3854"/>
                      <a:pt x="3230" y="6276"/>
                    </a:cubicBezTo>
                    <a:cubicBezTo>
                      <a:pt x="3230" y="6276"/>
                      <a:pt x="5083" y="2410"/>
                      <a:pt x="145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92" name="Google Shape;92;p5"/>
          <p:cNvSpPr txBox="1">
            <a:spLocks noGrp="1"/>
          </p:cNvSpPr>
          <p:nvPr>
            <p:ph type="title"/>
          </p:nvPr>
        </p:nvSpPr>
        <p:spPr>
          <a:xfrm>
            <a:off x="715000" y="419282"/>
            <a:ext cx="7713900" cy="577800"/>
          </a:xfrm>
          <a:prstGeom prst="rect">
            <a:avLst/>
          </a:prstGeom>
        </p:spPr>
        <p:txBody>
          <a:bodyPr spcFirstLastPara="1" wrap="square" lIns="91425" tIns="91425" rIns="91425" bIns="91425" anchor="t" anchorCtr="0">
            <a:noAutofit/>
          </a:bodyPr>
          <a:lstStyle>
            <a:lvl1pPr lvl="0">
              <a:spcBef>
                <a:spcPts val="0"/>
              </a:spcBef>
              <a:spcAft>
                <a:spcPts val="0"/>
              </a:spcAft>
              <a:buSzPts val="3400"/>
              <a:buNone/>
              <a:defRPr b="1"/>
            </a:lvl1pPr>
            <a:lvl2pPr lvl="1">
              <a:spcBef>
                <a:spcPts val="0"/>
              </a:spcBef>
              <a:spcAft>
                <a:spcPts val="0"/>
              </a:spcAft>
              <a:buSzPts val="3400"/>
              <a:buNone/>
              <a:defRPr/>
            </a:lvl2pPr>
            <a:lvl3pPr lvl="2">
              <a:spcBef>
                <a:spcPts val="0"/>
              </a:spcBef>
              <a:spcAft>
                <a:spcPts val="0"/>
              </a:spcAft>
              <a:buSzPts val="3400"/>
              <a:buNone/>
              <a:defRPr/>
            </a:lvl3pPr>
            <a:lvl4pPr lvl="3">
              <a:spcBef>
                <a:spcPts val="0"/>
              </a:spcBef>
              <a:spcAft>
                <a:spcPts val="0"/>
              </a:spcAft>
              <a:buSzPts val="3400"/>
              <a:buNone/>
              <a:defRPr/>
            </a:lvl4pPr>
            <a:lvl5pPr lvl="4">
              <a:spcBef>
                <a:spcPts val="0"/>
              </a:spcBef>
              <a:spcAft>
                <a:spcPts val="0"/>
              </a:spcAft>
              <a:buSzPts val="3400"/>
              <a:buNone/>
              <a:defRPr/>
            </a:lvl5pPr>
            <a:lvl6pPr lvl="5">
              <a:spcBef>
                <a:spcPts val="0"/>
              </a:spcBef>
              <a:spcAft>
                <a:spcPts val="0"/>
              </a:spcAft>
              <a:buSzPts val="3400"/>
              <a:buNone/>
              <a:defRPr/>
            </a:lvl6pPr>
            <a:lvl7pPr lvl="6">
              <a:spcBef>
                <a:spcPts val="0"/>
              </a:spcBef>
              <a:spcAft>
                <a:spcPts val="0"/>
              </a:spcAft>
              <a:buSzPts val="3400"/>
              <a:buNone/>
              <a:defRPr/>
            </a:lvl7pPr>
            <a:lvl8pPr lvl="7">
              <a:spcBef>
                <a:spcPts val="0"/>
              </a:spcBef>
              <a:spcAft>
                <a:spcPts val="0"/>
              </a:spcAft>
              <a:buSzPts val="3400"/>
              <a:buNone/>
              <a:defRPr/>
            </a:lvl8pPr>
            <a:lvl9pPr lvl="8">
              <a:spcBef>
                <a:spcPts val="0"/>
              </a:spcBef>
              <a:spcAft>
                <a:spcPts val="0"/>
              </a:spcAft>
              <a:buSzPts val="3400"/>
              <a:buNone/>
              <a:defRPr/>
            </a:lvl9pPr>
          </a:lstStyle>
          <a:p>
            <a:endParaRPr/>
          </a:p>
        </p:txBody>
      </p:sp>
      <p:sp>
        <p:nvSpPr>
          <p:cNvPr id="93" name="Google Shape;93;p5"/>
          <p:cNvSpPr txBox="1">
            <a:spLocks noGrp="1"/>
          </p:cNvSpPr>
          <p:nvPr>
            <p:ph type="subTitle" idx="1"/>
          </p:nvPr>
        </p:nvSpPr>
        <p:spPr>
          <a:xfrm>
            <a:off x="2124250" y="1507958"/>
            <a:ext cx="5662200" cy="490200"/>
          </a:xfrm>
          <a:prstGeom prst="rect">
            <a:avLst/>
          </a:prstGeom>
        </p:spPr>
        <p:txBody>
          <a:bodyPr spcFirstLastPara="1" wrap="square" lIns="91425" tIns="91425" rIns="91425" bIns="91425" anchor="b" anchorCtr="0">
            <a:noAutofit/>
          </a:bodyPr>
          <a:lstStyle>
            <a:lvl1pPr lvl="0" rtl="0">
              <a:spcBef>
                <a:spcPts val="0"/>
              </a:spcBef>
              <a:spcAft>
                <a:spcPts val="0"/>
              </a:spcAft>
              <a:buSzPts val="1200"/>
              <a:buNone/>
              <a:defRPr sz="2100" b="1">
                <a:latin typeface="Jost"/>
                <a:ea typeface="Jost"/>
                <a:cs typeface="Jost"/>
                <a:sym typeface="Jost"/>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
        <p:nvSpPr>
          <p:cNvPr id="94" name="Google Shape;94;p5"/>
          <p:cNvSpPr txBox="1">
            <a:spLocks noGrp="1"/>
          </p:cNvSpPr>
          <p:nvPr>
            <p:ph type="subTitle" idx="2"/>
          </p:nvPr>
        </p:nvSpPr>
        <p:spPr>
          <a:xfrm>
            <a:off x="2124271" y="3097027"/>
            <a:ext cx="5662200" cy="490200"/>
          </a:xfrm>
          <a:prstGeom prst="rect">
            <a:avLst/>
          </a:prstGeom>
        </p:spPr>
        <p:txBody>
          <a:bodyPr spcFirstLastPara="1" wrap="square" lIns="91425" tIns="91425" rIns="91425" bIns="91425" anchor="b" anchorCtr="0">
            <a:noAutofit/>
          </a:bodyPr>
          <a:lstStyle>
            <a:lvl1pPr lvl="0" rtl="0">
              <a:spcBef>
                <a:spcPts val="0"/>
              </a:spcBef>
              <a:spcAft>
                <a:spcPts val="0"/>
              </a:spcAft>
              <a:buSzPts val="1200"/>
              <a:buNone/>
              <a:defRPr sz="2100" b="1">
                <a:latin typeface="Jost"/>
                <a:ea typeface="Jost"/>
                <a:cs typeface="Jost"/>
                <a:sym typeface="Jost"/>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
        <p:nvSpPr>
          <p:cNvPr id="95" name="Google Shape;95;p5"/>
          <p:cNvSpPr txBox="1">
            <a:spLocks noGrp="1"/>
          </p:cNvSpPr>
          <p:nvPr>
            <p:ph type="subTitle" idx="3"/>
          </p:nvPr>
        </p:nvSpPr>
        <p:spPr>
          <a:xfrm>
            <a:off x="2124250" y="1894815"/>
            <a:ext cx="5662200" cy="761100"/>
          </a:xfrm>
          <a:prstGeom prst="rect">
            <a:avLst/>
          </a:prstGeom>
        </p:spPr>
        <p:txBody>
          <a:bodyPr spcFirstLastPara="1" wrap="square" lIns="91425" tIns="91425" rIns="91425" bIns="91425" anchor="t" anchorCtr="0">
            <a:noAutofit/>
          </a:bodyPr>
          <a:lstStyle>
            <a:lvl1pPr lvl="0" rtl="0">
              <a:spcBef>
                <a:spcPts val="0"/>
              </a:spcBef>
              <a:spcAft>
                <a:spcPts val="0"/>
              </a:spcAft>
              <a:buSzPts val="1200"/>
              <a:buNone/>
              <a:defRPr>
                <a:latin typeface="Epilogue"/>
                <a:ea typeface="Epilogue"/>
                <a:cs typeface="Epilogue"/>
                <a:sym typeface="Epilogue"/>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
        <p:nvSpPr>
          <p:cNvPr id="96" name="Google Shape;96;p5"/>
          <p:cNvSpPr txBox="1">
            <a:spLocks noGrp="1"/>
          </p:cNvSpPr>
          <p:nvPr>
            <p:ph type="subTitle" idx="4"/>
          </p:nvPr>
        </p:nvSpPr>
        <p:spPr>
          <a:xfrm>
            <a:off x="2124250" y="3483884"/>
            <a:ext cx="5662200" cy="761100"/>
          </a:xfrm>
          <a:prstGeom prst="rect">
            <a:avLst/>
          </a:prstGeom>
        </p:spPr>
        <p:txBody>
          <a:bodyPr spcFirstLastPara="1" wrap="square" lIns="91425" tIns="91425" rIns="91425" bIns="91425" anchor="t" anchorCtr="0">
            <a:noAutofit/>
          </a:bodyPr>
          <a:lstStyle>
            <a:lvl1pPr lvl="0" rtl="0">
              <a:spcBef>
                <a:spcPts val="0"/>
              </a:spcBef>
              <a:spcAft>
                <a:spcPts val="0"/>
              </a:spcAft>
              <a:buSzPts val="1200"/>
              <a:buNone/>
              <a:defRPr>
                <a:latin typeface="Epilogue"/>
                <a:ea typeface="Epilogue"/>
                <a:cs typeface="Epilogue"/>
                <a:sym typeface="Epilogue"/>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36"/>
        <p:cNvGrpSpPr/>
        <p:nvPr/>
      </p:nvGrpSpPr>
      <p:grpSpPr>
        <a:xfrm>
          <a:off x="0" y="0"/>
          <a:ext cx="0" cy="0"/>
          <a:chOff x="0" y="0"/>
          <a:chExt cx="0" cy="0"/>
        </a:xfrm>
      </p:grpSpPr>
      <p:grpSp>
        <p:nvGrpSpPr>
          <p:cNvPr id="137" name="Google Shape;137;p7"/>
          <p:cNvGrpSpPr/>
          <p:nvPr/>
        </p:nvGrpSpPr>
        <p:grpSpPr>
          <a:xfrm>
            <a:off x="76" y="4390800"/>
            <a:ext cx="9143876" cy="752732"/>
            <a:chOff x="76" y="4390800"/>
            <a:chExt cx="9143876" cy="752732"/>
          </a:xfrm>
        </p:grpSpPr>
        <p:sp>
          <p:nvSpPr>
            <p:cNvPr id="138" name="Google Shape;138;p7"/>
            <p:cNvSpPr/>
            <p:nvPr/>
          </p:nvSpPr>
          <p:spPr>
            <a:xfrm flipH="1">
              <a:off x="76" y="4390800"/>
              <a:ext cx="1757978" cy="752732"/>
            </a:xfrm>
            <a:custGeom>
              <a:avLst/>
              <a:gdLst/>
              <a:ahLst/>
              <a:cxnLst/>
              <a:rect l="l" t="t" r="r" b="b"/>
              <a:pathLst>
                <a:path w="59331" h="27560" extrusionOk="0">
                  <a:moveTo>
                    <a:pt x="59330" y="27559"/>
                  </a:moveTo>
                  <a:lnTo>
                    <a:pt x="59330" y="160"/>
                  </a:lnTo>
                  <a:cubicBezTo>
                    <a:pt x="29177" y="0"/>
                    <a:pt x="21843" y="21602"/>
                    <a:pt x="1" y="2755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7"/>
            <p:cNvSpPr/>
            <p:nvPr/>
          </p:nvSpPr>
          <p:spPr>
            <a:xfrm>
              <a:off x="8056055" y="4520417"/>
              <a:ext cx="1087898" cy="623115"/>
            </a:xfrm>
            <a:custGeom>
              <a:avLst/>
              <a:gdLst/>
              <a:ahLst/>
              <a:cxnLst/>
              <a:rect l="l" t="t" r="r" b="b"/>
              <a:pathLst>
                <a:path w="37585" h="19009" extrusionOk="0">
                  <a:moveTo>
                    <a:pt x="37584" y="1"/>
                  </a:moveTo>
                  <a:cubicBezTo>
                    <a:pt x="19889" y="1634"/>
                    <a:pt x="10730" y="11338"/>
                    <a:pt x="1" y="19008"/>
                  </a:cubicBezTo>
                  <a:lnTo>
                    <a:pt x="37584" y="19008"/>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0" name="Google Shape;140;p7"/>
          <p:cNvGrpSpPr/>
          <p:nvPr/>
        </p:nvGrpSpPr>
        <p:grpSpPr>
          <a:xfrm>
            <a:off x="-247712" y="945690"/>
            <a:ext cx="9557735" cy="4631724"/>
            <a:chOff x="-247712" y="945690"/>
            <a:chExt cx="9557735" cy="4631724"/>
          </a:xfrm>
        </p:grpSpPr>
        <p:grpSp>
          <p:nvGrpSpPr>
            <p:cNvPr id="141" name="Google Shape;141;p7"/>
            <p:cNvGrpSpPr/>
            <p:nvPr/>
          </p:nvGrpSpPr>
          <p:grpSpPr>
            <a:xfrm rot="10800000">
              <a:off x="-247712" y="945690"/>
              <a:ext cx="747682" cy="835557"/>
              <a:chOff x="8479465" y="3014365"/>
              <a:chExt cx="747682" cy="835557"/>
            </a:xfrm>
          </p:grpSpPr>
          <p:sp>
            <p:nvSpPr>
              <p:cNvPr id="142" name="Google Shape;142;p7"/>
              <p:cNvSpPr/>
              <p:nvPr/>
            </p:nvSpPr>
            <p:spPr>
              <a:xfrm>
                <a:off x="8558860" y="3155502"/>
                <a:ext cx="668287" cy="694420"/>
              </a:xfrm>
              <a:custGeom>
                <a:avLst/>
                <a:gdLst/>
                <a:ahLst/>
                <a:cxnLst/>
                <a:rect l="l" t="t" r="r" b="b"/>
                <a:pathLst>
                  <a:path w="24115" h="25058" fill="none" extrusionOk="0">
                    <a:moveTo>
                      <a:pt x="24115" y="25058"/>
                    </a:moveTo>
                    <a:cubicBezTo>
                      <a:pt x="24115" y="25058"/>
                      <a:pt x="6856" y="16804"/>
                      <a:pt x="1" y="0"/>
                    </a:cubicBezTo>
                  </a:path>
                </a:pathLst>
              </a:custGeom>
              <a:solidFill>
                <a:schemeClr val="accent4"/>
              </a:solidFill>
              <a:ln w="95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7"/>
              <p:cNvSpPr/>
              <p:nvPr/>
            </p:nvSpPr>
            <p:spPr>
              <a:xfrm>
                <a:off x="8906064" y="3486938"/>
                <a:ext cx="184039" cy="223418"/>
              </a:xfrm>
              <a:custGeom>
                <a:avLst/>
                <a:gdLst/>
                <a:ahLst/>
                <a:cxnLst/>
                <a:rect l="l" t="t" r="r" b="b"/>
                <a:pathLst>
                  <a:path w="6641" h="8062" extrusionOk="0">
                    <a:moveTo>
                      <a:pt x="2661" y="1"/>
                    </a:moveTo>
                    <a:cubicBezTo>
                      <a:pt x="2661" y="1"/>
                      <a:pt x="1" y="3980"/>
                      <a:pt x="4037" y="8061"/>
                    </a:cubicBezTo>
                    <a:cubicBezTo>
                      <a:pt x="4037" y="8061"/>
                      <a:pt x="6640" y="2866"/>
                      <a:pt x="26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7"/>
              <p:cNvSpPr/>
              <p:nvPr/>
            </p:nvSpPr>
            <p:spPr>
              <a:xfrm>
                <a:off x="8787928" y="3682529"/>
                <a:ext cx="226550" cy="83082"/>
              </a:xfrm>
              <a:custGeom>
                <a:avLst/>
                <a:gdLst/>
                <a:ahLst/>
                <a:cxnLst/>
                <a:rect l="l" t="t" r="r" b="b"/>
                <a:pathLst>
                  <a:path w="8175" h="2998" extrusionOk="0">
                    <a:moveTo>
                      <a:pt x="4191" y="0"/>
                    </a:moveTo>
                    <a:cubicBezTo>
                      <a:pt x="2986" y="0"/>
                      <a:pt x="1562" y="363"/>
                      <a:pt x="0" y="1447"/>
                    </a:cubicBezTo>
                    <a:cubicBezTo>
                      <a:pt x="0" y="1447"/>
                      <a:pt x="2086" y="2998"/>
                      <a:pt x="4518" y="2998"/>
                    </a:cubicBezTo>
                    <a:cubicBezTo>
                      <a:pt x="5722" y="2998"/>
                      <a:pt x="7011" y="2618"/>
                      <a:pt x="8175" y="1481"/>
                    </a:cubicBezTo>
                    <a:cubicBezTo>
                      <a:pt x="8175" y="1481"/>
                      <a:pt x="6628" y="0"/>
                      <a:pt x="419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7"/>
              <p:cNvSpPr/>
              <p:nvPr/>
            </p:nvSpPr>
            <p:spPr>
              <a:xfrm>
                <a:off x="8777203" y="3389586"/>
                <a:ext cx="162284" cy="196620"/>
              </a:xfrm>
              <a:custGeom>
                <a:avLst/>
                <a:gdLst/>
                <a:ahLst/>
                <a:cxnLst/>
                <a:rect l="l" t="t" r="r" b="b"/>
                <a:pathLst>
                  <a:path w="5856" h="7095" extrusionOk="0">
                    <a:moveTo>
                      <a:pt x="2559" y="1"/>
                    </a:moveTo>
                    <a:cubicBezTo>
                      <a:pt x="2558" y="1"/>
                      <a:pt x="1" y="3309"/>
                      <a:pt x="3286" y="7095"/>
                    </a:cubicBezTo>
                    <a:cubicBezTo>
                      <a:pt x="3286" y="7095"/>
                      <a:pt x="5856" y="2718"/>
                      <a:pt x="255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7"/>
              <p:cNvSpPr/>
              <p:nvPr/>
            </p:nvSpPr>
            <p:spPr>
              <a:xfrm>
                <a:off x="8667242" y="3555109"/>
                <a:ext cx="197590" cy="73494"/>
              </a:xfrm>
              <a:custGeom>
                <a:avLst/>
                <a:gdLst/>
                <a:ahLst/>
                <a:cxnLst/>
                <a:rect l="l" t="t" r="r" b="b"/>
                <a:pathLst>
                  <a:path w="7130" h="2652" extrusionOk="0">
                    <a:moveTo>
                      <a:pt x="3393" y="1"/>
                    </a:moveTo>
                    <a:cubicBezTo>
                      <a:pt x="2415" y="1"/>
                      <a:pt x="1273" y="269"/>
                      <a:pt x="1" y="1031"/>
                    </a:cubicBezTo>
                    <a:cubicBezTo>
                      <a:pt x="1" y="1031"/>
                      <a:pt x="1913" y="2651"/>
                      <a:pt x="4178" y="2651"/>
                    </a:cubicBezTo>
                    <a:cubicBezTo>
                      <a:pt x="5138" y="2651"/>
                      <a:pt x="6161" y="2360"/>
                      <a:pt x="7129" y="1531"/>
                    </a:cubicBezTo>
                    <a:cubicBezTo>
                      <a:pt x="7129" y="1531"/>
                      <a:pt x="5729" y="1"/>
                      <a:pt x="33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7"/>
              <p:cNvSpPr/>
              <p:nvPr/>
            </p:nvSpPr>
            <p:spPr>
              <a:xfrm>
                <a:off x="8672618" y="3262609"/>
                <a:ext cx="151255" cy="183706"/>
              </a:xfrm>
              <a:custGeom>
                <a:avLst/>
                <a:gdLst/>
                <a:ahLst/>
                <a:cxnLst/>
                <a:rect l="l" t="t" r="r" b="b"/>
                <a:pathLst>
                  <a:path w="5458" h="6629" extrusionOk="0">
                    <a:moveTo>
                      <a:pt x="3127" y="1"/>
                    </a:moveTo>
                    <a:cubicBezTo>
                      <a:pt x="3115" y="1"/>
                      <a:pt x="0" y="2388"/>
                      <a:pt x="2058" y="6629"/>
                    </a:cubicBezTo>
                    <a:cubicBezTo>
                      <a:pt x="2058" y="6629"/>
                      <a:pt x="5457" y="3286"/>
                      <a:pt x="312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7"/>
              <p:cNvSpPr/>
              <p:nvPr/>
            </p:nvSpPr>
            <p:spPr>
              <a:xfrm>
                <a:off x="8553207" y="3381244"/>
                <a:ext cx="175836" cy="80865"/>
              </a:xfrm>
              <a:custGeom>
                <a:avLst/>
                <a:gdLst/>
                <a:ahLst/>
                <a:cxnLst/>
                <a:rect l="l" t="t" r="r" b="b"/>
                <a:pathLst>
                  <a:path w="6345" h="2918" extrusionOk="0">
                    <a:moveTo>
                      <a:pt x="1935" y="1"/>
                    </a:moveTo>
                    <a:cubicBezTo>
                      <a:pt x="1355" y="1"/>
                      <a:pt x="711" y="87"/>
                      <a:pt x="0" y="290"/>
                    </a:cubicBezTo>
                    <a:cubicBezTo>
                      <a:pt x="0" y="290"/>
                      <a:pt x="1813" y="2918"/>
                      <a:pt x="4466" y="2918"/>
                    </a:cubicBezTo>
                    <a:cubicBezTo>
                      <a:pt x="5054" y="2918"/>
                      <a:pt x="5684" y="2789"/>
                      <a:pt x="6344" y="2473"/>
                    </a:cubicBezTo>
                    <a:cubicBezTo>
                      <a:pt x="6344" y="2473"/>
                      <a:pt x="5052" y="1"/>
                      <a:pt x="193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7"/>
              <p:cNvSpPr/>
              <p:nvPr/>
            </p:nvSpPr>
            <p:spPr>
              <a:xfrm>
                <a:off x="8583774" y="3143531"/>
                <a:ext cx="124789" cy="151255"/>
              </a:xfrm>
              <a:custGeom>
                <a:avLst/>
                <a:gdLst/>
                <a:ahLst/>
                <a:cxnLst/>
                <a:rect l="l" t="t" r="r" b="b"/>
                <a:pathLst>
                  <a:path w="4503" h="5458" extrusionOk="0">
                    <a:moveTo>
                      <a:pt x="2626" y="0"/>
                    </a:moveTo>
                    <a:lnTo>
                      <a:pt x="2626" y="0"/>
                    </a:lnTo>
                    <a:cubicBezTo>
                      <a:pt x="2626" y="1"/>
                      <a:pt x="0" y="1911"/>
                      <a:pt x="1637" y="5457"/>
                    </a:cubicBezTo>
                    <a:cubicBezTo>
                      <a:pt x="1637" y="5457"/>
                      <a:pt x="4502" y="2752"/>
                      <a:pt x="26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7"/>
              <p:cNvSpPr/>
              <p:nvPr/>
            </p:nvSpPr>
            <p:spPr>
              <a:xfrm>
                <a:off x="8483567" y="3238666"/>
                <a:ext cx="144659" cy="68256"/>
              </a:xfrm>
              <a:custGeom>
                <a:avLst/>
                <a:gdLst/>
                <a:ahLst/>
                <a:cxnLst/>
                <a:rect l="l" t="t" r="r" b="b"/>
                <a:pathLst>
                  <a:path w="5220" h="2463" extrusionOk="0">
                    <a:moveTo>
                      <a:pt x="1501" y="0"/>
                    </a:moveTo>
                    <a:cubicBezTo>
                      <a:pt x="1048" y="0"/>
                      <a:pt x="549" y="62"/>
                      <a:pt x="1" y="205"/>
                    </a:cubicBezTo>
                    <a:cubicBezTo>
                      <a:pt x="1" y="205"/>
                      <a:pt x="1495" y="2462"/>
                      <a:pt x="3730" y="2462"/>
                    </a:cubicBezTo>
                    <a:cubicBezTo>
                      <a:pt x="4197" y="2462"/>
                      <a:pt x="4695" y="2364"/>
                      <a:pt x="5219" y="2127"/>
                    </a:cubicBezTo>
                    <a:cubicBezTo>
                      <a:pt x="5219" y="2127"/>
                      <a:pt x="4164" y="0"/>
                      <a:pt x="150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7"/>
              <p:cNvSpPr/>
              <p:nvPr/>
            </p:nvSpPr>
            <p:spPr>
              <a:xfrm>
                <a:off x="8479465" y="3014365"/>
                <a:ext cx="140863" cy="173924"/>
              </a:xfrm>
              <a:custGeom>
                <a:avLst/>
                <a:gdLst/>
                <a:ahLst/>
                <a:cxnLst/>
                <a:rect l="l" t="t" r="r" b="b"/>
                <a:pathLst>
                  <a:path w="5083" h="6276" extrusionOk="0">
                    <a:moveTo>
                      <a:pt x="1456" y="0"/>
                    </a:moveTo>
                    <a:cubicBezTo>
                      <a:pt x="1456" y="0"/>
                      <a:pt x="1" y="3854"/>
                      <a:pt x="3230" y="6276"/>
                    </a:cubicBezTo>
                    <a:cubicBezTo>
                      <a:pt x="3230" y="6276"/>
                      <a:pt x="5083" y="2410"/>
                      <a:pt x="145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2" name="Google Shape;152;p7"/>
            <p:cNvGrpSpPr/>
            <p:nvPr/>
          </p:nvGrpSpPr>
          <p:grpSpPr>
            <a:xfrm rot="10800000" flipH="1">
              <a:off x="8524875" y="2642105"/>
              <a:ext cx="785147" cy="1235393"/>
              <a:chOff x="8894838" y="-401845"/>
              <a:chExt cx="785147" cy="1235393"/>
            </a:xfrm>
          </p:grpSpPr>
          <p:sp>
            <p:nvSpPr>
              <p:cNvPr id="153" name="Google Shape;153;p7"/>
              <p:cNvSpPr/>
              <p:nvPr/>
            </p:nvSpPr>
            <p:spPr>
              <a:xfrm>
                <a:off x="8894838" y="251272"/>
                <a:ext cx="327063" cy="229847"/>
              </a:xfrm>
              <a:custGeom>
                <a:avLst/>
                <a:gdLst/>
                <a:ahLst/>
                <a:cxnLst/>
                <a:rect l="l" t="t" r="r" b="b"/>
                <a:pathLst>
                  <a:path w="11802" h="8294" extrusionOk="0">
                    <a:moveTo>
                      <a:pt x="0" y="1"/>
                    </a:moveTo>
                    <a:lnTo>
                      <a:pt x="0" y="1"/>
                    </a:lnTo>
                    <a:cubicBezTo>
                      <a:pt x="1329" y="7417"/>
                      <a:pt x="7513" y="8293"/>
                      <a:pt x="10360" y="8293"/>
                    </a:cubicBezTo>
                    <a:cubicBezTo>
                      <a:pt x="11240" y="8293"/>
                      <a:pt x="11801" y="8209"/>
                      <a:pt x="11801" y="8209"/>
                    </a:cubicBezTo>
                    <a:cubicBezTo>
                      <a:pt x="8970" y="467"/>
                      <a:pt x="1" y="1"/>
                      <a:pt x="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7"/>
              <p:cNvSpPr/>
              <p:nvPr/>
            </p:nvSpPr>
            <p:spPr>
              <a:xfrm>
                <a:off x="8983987" y="-401845"/>
                <a:ext cx="416547" cy="523683"/>
              </a:xfrm>
              <a:custGeom>
                <a:avLst/>
                <a:gdLst/>
                <a:ahLst/>
                <a:cxnLst/>
                <a:rect l="l" t="t" r="r" b="b"/>
                <a:pathLst>
                  <a:path w="15031" h="18897" extrusionOk="0">
                    <a:moveTo>
                      <a:pt x="7686" y="1"/>
                    </a:moveTo>
                    <a:lnTo>
                      <a:pt x="7686" y="1"/>
                    </a:lnTo>
                    <a:cubicBezTo>
                      <a:pt x="0" y="11188"/>
                      <a:pt x="7856" y="18896"/>
                      <a:pt x="7856" y="18896"/>
                    </a:cubicBezTo>
                    <a:cubicBezTo>
                      <a:pt x="15030" y="7562"/>
                      <a:pt x="7686" y="1"/>
                      <a:pt x="768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7"/>
              <p:cNvSpPr/>
              <p:nvPr/>
            </p:nvSpPr>
            <p:spPr>
              <a:xfrm>
                <a:off x="9292755" y="100380"/>
                <a:ext cx="313179" cy="353528"/>
              </a:xfrm>
              <a:custGeom>
                <a:avLst/>
                <a:gdLst/>
                <a:ahLst/>
                <a:cxnLst/>
                <a:rect l="l" t="t" r="r" b="b"/>
                <a:pathLst>
                  <a:path w="11301" h="12757" extrusionOk="0">
                    <a:moveTo>
                      <a:pt x="2433" y="0"/>
                    </a:moveTo>
                    <a:lnTo>
                      <a:pt x="2433" y="0"/>
                    </a:lnTo>
                    <a:cubicBezTo>
                      <a:pt x="0" y="11608"/>
                      <a:pt x="5196" y="12756"/>
                      <a:pt x="5196" y="12756"/>
                    </a:cubicBezTo>
                    <a:cubicBezTo>
                      <a:pt x="11301" y="5889"/>
                      <a:pt x="2445" y="0"/>
                      <a:pt x="243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7"/>
              <p:cNvSpPr/>
              <p:nvPr/>
            </p:nvSpPr>
            <p:spPr>
              <a:xfrm>
                <a:off x="9020207" y="630372"/>
                <a:ext cx="295886" cy="134932"/>
              </a:xfrm>
              <a:custGeom>
                <a:avLst/>
                <a:gdLst/>
                <a:ahLst/>
                <a:cxnLst/>
                <a:rect l="l" t="t" r="r" b="b"/>
                <a:pathLst>
                  <a:path w="10677" h="4869" extrusionOk="0">
                    <a:moveTo>
                      <a:pt x="5818" y="1"/>
                    </a:moveTo>
                    <a:cubicBezTo>
                      <a:pt x="4023" y="1"/>
                      <a:pt x="1951" y="621"/>
                      <a:pt x="1" y="2670"/>
                    </a:cubicBezTo>
                    <a:cubicBezTo>
                      <a:pt x="1" y="2670"/>
                      <a:pt x="2469" y="4869"/>
                      <a:pt x="5371" y="4869"/>
                    </a:cubicBezTo>
                    <a:cubicBezTo>
                      <a:pt x="7131" y="4869"/>
                      <a:pt x="9050" y="4060"/>
                      <a:pt x="10676" y="1465"/>
                    </a:cubicBezTo>
                    <a:cubicBezTo>
                      <a:pt x="10676" y="1465"/>
                      <a:pt x="8574" y="1"/>
                      <a:pt x="581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7"/>
              <p:cNvSpPr/>
              <p:nvPr/>
            </p:nvSpPr>
            <p:spPr>
              <a:xfrm>
                <a:off x="9082282" y="-247461"/>
                <a:ext cx="597703" cy="1081009"/>
              </a:xfrm>
              <a:custGeom>
                <a:avLst/>
                <a:gdLst/>
                <a:ahLst/>
                <a:cxnLst/>
                <a:rect l="l" t="t" r="r" b="b"/>
                <a:pathLst>
                  <a:path w="21568" h="39008" fill="none" extrusionOk="0">
                    <a:moveTo>
                      <a:pt x="21568" y="39008"/>
                    </a:moveTo>
                    <a:cubicBezTo>
                      <a:pt x="21568" y="39008"/>
                      <a:pt x="1" y="25104"/>
                      <a:pt x="3764" y="1"/>
                    </a:cubicBezTo>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7"/>
              <p:cNvSpPr/>
              <p:nvPr/>
            </p:nvSpPr>
            <p:spPr>
              <a:xfrm>
                <a:off x="8960349" y="313679"/>
                <a:ext cx="400473" cy="191881"/>
              </a:xfrm>
              <a:custGeom>
                <a:avLst/>
                <a:gdLst/>
                <a:ahLst/>
                <a:cxnLst/>
                <a:rect l="l" t="t" r="r" b="b"/>
                <a:pathLst>
                  <a:path w="14451" h="6924" fill="none" extrusionOk="0">
                    <a:moveTo>
                      <a:pt x="1" y="0"/>
                    </a:moveTo>
                    <a:cubicBezTo>
                      <a:pt x="1" y="0"/>
                      <a:pt x="5947" y="6424"/>
                      <a:pt x="14451" y="6924"/>
                    </a:cubicBezTo>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7"/>
              <p:cNvSpPr/>
              <p:nvPr/>
            </p:nvSpPr>
            <p:spPr>
              <a:xfrm>
                <a:off x="9101514" y="595954"/>
                <a:ext cx="326730" cy="139283"/>
              </a:xfrm>
              <a:custGeom>
                <a:avLst/>
                <a:gdLst/>
                <a:ahLst/>
                <a:cxnLst/>
                <a:rect l="l" t="t" r="r" b="b"/>
                <a:pathLst>
                  <a:path w="11790" h="5026" fill="none" extrusionOk="0">
                    <a:moveTo>
                      <a:pt x="0" y="4116"/>
                    </a:moveTo>
                    <a:cubicBezTo>
                      <a:pt x="0" y="4116"/>
                      <a:pt x="6003" y="5026"/>
                      <a:pt x="11790" y="1"/>
                    </a:cubicBezTo>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7"/>
              <p:cNvSpPr/>
              <p:nvPr/>
            </p:nvSpPr>
            <p:spPr>
              <a:xfrm>
                <a:off x="9403021" y="207182"/>
                <a:ext cx="96107" cy="354166"/>
              </a:xfrm>
              <a:custGeom>
                <a:avLst/>
                <a:gdLst/>
                <a:ahLst/>
                <a:cxnLst/>
                <a:rect l="l" t="t" r="r" b="b"/>
                <a:pathLst>
                  <a:path w="3468" h="12780" fill="none" extrusionOk="0">
                    <a:moveTo>
                      <a:pt x="341" y="12779"/>
                    </a:moveTo>
                    <a:cubicBezTo>
                      <a:pt x="341" y="12779"/>
                      <a:pt x="3468" y="6094"/>
                      <a:pt x="0" y="0"/>
                    </a:cubicBezTo>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1" name="Google Shape;161;p7"/>
            <p:cNvGrpSpPr/>
            <p:nvPr/>
          </p:nvGrpSpPr>
          <p:grpSpPr>
            <a:xfrm rot="5749204">
              <a:off x="5165425" y="4668981"/>
              <a:ext cx="890665" cy="845096"/>
              <a:chOff x="4650882" y="4443805"/>
              <a:chExt cx="890706" cy="845134"/>
            </a:xfrm>
          </p:grpSpPr>
          <p:sp>
            <p:nvSpPr>
              <p:cNvPr id="162" name="Google Shape;162;p7"/>
              <p:cNvSpPr/>
              <p:nvPr/>
            </p:nvSpPr>
            <p:spPr>
              <a:xfrm>
                <a:off x="4757352" y="4522535"/>
                <a:ext cx="784236" cy="737291"/>
              </a:xfrm>
              <a:custGeom>
                <a:avLst/>
                <a:gdLst/>
                <a:ahLst/>
                <a:cxnLst/>
                <a:rect l="l" t="t" r="r" b="b"/>
                <a:pathLst>
                  <a:path w="28299" h="26605" extrusionOk="0">
                    <a:moveTo>
                      <a:pt x="251" y="1"/>
                    </a:moveTo>
                    <a:lnTo>
                      <a:pt x="1" y="80"/>
                    </a:lnTo>
                    <a:cubicBezTo>
                      <a:pt x="12" y="114"/>
                      <a:pt x="1467" y="4923"/>
                      <a:pt x="5651" y="10574"/>
                    </a:cubicBezTo>
                    <a:cubicBezTo>
                      <a:pt x="9505" y="15781"/>
                      <a:pt x="16554" y="22784"/>
                      <a:pt x="28219" y="26604"/>
                    </a:cubicBezTo>
                    <a:lnTo>
                      <a:pt x="28298" y="26365"/>
                    </a:lnTo>
                    <a:cubicBezTo>
                      <a:pt x="16702" y="22568"/>
                      <a:pt x="9699" y="15599"/>
                      <a:pt x="5856" y="10426"/>
                    </a:cubicBezTo>
                    <a:cubicBezTo>
                      <a:pt x="1695" y="4821"/>
                      <a:pt x="262" y="57"/>
                      <a:pt x="2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7"/>
              <p:cNvSpPr/>
              <p:nvPr/>
            </p:nvSpPr>
            <p:spPr>
              <a:xfrm>
                <a:off x="4652129" y="4443805"/>
                <a:ext cx="196953" cy="270308"/>
              </a:xfrm>
              <a:custGeom>
                <a:avLst/>
                <a:gdLst/>
                <a:ahLst/>
                <a:cxnLst/>
                <a:rect l="l" t="t" r="r" b="b"/>
                <a:pathLst>
                  <a:path w="7107" h="9754" extrusionOk="0">
                    <a:moveTo>
                      <a:pt x="3754" y="0"/>
                    </a:moveTo>
                    <a:cubicBezTo>
                      <a:pt x="3545" y="0"/>
                      <a:pt x="3325" y="65"/>
                      <a:pt x="3093" y="204"/>
                    </a:cubicBezTo>
                    <a:cubicBezTo>
                      <a:pt x="0" y="2068"/>
                      <a:pt x="7106" y="9754"/>
                      <a:pt x="7106" y="9754"/>
                    </a:cubicBezTo>
                    <a:cubicBezTo>
                      <a:pt x="7106" y="9754"/>
                      <a:pt x="6318" y="0"/>
                      <a:pt x="375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7"/>
              <p:cNvSpPr/>
              <p:nvPr/>
            </p:nvSpPr>
            <p:spPr>
              <a:xfrm>
                <a:off x="4851545" y="4569147"/>
                <a:ext cx="163892" cy="226882"/>
              </a:xfrm>
              <a:custGeom>
                <a:avLst/>
                <a:gdLst/>
                <a:ahLst/>
                <a:cxnLst/>
                <a:rect l="l" t="t" r="r" b="b"/>
                <a:pathLst>
                  <a:path w="5914" h="8187" extrusionOk="0">
                    <a:moveTo>
                      <a:pt x="2584" y="0"/>
                    </a:moveTo>
                    <a:cubicBezTo>
                      <a:pt x="0" y="0"/>
                      <a:pt x="1968" y="8187"/>
                      <a:pt x="1968" y="8187"/>
                    </a:cubicBezTo>
                    <a:cubicBezTo>
                      <a:pt x="1968" y="8187"/>
                      <a:pt x="5913" y="126"/>
                      <a:pt x="2627" y="1"/>
                    </a:cubicBezTo>
                    <a:cubicBezTo>
                      <a:pt x="2613" y="1"/>
                      <a:pt x="2599" y="0"/>
                      <a:pt x="258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7"/>
              <p:cNvSpPr/>
              <p:nvPr/>
            </p:nvSpPr>
            <p:spPr>
              <a:xfrm>
                <a:off x="4650882" y="4681768"/>
                <a:ext cx="250798" cy="113649"/>
              </a:xfrm>
              <a:custGeom>
                <a:avLst/>
                <a:gdLst/>
                <a:ahLst/>
                <a:cxnLst/>
                <a:rect l="l" t="t" r="r" b="b"/>
                <a:pathLst>
                  <a:path w="9050" h="4101" extrusionOk="0">
                    <a:moveTo>
                      <a:pt x="2116" y="1"/>
                    </a:moveTo>
                    <a:cubicBezTo>
                      <a:pt x="1665" y="1"/>
                      <a:pt x="1325" y="176"/>
                      <a:pt x="1160" y="598"/>
                    </a:cubicBezTo>
                    <a:cubicBezTo>
                      <a:pt x="0" y="3543"/>
                      <a:pt x="9050" y="4100"/>
                      <a:pt x="9050" y="4100"/>
                    </a:cubicBezTo>
                    <a:cubicBezTo>
                      <a:pt x="9050" y="4100"/>
                      <a:pt x="4295" y="1"/>
                      <a:pt x="211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7"/>
              <p:cNvSpPr/>
              <p:nvPr/>
            </p:nvSpPr>
            <p:spPr>
              <a:xfrm>
                <a:off x="4930635" y="4727438"/>
                <a:ext cx="161204" cy="202495"/>
              </a:xfrm>
              <a:custGeom>
                <a:avLst/>
                <a:gdLst/>
                <a:ahLst/>
                <a:cxnLst/>
                <a:rect l="l" t="t" r="r" b="b"/>
                <a:pathLst>
                  <a:path w="5817" h="7307" extrusionOk="0">
                    <a:moveTo>
                      <a:pt x="2813" y="0"/>
                    </a:moveTo>
                    <a:cubicBezTo>
                      <a:pt x="2757" y="0"/>
                      <a:pt x="2699" y="3"/>
                      <a:pt x="2638" y="8"/>
                    </a:cubicBezTo>
                    <a:cubicBezTo>
                      <a:pt x="1" y="247"/>
                      <a:pt x="3275" y="7307"/>
                      <a:pt x="3275" y="7307"/>
                    </a:cubicBezTo>
                    <a:cubicBezTo>
                      <a:pt x="3275" y="7307"/>
                      <a:pt x="5817" y="0"/>
                      <a:pt x="281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7"/>
              <p:cNvSpPr/>
              <p:nvPr/>
            </p:nvSpPr>
            <p:spPr>
              <a:xfrm>
                <a:off x="4837855" y="4854109"/>
                <a:ext cx="179134" cy="81308"/>
              </a:xfrm>
              <a:custGeom>
                <a:avLst/>
                <a:gdLst/>
                <a:ahLst/>
                <a:cxnLst/>
                <a:rect l="l" t="t" r="r" b="b"/>
                <a:pathLst>
                  <a:path w="6464" h="2934" extrusionOk="0">
                    <a:moveTo>
                      <a:pt x="1480" y="1"/>
                    </a:moveTo>
                    <a:cubicBezTo>
                      <a:pt x="983" y="1"/>
                      <a:pt x="607" y="222"/>
                      <a:pt x="461" y="792"/>
                    </a:cubicBezTo>
                    <a:cubicBezTo>
                      <a:pt x="1" y="2561"/>
                      <a:pt x="2082" y="2934"/>
                      <a:pt x="3918" y="2934"/>
                    </a:cubicBezTo>
                    <a:cubicBezTo>
                      <a:pt x="5256" y="2934"/>
                      <a:pt x="6464" y="2736"/>
                      <a:pt x="6464" y="2736"/>
                    </a:cubicBezTo>
                    <a:cubicBezTo>
                      <a:pt x="6464" y="2736"/>
                      <a:pt x="3226" y="1"/>
                      <a:pt x="148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7"/>
              <p:cNvSpPr/>
              <p:nvPr/>
            </p:nvSpPr>
            <p:spPr>
              <a:xfrm>
                <a:off x="5044365" y="4871319"/>
                <a:ext cx="154636" cy="178662"/>
              </a:xfrm>
              <a:custGeom>
                <a:avLst/>
                <a:gdLst/>
                <a:ahLst/>
                <a:cxnLst/>
                <a:rect l="l" t="t" r="r" b="b"/>
                <a:pathLst>
                  <a:path w="5580" h="6447" extrusionOk="0">
                    <a:moveTo>
                      <a:pt x="3027" y="0"/>
                    </a:moveTo>
                    <a:cubicBezTo>
                      <a:pt x="2892" y="0"/>
                      <a:pt x="2743" y="18"/>
                      <a:pt x="2582" y="57"/>
                    </a:cubicBezTo>
                    <a:cubicBezTo>
                      <a:pt x="1" y="659"/>
                      <a:pt x="3776" y="6446"/>
                      <a:pt x="3776" y="6446"/>
                    </a:cubicBezTo>
                    <a:cubicBezTo>
                      <a:pt x="3776" y="6446"/>
                      <a:pt x="5579" y="0"/>
                      <a:pt x="302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7"/>
              <p:cNvSpPr/>
              <p:nvPr/>
            </p:nvSpPr>
            <p:spPr>
              <a:xfrm>
                <a:off x="4903782" y="4989843"/>
                <a:ext cx="241126" cy="75988"/>
              </a:xfrm>
              <a:custGeom>
                <a:avLst/>
                <a:gdLst/>
                <a:ahLst/>
                <a:cxnLst/>
                <a:rect l="l" t="t" r="r" b="b"/>
                <a:pathLst>
                  <a:path w="8701" h="2742" extrusionOk="0">
                    <a:moveTo>
                      <a:pt x="1631" y="0"/>
                    </a:moveTo>
                    <a:cubicBezTo>
                      <a:pt x="803" y="0"/>
                      <a:pt x="223" y="250"/>
                      <a:pt x="151" y="919"/>
                    </a:cubicBezTo>
                    <a:cubicBezTo>
                      <a:pt x="1" y="2353"/>
                      <a:pt x="1773" y="2742"/>
                      <a:pt x="3742" y="2742"/>
                    </a:cubicBezTo>
                    <a:cubicBezTo>
                      <a:pt x="6082" y="2742"/>
                      <a:pt x="8701" y="2192"/>
                      <a:pt x="8701" y="2192"/>
                    </a:cubicBezTo>
                    <a:cubicBezTo>
                      <a:pt x="8701" y="2192"/>
                      <a:pt x="4082" y="0"/>
                      <a:pt x="163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7"/>
              <p:cNvSpPr/>
              <p:nvPr/>
            </p:nvSpPr>
            <p:spPr>
              <a:xfrm>
                <a:off x="5165051" y="4923251"/>
                <a:ext cx="154414" cy="222504"/>
              </a:xfrm>
              <a:custGeom>
                <a:avLst/>
                <a:gdLst/>
                <a:ahLst/>
                <a:cxnLst/>
                <a:rect l="l" t="t" r="r" b="b"/>
                <a:pathLst>
                  <a:path w="5572" h="8029" extrusionOk="0">
                    <a:moveTo>
                      <a:pt x="2979" y="0"/>
                    </a:moveTo>
                    <a:cubicBezTo>
                      <a:pt x="2842" y="0"/>
                      <a:pt x="2694" y="23"/>
                      <a:pt x="2536" y="70"/>
                    </a:cubicBezTo>
                    <a:cubicBezTo>
                      <a:pt x="0" y="832"/>
                      <a:pt x="4525" y="8029"/>
                      <a:pt x="4525" y="8029"/>
                    </a:cubicBezTo>
                    <a:cubicBezTo>
                      <a:pt x="4525" y="8029"/>
                      <a:pt x="5571" y="0"/>
                      <a:pt x="297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7"/>
              <p:cNvSpPr/>
              <p:nvPr/>
            </p:nvSpPr>
            <p:spPr>
              <a:xfrm>
                <a:off x="5097074" y="5104903"/>
                <a:ext cx="189304" cy="72108"/>
              </a:xfrm>
              <a:custGeom>
                <a:avLst/>
                <a:gdLst/>
                <a:ahLst/>
                <a:cxnLst/>
                <a:rect l="l" t="t" r="r" b="b"/>
                <a:pathLst>
                  <a:path w="6831" h="2602" extrusionOk="0">
                    <a:moveTo>
                      <a:pt x="1584" y="1"/>
                    </a:moveTo>
                    <a:cubicBezTo>
                      <a:pt x="724" y="1"/>
                      <a:pt x="95" y="279"/>
                      <a:pt x="54" y="1076"/>
                    </a:cubicBezTo>
                    <a:cubicBezTo>
                      <a:pt x="0" y="2235"/>
                      <a:pt x="897" y="2602"/>
                      <a:pt x="2055" y="2602"/>
                    </a:cubicBezTo>
                    <a:cubicBezTo>
                      <a:pt x="4054" y="2602"/>
                      <a:pt x="6830" y="1508"/>
                      <a:pt x="6830" y="1508"/>
                    </a:cubicBezTo>
                    <a:cubicBezTo>
                      <a:pt x="6830" y="1508"/>
                      <a:pt x="3583" y="1"/>
                      <a:pt x="158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7"/>
              <p:cNvSpPr/>
              <p:nvPr/>
            </p:nvSpPr>
            <p:spPr>
              <a:xfrm>
                <a:off x="5318493" y="5051613"/>
                <a:ext cx="149980" cy="177305"/>
              </a:xfrm>
              <a:custGeom>
                <a:avLst/>
                <a:gdLst/>
                <a:ahLst/>
                <a:cxnLst/>
                <a:rect l="l" t="t" r="r" b="b"/>
                <a:pathLst>
                  <a:path w="5412" h="6398" extrusionOk="0">
                    <a:moveTo>
                      <a:pt x="3063" y="0"/>
                    </a:moveTo>
                    <a:cubicBezTo>
                      <a:pt x="2843" y="0"/>
                      <a:pt x="2604" y="63"/>
                      <a:pt x="2342" y="202"/>
                    </a:cubicBezTo>
                    <a:cubicBezTo>
                      <a:pt x="0" y="1452"/>
                      <a:pt x="5412" y="6398"/>
                      <a:pt x="5412" y="6398"/>
                    </a:cubicBezTo>
                    <a:cubicBezTo>
                      <a:pt x="5412" y="6398"/>
                      <a:pt x="5271" y="0"/>
                      <a:pt x="306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7"/>
              <p:cNvSpPr/>
              <p:nvPr/>
            </p:nvSpPr>
            <p:spPr>
              <a:xfrm>
                <a:off x="5221833" y="5215529"/>
                <a:ext cx="242540" cy="73410"/>
              </a:xfrm>
              <a:custGeom>
                <a:avLst/>
                <a:gdLst/>
                <a:ahLst/>
                <a:cxnLst/>
                <a:rect l="l" t="t" r="r" b="b"/>
                <a:pathLst>
                  <a:path w="8752" h="2649" extrusionOk="0">
                    <a:moveTo>
                      <a:pt x="3446" y="0"/>
                    </a:moveTo>
                    <a:cubicBezTo>
                      <a:pt x="1591" y="0"/>
                      <a:pt x="1" y="322"/>
                      <a:pt x="168" y="1461"/>
                    </a:cubicBezTo>
                    <a:cubicBezTo>
                      <a:pt x="298" y="2334"/>
                      <a:pt x="1025" y="2648"/>
                      <a:pt x="2005" y="2648"/>
                    </a:cubicBezTo>
                    <a:cubicBezTo>
                      <a:pt x="4534" y="2648"/>
                      <a:pt x="8752" y="551"/>
                      <a:pt x="8752" y="551"/>
                    </a:cubicBezTo>
                    <a:cubicBezTo>
                      <a:pt x="8752" y="551"/>
                      <a:pt x="5872" y="0"/>
                      <a:pt x="344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74" name="Google Shape;174;p7"/>
          <p:cNvSpPr>
            <a:spLocks noGrp="1"/>
          </p:cNvSpPr>
          <p:nvPr>
            <p:ph type="pic" idx="2"/>
          </p:nvPr>
        </p:nvSpPr>
        <p:spPr>
          <a:xfrm>
            <a:off x="4587119" y="1022825"/>
            <a:ext cx="3845400" cy="3341400"/>
          </a:xfrm>
          <a:prstGeom prst="teardrop">
            <a:avLst>
              <a:gd name="adj" fmla="val 100000"/>
            </a:avLst>
          </a:prstGeom>
          <a:noFill/>
          <a:ln>
            <a:noFill/>
          </a:ln>
        </p:spPr>
      </p:sp>
      <p:sp>
        <p:nvSpPr>
          <p:cNvPr id="175" name="Google Shape;175;p7"/>
          <p:cNvSpPr txBox="1">
            <a:spLocks noGrp="1"/>
          </p:cNvSpPr>
          <p:nvPr>
            <p:ph type="body" idx="1"/>
          </p:nvPr>
        </p:nvSpPr>
        <p:spPr>
          <a:xfrm>
            <a:off x="715000" y="1668650"/>
            <a:ext cx="3777600" cy="24429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Clr>
                <a:schemeClr val="accent1"/>
              </a:buClr>
              <a:buSzPts val="1400"/>
              <a:buFont typeface="Open Sans"/>
              <a:buChar char="●"/>
              <a:defRPr>
                <a:latin typeface="Epilogue"/>
                <a:ea typeface="Epilogue"/>
                <a:cs typeface="Epilogue"/>
                <a:sym typeface="Epilogue"/>
              </a:defRPr>
            </a:lvl1pPr>
            <a:lvl2pPr marL="914400" lvl="1" indent="-304800">
              <a:spcBef>
                <a:spcPts val="0"/>
              </a:spcBef>
              <a:spcAft>
                <a:spcPts val="0"/>
              </a:spcAft>
              <a:buClr>
                <a:srgbClr val="191919"/>
              </a:buClr>
              <a:buSzPts val="1200"/>
              <a:buFont typeface="Open Sans"/>
              <a:buChar char="○"/>
              <a:defRPr sz="1200"/>
            </a:lvl2pPr>
            <a:lvl3pPr marL="1371600" lvl="2" indent="-304800">
              <a:spcBef>
                <a:spcPts val="0"/>
              </a:spcBef>
              <a:spcAft>
                <a:spcPts val="0"/>
              </a:spcAft>
              <a:buClr>
                <a:srgbClr val="191919"/>
              </a:buClr>
              <a:buSzPts val="1200"/>
              <a:buFont typeface="Open Sans"/>
              <a:buChar char="■"/>
              <a:defRPr sz="1200"/>
            </a:lvl3pPr>
            <a:lvl4pPr marL="1828800" lvl="3" indent="-304800">
              <a:spcBef>
                <a:spcPts val="0"/>
              </a:spcBef>
              <a:spcAft>
                <a:spcPts val="0"/>
              </a:spcAft>
              <a:buClr>
                <a:srgbClr val="191919"/>
              </a:buClr>
              <a:buSzPts val="1200"/>
              <a:buFont typeface="Open Sans"/>
              <a:buChar char="●"/>
              <a:defRPr sz="1200"/>
            </a:lvl4pPr>
            <a:lvl5pPr marL="2286000" lvl="4" indent="-304800">
              <a:spcBef>
                <a:spcPts val="0"/>
              </a:spcBef>
              <a:spcAft>
                <a:spcPts val="0"/>
              </a:spcAft>
              <a:buClr>
                <a:srgbClr val="191919"/>
              </a:buClr>
              <a:buSzPts val="1200"/>
              <a:buFont typeface="Open Sans"/>
              <a:buChar char="○"/>
              <a:defRPr sz="1200"/>
            </a:lvl5pPr>
            <a:lvl6pPr marL="2743200" lvl="5" indent="-304800">
              <a:spcBef>
                <a:spcPts val="0"/>
              </a:spcBef>
              <a:spcAft>
                <a:spcPts val="0"/>
              </a:spcAft>
              <a:buClr>
                <a:srgbClr val="191919"/>
              </a:buClr>
              <a:buSzPts val="1200"/>
              <a:buFont typeface="Open Sans"/>
              <a:buChar char="■"/>
              <a:defRPr sz="1200"/>
            </a:lvl6pPr>
            <a:lvl7pPr marL="3200400" lvl="6" indent="-304800">
              <a:spcBef>
                <a:spcPts val="0"/>
              </a:spcBef>
              <a:spcAft>
                <a:spcPts val="0"/>
              </a:spcAft>
              <a:buClr>
                <a:srgbClr val="191919"/>
              </a:buClr>
              <a:buSzPts val="1200"/>
              <a:buFont typeface="Open Sans"/>
              <a:buChar char="●"/>
              <a:defRPr sz="1200"/>
            </a:lvl7pPr>
            <a:lvl8pPr marL="3657600" lvl="7" indent="-304800">
              <a:spcBef>
                <a:spcPts val="0"/>
              </a:spcBef>
              <a:spcAft>
                <a:spcPts val="0"/>
              </a:spcAft>
              <a:buClr>
                <a:srgbClr val="191919"/>
              </a:buClr>
              <a:buSzPts val="1200"/>
              <a:buFont typeface="Open Sans"/>
              <a:buChar char="○"/>
              <a:defRPr sz="1200"/>
            </a:lvl8pPr>
            <a:lvl9pPr marL="4114800" lvl="8" indent="-304800">
              <a:spcBef>
                <a:spcPts val="0"/>
              </a:spcBef>
              <a:spcAft>
                <a:spcPts val="0"/>
              </a:spcAft>
              <a:buClr>
                <a:srgbClr val="191919"/>
              </a:buClr>
              <a:buSzPts val="1200"/>
              <a:buFont typeface="Open Sans"/>
              <a:buChar char="■"/>
              <a:defRPr sz="1200"/>
            </a:lvl9pPr>
          </a:lstStyle>
          <a:p>
            <a:endParaRPr/>
          </a:p>
        </p:txBody>
      </p:sp>
      <p:sp>
        <p:nvSpPr>
          <p:cNvPr id="176" name="Google Shape;176;p7"/>
          <p:cNvSpPr txBox="1">
            <a:spLocks noGrp="1"/>
          </p:cNvSpPr>
          <p:nvPr>
            <p:ph type="title"/>
          </p:nvPr>
        </p:nvSpPr>
        <p:spPr>
          <a:xfrm>
            <a:off x="715000" y="419282"/>
            <a:ext cx="7713900" cy="577800"/>
          </a:xfrm>
          <a:prstGeom prst="rect">
            <a:avLst/>
          </a:prstGeom>
        </p:spPr>
        <p:txBody>
          <a:bodyPr spcFirstLastPara="1" wrap="square" lIns="91425" tIns="91425" rIns="91425" bIns="91425" anchor="t" anchorCtr="0">
            <a:noAutofit/>
          </a:bodyPr>
          <a:lstStyle>
            <a:lvl1pPr lvl="0" rtl="0">
              <a:spcBef>
                <a:spcPts val="0"/>
              </a:spcBef>
              <a:spcAft>
                <a:spcPts val="0"/>
              </a:spcAft>
              <a:buSzPts val="3400"/>
              <a:buNone/>
              <a:defRPr b="1"/>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177"/>
        <p:cNvGrpSpPr/>
        <p:nvPr/>
      </p:nvGrpSpPr>
      <p:grpSpPr>
        <a:xfrm>
          <a:off x="0" y="0"/>
          <a:ext cx="0" cy="0"/>
          <a:chOff x="0" y="0"/>
          <a:chExt cx="0" cy="0"/>
        </a:xfrm>
      </p:grpSpPr>
      <p:sp>
        <p:nvSpPr>
          <p:cNvPr id="178" name="Google Shape;178;p8"/>
          <p:cNvSpPr txBox="1">
            <a:spLocks noGrp="1"/>
          </p:cNvSpPr>
          <p:nvPr>
            <p:ph type="title"/>
          </p:nvPr>
        </p:nvSpPr>
        <p:spPr>
          <a:xfrm>
            <a:off x="138810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grpSp>
        <p:nvGrpSpPr>
          <p:cNvPr id="179" name="Google Shape;179;p8"/>
          <p:cNvGrpSpPr/>
          <p:nvPr/>
        </p:nvGrpSpPr>
        <p:grpSpPr>
          <a:xfrm flipH="1">
            <a:off x="-8224" y="4341434"/>
            <a:ext cx="9153266" cy="811494"/>
            <a:chOff x="131" y="4350864"/>
            <a:chExt cx="9153266" cy="811494"/>
          </a:xfrm>
        </p:grpSpPr>
        <p:sp>
          <p:nvSpPr>
            <p:cNvPr id="180" name="Google Shape;180;p8"/>
            <p:cNvSpPr/>
            <p:nvPr/>
          </p:nvSpPr>
          <p:spPr>
            <a:xfrm flipH="1">
              <a:off x="131" y="4539227"/>
              <a:ext cx="1455241" cy="623132"/>
            </a:xfrm>
            <a:custGeom>
              <a:avLst/>
              <a:gdLst/>
              <a:ahLst/>
              <a:cxnLst/>
              <a:rect l="l" t="t" r="r" b="b"/>
              <a:pathLst>
                <a:path w="59331" h="27560" extrusionOk="0">
                  <a:moveTo>
                    <a:pt x="59330" y="27559"/>
                  </a:moveTo>
                  <a:lnTo>
                    <a:pt x="59330" y="160"/>
                  </a:lnTo>
                  <a:cubicBezTo>
                    <a:pt x="29177" y="0"/>
                    <a:pt x="21843" y="21602"/>
                    <a:pt x="1" y="2755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8"/>
            <p:cNvSpPr/>
            <p:nvPr/>
          </p:nvSpPr>
          <p:spPr>
            <a:xfrm>
              <a:off x="7736630" y="4350864"/>
              <a:ext cx="1416767" cy="811494"/>
            </a:xfrm>
            <a:custGeom>
              <a:avLst/>
              <a:gdLst/>
              <a:ahLst/>
              <a:cxnLst/>
              <a:rect l="l" t="t" r="r" b="b"/>
              <a:pathLst>
                <a:path w="37585" h="19009" extrusionOk="0">
                  <a:moveTo>
                    <a:pt x="37584" y="1"/>
                  </a:moveTo>
                  <a:cubicBezTo>
                    <a:pt x="19889" y="1634"/>
                    <a:pt x="10730" y="11338"/>
                    <a:pt x="1" y="19008"/>
                  </a:cubicBezTo>
                  <a:lnTo>
                    <a:pt x="37584" y="19008"/>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2" name="Google Shape;182;p8"/>
          <p:cNvGrpSpPr/>
          <p:nvPr/>
        </p:nvGrpSpPr>
        <p:grpSpPr>
          <a:xfrm>
            <a:off x="-411479" y="-361910"/>
            <a:ext cx="9926414" cy="4711550"/>
            <a:chOff x="-411479" y="-361910"/>
            <a:chExt cx="9926414" cy="4711550"/>
          </a:xfrm>
        </p:grpSpPr>
        <p:grpSp>
          <p:nvGrpSpPr>
            <p:cNvPr id="183" name="Google Shape;183;p8"/>
            <p:cNvGrpSpPr/>
            <p:nvPr/>
          </p:nvGrpSpPr>
          <p:grpSpPr>
            <a:xfrm rot="6092552" flipH="1">
              <a:off x="5253711" y="-471377"/>
              <a:ext cx="785166" cy="1235422"/>
              <a:chOff x="8894838" y="-401845"/>
              <a:chExt cx="785147" cy="1235393"/>
            </a:xfrm>
          </p:grpSpPr>
          <p:sp>
            <p:nvSpPr>
              <p:cNvPr id="184" name="Google Shape;184;p8"/>
              <p:cNvSpPr/>
              <p:nvPr/>
            </p:nvSpPr>
            <p:spPr>
              <a:xfrm>
                <a:off x="8894838" y="251272"/>
                <a:ext cx="327063" cy="229847"/>
              </a:xfrm>
              <a:custGeom>
                <a:avLst/>
                <a:gdLst/>
                <a:ahLst/>
                <a:cxnLst/>
                <a:rect l="l" t="t" r="r" b="b"/>
                <a:pathLst>
                  <a:path w="11802" h="8294" extrusionOk="0">
                    <a:moveTo>
                      <a:pt x="0" y="1"/>
                    </a:moveTo>
                    <a:lnTo>
                      <a:pt x="0" y="1"/>
                    </a:lnTo>
                    <a:cubicBezTo>
                      <a:pt x="1329" y="7417"/>
                      <a:pt x="7513" y="8293"/>
                      <a:pt x="10360" y="8293"/>
                    </a:cubicBezTo>
                    <a:cubicBezTo>
                      <a:pt x="11240" y="8293"/>
                      <a:pt x="11801" y="8209"/>
                      <a:pt x="11801" y="8209"/>
                    </a:cubicBezTo>
                    <a:cubicBezTo>
                      <a:pt x="8970" y="467"/>
                      <a:pt x="1" y="1"/>
                      <a:pt x="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8"/>
              <p:cNvSpPr/>
              <p:nvPr/>
            </p:nvSpPr>
            <p:spPr>
              <a:xfrm>
                <a:off x="8983987" y="-401845"/>
                <a:ext cx="416547" cy="523683"/>
              </a:xfrm>
              <a:custGeom>
                <a:avLst/>
                <a:gdLst/>
                <a:ahLst/>
                <a:cxnLst/>
                <a:rect l="l" t="t" r="r" b="b"/>
                <a:pathLst>
                  <a:path w="15031" h="18897" extrusionOk="0">
                    <a:moveTo>
                      <a:pt x="7686" y="1"/>
                    </a:moveTo>
                    <a:lnTo>
                      <a:pt x="7686" y="1"/>
                    </a:lnTo>
                    <a:cubicBezTo>
                      <a:pt x="0" y="11188"/>
                      <a:pt x="7856" y="18896"/>
                      <a:pt x="7856" y="18896"/>
                    </a:cubicBezTo>
                    <a:cubicBezTo>
                      <a:pt x="15030" y="7562"/>
                      <a:pt x="7686" y="1"/>
                      <a:pt x="76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8"/>
              <p:cNvSpPr/>
              <p:nvPr/>
            </p:nvSpPr>
            <p:spPr>
              <a:xfrm>
                <a:off x="9292755" y="100380"/>
                <a:ext cx="313179" cy="353528"/>
              </a:xfrm>
              <a:custGeom>
                <a:avLst/>
                <a:gdLst/>
                <a:ahLst/>
                <a:cxnLst/>
                <a:rect l="l" t="t" r="r" b="b"/>
                <a:pathLst>
                  <a:path w="11301" h="12757" extrusionOk="0">
                    <a:moveTo>
                      <a:pt x="2433" y="0"/>
                    </a:moveTo>
                    <a:lnTo>
                      <a:pt x="2433" y="0"/>
                    </a:lnTo>
                    <a:cubicBezTo>
                      <a:pt x="0" y="11608"/>
                      <a:pt x="5196" y="12756"/>
                      <a:pt x="5196" y="12756"/>
                    </a:cubicBezTo>
                    <a:cubicBezTo>
                      <a:pt x="11301" y="5889"/>
                      <a:pt x="2445" y="0"/>
                      <a:pt x="243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8"/>
              <p:cNvSpPr/>
              <p:nvPr/>
            </p:nvSpPr>
            <p:spPr>
              <a:xfrm>
                <a:off x="9020207" y="630372"/>
                <a:ext cx="295886" cy="134932"/>
              </a:xfrm>
              <a:custGeom>
                <a:avLst/>
                <a:gdLst/>
                <a:ahLst/>
                <a:cxnLst/>
                <a:rect l="l" t="t" r="r" b="b"/>
                <a:pathLst>
                  <a:path w="10677" h="4869" extrusionOk="0">
                    <a:moveTo>
                      <a:pt x="5818" y="1"/>
                    </a:moveTo>
                    <a:cubicBezTo>
                      <a:pt x="4023" y="1"/>
                      <a:pt x="1951" y="621"/>
                      <a:pt x="1" y="2670"/>
                    </a:cubicBezTo>
                    <a:cubicBezTo>
                      <a:pt x="1" y="2670"/>
                      <a:pt x="2469" y="4869"/>
                      <a:pt x="5371" y="4869"/>
                    </a:cubicBezTo>
                    <a:cubicBezTo>
                      <a:pt x="7131" y="4869"/>
                      <a:pt x="9050" y="4060"/>
                      <a:pt x="10676" y="1465"/>
                    </a:cubicBezTo>
                    <a:cubicBezTo>
                      <a:pt x="10676" y="1465"/>
                      <a:pt x="8574" y="1"/>
                      <a:pt x="581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8"/>
              <p:cNvSpPr/>
              <p:nvPr/>
            </p:nvSpPr>
            <p:spPr>
              <a:xfrm>
                <a:off x="9082282" y="-247461"/>
                <a:ext cx="597703" cy="1081009"/>
              </a:xfrm>
              <a:custGeom>
                <a:avLst/>
                <a:gdLst/>
                <a:ahLst/>
                <a:cxnLst/>
                <a:rect l="l" t="t" r="r" b="b"/>
                <a:pathLst>
                  <a:path w="21568" h="39008" fill="none" extrusionOk="0">
                    <a:moveTo>
                      <a:pt x="21568" y="39008"/>
                    </a:moveTo>
                    <a:cubicBezTo>
                      <a:pt x="21568" y="39008"/>
                      <a:pt x="1" y="25104"/>
                      <a:pt x="3764" y="1"/>
                    </a:cubicBezTo>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8"/>
              <p:cNvSpPr/>
              <p:nvPr/>
            </p:nvSpPr>
            <p:spPr>
              <a:xfrm>
                <a:off x="8960349" y="313679"/>
                <a:ext cx="400473" cy="191881"/>
              </a:xfrm>
              <a:custGeom>
                <a:avLst/>
                <a:gdLst/>
                <a:ahLst/>
                <a:cxnLst/>
                <a:rect l="l" t="t" r="r" b="b"/>
                <a:pathLst>
                  <a:path w="14451" h="6924" fill="none" extrusionOk="0">
                    <a:moveTo>
                      <a:pt x="1" y="0"/>
                    </a:moveTo>
                    <a:cubicBezTo>
                      <a:pt x="1" y="0"/>
                      <a:pt x="5947" y="6424"/>
                      <a:pt x="14451" y="6924"/>
                    </a:cubicBezTo>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8"/>
              <p:cNvSpPr/>
              <p:nvPr/>
            </p:nvSpPr>
            <p:spPr>
              <a:xfrm>
                <a:off x="9101514" y="595954"/>
                <a:ext cx="326730" cy="139283"/>
              </a:xfrm>
              <a:custGeom>
                <a:avLst/>
                <a:gdLst/>
                <a:ahLst/>
                <a:cxnLst/>
                <a:rect l="l" t="t" r="r" b="b"/>
                <a:pathLst>
                  <a:path w="11790" h="5026" fill="none" extrusionOk="0">
                    <a:moveTo>
                      <a:pt x="0" y="4116"/>
                    </a:moveTo>
                    <a:cubicBezTo>
                      <a:pt x="0" y="4116"/>
                      <a:pt x="6003" y="5026"/>
                      <a:pt x="11790" y="1"/>
                    </a:cubicBezTo>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8"/>
              <p:cNvSpPr/>
              <p:nvPr/>
            </p:nvSpPr>
            <p:spPr>
              <a:xfrm>
                <a:off x="9403021" y="207182"/>
                <a:ext cx="96107" cy="354166"/>
              </a:xfrm>
              <a:custGeom>
                <a:avLst/>
                <a:gdLst/>
                <a:ahLst/>
                <a:cxnLst/>
                <a:rect l="l" t="t" r="r" b="b"/>
                <a:pathLst>
                  <a:path w="3468" h="12780" fill="none" extrusionOk="0">
                    <a:moveTo>
                      <a:pt x="341" y="12779"/>
                    </a:moveTo>
                    <a:cubicBezTo>
                      <a:pt x="341" y="12779"/>
                      <a:pt x="3468" y="6094"/>
                      <a:pt x="0" y="0"/>
                    </a:cubicBezTo>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2" name="Google Shape;192;p8"/>
            <p:cNvGrpSpPr/>
            <p:nvPr/>
          </p:nvGrpSpPr>
          <p:grpSpPr>
            <a:xfrm rot="-6313136">
              <a:off x="8544956" y="3386441"/>
              <a:ext cx="890678" cy="845108"/>
              <a:chOff x="4650882" y="4443805"/>
              <a:chExt cx="890706" cy="845134"/>
            </a:xfrm>
          </p:grpSpPr>
          <p:sp>
            <p:nvSpPr>
              <p:cNvPr id="193" name="Google Shape;193;p8"/>
              <p:cNvSpPr/>
              <p:nvPr/>
            </p:nvSpPr>
            <p:spPr>
              <a:xfrm>
                <a:off x="4757352" y="4522535"/>
                <a:ext cx="784236" cy="737291"/>
              </a:xfrm>
              <a:custGeom>
                <a:avLst/>
                <a:gdLst/>
                <a:ahLst/>
                <a:cxnLst/>
                <a:rect l="l" t="t" r="r" b="b"/>
                <a:pathLst>
                  <a:path w="28299" h="26605" extrusionOk="0">
                    <a:moveTo>
                      <a:pt x="251" y="1"/>
                    </a:moveTo>
                    <a:lnTo>
                      <a:pt x="1" y="80"/>
                    </a:lnTo>
                    <a:cubicBezTo>
                      <a:pt x="12" y="114"/>
                      <a:pt x="1467" y="4923"/>
                      <a:pt x="5651" y="10574"/>
                    </a:cubicBezTo>
                    <a:cubicBezTo>
                      <a:pt x="9505" y="15781"/>
                      <a:pt x="16554" y="22784"/>
                      <a:pt x="28219" y="26604"/>
                    </a:cubicBezTo>
                    <a:lnTo>
                      <a:pt x="28298" y="26365"/>
                    </a:lnTo>
                    <a:cubicBezTo>
                      <a:pt x="16702" y="22568"/>
                      <a:pt x="9699" y="15599"/>
                      <a:pt x="5856" y="10426"/>
                    </a:cubicBezTo>
                    <a:cubicBezTo>
                      <a:pt x="1695" y="4821"/>
                      <a:pt x="262" y="57"/>
                      <a:pt x="2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8"/>
              <p:cNvSpPr/>
              <p:nvPr/>
            </p:nvSpPr>
            <p:spPr>
              <a:xfrm>
                <a:off x="4652129" y="4443805"/>
                <a:ext cx="196953" cy="270308"/>
              </a:xfrm>
              <a:custGeom>
                <a:avLst/>
                <a:gdLst/>
                <a:ahLst/>
                <a:cxnLst/>
                <a:rect l="l" t="t" r="r" b="b"/>
                <a:pathLst>
                  <a:path w="7107" h="9754" extrusionOk="0">
                    <a:moveTo>
                      <a:pt x="3754" y="0"/>
                    </a:moveTo>
                    <a:cubicBezTo>
                      <a:pt x="3545" y="0"/>
                      <a:pt x="3325" y="65"/>
                      <a:pt x="3093" y="204"/>
                    </a:cubicBezTo>
                    <a:cubicBezTo>
                      <a:pt x="0" y="2068"/>
                      <a:pt x="7106" y="9754"/>
                      <a:pt x="7106" y="9754"/>
                    </a:cubicBezTo>
                    <a:cubicBezTo>
                      <a:pt x="7106" y="9754"/>
                      <a:pt x="6318" y="0"/>
                      <a:pt x="375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8"/>
              <p:cNvSpPr/>
              <p:nvPr/>
            </p:nvSpPr>
            <p:spPr>
              <a:xfrm>
                <a:off x="4851545" y="4569147"/>
                <a:ext cx="163892" cy="226882"/>
              </a:xfrm>
              <a:custGeom>
                <a:avLst/>
                <a:gdLst/>
                <a:ahLst/>
                <a:cxnLst/>
                <a:rect l="l" t="t" r="r" b="b"/>
                <a:pathLst>
                  <a:path w="5914" h="8187" extrusionOk="0">
                    <a:moveTo>
                      <a:pt x="2584" y="0"/>
                    </a:moveTo>
                    <a:cubicBezTo>
                      <a:pt x="0" y="0"/>
                      <a:pt x="1968" y="8187"/>
                      <a:pt x="1968" y="8187"/>
                    </a:cubicBezTo>
                    <a:cubicBezTo>
                      <a:pt x="1968" y="8187"/>
                      <a:pt x="5913" y="126"/>
                      <a:pt x="2627" y="1"/>
                    </a:cubicBezTo>
                    <a:cubicBezTo>
                      <a:pt x="2613" y="1"/>
                      <a:pt x="2599" y="0"/>
                      <a:pt x="258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8"/>
              <p:cNvSpPr/>
              <p:nvPr/>
            </p:nvSpPr>
            <p:spPr>
              <a:xfrm>
                <a:off x="4650882" y="4681768"/>
                <a:ext cx="250798" cy="113649"/>
              </a:xfrm>
              <a:custGeom>
                <a:avLst/>
                <a:gdLst/>
                <a:ahLst/>
                <a:cxnLst/>
                <a:rect l="l" t="t" r="r" b="b"/>
                <a:pathLst>
                  <a:path w="9050" h="4101" extrusionOk="0">
                    <a:moveTo>
                      <a:pt x="2116" y="1"/>
                    </a:moveTo>
                    <a:cubicBezTo>
                      <a:pt x="1665" y="1"/>
                      <a:pt x="1325" y="176"/>
                      <a:pt x="1160" y="598"/>
                    </a:cubicBezTo>
                    <a:cubicBezTo>
                      <a:pt x="0" y="3543"/>
                      <a:pt x="9050" y="4100"/>
                      <a:pt x="9050" y="4100"/>
                    </a:cubicBezTo>
                    <a:cubicBezTo>
                      <a:pt x="9050" y="4100"/>
                      <a:pt x="4295" y="1"/>
                      <a:pt x="211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8"/>
              <p:cNvSpPr/>
              <p:nvPr/>
            </p:nvSpPr>
            <p:spPr>
              <a:xfrm>
                <a:off x="4930635" y="4727438"/>
                <a:ext cx="161204" cy="202495"/>
              </a:xfrm>
              <a:custGeom>
                <a:avLst/>
                <a:gdLst/>
                <a:ahLst/>
                <a:cxnLst/>
                <a:rect l="l" t="t" r="r" b="b"/>
                <a:pathLst>
                  <a:path w="5817" h="7307" extrusionOk="0">
                    <a:moveTo>
                      <a:pt x="2813" y="0"/>
                    </a:moveTo>
                    <a:cubicBezTo>
                      <a:pt x="2757" y="0"/>
                      <a:pt x="2699" y="3"/>
                      <a:pt x="2638" y="8"/>
                    </a:cubicBezTo>
                    <a:cubicBezTo>
                      <a:pt x="1" y="247"/>
                      <a:pt x="3275" y="7307"/>
                      <a:pt x="3275" y="7307"/>
                    </a:cubicBezTo>
                    <a:cubicBezTo>
                      <a:pt x="3275" y="7307"/>
                      <a:pt x="5817" y="0"/>
                      <a:pt x="281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8"/>
              <p:cNvSpPr/>
              <p:nvPr/>
            </p:nvSpPr>
            <p:spPr>
              <a:xfrm>
                <a:off x="4837855" y="4854109"/>
                <a:ext cx="179134" cy="81308"/>
              </a:xfrm>
              <a:custGeom>
                <a:avLst/>
                <a:gdLst/>
                <a:ahLst/>
                <a:cxnLst/>
                <a:rect l="l" t="t" r="r" b="b"/>
                <a:pathLst>
                  <a:path w="6464" h="2934" extrusionOk="0">
                    <a:moveTo>
                      <a:pt x="1480" y="1"/>
                    </a:moveTo>
                    <a:cubicBezTo>
                      <a:pt x="983" y="1"/>
                      <a:pt x="607" y="222"/>
                      <a:pt x="461" y="792"/>
                    </a:cubicBezTo>
                    <a:cubicBezTo>
                      <a:pt x="1" y="2561"/>
                      <a:pt x="2082" y="2934"/>
                      <a:pt x="3918" y="2934"/>
                    </a:cubicBezTo>
                    <a:cubicBezTo>
                      <a:pt x="5256" y="2934"/>
                      <a:pt x="6464" y="2736"/>
                      <a:pt x="6464" y="2736"/>
                    </a:cubicBezTo>
                    <a:cubicBezTo>
                      <a:pt x="6464" y="2736"/>
                      <a:pt x="3226" y="1"/>
                      <a:pt x="148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8"/>
              <p:cNvSpPr/>
              <p:nvPr/>
            </p:nvSpPr>
            <p:spPr>
              <a:xfrm>
                <a:off x="5044365" y="4871319"/>
                <a:ext cx="154636" cy="178662"/>
              </a:xfrm>
              <a:custGeom>
                <a:avLst/>
                <a:gdLst/>
                <a:ahLst/>
                <a:cxnLst/>
                <a:rect l="l" t="t" r="r" b="b"/>
                <a:pathLst>
                  <a:path w="5580" h="6447" extrusionOk="0">
                    <a:moveTo>
                      <a:pt x="3027" y="0"/>
                    </a:moveTo>
                    <a:cubicBezTo>
                      <a:pt x="2892" y="0"/>
                      <a:pt x="2743" y="18"/>
                      <a:pt x="2582" y="57"/>
                    </a:cubicBezTo>
                    <a:cubicBezTo>
                      <a:pt x="1" y="659"/>
                      <a:pt x="3776" y="6446"/>
                      <a:pt x="3776" y="6446"/>
                    </a:cubicBezTo>
                    <a:cubicBezTo>
                      <a:pt x="3776" y="6446"/>
                      <a:pt x="5579" y="0"/>
                      <a:pt x="302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8"/>
              <p:cNvSpPr/>
              <p:nvPr/>
            </p:nvSpPr>
            <p:spPr>
              <a:xfrm>
                <a:off x="4903782" y="4989843"/>
                <a:ext cx="241126" cy="75988"/>
              </a:xfrm>
              <a:custGeom>
                <a:avLst/>
                <a:gdLst/>
                <a:ahLst/>
                <a:cxnLst/>
                <a:rect l="l" t="t" r="r" b="b"/>
                <a:pathLst>
                  <a:path w="8701" h="2742" extrusionOk="0">
                    <a:moveTo>
                      <a:pt x="1631" y="0"/>
                    </a:moveTo>
                    <a:cubicBezTo>
                      <a:pt x="803" y="0"/>
                      <a:pt x="223" y="250"/>
                      <a:pt x="151" y="919"/>
                    </a:cubicBezTo>
                    <a:cubicBezTo>
                      <a:pt x="1" y="2353"/>
                      <a:pt x="1773" y="2742"/>
                      <a:pt x="3742" y="2742"/>
                    </a:cubicBezTo>
                    <a:cubicBezTo>
                      <a:pt x="6082" y="2742"/>
                      <a:pt x="8701" y="2192"/>
                      <a:pt x="8701" y="2192"/>
                    </a:cubicBezTo>
                    <a:cubicBezTo>
                      <a:pt x="8701" y="2192"/>
                      <a:pt x="4082" y="0"/>
                      <a:pt x="163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8"/>
              <p:cNvSpPr/>
              <p:nvPr/>
            </p:nvSpPr>
            <p:spPr>
              <a:xfrm>
                <a:off x="5165051" y="4923251"/>
                <a:ext cx="154414" cy="222504"/>
              </a:xfrm>
              <a:custGeom>
                <a:avLst/>
                <a:gdLst/>
                <a:ahLst/>
                <a:cxnLst/>
                <a:rect l="l" t="t" r="r" b="b"/>
                <a:pathLst>
                  <a:path w="5572" h="8029" extrusionOk="0">
                    <a:moveTo>
                      <a:pt x="2979" y="0"/>
                    </a:moveTo>
                    <a:cubicBezTo>
                      <a:pt x="2842" y="0"/>
                      <a:pt x="2694" y="23"/>
                      <a:pt x="2536" y="70"/>
                    </a:cubicBezTo>
                    <a:cubicBezTo>
                      <a:pt x="0" y="832"/>
                      <a:pt x="4525" y="8029"/>
                      <a:pt x="4525" y="8029"/>
                    </a:cubicBezTo>
                    <a:cubicBezTo>
                      <a:pt x="4525" y="8029"/>
                      <a:pt x="5571" y="0"/>
                      <a:pt x="297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8"/>
              <p:cNvSpPr/>
              <p:nvPr/>
            </p:nvSpPr>
            <p:spPr>
              <a:xfrm>
                <a:off x="5097074" y="5104903"/>
                <a:ext cx="189304" cy="72108"/>
              </a:xfrm>
              <a:custGeom>
                <a:avLst/>
                <a:gdLst/>
                <a:ahLst/>
                <a:cxnLst/>
                <a:rect l="l" t="t" r="r" b="b"/>
                <a:pathLst>
                  <a:path w="6831" h="2602" extrusionOk="0">
                    <a:moveTo>
                      <a:pt x="1584" y="1"/>
                    </a:moveTo>
                    <a:cubicBezTo>
                      <a:pt x="724" y="1"/>
                      <a:pt x="95" y="279"/>
                      <a:pt x="54" y="1076"/>
                    </a:cubicBezTo>
                    <a:cubicBezTo>
                      <a:pt x="0" y="2235"/>
                      <a:pt x="897" y="2602"/>
                      <a:pt x="2055" y="2602"/>
                    </a:cubicBezTo>
                    <a:cubicBezTo>
                      <a:pt x="4054" y="2602"/>
                      <a:pt x="6830" y="1508"/>
                      <a:pt x="6830" y="1508"/>
                    </a:cubicBezTo>
                    <a:cubicBezTo>
                      <a:pt x="6830" y="1508"/>
                      <a:pt x="3583" y="1"/>
                      <a:pt x="158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8"/>
              <p:cNvSpPr/>
              <p:nvPr/>
            </p:nvSpPr>
            <p:spPr>
              <a:xfrm>
                <a:off x="5318493" y="5051613"/>
                <a:ext cx="149980" cy="177305"/>
              </a:xfrm>
              <a:custGeom>
                <a:avLst/>
                <a:gdLst/>
                <a:ahLst/>
                <a:cxnLst/>
                <a:rect l="l" t="t" r="r" b="b"/>
                <a:pathLst>
                  <a:path w="5412" h="6398" extrusionOk="0">
                    <a:moveTo>
                      <a:pt x="3063" y="0"/>
                    </a:moveTo>
                    <a:cubicBezTo>
                      <a:pt x="2843" y="0"/>
                      <a:pt x="2604" y="63"/>
                      <a:pt x="2342" y="202"/>
                    </a:cubicBezTo>
                    <a:cubicBezTo>
                      <a:pt x="0" y="1452"/>
                      <a:pt x="5412" y="6398"/>
                      <a:pt x="5412" y="6398"/>
                    </a:cubicBezTo>
                    <a:cubicBezTo>
                      <a:pt x="5412" y="6398"/>
                      <a:pt x="5271" y="0"/>
                      <a:pt x="306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8"/>
              <p:cNvSpPr/>
              <p:nvPr/>
            </p:nvSpPr>
            <p:spPr>
              <a:xfrm>
                <a:off x="5221833" y="5215529"/>
                <a:ext cx="242540" cy="73410"/>
              </a:xfrm>
              <a:custGeom>
                <a:avLst/>
                <a:gdLst/>
                <a:ahLst/>
                <a:cxnLst/>
                <a:rect l="l" t="t" r="r" b="b"/>
                <a:pathLst>
                  <a:path w="8752" h="2649" extrusionOk="0">
                    <a:moveTo>
                      <a:pt x="3446" y="0"/>
                    </a:moveTo>
                    <a:cubicBezTo>
                      <a:pt x="1591" y="0"/>
                      <a:pt x="1" y="322"/>
                      <a:pt x="168" y="1461"/>
                    </a:cubicBezTo>
                    <a:cubicBezTo>
                      <a:pt x="298" y="2334"/>
                      <a:pt x="1025" y="2648"/>
                      <a:pt x="2005" y="2648"/>
                    </a:cubicBezTo>
                    <a:cubicBezTo>
                      <a:pt x="4534" y="2648"/>
                      <a:pt x="8752" y="551"/>
                      <a:pt x="8752" y="551"/>
                    </a:cubicBezTo>
                    <a:cubicBezTo>
                      <a:pt x="8752" y="551"/>
                      <a:pt x="5872" y="0"/>
                      <a:pt x="344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5" name="Google Shape;205;p8"/>
            <p:cNvGrpSpPr/>
            <p:nvPr/>
          </p:nvGrpSpPr>
          <p:grpSpPr>
            <a:xfrm rot="-530833" flipH="1">
              <a:off x="-351673" y="2821117"/>
              <a:ext cx="747680" cy="835555"/>
              <a:chOff x="8479465" y="3014365"/>
              <a:chExt cx="747682" cy="835557"/>
            </a:xfrm>
          </p:grpSpPr>
          <p:sp>
            <p:nvSpPr>
              <p:cNvPr id="206" name="Google Shape;206;p8"/>
              <p:cNvSpPr/>
              <p:nvPr/>
            </p:nvSpPr>
            <p:spPr>
              <a:xfrm>
                <a:off x="8558860" y="3155502"/>
                <a:ext cx="668287" cy="694420"/>
              </a:xfrm>
              <a:custGeom>
                <a:avLst/>
                <a:gdLst/>
                <a:ahLst/>
                <a:cxnLst/>
                <a:rect l="l" t="t" r="r" b="b"/>
                <a:pathLst>
                  <a:path w="24115" h="25058" fill="none" extrusionOk="0">
                    <a:moveTo>
                      <a:pt x="24115" y="25058"/>
                    </a:moveTo>
                    <a:cubicBezTo>
                      <a:pt x="24115" y="25058"/>
                      <a:pt x="6856" y="16804"/>
                      <a:pt x="1" y="0"/>
                    </a:cubicBezTo>
                  </a:path>
                </a:pathLst>
              </a:custGeom>
              <a:solidFill>
                <a:schemeClr val="accent4"/>
              </a:solidFill>
              <a:ln w="95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8"/>
              <p:cNvSpPr/>
              <p:nvPr/>
            </p:nvSpPr>
            <p:spPr>
              <a:xfrm>
                <a:off x="8906064" y="3486938"/>
                <a:ext cx="184039" cy="223418"/>
              </a:xfrm>
              <a:custGeom>
                <a:avLst/>
                <a:gdLst/>
                <a:ahLst/>
                <a:cxnLst/>
                <a:rect l="l" t="t" r="r" b="b"/>
                <a:pathLst>
                  <a:path w="6641" h="8062" extrusionOk="0">
                    <a:moveTo>
                      <a:pt x="2661" y="1"/>
                    </a:moveTo>
                    <a:cubicBezTo>
                      <a:pt x="2661" y="1"/>
                      <a:pt x="1" y="3980"/>
                      <a:pt x="4037" y="8061"/>
                    </a:cubicBezTo>
                    <a:cubicBezTo>
                      <a:pt x="4037" y="8061"/>
                      <a:pt x="6640" y="2866"/>
                      <a:pt x="26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8"/>
              <p:cNvSpPr/>
              <p:nvPr/>
            </p:nvSpPr>
            <p:spPr>
              <a:xfrm>
                <a:off x="8787928" y="3682529"/>
                <a:ext cx="226550" cy="83082"/>
              </a:xfrm>
              <a:custGeom>
                <a:avLst/>
                <a:gdLst/>
                <a:ahLst/>
                <a:cxnLst/>
                <a:rect l="l" t="t" r="r" b="b"/>
                <a:pathLst>
                  <a:path w="8175" h="2998" extrusionOk="0">
                    <a:moveTo>
                      <a:pt x="4191" y="0"/>
                    </a:moveTo>
                    <a:cubicBezTo>
                      <a:pt x="2986" y="0"/>
                      <a:pt x="1562" y="363"/>
                      <a:pt x="0" y="1447"/>
                    </a:cubicBezTo>
                    <a:cubicBezTo>
                      <a:pt x="0" y="1447"/>
                      <a:pt x="2086" y="2998"/>
                      <a:pt x="4518" y="2998"/>
                    </a:cubicBezTo>
                    <a:cubicBezTo>
                      <a:pt x="5722" y="2998"/>
                      <a:pt x="7011" y="2618"/>
                      <a:pt x="8175" y="1481"/>
                    </a:cubicBezTo>
                    <a:cubicBezTo>
                      <a:pt x="8175" y="1481"/>
                      <a:pt x="6628" y="0"/>
                      <a:pt x="419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8"/>
              <p:cNvSpPr/>
              <p:nvPr/>
            </p:nvSpPr>
            <p:spPr>
              <a:xfrm>
                <a:off x="8777203" y="3389586"/>
                <a:ext cx="162284" cy="196620"/>
              </a:xfrm>
              <a:custGeom>
                <a:avLst/>
                <a:gdLst/>
                <a:ahLst/>
                <a:cxnLst/>
                <a:rect l="l" t="t" r="r" b="b"/>
                <a:pathLst>
                  <a:path w="5856" h="7095" extrusionOk="0">
                    <a:moveTo>
                      <a:pt x="2559" y="1"/>
                    </a:moveTo>
                    <a:cubicBezTo>
                      <a:pt x="2558" y="1"/>
                      <a:pt x="1" y="3309"/>
                      <a:pt x="3286" y="7095"/>
                    </a:cubicBezTo>
                    <a:cubicBezTo>
                      <a:pt x="3286" y="7095"/>
                      <a:pt x="5856" y="2718"/>
                      <a:pt x="255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8"/>
              <p:cNvSpPr/>
              <p:nvPr/>
            </p:nvSpPr>
            <p:spPr>
              <a:xfrm>
                <a:off x="8667242" y="3555109"/>
                <a:ext cx="197590" cy="73494"/>
              </a:xfrm>
              <a:custGeom>
                <a:avLst/>
                <a:gdLst/>
                <a:ahLst/>
                <a:cxnLst/>
                <a:rect l="l" t="t" r="r" b="b"/>
                <a:pathLst>
                  <a:path w="7130" h="2652" extrusionOk="0">
                    <a:moveTo>
                      <a:pt x="3393" y="1"/>
                    </a:moveTo>
                    <a:cubicBezTo>
                      <a:pt x="2415" y="1"/>
                      <a:pt x="1273" y="269"/>
                      <a:pt x="1" y="1031"/>
                    </a:cubicBezTo>
                    <a:cubicBezTo>
                      <a:pt x="1" y="1031"/>
                      <a:pt x="1913" y="2651"/>
                      <a:pt x="4178" y="2651"/>
                    </a:cubicBezTo>
                    <a:cubicBezTo>
                      <a:pt x="5138" y="2651"/>
                      <a:pt x="6161" y="2360"/>
                      <a:pt x="7129" y="1531"/>
                    </a:cubicBezTo>
                    <a:cubicBezTo>
                      <a:pt x="7129" y="1531"/>
                      <a:pt x="5729" y="1"/>
                      <a:pt x="33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8"/>
              <p:cNvSpPr/>
              <p:nvPr/>
            </p:nvSpPr>
            <p:spPr>
              <a:xfrm>
                <a:off x="8672618" y="3262609"/>
                <a:ext cx="151255" cy="183706"/>
              </a:xfrm>
              <a:custGeom>
                <a:avLst/>
                <a:gdLst/>
                <a:ahLst/>
                <a:cxnLst/>
                <a:rect l="l" t="t" r="r" b="b"/>
                <a:pathLst>
                  <a:path w="5458" h="6629" extrusionOk="0">
                    <a:moveTo>
                      <a:pt x="3127" y="1"/>
                    </a:moveTo>
                    <a:cubicBezTo>
                      <a:pt x="3115" y="1"/>
                      <a:pt x="0" y="2388"/>
                      <a:pt x="2058" y="6629"/>
                    </a:cubicBezTo>
                    <a:cubicBezTo>
                      <a:pt x="2058" y="6629"/>
                      <a:pt x="5457" y="3286"/>
                      <a:pt x="312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8"/>
              <p:cNvSpPr/>
              <p:nvPr/>
            </p:nvSpPr>
            <p:spPr>
              <a:xfrm>
                <a:off x="8553207" y="3381244"/>
                <a:ext cx="175836" cy="80865"/>
              </a:xfrm>
              <a:custGeom>
                <a:avLst/>
                <a:gdLst/>
                <a:ahLst/>
                <a:cxnLst/>
                <a:rect l="l" t="t" r="r" b="b"/>
                <a:pathLst>
                  <a:path w="6345" h="2918" extrusionOk="0">
                    <a:moveTo>
                      <a:pt x="1935" y="1"/>
                    </a:moveTo>
                    <a:cubicBezTo>
                      <a:pt x="1355" y="1"/>
                      <a:pt x="711" y="87"/>
                      <a:pt x="0" y="290"/>
                    </a:cubicBezTo>
                    <a:cubicBezTo>
                      <a:pt x="0" y="290"/>
                      <a:pt x="1813" y="2918"/>
                      <a:pt x="4466" y="2918"/>
                    </a:cubicBezTo>
                    <a:cubicBezTo>
                      <a:pt x="5054" y="2918"/>
                      <a:pt x="5684" y="2789"/>
                      <a:pt x="6344" y="2473"/>
                    </a:cubicBezTo>
                    <a:cubicBezTo>
                      <a:pt x="6344" y="2473"/>
                      <a:pt x="5052" y="1"/>
                      <a:pt x="193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8"/>
              <p:cNvSpPr/>
              <p:nvPr/>
            </p:nvSpPr>
            <p:spPr>
              <a:xfrm>
                <a:off x="8583774" y="3143531"/>
                <a:ext cx="124789" cy="151255"/>
              </a:xfrm>
              <a:custGeom>
                <a:avLst/>
                <a:gdLst/>
                <a:ahLst/>
                <a:cxnLst/>
                <a:rect l="l" t="t" r="r" b="b"/>
                <a:pathLst>
                  <a:path w="4503" h="5458" extrusionOk="0">
                    <a:moveTo>
                      <a:pt x="2626" y="0"/>
                    </a:moveTo>
                    <a:lnTo>
                      <a:pt x="2626" y="0"/>
                    </a:lnTo>
                    <a:cubicBezTo>
                      <a:pt x="2626" y="1"/>
                      <a:pt x="0" y="1911"/>
                      <a:pt x="1637" y="5457"/>
                    </a:cubicBezTo>
                    <a:cubicBezTo>
                      <a:pt x="1637" y="5457"/>
                      <a:pt x="4502" y="2752"/>
                      <a:pt x="26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8"/>
              <p:cNvSpPr/>
              <p:nvPr/>
            </p:nvSpPr>
            <p:spPr>
              <a:xfrm>
                <a:off x="8483567" y="3238666"/>
                <a:ext cx="144659" cy="68256"/>
              </a:xfrm>
              <a:custGeom>
                <a:avLst/>
                <a:gdLst/>
                <a:ahLst/>
                <a:cxnLst/>
                <a:rect l="l" t="t" r="r" b="b"/>
                <a:pathLst>
                  <a:path w="5220" h="2463" extrusionOk="0">
                    <a:moveTo>
                      <a:pt x="1501" y="0"/>
                    </a:moveTo>
                    <a:cubicBezTo>
                      <a:pt x="1048" y="0"/>
                      <a:pt x="549" y="62"/>
                      <a:pt x="1" y="205"/>
                    </a:cubicBezTo>
                    <a:cubicBezTo>
                      <a:pt x="1" y="205"/>
                      <a:pt x="1495" y="2462"/>
                      <a:pt x="3730" y="2462"/>
                    </a:cubicBezTo>
                    <a:cubicBezTo>
                      <a:pt x="4197" y="2462"/>
                      <a:pt x="4695" y="2364"/>
                      <a:pt x="5219" y="2127"/>
                    </a:cubicBezTo>
                    <a:cubicBezTo>
                      <a:pt x="5219" y="2127"/>
                      <a:pt x="4164" y="0"/>
                      <a:pt x="150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8"/>
              <p:cNvSpPr/>
              <p:nvPr/>
            </p:nvSpPr>
            <p:spPr>
              <a:xfrm>
                <a:off x="8479465" y="3014365"/>
                <a:ext cx="140863" cy="173924"/>
              </a:xfrm>
              <a:custGeom>
                <a:avLst/>
                <a:gdLst/>
                <a:ahLst/>
                <a:cxnLst/>
                <a:rect l="l" t="t" r="r" b="b"/>
                <a:pathLst>
                  <a:path w="5083" h="6276" extrusionOk="0">
                    <a:moveTo>
                      <a:pt x="1456" y="0"/>
                    </a:moveTo>
                    <a:cubicBezTo>
                      <a:pt x="1456" y="0"/>
                      <a:pt x="1" y="3854"/>
                      <a:pt x="3230" y="6276"/>
                    </a:cubicBezTo>
                    <a:cubicBezTo>
                      <a:pt x="3230" y="6276"/>
                      <a:pt x="5083" y="2410"/>
                      <a:pt x="145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216"/>
        <p:cNvGrpSpPr/>
        <p:nvPr/>
      </p:nvGrpSpPr>
      <p:grpSpPr>
        <a:xfrm>
          <a:off x="0" y="0"/>
          <a:ext cx="0" cy="0"/>
          <a:chOff x="0" y="0"/>
          <a:chExt cx="0" cy="0"/>
        </a:xfrm>
      </p:grpSpPr>
      <p:grpSp>
        <p:nvGrpSpPr>
          <p:cNvPr id="217" name="Google Shape;217;p9"/>
          <p:cNvGrpSpPr/>
          <p:nvPr/>
        </p:nvGrpSpPr>
        <p:grpSpPr>
          <a:xfrm>
            <a:off x="76" y="4390800"/>
            <a:ext cx="9143876" cy="752732"/>
            <a:chOff x="76" y="4390800"/>
            <a:chExt cx="9143876" cy="752732"/>
          </a:xfrm>
        </p:grpSpPr>
        <p:sp>
          <p:nvSpPr>
            <p:cNvPr id="218" name="Google Shape;218;p9"/>
            <p:cNvSpPr/>
            <p:nvPr/>
          </p:nvSpPr>
          <p:spPr>
            <a:xfrm flipH="1">
              <a:off x="76" y="4390800"/>
              <a:ext cx="1757978" cy="752732"/>
            </a:xfrm>
            <a:custGeom>
              <a:avLst/>
              <a:gdLst/>
              <a:ahLst/>
              <a:cxnLst/>
              <a:rect l="l" t="t" r="r" b="b"/>
              <a:pathLst>
                <a:path w="59331" h="27560" extrusionOk="0">
                  <a:moveTo>
                    <a:pt x="59330" y="27559"/>
                  </a:moveTo>
                  <a:lnTo>
                    <a:pt x="59330" y="160"/>
                  </a:lnTo>
                  <a:cubicBezTo>
                    <a:pt x="29177" y="0"/>
                    <a:pt x="21843" y="21602"/>
                    <a:pt x="1" y="2755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9"/>
            <p:cNvSpPr/>
            <p:nvPr/>
          </p:nvSpPr>
          <p:spPr>
            <a:xfrm>
              <a:off x="8056055" y="4520417"/>
              <a:ext cx="1087898" cy="623115"/>
            </a:xfrm>
            <a:custGeom>
              <a:avLst/>
              <a:gdLst/>
              <a:ahLst/>
              <a:cxnLst/>
              <a:rect l="l" t="t" r="r" b="b"/>
              <a:pathLst>
                <a:path w="37585" h="19009" extrusionOk="0">
                  <a:moveTo>
                    <a:pt x="37584" y="1"/>
                  </a:moveTo>
                  <a:cubicBezTo>
                    <a:pt x="19889" y="1634"/>
                    <a:pt x="10730" y="11338"/>
                    <a:pt x="1" y="19008"/>
                  </a:cubicBezTo>
                  <a:lnTo>
                    <a:pt x="37584" y="19008"/>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0" name="Google Shape;220;p9"/>
          <p:cNvGrpSpPr/>
          <p:nvPr/>
        </p:nvGrpSpPr>
        <p:grpSpPr>
          <a:xfrm>
            <a:off x="-247712" y="945690"/>
            <a:ext cx="9557735" cy="4631724"/>
            <a:chOff x="-247712" y="945690"/>
            <a:chExt cx="9557735" cy="4631724"/>
          </a:xfrm>
        </p:grpSpPr>
        <p:grpSp>
          <p:nvGrpSpPr>
            <p:cNvPr id="221" name="Google Shape;221;p9"/>
            <p:cNvGrpSpPr/>
            <p:nvPr/>
          </p:nvGrpSpPr>
          <p:grpSpPr>
            <a:xfrm rot="10800000">
              <a:off x="-247712" y="945690"/>
              <a:ext cx="747682" cy="835557"/>
              <a:chOff x="8479465" y="3014365"/>
              <a:chExt cx="747682" cy="835557"/>
            </a:xfrm>
          </p:grpSpPr>
          <p:sp>
            <p:nvSpPr>
              <p:cNvPr id="222" name="Google Shape;222;p9"/>
              <p:cNvSpPr/>
              <p:nvPr/>
            </p:nvSpPr>
            <p:spPr>
              <a:xfrm>
                <a:off x="8558860" y="3155502"/>
                <a:ext cx="668287" cy="694420"/>
              </a:xfrm>
              <a:custGeom>
                <a:avLst/>
                <a:gdLst/>
                <a:ahLst/>
                <a:cxnLst/>
                <a:rect l="l" t="t" r="r" b="b"/>
                <a:pathLst>
                  <a:path w="24115" h="25058" fill="none" extrusionOk="0">
                    <a:moveTo>
                      <a:pt x="24115" y="25058"/>
                    </a:moveTo>
                    <a:cubicBezTo>
                      <a:pt x="24115" y="25058"/>
                      <a:pt x="6856" y="16804"/>
                      <a:pt x="1" y="0"/>
                    </a:cubicBezTo>
                  </a:path>
                </a:pathLst>
              </a:custGeom>
              <a:solidFill>
                <a:schemeClr val="accent4"/>
              </a:solidFill>
              <a:ln w="95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9"/>
              <p:cNvSpPr/>
              <p:nvPr/>
            </p:nvSpPr>
            <p:spPr>
              <a:xfrm>
                <a:off x="8906064" y="3486938"/>
                <a:ext cx="184039" cy="223418"/>
              </a:xfrm>
              <a:custGeom>
                <a:avLst/>
                <a:gdLst/>
                <a:ahLst/>
                <a:cxnLst/>
                <a:rect l="l" t="t" r="r" b="b"/>
                <a:pathLst>
                  <a:path w="6641" h="8062" extrusionOk="0">
                    <a:moveTo>
                      <a:pt x="2661" y="1"/>
                    </a:moveTo>
                    <a:cubicBezTo>
                      <a:pt x="2661" y="1"/>
                      <a:pt x="1" y="3980"/>
                      <a:pt x="4037" y="8061"/>
                    </a:cubicBezTo>
                    <a:cubicBezTo>
                      <a:pt x="4037" y="8061"/>
                      <a:pt x="6640" y="2866"/>
                      <a:pt x="26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9"/>
              <p:cNvSpPr/>
              <p:nvPr/>
            </p:nvSpPr>
            <p:spPr>
              <a:xfrm>
                <a:off x="8787928" y="3682529"/>
                <a:ext cx="226550" cy="83082"/>
              </a:xfrm>
              <a:custGeom>
                <a:avLst/>
                <a:gdLst/>
                <a:ahLst/>
                <a:cxnLst/>
                <a:rect l="l" t="t" r="r" b="b"/>
                <a:pathLst>
                  <a:path w="8175" h="2998" extrusionOk="0">
                    <a:moveTo>
                      <a:pt x="4191" y="0"/>
                    </a:moveTo>
                    <a:cubicBezTo>
                      <a:pt x="2986" y="0"/>
                      <a:pt x="1562" y="363"/>
                      <a:pt x="0" y="1447"/>
                    </a:cubicBezTo>
                    <a:cubicBezTo>
                      <a:pt x="0" y="1447"/>
                      <a:pt x="2086" y="2998"/>
                      <a:pt x="4518" y="2998"/>
                    </a:cubicBezTo>
                    <a:cubicBezTo>
                      <a:pt x="5722" y="2998"/>
                      <a:pt x="7011" y="2618"/>
                      <a:pt x="8175" y="1481"/>
                    </a:cubicBezTo>
                    <a:cubicBezTo>
                      <a:pt x="8175" y="1481"/>
                      <a:pt x="6628" y="0"/>
                      <a:pt x="419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9"/>
              <p:cNvSpPr/>
              <p:nvPr/>
            </p:nvSpPr>
            <p:spPr>
              <a:xfrm>
                <a:off x="8777203" y="3389586"/>
                <a:ext cx="162284" cy="196620"/>
              </a:xfrm>
              <a:custGeom>
                <a:avLst/>
                <a:gdLst/>
                <a:ahLst/>
                <a:cxnLst/>
                <a:rect l="l" t="t" r="r" b="b"/>
                <a:pathLst>
                  <a:path w="5856" h="7095" extrusionOk="0">
                    <a:moveTo>
                      <a:pt x="2559" y="1"/>
                    </a:moveTo>
                    <a:cubicBezTo>
                      <a:pt x="2558" y="1"/>
                      <a:pt x="1" y="3309"/>
                      <a:pt x="3286" y="7095"/>
                    </a:cubicBezTo>
                    <a:cubicBezTo>
                      <a:pt x="3286" y="7095"/>
                      <a:pt x="5856" y="2718"/>
                      <a:pt x="255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9"/>
              <p:cNvSpPr/>
              <p:nvPr/>
            </p:nvSpPr>
            <p:spPr>
              <a:xfrm>
                <a:off x="8667242" y="3555109"/>
                <a:ext cx="197590" cy="73494"/>
              </a:xfrm>
              <a:custGeom>
                <a:avLst/>
                <a:gdLst/>
                <a:ahLst/>
                <a:cxnLst/>
                <a:rect l="l" t="t" r="r" b="b"/>
                <a:pathLst>
                  <a:path w="7130" h="2652" extrusionOk="0">
                    <a:moveTo>
                      <a:pt x="3393" y="1"/>
                    </a:moveTo>
                    <a:cubicBezTo>
                      <a:pt x="2415" y="1"/>
                      <a:pt x="1273" y="269"/>
                      <a:pt x="1" y="1031"/>
                    </a:cubicBezTo>
                    <a:cubicBezTo>
                      <a:pt x="1" y="1031"/>
                      <a:pt x="1913" y="2651"/>
                      <a:pt x="4178" y="2651"/>
                    </a:cubicBezTo>
                    <a:cubicBezTo>
                      <a:pt x="5138" y="2651"/>
                      <a:pt x="6161" y="2360"/>
                      <a:pt x="7129" y="1531"/>
                    </a:cubicBezTo>
                    <a:cubicBezTo>
                      <a:pt x="7129" y="1531"/>
                      <a:pt x="5729" y="1"/>
                      <a:pt x="33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9"/>
              <p:cNvSpPr/>
              <p:nvPr/>
            </p:nvSpPr>
            <p:spPr>
              <a:xfrm>
                <a:off x="8672618" y="3262609"/>
                <a:ext cx="151255" cy="183706"/>
              </a:xfrm>
              <a:custGeom>
                <a:avLst/>
                <a:gdLst/>
                <a:ahLst/>
                <a:cxnLst/>
                <a:rect l="l" t="t" r="r" b="b"/>
                <a:pathLst>
                  <a:path w="5458" h="6629" extrusionOk="0">
                    <a:moveTo>
                      <a:pt x="3127" y="1"/>
                    </a:moveTo>
                    <a:cubicBezTo>
                      <a:pt x="3115" y="1"/>
                      <a:pt x="0" y="2388"/>
                      <a:pt x="2058" y="6629"/>
                    </a:cubicBezTo>
                    <a:cubicBezTo>
                      <a:pt x="2058" y="6629"/>
                      <a:pt x="5457" y="3286"/>
                      <a:pt x="312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9"/>
              <p:cNvSpPr/>
              <p:nvPr/>
            </p:nvSpPr>
            <p:spPr>
              <a:xfrm>
                <a:off x="8553207" y="3381244"/>
                <a:ext cx="175836" cy="80865"/>
              </a:xfrm>
              <a:custGeom>
                <a:avLst/>
                <a:gdLst/>
                <a:ahLst/>
                <a:cxnLst/>
                <a:rect l="l" t="t" r="r" b="b"/>
                <a:pathLst>
                  <a:path w="6345" h="2918" extrusionOk="0">
                    <a:moveTo>
                      <a:pt x="1935" y="1"/>
                    </a:moveTo>
                    <a:cubicBezTo>
                      <a:pt x="1355" y="1"/>
                      <a:pt x="711" y="87"/>
                      <a:pt x="0" y="290"/>
                    </a:cubicBezTo>
                    <a:cubicBezTo>
                      <a:pt x="0" y="290"/>
                      <a:pt x="1813" y="2918"/>
                      <a:pt x="4466" y="2918"/>
                    </a:cubicBezTo>
                    <a:cubicBezTo>
                      <a:pt x="5054" y="2918"/>
                      <a:pt x="5684" y="2789"/>
                      <a:pt x="6344" y="2473"/>
                    </a:cubicBezTo>
                    <a:cubicBezTo>
                      <a:pt x="6344" y="2473"/>
                      <a:pt x="5052" y="1"/>
                      <a:pt x="193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9"/>
              <p:cNvSpPr/>
              <p:nvPr/>
            </p:nvSpPr>
            <p:spPr>
              <a:xfrm>
                <a:off x="8583774" y="3143531"/>
                <a:ext cx="124789" cy="151255"/>
              </a:xfrm>
              <a:custGeom>
                <a:avLst/>
                <a:gdLst/>
                <a:ahLst/>
                <a:cxnLst/>
                <a:rect l="l" t="t" r="r" b="b"/>
                <a:pathLst>
                  <a:path w="4503" h="5458" extrusionOk="0">
                    <a:moveTo>
                      <a:pt x="2626" y="0"/>
                    </a:moveTo>
                    <a:lnTo>
                      <a:pt x="2626" y="0"/>
                    </a:lnTo>
                    <a:cubicBezTo>
                      <a:pt x="2626" y="1"/>
                      <a:pt x="0" y="1911"/>
                      <a:pt x="1637" y="5457"/>
                    </a:cubicBezTo>
                    <a:cubicBezTo>
                      <a:pt x="1637" y="5457"/>
                      <a:pt x="4502" y="2752"/>
                      <a:pt x="26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9"/>
              <p:cNvSpPr/>
              <p:nvPr/>
            </p:nvSpPr>
            <p:spPr>
              <a:xfrm>
                <a:off x="8483567" y="3238666"/>
                <a:ext cx="144659" cy="68256"/>
              </a:xfrm>
              <a:custGeom>
                <a:avLst/>
                <a:gdLst/>
                <a:ahLst/>
                <a:cxnLst/>
                <a:rect l="l" t="t" r="r" b="b"/>
                <a:pathLst>
                  <a:path w="5220" h="2463" extrusionOk="0">
                    <a:moveTo>
                      <a:pt x="1501" y="0"/>
                    </a:moveTo>
                    <a:cubicBezTo>
                      <a:pt x="1048" y="0"/>
                      <a:pt x="549" y="62"/>
                      <a:pt x="1" y="205"/>
                    </a:cubicBezTo>
                    <a:cubicBezTo>
                      <a:pt x="1" y="205"/>
                      <a:pt x="1495" y="2462"/>
                      <a:pt x="3730" y="2462"/>
                    </a:cubicBezTo>
                    <a:cubicBezTo>
                      <a:pt x="4197" y="2462"/>
                      <a:pt x="4695" y="2364"/>
                      <a:pt x="5219" y="2127"/>
                    </a:cubicBezTo>
                    <a:cubicBezTo>
                      <a:pt x="5219" y="2127"/>
                      <a:pt x="4164" y="0"/>
                      <a:pt x="150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9"/>
              <p:cNvSpPr/>
              <p:nvPr/>
            </p:nvSpPr>
            <p:spPr>
              <a:xfrm>
                <a:off x="8479465" y="3014365"/>
                <a:ext cx="140863" cy="173924"/>
              </a:xfrm>
              <a:custGeom>
                <a:avLst/>
                <a:gdLst/>
                <a:ahLst/>
                <a:cxnLst/>
                <a:rect l="l" t="t" r="r" b="b"/>
                <a:pathLst>
                  <a:path w="5083" h="6276" extrusionOk="0">
                    <a:moveTo>
                      <a:pt x="1456" y="0"/>
                    </a:moveTo>
                    <a:cubicBezTo>
                      <a:pt x="1456" y="0"/>
                      <a:pt x="1" y="3854"/>
                      <a:pt x="3230" y="6276"/>
                    </a:cubicBezTo>
                    <a:cubicBezTo>
                      <a:pt x="3230" y="6276"/>
                      <a:pt x="5083" y="2410"/>
                      <a:pt x="145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2" name="Google Shape;232;p9"/>
            <p:cNvGrpSpPr/>
            <p:nvPr/>
          </p:nvGrpSpPr>
          <p:grpSpPr>
            <a:xfrm rot="10800000" flipH="1">
              <a:off x="8524875" y="2642105"/>
              <a:ext cx="785147" cy="1235393"/>
              <a:chOff x="8894838" y="-401845"/>
              <a:chExt cx="785147" cy="1235393"/>
            </a:xfrm>
          </p:grpSpPr>
          <p:sp>
            <p:nvSpPr>
              <p:cNvPr id="233" name="Google Shape;233;p9"/>
              <p:cNvSpPr/>
              <p:nvPr/>
            </p:nvSpPr>
            <p:spPr>
              <a:xfrm>
                <a:off x="8894838" y="251272"/>
                <a:ext cx="327063" cy="229847"/>
              </a:xfrm>
              <a:custGeom>
                <a:avLst/>
                <a:gdLst/>
                <a:ahLst/>
                <a:cxnLst/>
                <a:rect l="l" t="t" r="r" b="b"/>
                <a:pathLst>
                  <a:path w="11802" h="8294" extrusionOk="0">
                    <a:moveTo>
                      <a:pt x="0" y="1"/>
                    </a:moveTo>
                    <a:lnTo>
                      <a:pt x="0" y="1"/>
                    </a:lnTo>
                    <a:cubicBezTo>
                      <a:pt x="1329" y="7417"/>
                      <a:pt x="7513" y="8293"/>
                      <a:pt x="10360" y="8293"/>
                    </a:cubicBezTo>
                    <a:cubicBezTo>
                      <a:pt x="11240" y="8293"/>
                      <a:pt x="11801" y="8209"/>
                      <a:pt x="11801" y="8209"/>
                    </a:cubicBezTo>
                    <a:cubicBezTo>
                      <a:pt x="8970" y="467"/>
                      <a:pt x="1" y="1"/>
                      <a:pt x="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9"/>
              <p:cNvSpPr/>
              <p:nvPr/>
            </p:nvSpPr>
            <p:spPr>
              <a:xfrm>
                <a:off x="8983987" y="-401845"/>
                <a:ext cx="416547" cy="523683"/>
              </a:xfrm>
              <a:custGeom>
                <a:avLst/>
                <a:gdLst/>
                <a:ahLst/>
                <a:cxnLst/>
                <a:rect l="l" t="t" r="r" b="b"/>
                <a:pathLst>
                  <a:path w="15031" h="18897" extrusionOk="0">
                    <a:moveTo>
                      <a:pt x="7686" y="1"/>
                    </a:moveTo>
                    <a:lnTo>
                      <a:pt x="7686" y="1"/>
                    </a:lnTo>
                    <a:cubicBezTo>
                      <a:pt x="0" y="11188"/>
                      <a:pt x="7856" y="18896"/>
                      <a:pt x="7856" y="18896"/>
                    </a:cubicBezTo>
                    <a:cubicBezTo>
                      <a:pt x="15030" y="7562"/>
                      <a:pt x="7686" y="1"/>
                      <a:pt x="768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9"/>
              <p:cNvSpPr/>
              <p:nvPr/>
            </p:nvSpPr>
            <p:spPr>
              <a:xfrm>
                <a:off x="9292755" y="100380"/>
                <a:ext cx="313179" cy="353528"/>
              </a:xfrm>
              <a:custGeom>
                <a:avLst/>
                <a:gdLst/>
                <a:ahLst/>
                <a:cxnLst/>
                <a:rect l="l" t="t" r="r" b="b"/>
                <a:pathLst>
                  <a:path w="11301" h="12757" extrusionOk="0">
                    <a:moveTo>
                      <a:pt x="2433" y="0"/>
                    </a:moveTo>
                    <a:lnTo>
                      <a:pt x="2433" y="0"/>
                    </a:lnTo>
                    <a:cubicBezTo>
                      <a:pt x="0" y="11608"/>
                      <a:pt x="5196" y="12756"/>
                      <a:pt x="5196" y="12756"/>
                    </a:cubicBezTo>
                    <a:cubicBezTo>
                      <a:pt x="11301" y="5889"/>
                      <a:pt x="2445" y="0"/>
                      <a:pt x="243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9"/>
              <p:cNvSpPr/>
              <p:nvPr/>
            </p:nvSpPr>
            <p:spPr>
              <a:xfrm>
                <a:off x="9020207" y="630372"/>
                <a:ext cx="295886" cy="134932"/>
              </a:xfrm>
              <a:custGeom>
                <a:avLst/>
                <a:gdLst/>
                <a:ahLst/>
                <a:cxnLst/>
                <a:rect l="l" t="t" r="r" b="b"/>
                <a:pathLst>
                  <a:path w="10677" h="4869" extrusionOk="0">
                    <a:moveTo>
                      <a:pt x="5818" y="1"/>
                    </a:moveTo>
                    <a:cubicBezTo>
                      <a:pt x="4023" y="1"/>
                      <a:pt x="1951" y="621"/>
                      <a:pt x="1" y="2670"/>
                    </a:cubicBezTo>
                    <a:cubicBezTo>
                      <a:pt x="1" y="2670"/>
                      <a:pt x="2469" y="4869"/>
                      <a:pt x="5371" y="4869"/>
                    </a:cubicBezTo>
                    <a:cubicBezTo>
                      <a:pt x="7131" y="4869"/>
                      <a:pt x="9050" y="4060"/>
                      <a:pt x="10676" y="1465"/>
                    </a:cubicBezTo>
                    <a:cubicBezTo>
                      <a:pt x="10676" y="1465"/>
                      <a:pt x="8574" y="1"/>
                      <a:pt x="581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9"/>
              <p:cNvSpPr/>
              <p:nvPr/>
            </p:nvSpPr>
            <p:spPr>
              <a:xfrm>
                <a:off x="9082282" y="-247461"/>
                <a:ext cx="597703" cy="1081009"/>
              </a:xfrm>
              <a:custGeom>
                <a:avLst/>
                <a:gdLst/>
                <a:ahLst/>
                <a:cxnLst/>
                <a:rect l="l" t="t" r="r" b="b"/>
                <a:pathLst>
                  <a:path w="21568" h="39008" fill="none" extrusionOk="0">
                    <a:moveTo>
                      <a:pt x="21568" y="39008"/>
                    </a:moveTo>
                    <a:cubicBezTo>
                      <a:pt x="21568" y="39008"/>
                      <a:pt x="1" y="25104"/>
                      <a:pt x="3764" y="1"/>
                    </a:cubicBezTo>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9"/>
              <p:cNvSpPr/>
              <p:nvPr/>
            </p:nvSpPr>
            <p:spPr>
              <a:xfrm>
                <a:off x="8960349" y="313679"/>
                <a:ext cx="400473" cy="191881"/>
              </a:xfrm>
              <a:custGeom>
                <a:avLst/>
                <a:gdLst/>
                <a:ahLst/>
                <a:cxnLst/>
                <a:rect l="l" t="t" r="r" b="b"/>
                <a:pathLst>
                  <a:path w="14451" h="6924" fill="none" extrusionOk="0">
                    <a:moveTo>
                      <a:pt x="1" y="0"/>
                    </a:moveTo>
                    <a:cubicBezTo>
                      <a:pt x="1" y="0"/>
                      <a:pt x="5947" y="6424"/>
                      <a:pt x="14451" y="6924"/>
                    </a:cubicBezTo>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9"/>
              <p:cNvSpPr/>
              <p:nvPr/>
            </p:nvSpPr>
            <p:spPr>
              <a:xfrm>
                <a:off x="9101514" y="595954"/>
                <a:ext cx="326730" cy="139283"/>
              </a:xfrm>
              <a:custGeom>
                <a:avLst/>
                <a:gdLst/>
                <a:ahLst/>
                <a:cxnLst/>
                <a:rect l="l" t="t" r="r" b="b"/>
                <a:pathLst>
                  <a:path w="11790" h="5026" fill="none" extrusionOk="0">
                    <a:moveTo>
                      <a:pt x="0" y="4116"/>
                    </a:moveTo>
                    <a:cubicBezTo>
                      <a:pt x="0" y="4116"/>
                      <a:pt x="6003" y="5026"/>
                      <a:pt x="11790" y="1"/>
                    </a:cubicBezTo>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9"/>
              <p:cNvSpPr/>
              <p:nvPr/>
            </p:nvSpPr>
            <p:spPr>
              <a:xfrm>
                <a:off x="9403021" y="207182"/>
                <a:ext cx="96107" cy="354166"/>
              </a:xfrm>
              <a:custGeom>
                <a:avLst/>
                <a:gdLst/>
                <a:ahLst/>
                <a:cxnLst/>
                <a:rect l="l" t="t" r="r" b="b"/>
                <a:pathLst>
                  <a:path w="3468" h="12780" fill="none" extrusionOk="0">
                    <a:moveTo>
                      <a:pt x="341" y="12779"/>
                    </a:moveTo>
                    <a:cubicBezTo>
                      <a:pt x="341" y="12779"/>
                      <a:pt x="3468" y="6094"/>
                      <a:pt x="0" y="0"/>
                    </a:cubicBezTo>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1" name="Google Shape;241;p9"/>
            <p:cNvGrpSpPr/>
            <p:nvPr/>
          </p:nvGrpSpPr>
          <p:grpSpPr>
            <a:xfrm rot="5749204">
              <a:off x="5165425" y="4668981"/>
              <a:ext cx="890665" cy="845096"/>
              <a:chOff x="4650882" y="4443805"/>
              <a:chExt cx="890706" cy="845134"/>
            </a:xfrm>
          </p:grpSpPr>
          <p:sp>
            <p:nvSpPr>
              <p:cNvPr id="242" name="Google Shape;242;p9"/>
              <p:cNvSpPr/>
              <p:nvPr/>
            </p:nvSpPr>
            <p:spPr>
              <a:xfrm>
                <a:off x="4757352" y="4522535"/>
                <a:ext cx="784236" cy="737291"/>
              </a:xfrm>
              <a:custGeom>
                <a:avLst/>
                <a:gdLst/>
                <a:ahLst/>
                <a:cxnLst/>
                <a:rect l="l" t="t" r="r" b="b"/>
                <a:pathLst>
                  <a:path w="28299" h="26605" extrusionOk="0">
                    <a:moveTo>
                      <a:pt x="251" y="1"/>
                    </a:moveTo>
                    <a:lnTo>
                      <a:pt x="1" y="80"/>
                    </a:lnTo>
                    <a:cubicBezTo>
                      <a:pt x="12" y="114"/>
                      <a:pt x="1467" y="4923"/>
                      <a:pt x="5651" y="10574"/>
                    </a:cubicBezTo>
                    <a:cubicBezTo>
                      <a:pt x="9505" y="15781"/>
                      <a:pt x="16554" y="22784"/>
                      <a:pt x="28219" y="26604"/>
                    </a:cubicBezTo>
                    <a:lnTo>
                      <a:pt x="28298" y="26365"/>
                    </a:lnTo>
                    <a:cubicBezTo>
                      <a:pt x="16702" y="22568"/>
                      <a:pt x="9699" y="15599"/>
                      <a:pt x="5856" y="10426"/>
                    </a:cubicBezTo>
                    <a:cubicBezTo>
                      <a:pt x="1695" y="4821"/>
                      <a:pt x="262" y="57"/>
                      <a:pt x="2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9"/>
              <p:cNvSpPr/>
              <p:nvPr/>
            </p:nvSpPr>
            <p:spPr>
              <a:xfrm>
                <a:off x="4652129" y="4443805"/>
                <a:ext cx="196953" cy="270308"/>
              </a:xfrm>
              <a:custGeom>
                <a:avLst/>
                <a:gdLst/>
                <a:ahLst/>
                <a:cxnLst/>
                <a:rect l="l" t="t" r="r" b="b"/>
                <a:pathLst>
                  <a:path w="7107" h="9754" extrusionOk="0">
                    <a:moveTo>
                      <a:pt x="3754" y="0"/>
                    </a:moveTo>
                    <a:cubicBezTo>
                      <a:pt x="3545" y="0"/>
                      <a:pt x="3325" y="65"/>
                      <a:pt x="3093" y="204"/>
                    </a:cubicBezTo>
                    <a:cubicBezTo>
                      <a:pt x="0" y="2068"/>
                      <a:pt x="7106" y="9754"/>
                      <a:pt x="7106" y="9754"/>
                    </a:cubicBezTo>
                    <a:cubicBezTo>
                      <a:pt x="7106" y="9754"/>
                      <a:pt x="6318" y="0"/>
                      <a:pt x="375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9"/>
              <p:cNvSpPr/>
              <p:nvPr/>
            </p:nvSpPr>
            <p:spPr>
              <a:xfrm>
                <a:off x="4851545" y="4569147"/>
                <a:ext cx="163892" cy="226882"/>
              </a:xfrm>
              <a:custGeom>
                <a:avLst/>
                <a:gdLst/>
                <a:ahLst/>
                <a:cxnLst/>
                <a:rect l="l" t="t" r="r" b="b"/>
                <a:pathLst>
                  <a:path w="5914" h="8187" extrusionOk="0">
                    <a:moveTo>
                      <a:pt x="2584" y="0"/>
                    </a:moveTo>
                    <a:cubicBezTo>
                      <a:pt x="0" y="0"/>
                      <a:pt x="1968" y="8187"/>
                      <a:pt x="1968" y="8187"/>
                    </a:cubicBezTo>
                    <a:cubicBezTo>
                      <a:pt x="1968" y="8187"/>
                      <a:pt x="5913" y="126"/>
                      <a:pt x="2627" y="1"/>
                    </a:cubicBezTo>
                    <a:cubicBezTo>
                      <a:pt x="2613" y="1"/>
                      <a:pt x="2599" y="0"/>
                      <a:pt x="258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9"/>
              <p:cNvSpPr/>
              <p:nvPr/>
            </p:nvSpPr>
            <p:spPr>
              <a:xfrm>
                <a:off x="4650882" y="4681768"/>
                <a:ext cx="250798" cy="113649"/>
              </a:xfrm>
              <a:custGeom>
                <a:avLst/>
                <a:gdLst/>
                <a:ahLst/>
                <a:cxnLst/>
                <a:rect l="l" t="t" r="r" b="b"/>
                <a:pathLst>
                  <a:path w="9050" h="4101" extrusionOk="0">
                    <a:moveTo>
                      <a:pt x="2116" y="1"/>
                    </a:moveTo>
                    <a:cubicBezTo>
                      <a:pt x="1665" y="1"/>
                      <a:pt x="1325" y="176"/>
                      <a:pt x="1160" y="598"/>
                    </a:cubicBezTo>
                    <a:cubicBezTo>
                      <a:pt x="0" y="3543"/>
                      <a:pt x="9050" y="4100"/>
                      <a:pt x="9050" y="4100"/>
                    </a:cubicBezTo>
                    <a:cubicBezTo>
                      <a:pt x="9050" y="4100"/>
                      <a:pt x="4295" y="1"/>
                      <a:pt x="211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9"/>
              <p:cNvSpPr/>
              <p:nvPr/>
            </p:nvSpPr>
            <p:spPr>
              <a:xfrm>
                <a:off x="4930635" y="4727438"/>
                <a:ext cx="161204" cy="202495"/>
              </a:xfrm>
              <a:custGeom>
                <a:avLst/>
                <a:gdLst/>
                <a:ahLst/>
                <a:cxnLst/>
                <a:rect l="l" t="t" r="r" b="b"/>
                <a:pathLst>
                  <a:path w="5817" h="7307" extrusionOk="0">
                    <a:moveTo>
                      <a:pt x="2813" y="0"/>
                    </a:moveTo>
                    <a:cubicBezTo>
                      <a:pt x="2757" y="0"/>
                      <a:pt x="2699" y="3"/>
                      <a:pt x="2638" y="8"/>
                    </a:cubicBezTo>
                    <a:cubicBezTo>
                      <a:pt x="1" y="247"/>
                      <a:pt x="3275" y="7307"/>
                      <a:pt x="3275" y="7307"/>
                    </a:cubicBezTo>
                    <a:cubicBezTo>
                      <a:pt x="3275" y="7307"/>
                      <a:pt x="5817" y="0"/>
                      <a:pt x="281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9"/>
              <p:cNvSpPr/>
              <p:nvPr/>
            </p:nvSpPr>
            <p:spPr>
              <a:xfrm>
                <a:off x="4837855" y="4854109"/>
                <a:ext cx="179134" cy="81308"/>
              </a:xfrm>
              <a:custGeom>
                <a:avLst/>
                <a:gdLst/>
                <a:ahLst/>
                <a:cxnLst/>
                <a:rect l="l" t="t" r="r" b="b"/>
                <a:pathLst>
                  <a:path w="6464" h="2934" extrusionOk="0">
                    <a:moveTo>
                      <a:pt x="1480" y="1"/>
                    </a:moveTo>
                    <a:cubicBezTo>
                      <a:pt x="983" y="1"/>
                      <a:pt x="607" y="222"/>
                      <a:pt x="461" y="792"/>
                    </a:cubicBezTo>
                    <a:cubicBezTo>
                      <a:pt x="1" y="2561"/>
                      <a:pt x="2082" y="2934"/>
                      <a:pt x="3918" y="2934"/>
                    </a:cubicBezTo>
                    <a:cubicBezTo>
                      <a:pt x="5256" y="2934"/>
                      <a:pt x="6464" y="2736"/>
                      <a:pt x="6464" y="2736"/>
                    </a:cubicBezTo>
                    <a:cubicBezTo>
                      <a:pt x="6464" y="2736"/>
                      <a:pt x="3226" y="1"/>
                      <a:pt x="148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9"/>
              <p:cNvSpPr/>
              <p:nvPr/>
            </p:nvSpPr>
            <p:spPr>
              <a:xfrm>
                <a:off x="5044365" y="4871319"/>
                <a:ext cx="154636" cy="178662"/>
              </a:xfrm>
              <a:custGeom>
                <a:avLst/>
                <a:gdLst/>
                <a:ahLst/>
                <a:cxnLst/>
                <a:rect l="l" t="t" r="r" b="b"/>
                <a:pathLst>
                  <a:path w="5580" h="6447" extrusionOk="0">
                    <a:moveTo>
                      <a:pt x="3027" y="0"/>
                    </a:moveTo>
                    <a:cubicBezTo>
                      <a:pt x="2892" y="0"/>
                      <a:pt x="2743" y="18"/>
                      <a:pt x="2582" y="57"/>
                    </a:cubicBezTo>
                    <a:cubicBezTo>
                      <a:pt x="1" y="659"/>
                      <a:pt x="3776" y="6446"/>
                      <a:pt x="3776" y="6446"/>
                    </a:cubicBezTo>
                    <a:cubicBezTo>
                      <a:pt x="3776" y="6446"/>
                      <a:pt x="5579" y="0"/>
                      <a:pt x="302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9"/>
              <p:cNvSpPr/>
              <p:nvPr/>
            </p:nvSpPr>
            <p:spPr>
              <a:xfrm>
                <a:off x="4903782" y="4989843"/>
                <a:ext cx="241126" cy="75988"/>
              </a:xfrm>
              <a:custGeom>
                <a:avLst/>
                <a:gdLst/>
                <a:ahLst/>
                <a:cxnLst/>
                <a:rect l="l" t="t" r="r" b="b"/>
                <a:pathLst>
                  <a:path w="8701" h="2742" extrusionOk="0">
                    <a:moveTo>
                      <a:pt x="1631" y="0"/>
                    </a:moveTo>
                    <a:cubicBezTo>
                      <a:pt x="803" y="0"/>
                      <a:pt x="223" y="250"/>
                      <a:pt x="151" y="919"/>
                    </a:cubicBezTo>
                    <a:cubicBezTo>
                      <a:pt x="1" y="2353"/>
                      <a:pt x="1773" y="2742"/>
                      <a:pt x="3742" y="2742"/>
                    </a:cubicBezTo>
                    <a:cubicBezTo>
                      <a:pt x="6082" y="2742"/>
                      <a:pt x="8701" y="2192"/>
                      <a:pt x="8701" y="2192"/>
                    </a:cubicBezTo>
                    <a:cubicBezTo>
                      <a:pt x="8701" y="2192"/>
                      <a:pt x="4082" y="0"/>
                      <a:pt x="163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9"/>
              <p:cNvSpPr/>
              <p:nvPr/>
            </p:nvSpPr>
            <p:spPr>
              <a:xfrm>
                <a:off x="5165051" y="4923251"/>
                <a:ext cx="154414" cy="222504"/>
              </a:xfrm>
              <a:custGeom>
                <a:avLst/>
                <a:gdLst/>
                <a:ahLst/>
                <a:cxnLst/>
                <a:rect l="l" t="t" r="r" b="b"/>
                <a:pathLst>
                  <a:path w="5572" h="8029" extrusionOk="0">
                    <a:moveTo>
                      <a:pt x="2979" y="0"/>
                    </a:moveTo>
                    <a:cubicBezTo>
                      <a:pt x="2842" y="0"/>
                      <a:pt x="2694" y="23"/>
                      <a:pt x="2536" y="70"/>
                    </a:cubicBezTo>
                    <a:cubicBezTo>
                      <a:pt x="0" y="832"/>
                      <a:pt x="4525" y="8029"/>
                      <a:pt x="4525" y="8029"/>
                    </a:cubicBezTo>
                    <a:cubicBezTo>
                      <a:pt x="4525" y="8029"/>
                      <a:pt x="5571" y="0"/>
                      <a:pt x="297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9"/>
              <p:cNvSpPr/>
              <p:nvPr/>
            </p:nvSpPr>
            <p:spPr>
              <a:xfrm>
                <a:off x="5097074" y="5104903"/>
                <a:ext cx="189304" cy="72108"/>
              </a:xfrm>
              <a:custGeom>
                <a:avLst/>
                <a:gdLst/>
                <a:ahLst/>
                <a:cxnLst/>
                <a:rect l="l" t="t" r="r" b="b"/>
                <a:pathLst>
                  <a:path w="6831" h="2602" extrusionOk="0">
                    <a:moveTo>
                      <a:pt x="1584" y="1"/>
                    </a:moveTo>
                    <a:cubicBezTo>
                      <a:pt x="724" y="1"/>
                      <a:pt x="95" y="279"/>
                      <a:pt x="54" y="1076"/>
                    </a:cubicBezTo>
                    <a:cubicBezTo>
                      <a:pt x="0" y="2235"/>
                      <a:pt x="897" y="2602"/>
                      <a:pt x="2055" y="2602"/>
                    </a:cubicBezTo>
                    <a:cubicBezTo>
                      <a:pt x="4054" y="2602"/>
                      <a:pt x="6830" y="1508"/>
                      <a:pt x="6830" y="1508"/>
                    </a:cubicBezTo>
                    <a:cubicBezTo>
                      <a:pt x="6830" y="1508"/>
                      <a:pt x="3583" y="1"/>
                      <a:pt x="158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9"/>
              <p:cNvSpPr/>
              <p:nvPr/>
            </p:nvSpPr>
            <p:spPr>
              <a:xfrm>
                <a:off x="5318493" y="5051613"/>
                <a:ext cx="149980" cy="177305"/>
              </a:xfrm>
              <a:custGeom>
                <a:avLst/>
                <a:gdLst/>
                <a:ahLst/>
                <a:cxnLst/>
                <a:rect l="l" t="t" r="r" b="b"/>
                <a:pathLst>
                  <a:path w="5412" h="6398" extrusionOk="0">
                    <a:moveTo>
                      <a:pt x="3063" y="0"/>
                    </a:moveTo>
                    <a:cubicBezTo>
                      <a:pt x="2843" y="0"/>
                      <a:pt x="2604" y="63"/>
                      <a:pt x="2342" y="202"/>
                    </a:cubicBezTo>
                    <a:cubicBezTo>
                      <a:pt x="0" y="1452"/>
                      <a:pt x="5412" y="6398"/>
                      <a:pt x="5412" y="6398"/>
                    </a:cubicBezTo>
                    <a:cubicBezTo>
                      <a:pt x="5412" y="6398"/>
                      <a:pt x="5271" y="0"/>
                      <a:pt x="306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9"/>
              <p:cNvSpPr/>
              <p:nvPr/>
            </p:nvSpPr>
            <p:spPr>
              <a:xfrm>
                <a:off x="5221833" y="5215529"/>
                <a:ext cx="242540" cy="73410"/>
              </a:xfrm>
              <a:custGeom>
                <a:avLst/>
                <a:gdLst/>
                <a:ahLst/>
                <a:cxnLst/>
                <a:rect l="l" t="t" r="r" b="b"/>
                <a:pathLst>
                  <a:path w="8752" h="2649" extrusionOk="0">
                    <a:moveTo>
                      <a:pt x="3446" y="0"/>
                    </a:moveTo>
                    <a:cubicBezTo>
                      <a:pt x="1591" y="0"/>
                      <a:pt x="1" y="322"/>
                      <a:pt x="168" y="1461"/>
                    </a:cubicBezTo>
                    <a:cubicBezTo>
                      <a:pt x="298" y="2334"/>
                      <a:pt x="1025" y="2648"/>
                      <a:pt x="2005" y="2648"/>
                    </a:cubicBezTo>
                    <a:cubicBezTo>
                      <a:pt x="4534" y="2648"/>
                      <a:pt x="8752" y="551"/>
                      <a:pt x="8752" y="551"/>
                    </a:cubicBezTo>
                    <a:cubicBezTo>
                      <a:pt x="8752" y="551"/>
                      <a:pt x="5872" y="0"/>
                      <a:pt x="344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54" name="Google Shape;254;p9"/>
          <p:cNvSpPr txBox="1">
            <a:spLocks noGrp="1"/>
          </p:cNvSpPr>
          <p:nvPr>
            <p:ph type="title"/>
          </p:nvPr>
        </p:nvSpPr>
        <p:spPr>
          <a:xfrm>
            <a:off x="25494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255" name="Google Shape;255;p9"/>
          <p:cNvSpPr txBox="1">
            <a:spLocks noGrp="1"/>
          </p:cNvSpPr>
          <p:nvPr>
            <p:ph type="subTitle" idx="1"/>
          </p:nvPr>
        </p:nvSpPr>
        <p:spPr>
          <a:xfrm>
            <a:off x="25494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256"/>
        <p:cNvGrpSpPr/>
        <p:nvPr/>
      </p:nvGrpSpPr>
      <p:grpSpPr>
        <a:xfrm>
          <a:off x="0" y="0"/>
          <a:ext cx="0" cy="0"/>
          <a:chOff x="0" y="0"/>
          <a:chExt cx="0" cy="0"/>
        </a:xfrm>
      </p:grpSpPr>
      <p:sp>
        <p:nvSpPr>
          <p:cNvPr id="257" name="Google Shape;257;p10"/>
          <p:cNvSpPr>
            <a:spLocks noGrp="1"/>
          </p:cNvSpPr>
          <p:nvPr>
            <p:ph type="pic" idx="2"/>
          </p:nvPr>
        </p:nvSpPr>
        <p:spPr>
          <a:xfrm>
            <a:off x="-44400" y="-76200"/>
            <a:ext cx="9232800" cy="5295900"/>
          </a:xfrm>
          <a:prstGeom prst="rect">
            <a:avLst/>
          </a:prstGeom>
          <a:noFill/>
          <a:ln>
            <a:noFill/>
          </a:ln>
        </p:spPr>
      </p:sp>
      <p:sp>
        <p:nvSpPr>
          <p:cNvPr id="258" name="Google Shape;258;p10"/>
          <p:cNvSpPr txBox="1">
            <a:spLocks noGrp="1"/>
          </p:cNvSpPr>
          <p:nvPr>
            <p:ph type="title"/>
          </p:nvPr>
        </p:nvSpPr>
        <p:spPr>
          <a:xfrm>
            <a:off x="715000" y="419282"/>
            <a:ext cx="7713900" cy="577800"/>
          </a:xfrm>
          <a:prstGeom prst="rect">
            <a:avLst/>
          </a:prstGeom>
        </p:spPr>
        <p:txBody>
          <a:bodyPr spcFirstLastPara="1" wrap="square" lIns="91425" tIns="91425" rIns="91425" bIns="91425" anchor="t" anchorCtr="0">
            <a:noAutofit/>
          </a:bodyPr>
          <a:lstStyle>
            <a:lvl1pPr lvl="0" rtl="0">
              <a:spcBef>
                <a:spcPts val="0"/>
              </a:spcBef>
              <a:spcAft>
                <a:spcPts val="0"/>
              </a:spcAft>
              <a:buSzPts val="3400"/>
              <a:buNone/>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262"/>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263"/>
        <p:cNvGrpSpPr/>
        <p:nvPr/>
      </p:nvGrpSpPr>
      <p:grpSpPr>
        <a:xfrm>
          <a:off x="0" y="0"/>
          <a:ext cx="0" cy="0"/>
          <a:chOff x="0" y="0"/>
          <a:chExt cx="0" cy="0"/>
        </a:xfrm>
      </p:grpSpPr>
      <p:sp>
        <p:nvSpPr>
          <p:cNvPr id="264" name="Google Shape;264;p13"/>
          <p:cNvSpPr txBox="1">
            <a:spLocks noGrp="1"/>
          </p:cNvSpPr>
          <p:nvPr>
            <p:ph type="title"/>
          </p:nvPr>
        </p:nvSpPr>
        <p:spPr>
          <a:xfrm>
            <a:off x="715000" y="419282"/>
            <a:ext cx="7713900" cy="577800"/>
          </a:xfrm>
          <a:prstGeom prst="rect">
            <a:avLst/>
          </a:prstGeom>
        </p:spPr>
        <p:txBody>
          <a:bodyPr spcFirstLastPara="1" wrap="square" lIns="91425" tIns="91425" rIns="91425" bIns="91425" anchor="t" anchorCtr="0">
            <a:noAutofit/>
          </a:bodyPr>
          <a:lstStyle>
            <a:lvl1pPr lvl="0">
              <a:spcBef>
                <a:spcPts val="0"/>
              </a:spcBef>
              <a:spcAft>
                <a:spcPts val="0"/>
              </a:spcAft>
              <a:buSzPts val="3400"/>
              <a:buNone/>
              <a:defRPr b="1"/>
            </a:lvl1pPr>
            <a:lvl2pPr lvl="1">
              <a:spcBef>
                <a:spcPts val="0"/>
              </a:spcBef>
              <a:spcAft>
                <a:spcPts val="0"/>
              </a:spcAft>
              <a:buSzPts val="3400"/>
              <a:buNone/>
              <a:defRPr/>
            </a:lvl2pPr>
            <a:lvl3pPr lvl="2">
              <a:spcBef>
                <a:spcPts val="0"/>
              </a:spcBef>
              <a:spcAft>
                <a:spcPts val="0"/>
              </a:spcAft>
              <a:buSzPts val="3400"/>
              <a:buNone/>
              <a:defRPr/>
            </a:lvl3pPr>
            <a:lvl4pPr lvl="3">
              <a:spcBef>
                <a:spcPts val="0"/>
              </a:spcBef>
              <a:spcAft>
                <a:spcPts val="0"/>
              </a:spcAft>
              <a:buSzPts val="3400"/>
              <a:buNone/>
              <a:defRPr/>
            </a:lvl4pPr>
            <a:lvl5pPr lvl="4">
              <a:spcBef>
                <a:spcPts val="0"/>
              </a:spcBef>
              <a:spcAft>
                <a:spcPts val="0"/>
              </a:spcAft>
              <a:buSzPts val="3400"/>
              <a:buNone/>
              <a:defRPr/>
            </a:lvl5pPr>
            <a:lvl6pPr lvl="5">
              <a:spcBef>
                <a:spcPts val="0"/>
              </a:spcBef>
              <a:spcAft>
                <a:spcPts val="0"/>
              </a:spcAft>
              <a:buSzPts val="3400"/>
              <a:buNone/>
              <a:defRPr/>
            </a:lvl6pPr>
            <a:lvl7pPr lvl="6">
              <a:spcBef>
                <a:spcPts val="0"/>
              </a:spcBef>
              <a:spcAft>
                <a:spcPts val="0"/>
              </a:spcAft>
              <a:buSzPts val="3400"/>
              <a:buNone/>
              <a:defRPr/>
            </a:lvl7pPr>
            <a:lvl8pPr lvl="7">
              <a:spcBef>
                <a:spcPts val="0"/>
              </a:spcBef>
              <a:spcAft>
                <a:spcPts val="0"/>
              </a:spcAft>
              <a:buSzPts val="3400"/>
              <a:buNone/>
              <a:defRPr/>
            </a:lvl8pPr>
            <a:lvl9pPr lvl="8">
              <a:spcBef>
                <a:spcPts val="0"/>
              </a:spcBef>
              <a:spcAft>
                <a:spcPts val="0"/>
              </a:spcAft>
              <a:buSzPts val="3400"/>
              <a:buNone/>
              <a:defRPr/>
            </a:lvl9pPr>
          </a:lstStyle>
          <a:p>
            <a:endParaRPr/>
          </a:p>
        </p:txBody>
      </p:sp>
      <p:sp>
        <p:nvSpPr>
          <p:cNvPr id="265" name="Google Shape;265;p13"/>
          <p:cNvSpPr txBox="1">
            <a:spLocks noGrp="1"/>
          </p:cNvSpPr>
          <p:nvPr>
            <p:ph type="title" idx="2" hasCustomPrompt="1"/>
          </p:nvPr>
        </p:nvSpPr>
        <p:spPr>
          <a:xfrm>
            <a:off x="988650" y="1764676"/>
            <a:ext cx="570600" cy="3276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2400" b="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66" name="Google Shape;266;p13"/>
          <p:cNvSpPr txBox="1">
            <a:spLocks noGrp="1"/>
          </p:cNvSpPr>
          <p:nvPr>
            <p:ph type="subTitle" idx="1"/>
          </p:nvPr>
        </p:nvSpPr>
        <p:spPr>
          <a:xfrm>
            <a:off x="867375" y="2253289"/>
            <a:ext cx="2453100" cy="490200"/>
          </a:xfrm>
          <a:prstGeom prst="rect">
            <a:avLst/>
          </a:prstGeom>
        </p:spPr>
        <p:txBody>
          <a:bodyPr spcFirstLastPara="1" wrap="square" lIns="91425" tIns="91425" rIns="91425" bIns="91425" anchor="b" anchorCtr="0">
            <a:noAutofit/>
          </a:bodyPr>
          <a:lstStyle>
            <a:lvl1pPr lvl="0" rtl="0">
              <a:spcBef>
                <a:spcPts val="0"/>
              </a:spcBef>
              <a:spcAft>
                <a:spcPts val="0"/>
              </a:spcAft>
              <a:buSzPts val="1200"/>
              <a:buNone/>
              <a:defRPr sz="2100" b="1">
                <a:latin typeface="Jost"/>
                <a:ea typeface="Jost"/>
                <a:cs typeface="Jost"/>
                <a:sym typeface="Jost"/>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
        <p:nvSpPr>
          <p:cNvPr id="267" name="Google Shape;267;p13"/>
          <p:cNvSpPr txBox="1">
            <a:spLocks noGrp="1"/>
          </p:cNvSpPr>
          <p:nvPr>
            <p:ph type="title" idx="3" hasCustomPrompt="1"/>
          </p:nvPr>
        </p:nvSpPr>
        <p:spPr>
          <a:xfrm>
            <a:off x="3466700" y="1764676"/>
            <a:ext cx="570600" cy="3276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2400" b="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68" name="Google Shape;268;p13"/>
          <p:cNvSpPr txBox="1">
            <a:spLocks noGrp="1"/>
          </p:cNvSpPr>
          <p:nvPr>
            <p:ph type="subTitle" idx="4"/>
          </p:nvPr>
        </p:nvSpPr>
        <p:spPr>
          <a:xfrm>
            <a:off x="3345425" y="2253289"/>
            <a:ext cx="2453100" cy="490200"/>
          </a:xfrm>
          <a:prstGeom prst="rect">
            <a:avLst/>
          </a:prstGeom>
        </p:spPr>
        <p:txBody>
          <a:bodyPr spcFirstLastPara="1" wrap="square" lIns="91425" tIns="91425" rIns="91425" bIns="91425" anchor="b" anchorCtr="0">
            <a:noAutofit/>
          </a:bodyPr>
          <a:lstStyle>
            <a:lvl1pPr lvl="0" rtl="0">
              <a:spcBef>
                <a:spcPts val="0"/>
              </a:spcBef>
              <a:spcAft>
                <a:spcPts val="0"/>
              </a:spcAft>
              <a:buSzPts val="1200"/>
              <a:buNone/>
              <a:defRPr sz="2100" b="1">
                <a:latin typeface="Jost"/>
                <a:ea typeface="Jost"/>
                <a:cs typeface="Jost"/>
                <a:sym typeface="Jost"/>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
        <p:nvSpPr>
          <p:cNvPr id="269" name="Google Shape;269;p13"/>
          <p:cNvSpPr txBox="1">
            <a:spLocks noGrp="1"/>
          </p:cNvSpPr>
          <p:nvPr>
            <p:ph type="title" idx="5" hasCustomPrompt="1"/>
          </p:nvPr>
        </p:nvSpPr>
        <p:spPr>
          <a:xfrm>
            <a:off x="5944750" y="1764676"/>
            <a:ext cx="570600" cy="3276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2400" b="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70" name="Google Shape;270;p13"/>
          <p:cNvSpPr txBox="1">
            <a:spLocks noGrp="1"/>
          </p:cNvSpPr>
          <p:nvPr>
            <p:ph type="subTitle" idx="6"/>
          </p:nvPr>
        </p:nvSpPr>
        <p:spPr>
          <a:xfrm>
            <a:off x="5823475" y="2253289"/>
            <a:ext cx="2453100" cy="490200"/>
          </a:xfrm>
          <a:prstGeom prst="rect">
            <a:avLst/>
          </a:prstGeom>
        </p:spPr>
        <p:txBody>
          <a:bodyPr spcFirstLastPara="1" wrap="square" lIns="91425" tIns="91425" rIns="91425" bIns="91425" anchor="b" anchorCtr="0">
            <a:noAutofit/>
          </a:bodyPr>
          <a:lstStyle>
            <a:lvl1pPr lvl="0" rtl="0">
              <a:spcBef>
                <a:spcPts val="0"/>
              </a:spcBef>
              <a:spcAft>
                <a:spcPts val="0"/>
              </a:spcAft>
              <a:buSzPts val="1200"/>
              <a:buNone/>
              <a:defRPr sz="2100" b="1">
                <a:latin typeface="Jost"/>
                <a:ea typeface="Jost"/>
                <a:cs typeface="Jost"/>
                <a:sym typeface="Jost"/>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
        <p:nvSpPr>
          <p:cNvPr id="271" name="Google Shape;271;p13"/>
          <p:cNvSpPr txBox="1">
            <a:spLocks noGrp="1"/>
          </p:cNvSpPr>
          <p:nvPr>
            <p:ph type="title" idx="7" hasCustomPrompt="1"/>
          </p:nvPr>
        </p:nvSpPr>
        <p:spPr>
          <a:xfrm>
            <a:off x="988650" y="3361951"/>
            <a:ext cx="570600" cy="3276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2400" b="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72" name="Google Shape;272;p13"/>
          <p:cNvSpPr txBox="1">
            <a:spLocks noGrp="1"/>
          </p:cNvSpPr>
          <p:nvPr>
            <p:ph type="subTitle" idx="8"/>
          </p:nvPr>
        </p:nvSpPr>
        <p:spPr>
          <a:xfrm>
            <a:off x="867375" y="3854142"/>
            <a:ext cx="2453100" cy="490200"/>
          </a:xfrm>
          <a:prstGeom prst="rect">
            <a:avLst/>
          </a:prstGeom>
        </p:spPr>
        <p:txBody>
          <a:bodyPr spcFirstLastPara="1" wrap="square" lIns="91425" tIns="91425" rIns="91425" bIns="91425" anchor="b" anchorCtr="0">
            <a:noAutofit/>
          </a:bodyPr>
          <a:lstStyle>
            <a:lvl1pPr lvl="0" rtl="0">
              <a:spcBef>
                <a:spcPts val="0"/>
              </a:spcBef>
              <a:spcAft>
                <a:spcPts val="0"/>
              </a:spcAft>
              <a:buSzPts val="1200"/>
              <a:buNone/>
              <a:defRPr sz="2100" b="1">
                <a:latin typeface="Jost"/>
                <a:ea typeface="Jost"/>
                <a:cs typeface="Jost"/>
                <a:sym typeface="Jost"/>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
        <p:nvSpPr>
          <p:cNvPr id="273" name="Google Shape;273;p13"/>
          <p:cNvSpPr txBox="1">
            <a:spLocks noGrp="1"/>
          </p:cNvSpPr>
          <p:nvPr>
            <p:ph type="title" idx="9" hasCustomPrompt="1"/>
          </p:nvPr>
        </p:nvSpPr>
        <p:spPr>
          <a:xfrm>
            <a:off x="3466700" y="3361951"/>
            <a:ext cx="570600" cy="3276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2400" b="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74" name="Google Shape;274;p13"/>
          <p:cNvSpPr txBox="1">
            <a:spLocks noGrp="1"/>
          </p:cNvSpPr>
          <p:nvPr>
            <p:ph type="subTitle" idx="13"/>
          </p:nvPr>
        </p:nvSpPr>
        <p:spPr>
          <a:xfrm>
            <a:off x="3345425" y="3854142"/>
            <a:ext cx="2453100" cy="490200"/>
          </a:xfrm>
          <a:prstGeom prst="rect">
            <a:avLst/>
          </a:prstGeom>
        </p:spPr>
        <p:txBody>
          <a:bodyPr spcFirstLastPara="1" wrap="square" lIns="91425" tIns="91425" rIns="91425" bIns="91425" anchor="b" anchorCtr="0">
            <a:noAutofit/>
          </a:bodyPr>
          <a:lstStyle>
            <a:lvl1pPr lvl="0" rtl="0">
              <a:spcBef>
                <a:spcPts val="0"/>
              </a:spcBef>
              <a:spcAft>
                <a:spcPts val="0"/>
              </a:spcAft>
              <a:buSzPts val="1200"/>
              <a:buNone/>
              <a:defRPr sz="2100" b="1">
                <a:latin typeface="Jost"/>
                <a:ea typeface="Jost"/>
                <a:cs typeface="Jost"/>
                <a:sym typeface="Jost"/>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sp>
        <p:nvSpPr>
          <p:cNvPr id="275" name="Google Shape;275;p13"/>
          <p:cNvSpPr txBox="1">
            <a:spLocks noGrp="1"/>
          </p:cNvSpPr>
          <p:nvPr>
            <p:ph type="title" idx="14" hasCustomPrompt="1"/>
          </p:nvPr>
        </p:nvSpPr>
        <p:spPr>
          <a:xfrm>
            <a:off x="5944750" y="3361951"/>
            <a:ext cx="570600" cy="3276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2400" b="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76" name="Google Shape;276;p13"/>
          <p:cNvSpPr txBox="1">
            <a:spLocks noGrp="1"/>
          </p:cNvSpPr>
          <p:nvPr>
            <p:ph type="subTitle" idx="15"/>
          </p:nvPr>
        </p:nvSpPr>
        <p:spPr>
          <a:xfrm>
            <a:off x="5823475" y="3854142"/>
            <a:ext cx="2453100" cy="490200"/>
          </a:xfrm>
          <a:prstGeom prst="rect">
            <a:avLst/>
          </a:prstGeom>
        </p:spPr>
        <p:txBody>
          <a:bodyPr spcFirstLastPara="1" wrap="square" lIns="91425" tIns="91425" rIns="91425" bIns="91425" anchor="b" anchorCtr="0">
            <a:noAutofit/>
          </a:bodyPr>
          <a:lstStyle>
            <a:lvl1pPr lvl="0" rtl="0">
              <a:spcBef>
                <a:spcPts val="0"/>
              </a:spcBef>
              <a:spcAft>
                <a:spcPts val="0"/>
              </a:spcAft>
              <a:buSzPts val="1200"/>
              <a:buNone/>
              <a:defRPr sz="2100" b="1">
                <a:latin typeface="Jost"/>
                <a:ea typeface="Jost"/>
                <a:cs typeface="Jost"/>
                <a:sym typeface="Jost"/>
              </a:defRPr>
            </a:lvl1pPr>
            <a:lvl2pPr lvl="1" rtl="0">
              <a:spcBef>
                <a:spcPts val="0"/>
              </a:spcBef>
              <a:spcAft>
                <a:spcPts val="0"/>
              </a:spcAft>
              <a:buSzPts val="1200"/>
              <a:buNone/>
              <a:defRPr/>
            </a:lvl2pPr>
            <a:lvl3pPr lvl="2" rtl="0">
              <a:spcBef>
                <a:spcPts val="0"/>
              </a:spcBef>
              <a:spcAft>
                <a:spcPts val="0"/>
              </a:spcAft>
              <a:buSzPts val="1200"/>
              <a:buNone/>
              <a:defRPr/>
            </a:lvl3pPr>
            <a:lvl4pPr lvl="3" rtl="0">
              <a:spcBef>
                <a:spcPts val="0"/>
              </a:spcBef>
              <a:spcAft>
                <a:spcPts val="0"/>
              </a:spcAft>
              <a:buSzPts val="1200"/>
              <a:buNone/>
              <a:defRPr/>
            </a:lvl4pPr>
            <a:lvl5pPr lvl="4" rtl="0">
              <a:spcBef>
                <a:spcPts val="0"/>
              </a:spcBef>
              <a:spcAft>
                <a:spcPts val="0"/>
              </a:spcAft>
              <a:buSzPts val="1200"/>
              <a:buNone/>
              <a:defRPr/>
            </a:lvl5pPr>
            <a:lvl6pPr lvl="5" rtl="0">
              <a:spcBef>
                <a:spcPts val="0"/>
              </a:spcBef>
              <a:spcAft>
                <a:spcPts val="0"/>
              </a:spcAft>
              <a:buSzPts val="1200"/>
              <a:buNone/>
              <a:defRPr/>
            </a:lvl6pPr>
            <a:lvl7pPr lvl="6" rtl="0">
              <a:spcBef>
                <a:spcPts val="0"/>
              </a:spcBef>
              <a:spcAft>
                <a:spcPts val="0"/>
              </a:spcAft>
              <a:buSzPts val="1200"/>
              <a:buNone/>
              <a:defRPr/>
            </a:lvl7pPr>
            <a:lvl8pPr lvl="7" rtl="0">
              <a:spcBef>
                <a:spcPts val="0"/>
              </a:spcBef>
              <a:spcAft>
                <a:spcPts val="0"/>
              </a:spcAft>
              <a:buSzPts val="1200"/>
              <a:buNone/>
              <a:defRPr/>
            </a:lvl8pPr>
            <a:lvl9pPr lvl="8" rtl="0">
              <a:spcBef>
                <a:spcPts val="0"/>
              </a:spcBef>
              <a:spcAft>
                <a:spcPts val="0"/>
              </a:spcAft>
              <a:buSzPts val="1200"/>
              <a:buNone/>
              <a:defRPr/>
            </a:lvl9pPr>
          </a:lstStyle>
          <a:p>
            <a:endParaRPr/>
          </a:p>
        </p:txBody>
      </p:sp>
      <p:grpSp>
        <p:nvGrpSpPr>
          <p:cNvPr id="277" name="Google Shape;277;p13"/>
          <p:cNvGrpSpPr/>
          <p:nvPr/>
        </p:nvGrpSpPr>
        <p:grpSpPr>
          <a:xfrm>
            <a:off x="131" y="4341434"/>
            <a:ext cx="9153266" cy="811494"/>
            <a:chOff x="131" y="4350864"/>
            <a:chExt cx="9153266" cy="811494"/>
          </a:xfrm>
        </p:grpSpPr>
        <p:sp>
          <p:nvSpPr>
            <p:cNvPr id="278" name="Google Shape;278;p13"/>
            <p:cNvSpPr/>
            <p:nvPr/>
          </p:nvSpPr>
          <p:spPr>
            <a:xfrm flipH="1">
              <a:off x="131" y="4539227"/>
              <a:ext cx="1455241" cy="623132"/>
            </a:xfrm>
            <a:custGeom>
              <a:avLst/>
              <a:gdLst/>
              <a:ahLst/>
              <a:cxnLst/>
              <a:rect l="l" t="t" r="r" b="b"/>
              <a:pathLst>
                <a:path w="59331" h="27560" extrusionOk="0">
                  <a:moveTo>
                    <a:pt x="59330" y="27559"/>
                  </a:moveTo>
                  <a:lnTo>
                    <a:pt x="59330" y="160"/>
                  </a:lnTo>
                  <a:cubicBezTo>
                    <a:pt x="29177" y="0"/>
                    <a:pt x="21843" y="21602"/>
                    <a:pt x="1" y="2755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13"/>
            <p:cNvSpPr/>
            <p:nvPr/>
          </p:nvSpPr>
          <p:spPr>
            <a:xfrm>
              <a:off x="7736630" y="4350864"/>
              <a:ext cx="1416767" cy="811494"/>
            </a:xfrm>
            <a:custGeom>
              <a:avLst/>
              <a:gdLst/>
              <a:ahLst/>
              <a:cxnLst/>
              <a:rect l="l" t="t" r="r" b="b"/>
              <a:pathLst>
                <a:path w="37585" h="19009" extrusionOk="0">
                  <a:moveTo>
                    <a:pt x="37584" y="1"/>
                  </a:moveTo>
                  <a:cubicBezTo>
                    <a:pt x="19889" y="1634"/>
                    <a:pt x="10730" y="11338"/>
                    <a:pt x="1" y="19008"/>
                  </a:cubicBezTo>
                  <a:lnTo>
                    <a:pt x="37584" y="19008"/>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0" name="Google Shape;280;p13"/>
          <p:cNvGrpSpPr/>
          <p:nvPr/>
        </p:nvGrpSpPr>
        <p:grpSpPr>
          <a:xfrm>
            <a:off x="-360963" y="-304216"/>
            <a:ext cx="9631626" cy="4162991"/>
            <a:chOff x="-360963" y="-304216"/>
            <a:chExt cx="9631626" cy="4162991"/>
          </a:xfrm>
        </p:grpSpPr>
        <p:grpSp>
          <p:nvGrpSpPr>
            <p:cNvPr id="281" name="Google Shape;281;p13"/>
            <p:cNvGrpSpPr/>
            <p:nvPr/>
          </p:nvGrpSpPr>
          <p:grpSpPr>
            <a:xfrm rot="-5400000" flipH="1">
              <a:off x="8479044" y="3067155"/>
              <a:ext cx="747682" cy="835557"/>
              <a:chOff x="8479465" y="3014365"/>
              <a:chExt cx="747682" cy="835557"/>
            </a:xfrm>
          </p:grpSpPr>
          <p:sp>
            <p:nvSpPr>
              <p:cNvPr id="282" name="Google Shape;282;p13"/>
              <p:cNvSpPr/>
              <p:nvPr/>
            </p:nvSpPr>
            <p:spPr>
              <a:xfrm>
                <a:off x="8558860" y="3155502"/>
                <a:ext cx="668287" cy="694420"/>
              </a:xfrm>
              <a:custGeom>
                <a:avLst/>
                <a:gdLst/>
                <a:ahLst/>
                <a:cxnLst/>
                <a:rect l="l" t="t" r="r" b="b"/>
                <a:pathLst>
                  <a:path w="24115" h="25058" fill="none" extrusionOk="0">
                    <a:moveTo>
                      <a:pt x="24115" y="25058"/>
                    </a:moveTo>
                    <a:cubicBezTo>
                      <a:pt x="24115" y="25058"/>
                      <a:pt x="6856" y="16804"/>
                      <a:pt x="1" y="0"/>
                    </a:cubicBezTo>
                  </a:path>
                </a:pathLst>
              </a:custGeom>
              <a:solidFill>
                <a:schemeClr val="accent4"/>
              </a:solidFill>
              <a:ln w="95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13"/>
              <p:cNvSpPr/>
              <p:nvPr/>
            </p:nvSpPr>
            <p:spPr>
              <a:xfrm>
                <a:off x="8906064" y="3486938"/>
                <a:ext cx="184039" cy="223418"/>
              </a:xfrm>
              <a:custGeom>
                <a:avLst/>
                <a:gdLst/>
                <a:ahLst/>
                <a:cxnLst/>
                <a:rect l="l" t="t" r="r" b="b"/>
                <a:pathLst>
                  <a:path w="6641" h="8062" extrusionOk="0">
                    <a:moveTo>
                      <a:pt x="2661" y="1"/>
                    </a:moveTo>
                    <a:cubicBezTo>
                      <a:pt x="2661" y="1"/>
                      <a:pt x="1" y="3980"/>
                      <a:pt x="4037" y="8061"/>
                    </a:cubicBezTo>
                    <a:cubicBezTo>
                      <a:pt x="4037" y="8061"/>
                      <a:pt x="6640" y="2866"/>
                      <a:pt x="266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13"/>
              <p:cNvSpPr/>
              <p:nvPr/>
            </p:nvSpPr>
            <p:spPr>
              <a:xfrm>
                <a:off x="8787928" y="3682529"/>
                <a:ext cx="226550" cy="83082"/>
              </a:xfrm>
              <a:custGeom>
                <a:avLst/>
                <a:gdLst/>
                <a:ahLst/>
                <a:cxnLst/>
                <a:rect l="l" t="t" r="r" b="b"/>
                <a:pathLst>
                  <a:path w="8175" h="2998" extrusionOk="0">
                    <a:moveTo>
                      <a:pt x="4191" y="0"/>
                    </a:moveTo>
                    <a:cubicBezTo>
                      <a:pt x="2986" y="0"/>
                      <a:pt x="1562" y="363"/>
                      <a:pt x="0" y="1447"/>
                    </a:cubicBezTo>
                    <a:cubicBezTo>
                      <a:pt x="0" y="1447"/>
                      <a:pt x="2086" y="2998"/>
                      <a:pt x="4518" y="2998"/>
                    </a:cubicBezTo>
                    <a:cubicBezTo>
                      <a:pt x="5722" y="2998"/>
                      <a:pt x="7011" y="2618"/>
                      <a:pt x="8175" y="1481"/>
                    </a:cubicBezTo>
                    <a:cubicBezTo>
                      <a:pt x="8175" y="1481"/>
                      <a:pt x="6628" y="0"/>
                      <a:pt x="419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13"/>
              <p:cNvSpPr/>
              <p:nvPr/>
            </p:nvSpPr>
            <p:spPr>
              <a:xfrm>
                <a:off x="8777203" y="3389586"/>
                <a:ext cx="162284" cy="196620"/>
              </a:xfrm>
              <a:custGeom>
                <a:avLst/>
                <a:gdLst/>
                <a:ahLst/>
                <a:cxnLst/>
                <a:rect l="l" t="t" r="r" b="b"/>
                <a:pathLst>
                  <a:path w="5856" h="7095" extrusionOk="0">
                    <a:moveTo>
                      <a:pt x="2559" y="1"/>
                    </a:moveTo>
                    <a:cubicBezTo>
                      <a:pt x="2558" y="1"/>
                      <a:pt x="1" y="3309"/>
                      <a:pt x="3286" y="7095"/>
                    </a:cubicBezTo>
                    <a:cubicBezTo>
                      <a:pt x="3286" y="7095"/>
                      <a:pt x="5856" y="2718"/>
                      <a:pt x="255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13"/>
              <p:cNvSpPr/>
              <p:nvPr/>
            </p:nvSpPr>
            <p:spPr>
              <a:xfrm>
                <a:off x="8667242" y="3555109"/>
                <a:ext cx="197590" cy="73494"/>
              </a:xfrm>
              <a:custGeom>
                <a:avLst/>
                <a:gdLst/>
                <a:ahLst/>
                <a:cxnLst/>
                <a:rect l="l" t="t" r="r" b="b"/>
                <a:pathLst>
                  <a:path w="7130" h="2652" extrusionOk="0">
                    <a:moveTo>
                      <a:pt x="3393" y="1"/>
                    </a:moveTo>
                    <a:cubicBezTo>
                      <a:pt x="2415" y="1"/>
                      <a:pt x="1273" y="269"/>
                      <a:pt x="1" y="1031"/>
                    </a:cubicBezTo>
                    <a:cubicBezTo>
                      <a:pt x="1" y="1031"/>
                      <a:pt x="1913" y="2651"/>
                      <a:pt x="4178" y="2651"/>
                    </a:cubicBezTo>
                    <a:cubicBezTo>
                      <a:pt x="5138" y="2651"/>
                      <a:pt x="6161" y="2360"/>
                      <a:pt x="7129" y="1531"/>
                    </a:cubicBezTo>
                    <a:cubicBezTo>
                      <a:pt x="7129" y="1531"/>
                      <a:pt x="5729" y="1"/>
                      <a:pt x="339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13"/>
              <p:cNvSpPr/>
              <p:nvPr/>
            </p:nvSpPr>
            <p:spPr>
              <a:xfrm>
                <a:off x="8672618" y="3262609"/>
                <a:ext cx="151255" cy="183706"/>
              </a:xfrm>
              <a:custGeom>
                <a:avLst/>
                <a:gdLst/>
                <a:ahLst/>
                <a:cxnLst/>
                <a:rect l="l" t="t" r="r" b="b"/>
                <a:pathLst>
                  <a:path w="5458" h="6629" extrusionOk="0">
                    <a:moveTo>
                      <a:pt x="3127" y="1"/>
                    </a:moveTo>
                    <a:cubicBezTo>
                      <a:pt x="3115" y="1"/>
                      <a:pt x="0" y="2388"/>
                      <a:pt x="2058" y="6629"/>
                    </a:cubicBezTo>
                    <a:cubicBezTo>
                      <a:pt x="2058" y="6629"/>
                      <a:pt x="5457" y="3286"/>
                      <a:pt x="312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13"/>
              <p:cNvSpPr/>
              <p:nvPr/>
            </p:nvSpPr>
            <p:spPr>
              <a:xfrm>
                <a:off x="8553207" y="3381244"/>
                <a:ext cx="175836" cy="80865"/>
              </a:xfrm>
              <a:custGeom>
                <a:avLst/>
                <a:gdLst/>
                <a:ahLst/>
                <a:cxnLst/>
                <a:rect l="l" t="t" r="r" b="b"/>
                <a:pathLst>
                  <a:path w="6345" h="2918" extrusionOk="0">
                    <a:moveTo>
                      <a:pt x="1935" y="1"/>
                    </a:moveTo>
                    <a:cubicBezTo>
                      <a:pt x="1355" y="1"/>
                      <a:pt x="711" y="87"/>
                      <a:pt x="0" y="290"/>
                    </a:cubicBezTo>
                    <a:cubicBezTo>
                      <a:pt x="0" y="290"/>
                      <a:pt x="1813" y="2918"/>
                      <a:pt x="4466" y="2918"/>
                    </a:cubicBezTo>
                    <a:cubicBezTo>
                      <a:pt x="5054" y="2918"/>
                      <a:pt x="5684" y="2789"/>
                      <a:pt x="6344" y="2473"/>
                    </a:cubicBezTo>
                    <a:cubicBezTo>
                      <a:pt x="6344" y="2473"/>
                      <a:pt x="5052" y="1"/>
                      <a:pt x="193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13"/>
              <p:cNvSpPr/>
              <p:nvPr/>
            </p:nvSpPr>
            <p:spPr>
              <a:xfrm>
                <a:off x="8583774" y="3143531"/>
                <a:ext cx="124789" cy="151255"/>
              </a:xfrm>
              <a:custGeom>
                <a:avLst/>
                <a:gdLst/>
                <a:ahLst/>
                <a:cxnLst/>
                <a:rect l="l" t="t" r="r" b="b"/>
                <a:pathLst>
                  <a:path w="4503" h="5458" extrusionOk="0">
                    <a:moveTo>
                      <a:pt x="2626" y="0"/>
                    </a:moveTo>
                    <a:lnTo>
                      <a:pt x="2626" y="0"/>
                    </a:lnTo>
                    <a:cubicBezTo>
                      <a:pt x="2626" y="1"/>
                      <a:pt x="0" y="1911"/>
                      <a:pt x="1637" y="5457"/>
                    </a:cubicBezTo>
                    <a:cubicBezTo>
                      <a:pt x="1637" y="5457"/>
                      <a:pt x="4502" y="2752"/>
                      <a:pt x="262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13"/>
              <p:cNvSpPr/>
              <p:nvPr/>
            </p:nvSpPr>
            <p:spPr>
              <a:xfrm>
                <a:off x="8483567" y="3238666"/>
                <a:ext cx="144659" cy="68256"/>
              </a:xfrm>
              <a:custGeom>
                <a:avLst/>
                <a:gdLst/>
                <a:ahLst/>
                <a:cxnLst/>
                <a:rect l="l" t="t" r="r" b="b"/>
                <a:pathLst>
                  <a:path w="5220" h="2463" extrusionOk="0">
                    <a:moveTo>
                      <a:pt x="1501" y="0"/>
                    </a:moveTo>
                    <a:cubicBezTo>
                      <a:pt x="1048" y="0"/>
                      <a:pt x="549" y="62"/>
                      <a:pt x="1" y="205"/>
                    </a:cubicBezTo>
                    <a:cubicBezTo>
                      <a:pt x="1" y="205"/>
                      <a:pt x="1495" y="2462"/>
                      <a:pt x="3730" y="2462"/>
                    </a:cubicBezTo>
                    <a:cubicBezTo>
                      <a:pt x="4197" y="2462"/>
                      <a:pt x="4695" y="2364"/>
                      <a:pt x="5219" y="2127"/>
                    </a:cubicBezTo>
                    <a:cubicBezTo>
                      <a:pt x="5219" y="2127"/>
                      <a:pt x="4164" y="0"/>
                      <a:pt x="150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13"/>
              <p:cNvSpPr/>
              <p:nvPr/>
            </p:nvSpPr>
            <p:spPr>
              <a:xfrm>
                <a:off x="8479465" y="3014365"/>
                <a:ext cx="140863" cy="173924"/>
              </a:xfrm>
              <a:custGeom>
                <a:avLst/>
                <a:gdLst/>
                <a:ahLst/>
                <a:cxnLst/>
                <a:rect l="l" t="t" r="r" b="b"/>
                <a:pathLst>
                  <a:path w="5083" h="6276" extrusionOk="0">
                    <a:moveTo>
                      <a:pt x="1456" y="0"/>
                    </a:moveTo>
                    <a:cubicBezTo>
                      <a:pt x="1456" y="0"/>
                      <a:pt x="1" y="3854"/>
                      <a:pt x="3230" y="6276"/>
                    </a:cubicBezTo>
                    <a:cubicBezTo>
                      <a:pt x="3230" y="6276"/>
                      <a:pt x="5083" y="2410"/>
                      <a:pt x="145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2" name="Google Shape;292;p13"/>
            <p:cNvGrpSpPr/>
            <p:nvPr/>
          </p:nvGrpSpPr>
          <p:grpSpPr>
            <a:xfrm rot="-208790" flipH="1">
              <a:off x="-336134" y="1592289"/>
              <a:ext cx="890745" cy="845171"/>
              <a:chOff x="4650882" y="4443805"/>
              <a:chExt cx="890706" cy="845134"/>
            </a:xfrm>
          </p:grpSpPr>
          <p:sp>
            <p:nvSpPr>
              <p:cNvPr id="293" name="Google Shape;293;p13"/>
              <p:cNvSpPr/>
              <p:nvPr/>
            </p:nvSpPr>
            <p:spPr>
              <a:xfrm>
                <a:off x="4757352" y="4522535"/>
                <a:ext cx="784236" cy="737291"/>
              </a:xfrm>
              <a:custGeom>
                <a:avLst/>
                <a:gdLst/>
                <a:ahLst/>
                <a:cxnLst/>
                <a:rect l="l" t="t" r="r" b="b"/>
                <a:pathLst>
                  <a:path w="28299" h="26605" extrusionOk="0">
                    <a:moveTo>
                      <a:pt x="251" y="1"/>
                    </a:moveTo>
                    <a:lnTo>
                      <a:pt x="1" y="80"/>
                    </a:lnTo>
                    <a:cubicBezTo>
                      <a:pt x="12" y="114"/>
                      <a:pt x="1467" y="4923"/>
                      <a:pt x="5651" y="10574"/>
                    </a:cubicBezTo>
                    <a:cubicBezTo>
                      <a:pt x="9505" y="15781"/>
                      <a:pt x="16554" y="22784"/>
                      <a:pt x="28219" y="26604"/>
                    </a:cubicBezTo>
                    <a:lnTo>
                      <a:pt x="28298" y="26365"/>
                    </a:lnTo>
                    <a:cubicBezTo>
                      <a:pt x="16702" y="22568"/>
                      <a:pt x="9699" y="15599"/>
                      <a:pt x="5856" y="10426"/>
                    </a:cubicBezTo>
                    <a:cubicBezTo>
                      <a:pt x="1695" y="4821"/>
                      <a:pt x="262" y="57"/>
                      <a:pt x="2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13"/>
              <p:cNvSpPr/>
              <p:nvPr/>
            </p:nvSpPr>
            <p:spPr>
              <a:xfrm>
                <a:off x="4652129" y="4443805"/>
                <a:ext cx="196953" cy="270308"/>
              </a:xfrm>
              <a:custGeom>
                <a:avLst/>
                <a:gdLst/>
                <a:ahLst/>
                <a:cxnLst/>
                <a:rect l="l" t="t" r="r" b="b"/>
                <a:pathLst>
                  <a:path w="7107" h="9754" extrusionOk="0">
                    <a:moveTo>
                      <a:pt x="3754" y="0"/>
                    </a:moveTo>
                    <a:cubicBezTo>
                      <a:pt x="3545" y="0"/>
                      <a:pt x="3325" y="65"/>
                      <a:pt x="3093" y="204"/>
                    </a:cubicBezTo>
                    <a:cubicBezTo>
                      <a:pt x="0" y="2068"/>
                      <a:pt x="7106" y="9754"/>
                      <a:pt x="7106" y="9754"/>
                    </a:cubicBezTo>
                    <a:cubicBezTo>
                      <a:pt x="7106" y="9754"/>
                      <a:pt x="6318" y="0"/>
                      <a:pt x="375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13"/>
              <p:cNvSpPr/>
              <p:nvPr/>
            </p:nvSpPr>
            <p:spPr>
              <a:xfrm>
                <a:off x="4851545" y="4569147"/>
                <a:ext cx="163892" cy="226882"/>
              </a:xfrm>
              <a:custGeom>
                <a:avLst/>
                <a:gdLst/>
                <a:ahLst/>
                <a:cxnLst/>
                <a:rect l="l" t="t" r="r" b="b"/>
                <a:pathLst>
                  <a:path w="5914" h="8187" extrusionOk="0">
                    <a:moveTo>
                      <a:pt x="2584" y="0"/>
                    </a:moveTo>
                    <a:cubicBezTo>
                      <a:pt x="0" y="0"/>
                      <a:pt x="1968" y="8187"/>
                      <a:pt x="1968" y="8187"/>
                    </a:cubicBezTo>
                    <a:cubicBezTo>
                      <a:pt x="1968" y="8187"/>
                      <a:pt x="5913" y="126"/>
                      <a:pt x="2627" y="1"/>
                    </a:cubicBezTo>
                    <a:cubicBezTo>
                      <a:pt x="2613" y="1"/>
                      <a:pt x="2599" y="0"/>
                      <a:pt x="258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13"/>
              <p:cNvSpPr/>
              <p:nvPr/>
            </p:nvSpPr>
            <p:spPr>
              <a:xfrm>
                <a:off x="4650882" y="4681768"/>
                <a:ext cx="250798" cy="113649"/>
              </a:xfrm>
              <a:custGeom>
                <a:avLst/>
                <a:gdLst/>
                <a:ahLst/>
                <a:cxnLst/>
                <a:rect l="l" t="t" r="r" b="b"/>
                <a:pathLst>
                  <a:path w="9050" h="4101" extrusionOk="0">
                    <a:moveTo>
                      <a:pt x="2116" y="1"/>
                    </a:moveTo>
                    <a:cubicBezTo>
                      <a:pt x="1665" y="1"/>
                      <a:pt x="1325" y="176"/>
                      <a:pt x="1160" y="598"/>
                    </a:cubicBezTo>
                    <a:cubicBezTo>
                      <a:pt x="0" y="3543"/>
                      <a:pt x="9050" y="4100"/>
                      <a:pt x="9050" y="4100"/>
                    </a:cubicBezTo>
                    <a:cubicBezTo>
                      <a:pt x="9050" y="4100"/>
                      <a:pt x="4295" y="1"/>
                      <a:pt x="211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13"/>
              <p:cNvSpPr/>
              <p:nvPr/>
            </p:nvSpPr>
            <p:spPr>
              <a:xfrm>
                <a:off x="4930635" y="4727438"/>
                <a:ext cx="161204" cy="202495"/>
              </a:xfrm>
              <a:custGeom>
                <a:avLst/>
                <a:gdLst/>
                <a:ahLst/>
                <a:cxnLst/>
                <a:rect l="l" t="t" r="r" b="b"/>
                <a:pathLst>
                  <a:path w="5817" h="7307" extrusionOk="0">
                    <a:moveTo>
                      <a:pt x="2813" y="0"/>
                    </a:moveTo>
                    <a:cubicBezTo>
                      <a:pt x="2757" y="0"/>
                      <a:pt x="2699" y="3"/>
                      <a:pt x="2638" y="8"/>
                    </a:cubicBezTo>
                    <a:cubicBezTo>
                      <a:pt x="1" y="247"/>
                      <a:pt x="3275" y="7307"/>
                      <a:pt x="3275" y="7307"/>
                    </a:cubicBezTo>
                    <a:cubicBezTo>
                      <a:pt x="3275" y="7307"/>
                      <a:pt x="5817" y="0"/>
                      <a:pt x="281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13"/>
              <p:cNvSpPr/>
              <p:nvPr/>
            </p:nvSpPr>
            <p:spPr>
              <a:xfrm>
                <a:off x="4837855" y="4854109"/>
                <a:ext cx="179134" cy="81308"/>
              </a:xfrm>
              <a:custGeom>
                <a:avLst/>
                <a:gdLst/>
                <a:ahLst/>
                <a:cxnLst/>
                <a:rect l="l" t="t" r="r" b="b"/>
                <a:pathLst>
                  <a:path w="6464" h="2934" extrusionOk="0">
                    <a:moveTo>
                      <a:pt x="1480" y="1"/>
                    </a:moveTo>
                    <a:cubicBezTo>
                      <a:pt x="983" y="1"/>
                      <a:pt x="607" y="222"/>
                      <a:pt x="461" y="792"/>
                    </a:cubicBezTo>
                    <a:cubicBezTo>
                      <a:pt x="1" y="2561"/>
                      <a:pt x="2082" y="2934"/>
                      <a:pt x="3918" y="2934"/>
                    </a:cubicBezTo>
                    <a:cubicBezTo>
                      <a:pt x="5256" y="2934"/>
                      <a:pt x="6464" y="2736"/>
                      <a:pt x="6464" y="2736"/>
                    </a:cubicBezTo>
                    <a:cubicBezTo>
                      <a:pt x="6464" y="2736"/>
                      <a:pt x="3226" y="1"/>
                      <a:pt x="148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13"/>
              <p:cNvSpPr/>
              <p:nvPr/>
            </p:nvSpPr>
            <p:spPr>
              <a:xfrm>
                <a:off x="5044365" y="4871319"/>
                <a:ext cx="154636" cy="178662"/>
              </a:xfrm>
              <a:custGeom>
                <a:avLst/>
                <a:gdLst/>
                <a:ahLst/>
                <a:cxnLst/>
                <a:rect l="l" t="t" r="r" b="b"/>
                <a:pathLst>
                  <a:path w="5580" h="6447" extrusionOk="0">
                    <a:moveTo>
                      <a:pt x="3027" y="0"/>
                    </a:moveTo>
                    <a:cubicBezTo>
                      <a:pt x="2892" y="0"/>
                      <a:pt x="2743" y="18"/>
                      <a:pt x="2582" y="57"/>
                    </a:cubicBezTo>
                    <a:cubicBezTo>
                      <a:pt x="1" y="659"/>
                      <a:pt x="3776" y="6446"/>
                      <a:pt x="3776" y="6446"/>
                    </a:cubicBezTo>
                    <a:cubicBezTo>
                      <a:pt x="3776" y="6446"/>
                      <a:pt x="5579" y="0"/>
                      <a:pt x="302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13"/>
              <p:cNvSpPr/>
              <p:nvPr/>
            </p:nvSpPr>
            <p:spPr>
              <a:xfrm>
                <a:off x="4903782" y="4989843"/>
                <a:ext cx="241126" cy="75988"/>
              </a:xfrm>
              <a:custGeom>
                <a:avLst/>
                <a:gdLst/>
                <a:ahLst/>
                <a:cxnLst/>
                <a:rect l="l" t="t" r="r" b="b"/>
                <a:pathLst>
                  <a:path w="8701" h="2742" extrusionOk="0">
                    <a:moveTo>
                      <a:pt x="1631" y="0"/>
                    </a:moveTo>
                    <a:cubicBezTo>
                      <a:pt x="803" y="0"/>
                      <a:pt x="223" y="250"/>
                      <a:pt x="151" y="919"/>
                    </a:cubicBezTo>
                    <a:cubicBezTo>
                      <a:pt x="1" y="2353"/>
                      <a:pt x="1773" y="2742"/>
                      <a:pt x="3742" y="2742"/>
                    </a:cubicBezTo>
                    <a:cubicBezTo>
                      <a:pt x="6082" y="2742"/>
                      <a:pt x="8701" y="2192"/>
                      <a:pt x="8701" y="2192"/>
                    </a:cubicBezTo>
                    <a:cubicBezTo>
                      <a:pt x="8701" y="2192"/>
                      <a:pt x="4082" y="0"/>
                      <a:pt x="163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13"/>
              <p:cNvSpPr/>
              <p:nvPr/>
            </p:nvSpPr>
            <p:spPr>
              <a:xfrm>
                <a:off x="5165051" y="4923251"/>
                <a:ext cx="154414" cy="222504"/>
              </a:xfrm>
              <a:custGeom>
                <a:avLst/>
                <a:gdLst/>
                <a:ahLst/>
                <a:cxnLst/>
                <a:rect l="l" t="t" r="r" b="b"/>
                <a:pathLst>
                  <a:path w="5572" h="8029" extrusionOk="0">
                    <a:moveTo>
                      <a:pt x="2979" y="0"/>
                    </a:moveTo>
                    <a:cubicBezTo>
                      <a:pt x="2842" y="0"/>
                      <a:pt x="2694" y="23"/>
                      <a:pt x="2536" y="70"/>
                    </a:cubicBezTo>
                    <a:cubicBezTo>
                      <a:pt x="0" y="832"/>
                      <a:pt x="4525" y="8029"/>
                      <a:pt x="4525" y="8029"/>
                    </a:cubicBezTo>
                    <a:cubicBezTo>
                      <a:pt x="4525" y="8029"/>
                      <a:pt x="5571" y="0"/>
                      <a:pt x="297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13"/>
              <p:cNvSpPr/>
              <p:nvPr/>
            </p:nvSpPr>
            <p:spPr>
              <a:xfrm>
                <a:off x="5097074" y="5104903"/>
                <a:ext cx="189304" cy="72108"/>
              </a:xfrm>
              <a:custGeom>
                <a:avLst/>
                <a:gdLst/>
                <a:ahLst/>
                <a:cxnLst/>
                <a:rect l="l" t="t" r="r" b="b"/>
                <a:pathLst>
                  <a:path w="6831" h="2602" extrusionOk="0">
                    <a:moveTo>
                      <a:pt x="1584" y="1"/>
                    </a:moveTo>
                    <a:cubicBezTo>
                      <a:pt x="724" y="1"/>
                      <a:pt x="95" y="279"/>
                      <a:pt x="54" y="1076"/>
                    </a:cubicBezTo>
                    <a:cubicBezTo>
                      <a:pt x="0" y="2235"/>
                      <a:pt x="897" y="2602"/>
                      <a:pt x="2055" y="2602"/>
                    </a:cubicBezTo>
                    <a:cubicBezTo>
                      <a:pt x="4054" y="2602"/>
                      <a:pt x="6830" y="1508"/>
                      <a:pt x="6830" y="1508"/>
                    </a:cubicBezTo>
                    <a:cubicBezTo>
                      <a:pt x="6830" y="1508"/>
                      <a:pt x="3583" y="1"/>
                      <a:pt x="158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13"/>
              <p:cNvSpPr/>
              <p:nvPr/>
            </p:nvSpPr>
            <p:spPr>
              <a:xfrm>
                <a:off x="5318493" y="5051613"/>
                <a:ext cx="149980" cy="177305"/>
              </a:xfrm>
              <a:custGeom>
                <a:avLst/>
                <a:gdLst/>
                <a:ahLst/>
                <a:cxnLst/>
                <a:rect l="l" t="t" r="r" b="b"/>
                <a:pathLst>
                  <a:path w="5412" h="6398" extrusionOk="0">
                    <a:moveTo>
                      <a:pt x="3063" y="0"/>
                    </a:moveTo>
                    <a:cubicBezTo>
                      <a:pt x="2843" y="0"/>
                      <a:pt x="2604" y="63"/>
                      <a:pt x="2342" y="202"/>
                    </a:cubicBezTo>
                    <a:cubicBezTo>
                      <a:pt x="0" y="1452"/>
                      <a:pt x="5412" y="6398"/>
                      <a:pt x="5412" y="6398"/>
                    </a:cubicBezTo>
                    <a:cubicBezTo>
                      <a:pt x="5412" y="6398"/>
                      <a:pt x="5271" y="0"/>
                      <a:pt x="306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13"/>
              <p:cNvSpPr/>
              <p:nvPr/>
            </p:nvSpPr>
            <p:spPr>
              <a:xfrm>
                <a:off x="5221833" y="5215529"/>
                <a:ext cx="242540" cy="73410"/>
              </a:xfrm>
              <a:custGeom>
                <a:avLst/>
                <a:gdLst/>
                <a:ahLst/>
                <a:cxnLst/>
                <a:rect l="l" t="t" r="r" b="b"/>
                <a:pathLst>
                  <a:path w="8752" h="2649" extrusionOk="0">
                    <a:moveTo>
                      <a:pt x="3446" y="0"/>
                    </a:moveTo>
                    <a:cubicBezTo>
                      <a:pt x="1591" y="0"/>
                      <a:pt x="1" y="322"/>
                      <a:pt x="168" y="1461"/>
                    </a:cubicBezTo>
                    <a:cubicBezTo>
                      <a:pt x="298" y="2334"/>
                      <a:pt x="1025" y="2648"/>
                      <a:pt x="2005" y="2648"/>
                    </a:cubicBezTo>
                    <a:cubicBezTo>
                      <a:pt x="4534" y="2648"/>
                      <a:pt x="8752" y="551"/>
                      <a:pt x="8752" y="551"/>
                    </a:cubicBezTo>
                    <a:cubicBezTo>
                      <a:pt x="8752" y="551"/>
                      <a:pt x="5872" y="0"/>
                      <a:pt x="344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5" name="Google Shape;305;p13"/>
            <p:cNvGrpSpPr/>
            <p:nvPr/>
          </p:nvGrpSpPr>
          <p:grpSpPr>
            <a:xfrm rot="10479838">
              <a:off x="7022596" y="-271260"/>
              <a:ext cx="747707" cy="835585"/>
              <a:chOff x="8479465" y="3014365"/>
              <a:chExt cx="747682" cy="835557"/>
            </a:xfrm>
          </p:grpSpPr>
          <p:sp>
            <p:nvSpPr>
              <p:cNvPr id="306" name="Google Shape;306;p13"/>
              <p:cNvSpPr/>
              <p:nvPr/>
            </p:nvSpPr>
            <p:spPr>
              <a:xfrm>
                <a:off x="8558860" y="3155502"/>
                <a:ext cx="668287" cy="694420"/>
              </a:xfrm>
              <a:custGeom>
                <a:avLst/>
                <a:gdLst/>
                <a:ahLst/>
                <a:cxnLst/>
                <a:rect l="l" t="t" r="r" b="b"/>
                <a:pathLst>
                  <a:path w="24115" h="25058" fill="none" extrusionOk="0">
                    <a:moveTo>
                      <a:pt x="24115" y="25058"/>
                    </a:moveTo>
                    <a:cubicBezTo>
                      <a:pt x="24115" y="25058"/>
                      <a:pt x="6856" y="16804"/>
                      <a:pt x="1" y="0"/>
                    </a:cubicBezTo>
                  </a:path>
                </a:pathLst>
              </a:custGeom>
              <a:solidFill>
                <a:schemeClr val="accent4"/>
              </a:solidFill>
              <a:ln w="95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13"/>
              <p:cNvSpPr/>
              <p:nvPr/>
            </p:nvSpPr>
            <p:spPr>
              <a:xfrm>
                <a:off x="8906064" y="3486938"/>
                <a:ext cx="184039" cy="223418"/>
              </a:xfrm>
              <a:custGeom>
                <a:avLst/>
                <a:gdLst/>
                <a:ahLst/>
                <a:cxnLst/>
                <a:rect l="l" t="t" r="r" b="b"/>
                <a:pathLst>
                  <a:path w="6641" h="8062" extrusionOk="0">
                    <a:moveTo>
                      <a:pt x="2661" y="1"/>
                    </a:moveTo>
                    <a:cubicBezTo>
                      <a:pt x="2661" y="1"/>
                      <a:pt x="1" y="3980"/>
                      <a:pt x="4037" y="8061"/>
                    </a:cubicBezTo>
                    <a:cubicBezTo>
                      <a:pt x="4037" y="8061"/>
                      <a:pt x="6640" y="2866"/>
                      <a:pt x="26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13"/>
              <p:cNvSpPr/>
              <p:nvPr/>
            </p:nvSpPr>
            <p:spPr>
              <a:xfrm>
                <a:off x="8787928" y="3682529"/>
                <a:ext cx="226550" cy="83082"/>
              </a:xfrm>
              <a:custGeom>
                <a:avLst/>
                <a:gdLst/>
                <a:ahLst/>
                <a:cxnLst/>
                <a:rect l="l" t="t" r="r" b="b"/>
                <a:pathLst>
                  <a:path w="8175" h="2998" extrusionOk="0">
                    <a:moveTo>
                      <a:pt x="4191" y="0"/>
                    </a:moveTo>
                    <a:cubicBezTo>
                      <a:pt x="2986" y="0"/>
                      <a:pt x="1562" y="363"/>
                      <a:pt x="0" y="1447"/>
                    </a:cubicBezTo>
                    <a:cubicBezTo>
                      <a:pt x="0" y="1447"/>
                      <a:pt x="2086" y="2998"/>
                      <a:pt x="4518" y="2998"/>
                    </a:cubicBezTo>
                    <a:cubicBezTo>
                      <a:pt x="5722" y="2998"/>
                      <a:pt x="7011" y="2618"/>
                      <a:pt x="8175" y="1481"/>
                    </a:cubicBezTo>
                    <a:cubicBezTo>
                      <a:pt x="8175" y="1481"/>
                      <a:pt x="6628" y="0"/>
                      <a:pt x="419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13"/>
              <p:cNvSpPr/>
              <p:nvPr/>
            </p:nvSpPr>
            <p:spPr>
              <a:xfrm>
                <a:off x="8777203" y="3389586"/>
                <a:ext cx="162284" cy="196620"/>
              </a:xfrm>
              <a:custGeom>
                <a:avLst/>
                <a:gdLst/>
                <a:ahLst/>
                <a:cxnLst/>
                <a:rect l="l" t="t" r="r" b="b"/>
                <a:pathLst>
                  <a:path w="5856" h="7095" extrusionOk="0">
                    <a:moveTo>
                      <a:pt x="2559" y="1"/>
                    </a:moveTo>
                    <a:cubicBezTo>
                      <a:pt x="2558" y="1"/>
                      <a:pt x="1" y="3309"/>
                      <a:pt x="3286" y="7095"/>
                    </a:cubicBezTo>
                    <a:cubicBezTo>
                      <a:pt x="3286" y="7095"/>
                      <a:pt x="5856" y="2718"/>
                      <a:pt x="255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13"/>
              <p:cNvSpPr/>
              <p:nvPr/>
            </p:nvSpPr>
            <p:spPr>
              <a:xfrm>
                <a:off x="8667242" y="3555109"/>
                <a:ext cx="197590" cy="73494"/>
              </a:xfrm>
              <a:custGeom>
                <a:avLst/>
                <a:gdLst/>
                <a:ahLst/>
                <a:cxnLst/>
                <a:rect l="l" t="t" r="r" b="b"/>
                <a:pathLst>
                  <a:path w="7130" h="2652" extrusionOk="0">
                    <a:moveTo>
                      <a:pt x="3393" y="1"/>
                    </a:moveTo>
                    <a:cubicBezTo>
                      <a:pt x="2415" y="1"/>
                      <a:pt x="1273" y="269"/>
                      <a:pt x="1" y="1031"/>
                    </a:cubicBezTo>
                    <a:cubicBezTo>
                      <a:pt x="1" y="1031"/>
                      <a:pt x="1913" y="2651"/>
                      <a:pt x="4178" y="2651"/>
                    </a:cubicBezTo>
                    <a:cubicBezTo>
                      <a:pt x="5138" y="2651"/>
                      <a:pt x="6161" y="2360"/>
                      <a:pt x="7129" y="1531"/>
                    </a:cubicBezTo>
                    <a:cubicBezTo>
                      <a:pt x="7129" y="1531"/>
                      <a:pt x="5729" y="1"/>
                      <a:pt x="33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13"/>
              <p:cNvSpPr/>
              <p:nvPr/>
            </p:nvSpPr>
            <p:spPr>
              <a:xfrm>
                <a:off x="8672618" y="3262609"/>
                <a:ext cx="151255" cy="183706"/>
              </a:xfrm>
              <a:custGeom>
                <a:avLst/>
                <a:gdLst/>
                <a:ahLst/>
                <a:cxnLst/>
                <a:rect l="l" t="t" r="r" b="b"/>
                <a:pathLst>
                  <a:path w="5458" h="6629" extrusionOk="0">
                    <a:moveTo>
                      <a:pt x="3127" y="1"/>
                    </a:moveTo>
                    <a:cubicBezTo>
                      <a:pt x="3115" y="1"/>
                      <a:pt x="0" y="2388"/>
                      <a:pt x="2058" y="6629"/>
                    </a:cubicBezTo>
                    <a:cubicBezTo>
                      <a:pt x="2058" y="6629"/>
                      <a:pt x="5457" y="3286"/>
                      <a:pt x="312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13"/>
              <p:cNvSpPr/>
              <p:nvPr/>
            </p:nvSpPr>
            <p:spPr>
              <a:xfrm>
                <a:off x="8553207" y="3381244"/>
                <a:ext cx="175836" cy="80865"/>
              </a:xfrm>
              <a:custGeom>
                <a:avLst/>
                <a:gdLst/>
                <a:ahLst/>
                <a:cxnLst/>
                <a:rect l="l" t="t" r="r" b="b"/>
                <a:pathLst>
                  <a:path w="6345" h="2918" extrusionOk="0">
                    <a:moveTo>
                      <a:pt x="1935" y="1"/>
                    </a:moveTo>
                    <a:cubicBezTo>
                      <a:pt x="1355" y="1"/>
                      <a:pt x="711" y="87"/>
                      <a:pt x="0" y="290"/>
                    </a:cubicBezTo>
                    <a:cubicBezTo>
                      <a:pt x="0" y="290"/>
                      <a:pt x="1813" y="2918"/>
                      <a:pt x="4466" y="2918"/>
                    </a:cubicBezTo>
                    <a:cubicBezTo>
                      <a:pt x="5054" y="2918"/>
                      <a:pt x="5684" y="2789"/>
                      <a:pt x="6344" y="2473"/>
                    </a:cubicBezTo>
                    <a:cubicBezTo>
                      <a:pt x="6344" y="2473"/>
                      <a:pt x="5052" y="1"/>
                      <a:pt x="193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13"/>
              <p:cNvSpPr/>
              <p:nvPr/>
            </p:nvSpPr>
            <p:spPr>
              <a:xfrm>
                <a:off x="8583774" y="3143531"/>
                <a:ext cx="124789" cy="151255"/>
              </a:xfrm>
              <a:custGeom>
                <a:avLst/>
                <a:gdLst/>
                <a:ahLst/>
                <a:cxnLst/>
                <a:rect l="l" t="t" r="r" b="b"/>
                <a:pathLst>
                  <a:path w="4503" h="5458" extrusionOk="0">
                    <a:moveTo>
                      <a:pt x="2626" y="0"/>
                    </a:moveTo>
                    <a:lnTo>
                      <a:pt x="2626" y="0"/>
                    </a:lnTo>
                    <a:cubicBezTo>
                      <a:pt x="2626" y="1"/>
                      <a:pt x="0" y="1911"/>
                      <a:pt x="1637" y="5457"/>
                    </a:cubicBezTo>
                    <a:cubicBezTo>
                      <a:pt x="1637" y="5457"/>
                      <a:pt x="4502" y="2752"/>
                      <a:pt x="26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13"/>
              <p:cNvSpPr/>
              <p:nvPr/>
            </p:nvSpPr>
            <p:spPr>
              <a:xfrm>
                <a:off x="8483567" y="3238666"/>
                <a:ext cx="144659" cy="68256"/>
              </a:xfrm>
              <a:custGeom>
                <a:avLst/>
                <a:gdLst/>
                <a:ahLst/>
                <a:cxnLst/>
                <a:rect l="l" t="t" r="r" b="b"/>
                <a:pathLst>
                  <a:path w="5220" h="2463" extrusionOk="0">
                    <a:moveTo>
                      <a:pt x="1501" y="0"/>
                    </a:moveTo>
                    <a:cubicBezTo>
                      <a:pt x="1048" y="0"/>
                      <a:pt x="549" y="62"/>
                      <a:pt x="1" y="205"/>
                    </a:cubicBezTo>
                    <a:cubicBezTo>
                      <a:pt x="1" y="205"/>
                      <a:pt x="1495" y="2462"/>
                      <a:pt x="3730" y="2462"/>
                    </a:cubicBezTo>
                    <a:cubicBezTo>
                      <a:pt x="4197" y="2462"/>
                      <a:pt x="4695" y="2364"/>
                      <a:pt x="5219" y="2127"/>
                    </a:cubicBezTo>
                    <a:cubicBezTo>
                      <a:pt x="5219" y="2127"/>
                      <a:pt x="4164" y="0"/>
                      <a:pt x="150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13"/>
              <p:cNvSpPr/>
              <p:nvPr/>
            </p:nvSpPr>
            <p:spPr>
              <a:xfrm>
                <a:off x="8479465" y="3014365"/>
                <a:ext cx="140863" cy="173924"/>
              </a:xfrm>
              <a:custGeom>
                <a:avLst/>
                <a:gdLst/>
                <a:ahLst/>
                <a:cxnLst/>
                <a:rect l="l" t="t" r="r" b="b"/>
                <a:pathLst>
                  <a:path w="5083" h="6276" extrusionOk="0">
                    <a:moveTo>
                      <a:pt x="1456" y="0"/>
                    </a:moveTo>
                    <a:cubicBezTo>
                      <a:pt x="1456" y="0"/>
                      <a:pt x="1" y="3854"/>
                      <a:pt x="3230" y="6276"/>
                    </a:cubicBezTo>
                    <a:cubicBezTo>
                      <a:pt x="3230" y="6276"/>
                      <a:pt x="5083" y="2410"/>
                      <a:pt x="145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5000" y="419282"/>
            <a:ext cx="7713900" cy="5778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400"/>
              <a:buFont typeface="Jost"/>
              <a:buNone/>
              <a:defRPr sz="3400" b="1">
                <a:solidFill>
                  <a:schemeClr val="dk1"/>
                </a:solidFill>
                <a:latin typeface="Jost"/>
                <a:ea typeface="Jost"/>
                <a:cs typeface="Jost"/>
                <a:sym typeface="Jost"/>
              </a:defRPr>
            </a:lvl1pPr>
            <a:lvl2pPr lvl="1">
              <a:spcBef>
                <a:spcPts val="0"/>
              </a:spcBef>
              <a:spcAft>
                <a:spcPts val="0"/>
              </a:spcAft>
              <a:buClr>
                <a:schemeClr val="dk1"/>
              </a:buClr>
              <a:buSzPts val="3400"/>
              <a:buFont typeface="Jost"/>
              <a:buNone/>
              <a:defRPr sz="3400" b="1">
                <a:solidFill>
                  <a:schemeClr val="dk1"/>
                </a:solidFill>
                <a:latin typeface="Jost"/>
                <a:ea typeface="Jost"/>
                <a:cs typeface="Jost"/>
                <a:sym typeface="Jost"/>
              </a:defRPr>
            </a:lvl2pPr>
            <a:lvl3pPr lvl="2">
              <a:spcBef>
                <a:spcPts val="0"/>
              </a:spcBef>
              <a:spcAft>
                <a:spcPts val="0"/>
              </a:spcAft>
              <a:buClr>
                <a:schemeClr val="dk1"/>
              </a:buClr>
              <a:buSzPts val="3400"/>
              <a:buFont typeface="Jost"/>
              <a:buNone/>
              <a:defRPr sz="3400" b="1">
                <a:solidFill>
                  <a:schemeClr val="dk1"/>
                </a:solidFill>
                <a:latin typeface="Jost"/>
                <a:ea typeface="Jost"/>
                <a:cs typeface="Jost"/>
                <a:sym typeface="Jost"/>
              </a:defRPr>
            </a:lvl3pPr>
            <a:lvl4pPr lvl="3">
              <a:spcBef>
                <a:spcPts val="0"/>
              </a:spcBef>
              <a:spcAft>
                <a:spcPts val="0"/>
              </a:spcAft>
              <a:buClr>
                <a:schemeClr val="dk1"/>
              </a:buClr>
              <a:buSzPts val="3400"/>
              <a:buFont typeface="Jost"/>
              <a:buNone/>
              <a:defRPr sz="3400" b="1">
                <a:solidFill>
                  <a:schemeClr val="dk1"/>
                </a:solidFill>
                <a:latin typeface="Jost"/>
                <a:ea typeface="Jost"/>
                <a:cs typeface="Jost"/>
                <a:sym typeface="Jost"/>
              </a:defRPr>
            </a:lvl4pPr>
            <a:lvl5pPr lvl="4">
              <a:spcBef>
                <a:spcPts val="0"/>
              </a:spcBef>
              <a:spcAft>
                <a:spcPts val="0"/>
              </a:spcAft>
              <a:buClr>
                <a:schemeClr val="dk1"/>
              </a:buClr>
              <a:buSzPts val="3400"/>
              <a:buFont typeface="Jost"/>
              <a:buNone/>
              <a:defRPr sz="3400" b="1">
                <a:solidFill>
                  <a:schemeClr val="dk1"/>
                </a:solidFill>
                <a:latin typeface="Jost"/>
                <a:ea typeface="Jost"/>
                <a:cs typeface="Jost"/>
                <a:sym typeface="Jost"/>
              </a:defRPr>
            </a:lvl5pPr>
            <a:lvl6pPr lvl="5">
              <a:spcBef>
                <a:spcPts val="0"/>
              </a:spcBef>
              <a:spcAft>
                <a:spcPts val="0"/>
              </a:spcAft>
              <a:buClr>
                <a:schemeClr val="dk1"/>
              </a:buClr>
              <a:buSzPts val="3400"/>
              <a:buFont typeface="Jost"/>
              <a:buNone/>
              <a:defRPr sz="3400" b="1">
                <a:solidFill>
                  <a:schemeClr val="dk1"/>
                </a:solidFill>
                <a:latin typeface="Jost"/>
                <a:ea typeface="Jost"/>
                <a:cs typeface="Jost"/>
                <a:sym typeface="Jost"/>
              </a:defRPr>
            </a:lvl6pPr>
            <a:lvl7pPr lvl="6">
              <a:spcBef>
                <a:spcPts val="0"/>
              </a:spcBef>
              <a:spcAft>
                <a:spcPts val="0"/>
              </a:spcAft>
              <a:buClr>
                <a:schemeClr val="dk1"/>
              </a:buClr>
              <a:buSzPts val="3400"/>
              <a:buFont typeface="Jost"/>
              <a:buNone/>
              <a:defRPr sz="3400" b="1">
                <a:solidFill>
                  <a:schemeClr val="dk1"/>
                </a:solidFill>
                <a:latin typeface="Jost"/>
                <a:ea typeface="Jost"/>
                <a:cs typeface="Jost"/>
                <a:sym typeface="Jost"/>
              </a:defRPr>
            </a:lvl7pPr>
            <a:lvl8pPr lvl="7">
              <a:spcBef>
                <a:spcPts val="0"/>
              </a:spcBef>
              <a:spcAft>
                <a:spcPts val="0"/>
              </a:spcAft>
              <a:buClr>
                <a:schemeClr val="dk1"/>
              </a:buClr>
              <a:buSzPts val="3400"/>
              <a:buFont typeface="Jost"/>
              <a:buNone/>
              <a:defRPr sz="3400" b="1">
                <a:solidFill>
                  <a:schemeClr val="dk1"/>
                </a:solidFill>
                <a:latin typeface="Jost"/>
                <a:ea typeface="Jost"/>
                <a:cs typeface="Jost"/>
                <a:sym typeface="Jost"/>
              </a:defRPr>
            </a:lvl8pPr>
            <a:lvl9pPr lvl="8">
              <a:spcBef>
                <a:spcPts val="0"/>
              </a:spcBef>
              <a:spcAft>
                <a:spcPts val="0"/>
              </a:spcAft>
              <a:buClr>
                <a:schemeClr val="dk1"/>
              </a:buClr>
              <a:buSzPts val="3400"/>
              <a:buFont typeface="Jost"/>
              <a:buNone/>
              <a:defRPr sz="3400" b="1">
                <a:solidFill>
                  <a:schemeClr val="dk1"/>
                </a:solidFill>
                <a:latin typeface="Jost"/>
                <a:ea typeface="Jost"/>
                <a:cs typeface="Jost"/>
                <a:sym typeface="Jost"/>
              </a:defRPr>
            </a:lvl9pPr>
          </a:lstStyle>
          <a:p>
            <a:endParaRPr/>
          </a:p>
        </p:txBody>
      </p:sp>
      <p:sp>
        <p:nvSpPr>
          <p:cNvPr id="7" name="Google Shape;7;p1"/>
          <p:cNvSpPr txBox="1">
            <a:spLocks noGrp="1"/>
          </p:cNvSpPr>
          <p:nvPr>
            <p:ph type="body" idx="1"/>
          </p:nvPr>
        </p:nvSpPr>
        <p:spPr>
          <a:xfrm>
            <a:off x="715000" y="1158784"/>
            <a:ext cx="7713900" cy="3447000"/>
          </a:xfrm>
          <a:prstGeom prst="rect">
            <a:avLst/>
          </a:prstGeom>
          <a:noFill/>
          <a:ln>
            <a:noFill/>
          </a:ln>
        </p:spPr>
        <p:txBody>
          <a:bodyPr spcFirstLastPara="1" wrap="square" lIns="91425" tIns="91425" rIns="91425" bIns="91425" anchor="t" anchorCtr="0">
            <a:noAutofit/>
          </a:bodyPr>
          <a:lstStyle>
            <a:lvl1pPr marL="457200" lvl="0" indent="-304800">
              <a:lnSpc>
                <a:spcPct val="100000"/>
              </a:lnSpc>
              <a:spcBef>
                <a:spcPts val="0"/>
              </a:spcBef>
              <a:spcAft>
                <a:spcPts val="0"/>
              </a:spcAft>
              <a:buClr>
                <a:schemeClr val="dk1"/>
              </a:buClr>
              <a:buSzPts val="1200"/>
              <a:buFont typeface="Epilogue"/>
              <a:buChar char="●"/>
              <a:defRPr sz="1200">
                <a:solidFill>
                  <a:schemeClr val="dk1"/>
                </a:solidFill>
                <a:latin typeface="Epilogue"/>
                <a:ea typeface="Epilogue"/>
                <a:cs typeface="Epilogue"/>
                <a:sym typeface="Epilogue"/>
              </a:defRPr>
            </a:lvl1pPr>
            <a:lvl2pPr marL="914400" lvl="1" indent="-304800">
              <a:lnSpc>
                <a:spcPct val="100000"/>
              </a:lnSpc>
              <a:spcBef>
                <a:spcPts val="0"/>
              </a:spcBef>
              <a:spcAft>
                <a:spcPts val="0"/>
              </a:spcAft>
              <a:buClr>
                <a:schemeClr val="dk1"/>
              </a:buClr>
              <a:buSzPts val="1200"/>
              <a:buFont typeface="Epilogue"/>
              <a:buChar char="○"/>
              <a:defRPr sz="1200">
                <a:solidFill>
                  <a:schemeClr val="dk1"/>
                </a:solidFill>
                <a:latin typeface="Epilogue"/>
                <a:ea typeface="Epilogue"/>
                <a:cs typeface="Epilogue"/>
                <a:sym typeface="Epilogue"/>
              </a:defRPr>
            </a:lvl2pPr>
            <a:lvl3pPr marL="1371600" lvl="2" indent="-304800">
              <a:lnSpc>
                <a:spcPct val="100000"/>
              </a:lnSpc>
              <a:spcBef>
                <a:spcPts val="0"/>
              </a:spcBef>
              <a:spcAft>
                <a:spcPts val="0"/>
              </a:spcAft>
              <a:buClr>
                <a:schemeClr val="dk1"/>
              </a:buClr>
              <a:buSzPts val="1200"/>
              <a:buFont typeface="Epilogue"/>
              <a:buChar char="■"/>
              <a:defRPr sz="1200">
                <a:solidFill>
                  <a:schemeClr val="dk1"/>
                </a:solidFill>
                <a:latin typeface="Epilogue"/>
                <a:ea typeface="Epilogue"/>
                <a:cs typeface="Epilogue"/>
                <a:sym typeface="Epilogue"/>
              </a:defRPr>
            </a:lvl3pPr>
            <a:lvl4pPr marL="1828800" lvl="3" indent="-304800">
              <a:lnSpc>
                <a:spcPct val="100000"/>
              </a:lnSpc>
              <a:spcBef>
                <a:spcPts val="0"/>
              </a:spcBef>
              <a:spcAft>
                <a:spcPts val="0"/>
              </a:spcAft>
              <a:buClr>
                <a:schemeClr val="dk1"/>
              </a:buClr>
              <a:buSzPts val="1200"/>
              <a:buFont typeface="Epilogue"/>
              <a:buChar char="●"/>
              <a:defRPr sz="1200">
                <a:solidFill>
                  <a:schemeClr val="dk1"/>
                </a:solidFill>
                <a:latin typeface="Epilogue"/>
                <a:ea typeface="Epilogue"/>
                <a:cs typeface="Epilogue"/>
                <a:sym typeface="Epilogue"/>
              </a:defRPr>
            </a:lvl4pPr>
            <a:lvl5pPr marL="2286000" lvl="4" indent="-304800">
              <a:lnSpc>
                <a:spcPct val="100000"/>
              </a:lnSpc>
              <a:spcBef>
                <a:spcPts val="0"/>
              </a:spcBef>
              <a:spcAft>
                <a:spcPts val="0"/>
              </a:spcAft>
              <a:buClr>
                <a:schemeClr val="dk1"/>
              </a:buClr>
              <a:buSzPts val="1200"/>
              <a:buFont typeface="Epilogue"/>
              <a:buChar char="○"/>
              <a:defRPr sz="1200">
                <a:solidFill>
                  <a:schemeClr val="dk1"/>
                </a:solidFill>
                <a:latin typeface="Epilogue"/>
                <a:ea typeface="Epilogue"/>
                <a:cs typeface="Epilogue"/>
                <a:sym typeface="Epilogue"/>
              </a:defRPr>
            </a:lvl5pPr>
            <a:lvl6pPr marL="2743200" lvl="5" indent="-304800">
              <a:lnSpc>
                <a:spcPct val="100000"/>
              </a:lnSpc>
              <a:spcBef>
                <a:spcPts val="0"/>
              </a:spcBef>
              <a:spcAft>
                <a:spcPts val="0"/>
              </a:spcAft>
              <a:buClr>
                <a:schemeClr val="dk1"/>
              </a:buClr>
              <a:buSzPts val="1200"/>
              <a:buFont typeface="Epilogue"/>
              <a:buChar char="■"/>
              <a:defRPr sz="1200">
                <a:solidFill>
                  <a:schemeClr val="dk1"/>
                </a:solidFill>
                <a:latin typeface="Epilogue"/>
                <a:ea typeface="Epilogue"/>
                <a:cs typeface="Epilogue"/>
                <a:sym typeface="Epilogue"/>
              </a:defRPr>
            </a:lvl6pPr>
            <a:lvl7pPr marL="3200400" lvl="6" indent="-304800">
              <a:lnSpc>
                <a:spcPct val="100000"/>
              </a:lnSpc>
              <a:spcBef>
                <a:spcPts val="0"/>
              </a:spcBef>
              <a:spcAft>
                <a:spcPts val="0"/>
              </a:spcAft>
              <a:buClr>
                <a:schemeClr val="dk1"/>
              </a:buClr>
              <a:buSzPts val="1200"/>
              <a:buFont typeface="Epilogue"/>
              <a:buChar char="●"/>
              <a:defRPr sz="1200">
                <a:solidFill>
                  <a:schemeClr val="dk1"/>
                </a:solidFill>
                <a:latin typeface="Epilogue"/>
                <a:ea typeface="Epilogue"/>
                <a:cs typeface="Epilogue"/>
                <a:sym typeface="Epilogue"/>
              </a:defRPr>
            </a:lvl7pPr>
            <a:lvl8pPr marL="3657600" lvl="7" indent="-304800">
              <a:lnSpc>
                <a:spcPct val="100000"/>
              </a:lnSpc>
              <a:spcBef>
                <a:spcPts val="0"/>
              </a:spcBef>
              <a:spcAft>
                <a:spcPts val="0"/>
              </a:spcAft>
              <a:buClr>
                <a:schemeClr val="dk1"/>
              </a:buClr>
              <a:buSzPts val="1200"/>
              <a:buFont typeface="Epilogue"/>
              <a:buChar char="○"/>
              <a:defRPr sz="1200">
                <a:solidFill>
                  <a:schemeClr val="dk1"/>
                </a:solidFill>
                <a:latin typeface="Epilogue"/>
                <a:ea typeface="Epilogue"/>
                <a:cs typeface="Epilogue"/>
                <a:sym typeface="Epilogue"/>
              </a:defRPr>
            </a:lvl8pPr>
            <a:lvl9pPr marL="4114800" lvl="8" indent="-304800">
              <a:lnSpc>
                <a:spcPct val="100000"/>
              </a:lnSpc>
              <a:spcBef>
                <a:spcPts val="0"/>
              </a:spcBef>
              <a:spcAft>
                <a:spcPts val="0"/>
              </a:spcAft>
              <a:buClr>
                <a:schemeClr val="dk1"/>
              </a:buClr>
              <a:buSzPts val="1200"/>
              <a:buFont typeface="Epilogue"/>
              <a:buChar char="■"/>
              <a:defRPr sz="1200">
                <a:solidFill>
                  <a:schemeClr val="dk1"/>
                </a:solidFill>
                <a:latin typeface="Epilogue"/>
                <a:ea typeface="Epilogue"/>
                <a:cs typeface="Epilogue"/>
                <a:sym typeface="Epilogue"/>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3" r:id="rId4"/>
    <p:sldLayoutId id="2147483654" r:id="rId5"/>
    <p:sldLayoutId id="2147483655" r:id="rId6"/>
    <p:sldLayoutId id="2147483656" r:id="rId7"/>
    <p:sldLayoutId id="2147483658" r:id="rId8"/>
    <p:sldLayoutId id="2147483659" r:id="rId9"/>
    <p:sldLayoutId id="2147483661" r:id="rId10"/>
    <p:sldLayoutId id="2147483663" r:id="rId11"/>
    <p:sldLayoutId id="2147483664" r:id="rId12"/>
    <p:sldLayoutId id="2147483669" r:id="rId13"/>
    <p:sldLayoutId id="2147483671" r:id="rId14"/>
    <p:sldLayoutId id="2147483672" r:id="rId15"/>
    <p:sldLayoutId id="2147483673"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9"/>
        <p:cNvGrpSpPr/>
        <p:nvPr/>
      </p:nvGrpSpPr>
      <p:grpSpPr>
        <a:xfrm>
          <a:off x="0" y="0"/>
          <a:ext cx="0" cy="0"/>
          <a:chOff x="0" y="0"/>
          <a:chExt cx="0" cy="0"/>
        </a:xfrm>
      </p:grpSpPr>
      <p:sp>
        <p:nvSpPr>
          <p:cNvPr id="920" name="Google Shape;920;p31"/>
          <p:cNvSpPr txBox="1">
            <a:spLocks noGrp="1"/>
          </p:cNvSpPr>
          <p:nvPr>
            <p:ph type="ctrTitle"/>
          </p:nvPr>
        </p:nvSpPr>
        <p:spPr>
          <a:xfrm>
            <a:off x="1177064" y="778749"/>
            <a:ext cx="6633429" cy="1864800"/>
          </a:xfrm>
          <a:prstGeom prst="rect">
            <a:avLst/>
          </a:prstGeom>
        </p:spPr>
        <p:txBody>
          <a:bodyPr spcFirstLastPara="1" wrap="square" lIns="91425" tIns="0" rIns="182875" bIns="91425" anchor="t" anchorCtr="0">
            <a:noAutofit/>
          </a:bodyPr>
          <a:lstStyle/>
          <a:p>
            <a:pPr marL="0" lvl="0" indent="0" algn="l" rtl="0">
              <a:spcBef>
                <a:spcPts val="0"/>
              </a:spcBef>
              <a:spcAft>
                <a:spcPts val="0"/>
              </a:spcAft>
              <a:buNone/>
            </a:pPr>
            <a:r>
              <a:rPr lang="en" sz="4100" dirty="0"/>
              <a:t>Pemeriksaan Dasar Kehamilan</a:t>
            </a:r>
            <a:endParaRPr b="0" dirty="0"/>
          </a:p>
        </p:txBody>
      </p:sp>
      <p:sp>
        <p:nvSpPr>
          <p:cNvPr id="921" name="Google Shape;921;p31"/>
          <p:cNvSpPr txBox="1">
            <a:spLocks noGrp="1"/>
          </p:cNvSpPr>
          <p:nvPr>
            <p:ph type="subTitle" idx="1"/>
          </p:nvPr>
        </p:nvSpPr>
        <p:spPr>
          <a:xfrm>
            <a:off x="1177065" y="2798765"/>
            <a:ext cx="3601048"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dirty="0" smtClean="0"/>
              <a:t>Patemah</a:t>
            </a:r>
            <a:r>
              <a:rPr lang="en" dirty="0" smtClean="0"/>
              <a:t>, S.SiT.,M.Kes</a:t>
            </a:r>
            <a:endParaRPr dirty="0"/>
          </a:p>
        </p:txBody>
      </p:sp>
      <p:sp>
        <p:nvSpPr>
          <p:cNvPr id="922" name="Google Shape;922;p31"/>
          <p:cNvSpPr/>
          <p:nvPr/>
        </p:nvSpPr>
        <p:spPr>
          <a:xfrm>
            <a:off x="-3250" y="2234300"/>
            <a:ext cx="9305345" cy="2922559"/>
          </a:xfrm>
          <a:custGeom>
            <a:avLst/>
            <a:gdLst/>
            <a:ahLst/>
            <a:cxnLst/>
            <a:rect l="l" t="t" r="r" b="b"/>
            <a:pathLst>
              <a:path w="272824" h="132738" extrusionOk="0">
                <a:moveTo>
                  <a:pt x="232348" y="0"/>
                </a:moveTo>
                <a:cubicBezTo>
                  <a:pt x="221869" y="0"/>
                  <a:pt x="209711" y="2223"/>
                  <a:pt x="195662" y="8019"/>
                </a:cubicBezTo>
                <a:cubicBezTo>
                  <a:pt x="137646" y="31951"/>
                  <a:pt x="146718" y="111613"/>
                  <a:pt x="75343" y="113683"/>
                </a:cubicBezTo>
                <a:cubicBezTo>
                  <a:pt x="74824" y="113698"/>
                  <a:pt x="74305" y="113705"/>
                  <a:pt x="73786" y="113705"/>
                </a:cubicBezTo>
                <a:cubicBezTo>
                  <a:pt x="42035" y="113705"/>
                  <a:pt x="10672" y="85578"/>
                  <a:pt x="0" y="62579"/>
                </a:cubicBezTo>
                <a:lnTo>
                  <a:pt x="0" y="132737"/>
                </a:lnTo>
                <a:lnTo>
                  <a:pt x="272824" y="132737"/>
                </a:lnTo>
                <a:lnTo>
                  <a:pt x="272824" y="13010"/>
                </a:lnTo>
                <a:cubicBezTo>
                  <a:pt x="263644" y="6686"/>
                  <a:pt x="250521" y="0"/>
                  <a:pt x="232348" y="0"/>
                </a:cubicBezTo>
                <a:close/>
              </a:path>
            </a:pathLst>
          </a:custGeom>
          <a:solidFill>
            <a:schemeClr val="dk2"/>
          </a:solid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grpSp>
        <p:nvGrpSpPr>
          <p:cNvPr id="923" name="Google Shape;923;p31"/>
          <p:cNvGrpSpPr/>
          <p:nvPr/>
        </p:nvGrpSpPr>
        <p:grpSpPr>
          <a:xfrm>
            <a:off x="3354275" y="-122761"/>
            <a:ext cx="6099131" cy="5953120"/>
            <a:chOff x="3354275" y="-122761"/>
            <a:chExt cx="6099131" cy="5953120"/>
          </a:xfrm>
        </p:grpSpPr>
        <p:grpSp>
          <p:nvGrpSpPr>
            <p:cNvPr id="924" name="Google Shape;924;p31"/>
            <p:cNvGrpSpPr/>
            <p:nvPr/>
          </p:nvGrpSpPr>
          <p:grpSpPr>
            <a:xfrm>
              <a:off x="3354275" y="-122761"/>
              <a:ext cx="6099131" cy="5953120"/>
              <a:chOff x="3354275" y="-122761"/>
              <a:chExt cx="6099131" cy="5953120"/>
            </a:xfrm>
          </p:grpSpPr>
          <p:grpSp>
            <p:nvGrpSpPr>
              <p:cNvPr id="925" name="Google Shape;925;p31"/>
              <p:cNvGrpSpPr/>
              <p:nvPr/>
            </p:nvGrpSpPr>
            <p:grpSpPr>
              <a:xfrm rot="-5719820">
                <a:off x="8238833" y="1886211"/>
                <a:ext cx="1196950" cy="1125870"/>
                <a:chOff x="7992324" y="3795610"/>
                <a:chExt cx="1196921" cy="1125842"/>
              </a:xfrm>
            </p:grpSpPr>
            <p:sp>
              <p:nvSpPr>
                <p:cNvPr id="926" name="Google Shape;926;p31"/>
                <p:cNvSpPr/>
                <p:nvPr/>
              </p:nvSpPr>
              <p:spPr>
                <a:xfrm>
                  <a:off x="8617701" y="4534606"/>
                  <a:ext cx="375588" cy="137593"/>
                </a:xfrm>
                <a:custGeom>
                  <a:avLst/>
                  <a:gdLst/>
                  <a:ahLst/>
                  <a:cxnLst/>
                  <a:rect l="l" t="t" r="r" b="b"/>
                  <a:pathLst>
                    <a:path w="13553" h="4965" extrusionOk="0">
                      <a:moveTo>
                        <a:pt x="6548" y="0"/>
                      </a:moveTo>
                      <a:cubicBezTo>
                        <a:pt x="2925" y="0"/>
                        <a:pt x="1" y="2499"/>
                        <a:pt x="1" y="2499"/>
                      </a:cubicBezTo>
                      <a:cubicBezTo>
                        <a:pt x="2999" y="4422"/>
                        <a:pt x="5959" y="4964"/>
                        <a:pt x="8344" y="4964"/>
                      </a:cubicBezTo>
                      <a:cubicBezTo>
                        <a:pt x="11430" y="4964"/>
                        <a:pt x="13553" y="4056"/>
                        <a:pt x="13553" y="4056"/>
                      </a:cubicBezTo>
                      <a:cubicBezTo>
                        <a:pt x="11301" y="957"/>
                        <a:pt x="8791" y="0"/>
                        <a:pt x="654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31"/>
                <p:cNvSpPr/>
                <p:nvPr/>
              </p:nvSpPr>
              <p:spPr>
                <a:xfrm>
                  <a:off x="8736170" y="4304707"/>
                  <a:ext cx="289900" cy="114702"/>
                </a:xfrm>
                <a:custGeom>
                  <a:avLst/>
                  <a:gdLst/>
                  <a:ahLst/>
                  <a:cxnLst/>
                  <a:rect l="l" t="t" r="r" b="b"/>
                  <a:pathLst>
                    <a:path w="10461" h="4139" extrusionOk="0">
                      <a:moveTo>
                        <a:pt x="5762" y="0"/>
                      </a:moveTo>
                      <a:cubicBezTo>
                        <a:pt x="2091" y="0"/>
                        <a:pt x="1" y="3587"/>
                        <a:pt x="1" y="3587"/>
                      </a:cubicBezTo>
                      <a:cubicBezTo>
                        <a:pt x="1299" y="3982"/>
                        <a:pt x="2508" y="4139"/>
                        <a:pt x="3609" y="4139"/>
                      </a:cubicBezTo>
                      <a:cubicBezTo>
                        <a:pt x="7829" y="4139"/>
                        <a:pt x="10460" y="1836"/>
                        <a:pt x="10460" y="1836"/>
                      </a:cubicBezTo>
                      <a:cubicBezTo>
                        <a:pt x="8695" y="491"/>
                        <a:pt x="7120" y="0"/>
                        <a:pt x="576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31"/>
                <p:cNvSpPr/>
                <p:nvPr/>
              </p:nvSpPr>
              <p:spPr>
                <a:xfrm>
                  <a:off x="8381096" y="4746298"/>
                  <a:ext cx="225607" cy="68311"/>
                </a:xfrm>
                <a:custGeom>
                  <a:avLst/>
                  <a:gdLst/>
                  <a:ahLst/>
                  <a:cxnLst/>
                  <a:rect l="l" t="t" r="r" b="b"/>
                  <a:pathLst>
                    <a:path w="8141" h="2465" extrusionOk="0">
                      <a:moveTo>
                        <a:pt x="3654" y="1"/>
                      </a:moveTo>
                      <a:cubicBezTo>
                        <a:pt x="1367" y="1"/>
                        <a:pt x="1" y="1215"/>
                        <a:pt x="1" y="1215"/>
                      </a:cubicBezTo>
                      <a:cubicBezTo>
                        <a:pt x="1867" y="2160"/>
                        <a:pt x="3438" y="2464"/>
                        <a:pt x="4686" y="2464"/>
                      </a:cubicBezTo>
                      <a:cubicBezTo>
                        <a:pt x="6937" y="2464"/>
                        <a:pt x="8141" y="1476"/>
                        <a:pt x="8141" y="1476"/>
                      </a:cubicBezTo>
                      <a:cubicBezTo>
                        <a:pt x="6420" y="361"/>
                        <a:pt x="4901" y="1"/>
                        <a:pt x="365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31"/>
                <p:cNvSpPr/>
                <p:nvPr/>
              </p:nvSpPr>
              <p:spPr>
                <a:xfrm>
                  <a:off x="8430562" y="4118953"/>
                  <a:ext cx="280118" cy="226577"/>
                </a:xfrm>
                <a:custGeom>
                  <a:avLst/>
                  <a:gdLst/>
                  <a:ahLst/>
                  <a:cxnLst/>
                  <a:rect l="l" t="t" r="r" b="b"/>
                  <a:pathLst>
                    <a:path w="10108" h="8176" extrusionOk="0">
                      <a:moveTo>
                        <a:pt x="1069" y="1"/>
                      </a:moveTo>
                      <a:lnTo>
                        <a:pt x="1069" y="1"/>
                      </a:lnTo>
                      <a:cubicBezTo>
                        <a:pt x="1069" y="1"/>
                        <a:pt x="1" y="6424"/>
                        <a:pt x="7425" y="8175"/>
                      </a:cubicBezTo>
                      <a:lnTo>
                        <a:pt x="7425" y="8175"/>
                      </a:lnTo>
                      <a:cubicBezTo>
                        <a:pt x="7425" y="8175"/>
                        <a:pt x="10108" y="1729"/>
                        <a:pt x="10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31"/>
                <p:cNvSpPr/>
                <p:nvPr/>
              </p:nvSpPr>
              <p:spPr>
                <a:xfrm>
                  <a:off x="7992324" y="4106982"/>
                  <a:ext cx="839661" cy="814470"/>
                </a:xfrm>
                <a:custGeom>
                  <a:avLst/>
                  <a:gdLst/>
                  <a:ahLst/>
                  <a:cxnLst/>
                  <a:rect l="l" t="t" r="r" b="b"/>
                  <a:pathLst>
                    <a:path w="30299" h="29390" fill="none" extrusionOk="0">
                      <a:moveTo>
                        <a:pt x="30299" y="1"/>
                      </a:moveTo>
                      <a:cubicBezTo>
                        <a:pt x="30299" y="1"/>
                        <a:pt x="21670" y="25945"/>
                        <a:pt x="0" y="29390"/>
                      </a:cubicBezTo>
                    </a:path>
                  </a:pathLst>
                </a:custGeom>
                <a:no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31"/>
                <p:cNvSpPr/>
                <p:nvPr/>
              </p:nvSpPr>
              <p:spPr>
                <a:xfrm>
                  <a:off x="8504609" y="4159607"/>
                  <a:ext cx="204823" cy="338730"/>
                </a:xfrm>
                <a:custGeom>
                  <a:avLst/>
                  <a:gdLst/>
                  <a:ahLst/>
                  <a:cxnLst/>
                  <a:rect l="l" t="t" r="r" b="b"/>
                  <a:pathLst>
                    <a:path w="7391" h="12223" fill="none" extrusionOk="0">
                      <a:moveTo>
                        <a:pt x="0" y="0"/>
                      </a:moveTo>
                      <a:cubicBezTo>
                        <a:pt x="0" y="0"/>
                        <a:pt x="7390" y="5139"/>
                        <a:pt x="4150" y="12222"/>
                      </a:cubicBezTo>
                    </a:path>
                  </a:pathLst>
                </a:custGeom>
                <a:noFill/>
                <a:ln w="68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31"/>
                <p:cNvSpPr/>
                <p:nvPr/>
              </p:nvSpPr>
              <p:spPr>
                <a:xfrm>
                  <a:off x="8479086" y="4554059"/>
                  <a:ext cx="377777" cy="105557"/>
                </a:xfrm>
                <a:custGeom>
                  <a:avLst/>
                  <a:gdLst/>
                  <a:ahLst/>
                  <a:cxnLst/>
                  <a:rect l="l" t="t" r="r" b="b"/>
                  <a:pathLst>
                    <a:path w="13632" h="3809" fill="none" extrusionOk="0">
                      <a:moveTo>
                        <a:pt x="13632" y="2104"/>
                      </a:moveTo>
                      <a:cubicBezTo>
                        <a:pt x="13632" y="2104"/>
                        <a:pt x="7424" y="0"/>
                        <a:pt x="0" y="3809"/>
                      </a:cubicBezTo>
                    </a:path>
                  </a:pathLst>
                </a:custGeom>
                <a:noFill/>
                <a:ln w="68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31"/>
                <p:cNvSpPr/>
                <p:nvPr/>
              </p:nvSpPr>
              <p:spPr>
                <a:xfrm>
                  <a:off x="8627789" y="4356833"/>
                  <a:ext cx="242955" cy="129833"/>
                </a:xfrm>
                <a:custGeom>
                  <a:avLst/>
                  <a:gdLst/>
                  <a:ahLst/>
                  <a:cxnLst/>
                  <a:rect l="l" t="t" r="r" b="b"/>
                  <a:pathLst>
                    <a:path w="8767" h="4685" fill="none" extrusionOk="0">
                      <a:moveTo>
                        <a:pt x="8766" y="0"/>
                      </a:moveTo>
                      <a:cubicBezTo>
                        <a:pt x="8766" y="0"/>
                        <a:pt x="4344" y="364"/>
                        <a:pt x="1" y="4684"/>
                      </a:cubicBezTo>
                    </a:path>
                  </a:pathLst>
                </a:custGeom>
                <a:noFill/>
                <a:ln w="68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31"/>
                <p:cNvSpPr/>
                <p:nvPr/>
              </p:nvSpPr>
              <p:spPr>
                <a:xfrm>
                  <a:off x="8305802" y="4743083"/>
                  <a:ext cx="287683" cy="58335"/>
                </a:xfrm>
                <a:custGeom>
                  <a:avLst/>
                  <a:gdLst/>
                  <a:ahLst/>
                  <a:cxnLst/>
                  <a:rect l="l" t="t" r="r" b="b"/>
                  <a:pathLst>
                    <a:path w="10381" h="2105" fill="none" extrusionOk="0">
                      <a:moveTo>
                        <a:pt x="10380" y="1388"/>
                      </a:moveTo>
                      <a:cubicBezTo>
                        <a:pt x="10380" y="1388"/>
                        <a:pt x="6072" y="1"/>
                        <a:pt x="0" y="2104"/>
                      </a:cubicBezTo>
                    </a:path>
                  </a:pathLst>
                </a:custGeom>
                <a:noFill/>
                <a:ln w="68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31"/>
                <p:cNvSpPr/>
                <p:nvPr/>
              </p:nvSpPr>
              <p:spPr>
                <a:xfrm>
                  <a:off x="8577436" y="3795610"/>
                  <a:ext cx="611809" cy="380437"/>
                </a:xfrm>
                <a:custGeom>
                  <a:avLst/>
                  <a:gdLst/>
                  <a:ahLst/>
                  <a:cxnLst/>
                  <a:rect l="l" t="t" r="r" b="b"/>
                  <a:pathLst>
                    <a:path w="22077" h="13728" extrusionOk="0">
                      <a:moveTo>
                        <a:pt x="8727" y="1"/>
                      </a:moveTo>
                      <a:cubicBezTo>
                        <a:pt x="6616" y="1"/>
                        <a:pt x="6505" y="3573"/>
                        <a:pt x="6733" y="6322"/>
                      </a:cubicBezTo>
                      <a:lnTo>
                        <a:pt x="6733" y="6322"/>
                      </a:lnTo>
                      <a:cubicBezTo>
                        <a:pt x="6274" y="4177"/>
                        <a:pt x="5328" y="1697"/>
                        <a:pt x="3398" y="1607"/>
                      </a:cubicBezTo>
                      <a:cubicBezTo>
                        <a:pt x="3372" y="1606"/>
                        <a:pt x="3347" y="1605"/>
                        <a:pt x="3322" y="1605"/>
                      </a:cubicBezTo>
                      <a:cubicBezTo>
                        <a:pt x="1" y="1605"/>
                        <a:pt x="2452" y="11342"/>
                        <a:pt x="9799" y="13226"/>
                      </a:cubicBezTo>
                      <a:cubicBezTo>
                        <a:pt x="9799" y="13226"/>
                        <a:pt x="11874" y="13727"/>
                        <a:pt x="14295" y="13727"/>
                      </a:cubicBezTo>
                      <a:cubicBezTo>
                        <a:pt x="17032" y="13727"/>
                        <a:pt x="20210" y="13087"/>
                        <a:pt x="21338" y="10361"/>
                      </a:cubicBezTo>
                      <a:cubicBezTo>
                        <a:pt x="22076" y="8572"/>
                        <a:pt x="21343" y="7933"/>
                        <a:pt x="20019" y="7933"/>
                      </a:cubicBezTo>
                      <a:cubicBezTo>
                        <a:pt x="18215" y="7933"/>
                        <a:pt x="15314" y="9120"/>
                        <a:pt x="13550" y="10199"/>
                      </a:cubicBezTo>
                      <a:lnTo>
                        <a:pt x="13550" y="10199"/>
                      </a:lnTo>
                      <a:cubicBezTo>
                        <a:pt x="15623" y="8458"/>
                        <a:pt x="19100" y="5048"/>
                        <a:pt x="17075" y="3187"/>
                      </a:cubicBezTo>
                      <a:cubicBezTo>
                        <a:pt x="16730" y="2870"/>
                        <a:pt x="16352" y="2732"/>
                        <a:pt x="15954" y="2732"/>
                      </a:cubicBezTo>
                      <a:cubicBezTo>
                        <a:pt x="13128" y="2732"/>
                        <a:pt x="9310" y="9747"/>
                        <a:pt x="9310" y="9747"/>
                      </a:cubicBezTo>
                      <a:cubicBezTo>
                        <a:pt x="9310" y="9747"/>
                        <a:pt x="13562" y="1186"/>
                        <a:pt x="9321" y="84"/>
                      </a:cubicBezTo>
                      <a:cubicBezTo>
                        <a:pt x="9108" y="27"/>
                        <a:pt x="8910" y="1"/>
                        <a:pt x="87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31"/>
                <p:cNvSpPr/>
                <p:nvPr/>
              </p:nvSpPr>
              <p:spPr>
                <a:xfrm>
                  <a:off x="8670631" y="3930068"/>
                  <a:ext cx="383125" cy="238549"/>
                </a:xfrm>
                <a:custGeom>
                  <a:avLst/>
                  <a:gdLst/>
                  <a:ahLst/>
                  <a:cxnLst/>
                  <a:rect l="l" t="t" r="r" b="b"/>
                  <a:pathLst>
                    <a:path w="13825" h="8608" extrusionOk="0">
                      <a:moveTo>
                        <a:pt x="5463" y="1"/>
                      </a:moveTo>
                      <a:cubicBezTo>
                        <a:pt x="4144" y="1"/>
                        <a:pt x="4073" y="2221"/>
                        <a:pt x="4215" y="3939"/>
                      </a:cubicBezTo>
                      <a:lnTo>
                        <a:pt x="4215" y="3939"/>
                      </a:lnTo>
                      <a:cubicBezTo>
                        <a:pt x="3927" y="2602"/>
                        <a:pt x="3333" y="1065"/>
                        <a:pt x="2127" y="1007"/>
                      </a:cubicBezTo>
                      <a:cubicBezTo>
                        <a:pt x="2111" y="1006"/>
                        <a:pt x="2096" y="1006"/>
                        <a:pt x="2080" y="1006"/>
                      </a:cubicBezTo>
                      <a:cubicBezTo>
                        <a:pt x="1" y="1006"/>
                        <a:pt x="1535" y="7110"/>
                        <a:pt x="6140" y="8295"/>
                      </a:cubicBezTo>
                      <a:cubicBezTo>
                        <a:pt x="6140" y="8295"/>
                        <a:pt x="7438" y="8607"/>
                        <a:pt x="8953" y="8607"/>
                      </a:cubicBezTo>
                      <a:cubicBezTo>
                        <a:pt x="10667" y="8607"/>
                        <a:pt x="12659" y="8207"/>
                        <a:pt x="13360" y="6498"/>
                      </a:cubicBezTo>
                      <a:cubicBezTo>
                        <a:pt x="13824" y="5374"/>
                        <a:pt x="13365" y="4973"/>
                        <a:pt x="12535" y="4973"/>
                      </a:cubicBezTo>
                      <a:cubicBezTo>
                        <a:pt x="11404" y="4973"/>
                        <a:pt x="9586" y="5718"/>
                        <a:pt x="8484" y="6393"/>
                      </a:cubicBezTo>
                      <a:lnTo>
                        <a:pt x="8484" y="6393"/>
                      </a:lnTo>
                      <a:cubicBezTo>
                        <a:pt x="9779" y="5306"/>
                        <a:pt x="11960" y="3167"/>
                        <a:pt x="10699" y="1996"/>
                      </a:cubicBezTo>
                      <a:cubicBezTo>
                        <a:pt x="10484" y="1799"/>
                        <a:pt x="10247" y="1712"/>
                        <a:pt x="9999" y="1712"/>
                      </a:cubicBezTo>
                      <a:cubicBezTo>
                        <a:pt x="8228" y="1712"/>
                        <a:pt x="5833" y="6100"/>
                        <a:pt x="5833" y="6100"/>
                      </a:cubicBezTo>
                      <a:cubicBezTo>
                        <a:pt x="5833" y="6100"/>
                        <a:pt x="8494" y="746"/>
                        <a:pt x="5833" y="52"/>
                      </a:cubicBezTo>
                      <a:cubicBezTo>
                        <a:pt x="5700" y="17"/>
                        <a:pt x="5577" y="1"/>
                        <a:pt x="546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31"/>
                <p:cNvSpPr/>
                <p:nvPr/>
              </p:nvSpPr>
              <p:spPr>
                <a:xfrm>
                  <a:off x="8690168" y="4119923"/>
                  <a:ext cx="129223" cy="53374"/>
                </a:xfrm>
                <a:custGeom>
                  <a:avLst/>
                  <a:gdLst/>
                  <a:ahLst/>
                  <a:cxnLst/>
                  <a:rect l="l" t="t" r="r" b="b"/>
                  <a:pathLst>
                    <a:path w="4663" h="1926" extrusionOk="0">
                      <a:moveTo>
                        <a:pt x="2590" y="1"/>
                      </a:moveTo>
                      <a:cubicBezTo>
                        <a:pt x="1146" y="1"/>
                        <a:pt x="1" y="1114"/>
                        <a:pt x="1" y="1114"/>
                      </a:cubicBezTo>
                      <a:cubicBezTo>
                        <a:pt x="1133" y="1717"/>
                        <a:pt x="2012" y="1925"/>
                        <a:pt x="2685" y="1925"/>
                      </a:cubicBezTo>
                      <a:cubicBezTo>
                        <a:pt x="4181" y="1925"/>
                        <a:pt x="4662" y="898"/>
                        <a:pt x="4662" y="898"/>
                      </a:cubicBezTo>
                      <a:cubicBezTo>
                        <a:pt x="3963" y="230"/>
                        <a:pt x="3245" y="1"/>
                        <a:pt x="259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31"/>
                <p:cNvSpPr/>
                <p:nvPr/>
              </p:nvSpPr>
              <p:spPr>
                <a:xfrm>
                  <a:off x="8797303" y="4144781"/>
                  <a:ext cx="111543" cy="90786"/>
                </a:xfrm>
                <a:custGeom>
                  <a:avLst/>
                  <a:gdLst/>
                  <a:ahLst/>
                  <a:cxnLst/>
                  <a:rect l="l" t="t" r="r" b="b"/>
                  <a:pathLst>
                    <a:path w="4025" h="3276" extrusionOk="0">
                      <a:moveTo>
                        <a:pt x="860" y="1"/>
                      </a:moveTo>
                      <a:cubicBezTo>
                        <a:pt x="839" y="1"/>
                        <a:pt x="818" y="1"/>
                        <a:pt x="796" y="1"/>
                      </a:cubicBezTo>
                      <a:cubicBezTo>
                        <a:pt x="796" y="1"/>
                        <a:pt x="0" y="2241"/>
                        <a:pt x="4025" y="3275"/>
                      </a:cubicBezTo>
                      <a:cubicBezTo>
                        <a:pt x="4025" y="3275"/>
                        <a:pt x="3958" y="1"/>
                        <a:pt x="86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39" name="Google Shape;939;p31"/>
              <p:cNvGrpSpPr/>
              <p:nvPr/>
            </p:nvGrpSpPr>
            <p:grpSpPr>
              <a:xfrm rot="-1935066">
                <a:off x="5362473" y="3301412"/>
                <a:ext cx="1052566" cy="2121156"/>
                <a:chOff x="5629449" y="2882345"/>
                <a:chExt cx="929782" cy="1873719"/>
              </a:xfrm>
            </p:grpSpPr>
            <p:sp>
              <p:nvSpPr>
                <p:cNvPr id="940" name="Google Shape;940;p31"/>
                <p:cNvSpPr/>
                <p:nvPr/>
              </p:nvSpPr>
              <p:spPr>
                <a:xfrm>
                  <a:off x="5629449" y="3212838"/>
                  <a:ext cx="929782" cy="1543226"/>
                </a:xfrm>
                <a:custGeom>
                  <a:avLst/>
                  <a:gdLst/>
                  <a:ahLst/>
                  <a:cxnLst/>
                  <a:rect l="l" t="t" r="r" b="b"/>
                  <a:pathLst>
                    <a:path w="33551" h="55687" fill="none" extrusionOk="0">
                      <a:moveTo>
                        <a:pt x="11006" y="1"/>
                      </a:moveTo>
                      <a:cubicBezTo>
                        <a:pt x="0" y="29981"/>
                        <a:pt x="33550" y="55686"/>
                        <a:pt x="33550" y="55686"/>
                      </a:cubicBezTo>
                    </a:path>
                  </a:pathLst>
                </a:custGeom>
                <a:noFill/>
                <a:ln w="9100"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31"/>
                <p:cNvSpPr/>
                <p:nvPr/>
              </p:nvSpPr>
              <p:spPr>
                <a:xfrm>
                  <a:off x="5923391" y="4357621"/>
                  <a:ext cx="288626" cy="91978"/>
                </a:xfrm>
                <a:custGeom>
                  <a:avLst/>
                  <a:gdLst/>
                  <a:ahLst/>
                  <a:cxnLst/>
                  <a:rect l="l" t="t" r="r" b="b"/>
                  <a:pathLst>
                    <a:path w="10415" h="3319" extrusionOk="0">
                      <a:moveTo>
                        <a:pt x="4837" y="0"/>
                      </a:moveTo>
                      <a:cubicBezTo>
                        <a:pt x="3366" y="0"/>
                        <a:pt x="1709" y="388"/>
                        <a:pt x="1" y="1518"/>
                      </a:cubicBezTo>
                      <a:cubicBezTo>
                        <a:pt x="1" y="1518"/>
                        <a:pt x="2254" y="3319"/>
                        <a:pt x="5507" y="3319"/>
                      </a:cubicBezTo>
                      <a:cubicBezTo>
                        <a:pt x="6977" y="3319"/>
                        <a:pt x="8652" y="2950"/>
                        <a:pt x="10415" y="1881"/>
                      </a:cubicBezTo>
                      <a:cubicBezTo>
                        <a:pt x="10415" y="1881"/>
                        <a:pt x="8076" y="0"/>
                        <a:pt x="483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31"/>
                <p:cNvSpPr/>
                <p:nvPr/>
              </p:nvSpPr>
              <p:spPr>
                <a:xfrm>
                  <a:off x="5923391" y="4387328"/>
                  <a:ext cx="288321" cy="62270"/>
                </a:xfrm>
                <a:custGeom>
                  <a:avLst/>
                  <a:gdLst/>
                  <a:ahLst/>
                  <a:cxnLst/>
                  <a:rect l="l" t="t" r="r" b="b"/>
                  <a:pathLst>
                    <a:path w="10404" h="2247" extrusionOk="0">
                      <a:moveTo>
                        <a:pt x="3676" y="0"/>
                      </a:moveTo>
                      <a:cubicBezTo>
                        <a:pt x="2389" y="0"/>
                        <a:pt x="1101" y="119"/>
                        <a:pt x="1" y="446"/>
                      </a:cubicBezTo>
                      <a:cubicBezTo>
                        <a:pt x="1" y="446"/>
                        <a:pt x="2254" y="2247"/>
                        <a:pt x="5503" y="2247"/>
                      </a:cubicBezTo>
                      <a:cubicBezTo>
                        <a:pt x="6972" y="2247"/>
                        <a:pt x="8644" y="1878"/>
                        <a:pt x="10403" y="809"/>
                      </a:cubicBezTo>
                      <a:cubicBezTo>
                        <a:pt x="10403" y="809"/>
                        <a:pt x="7042" y="0"/>
                        <a:pt x="3676" y="0"/>
                      </a:cubicBezTo>
                      <a:close/>
                    </a:path>
                  </a:pathLst>
                </a:custGeom>
                <a:solidFill>
                  <a:srgbClr val="091C23">
                    <a:alpha val="1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31"/>
                <p:cNvSpPr/>
                <p:nvPr/>
              </p:nvSpPr>
              <p:spPr>
                <a:xfrm>
                  <a:off x="5812182" y="3967408"/>
                  <a:ext cx="206708" cy="156299"/>
                </a:xfrm>
                <a:custGeom>
                  <a:avLst/>
                  <a:gdLst/>
                  <a:ahLst/>
                  <a:cxnLst/>
                  <a:rect l="l" t="t" r="r" b="b"/>
                  <a:pathLst>
                    <a:path w="7459" h="5640" extrusionOk="0">
                      <a:moveTo>
                        <a:pt x="0" y="0"/>
                      </a:moveTo>
                      <a:cubicBezTo>
                        <a:pt x="0" y="0"/>
                        <a:pt x="1524" y="5241"/>
                        <a:pt x="7458" y="5639"/>
                      </a:cubicBezTo>
                      <a:cubicBezTo>
                        <a:pt x="7458" y="5639"/>
                        <a:pt x="5890" y="160"/>
                        <a:pt x="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31"/>
                <p:cNvSpPr/>
                <p:nvPr/>
              </p:nvSpPr>
              <p:spPr>
                <a:xfrm>
                  <a:off x="5812182" y="3967408"/>
                  <a:ext cx="206708" cy="156299"/>
                </a:xfrm>
                <a:custGeom>
                  <a:avLst/>
                  <a:gdLst/>
                  <a:ahLst/>
                  <a:cxnLst/>
                  <a:rect l="l" t="t" r="r" b="b"/>
                  <a:pathLst>
                    <a:path w="7459" h="5640" extrusionOk="0">
                      <a:moveTo>
                        <a:pt x="0" y="0"/>
                      </a:moveTo>
                      <a:lnTo>
                        <a:pt x="0" y="0"/>
                      </a:lnTo>
                      <a:cubicBezTo>
                        <a:pt x="0" y="1"/>
                        <a:pt x="1524" y="5241"/>
                        <a:pt x="7458" y="5639"/>
                      </a:cubicBezTo>
                      <a:cubicBezTo>
                        <a:pt x="7458" y="5639"/>
                        <a:pt x="3536" y="1183"/>
                        <a:pt x="0" y="0"/>
                      </a:cubicBezTo>
                      <a:close/>
                    </a:path>
                  </a:pathLst>
                </a:custGeom>
                <a:solidFill>
                  <a:srgbClr val="091C23">
                    <a:alpha val="1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31"/>
                <p:cNvSpPr/>
                <p:nvPr/>
              </p:nvSpPr>
              <p:spPr>
                <a:xfrm>
                  <a:off x="5746006" y="3493561"/>
                  <a:ext cx="130470" cy="164806"/>
                </a:xfrm>
                <a:custGeom>
                  <a:avLst/>
                  <a:gdLst/>
                  <a:ahLst/>
                  <a:cxnLst/>
                  <a:rect l="l" t="t" r="r" b="b"/>
                  <a:pathLst>
                    <a:path w="4708" h="5947" extrusionOk="0">
                      <a:moveTo>
                        <a:pt x="1" y="0"/>
                      </a:moveTo>
                      <a:cubicBezTo>
                        <a:pt x="1" y="0"/>
                        <a:pt x="1" y="0"/>
                        <a:pt x="1" y="0"/>
                      </a:cubicBezTo>
                      <a:lnTo>
                        <a:pt x="1" y="0"/>
                      </a:lnTo>
                      <a:cubicBezTo>
                        <a:pt x="1" y="0"/>
                        <a:pt x="1" y="0"/>
                        <a:pt x="1" y="0"/>
                      </a:cubicBezTo>
                      <a:close/>
                      <a:moveTo>
                        <a:pt x="1" y="0"/>
                      </a:moveTo>
                      <a:cubicBezTo>
                        <a:pt x="12" y="7"/>
                        <a:pt x="141" y="4424"/>
                        <a:pt x="4708" y="5946"/>
                      </a:cubicBezTo>
                      <a:cubicBezTo>
                        <a:pt x="4708" y="5946"/>
                        <a:pt x="4583" y="1331"/>
                        <a:pt x="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31"/>
                <p:cNvSpPr/>
                <p:nvPr/>
              </p:nvSpPr>
              <p:spPr>
                <a:xfrm>
                  <a:off x="5746339" y="3493561"/>
                  <a:ext cx="130138" cy="164474"/>
                </a:xfrm>
                <a:custGeom>
                  <a:avLst/>
                  <a:gdLst/>
                  <a:ahLst/>
                  <a:cxnLst/>
                  <a:rect l="l" t="t" r="r" b="b"/>
                  <a:pathLst>
                    <a:path w="4696" h="5935" extrusionOk="0">
                      <a:moveTo>
                        <a:pt x="0" y="0"/>
                      </a:moveTo>
                      <a:lnTo>
                        <a:pt x="0" y="0"/>
                      </a:lnTo>
                      <a:cubicBezTo>
                        <a:pt x="0" y="1"/>
                        <a:pt x="125" y="4423"/>
                        <a:pt x="4696" y="5935"/>
                      </a:cubicBezTo>
                      <a:cubicBezTo>
                        <a:pt x="4696" y="5935"/>
                        <a:pt x="2524" y="1649"/>
                        <a:pt x="0" y="0"/>
                      </a:cubicBezTo>
                      <a:close/>
                    </a:path>
                  </a:pathLst>
                </a:custGeom>
                <a:solidFill>
                  <a:srgbClr val="091C23">
                    <a:alpha val="1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31"/>
                <p:cNvSpPr/>
                <p:nvPr/>
              </p:nvSpPr>
              <p:spPr>
                <a:xfrm>
                  <a:off x="6014757" y="3983149"/>
                  <a:ext cx="206098" cy="288626"/>
                </a:xfrm>
                <a:custGeom>
                  <a:avLst/>
                  <a:gdLst/>
                  <a:ahLst/>
                  <a:cxnLst/>
                  <a:rect l="l" t="t" r="r" b="b"/>
                  <a:pathLst>
                    <a:path w="7437" h="10415" extrusionOk="0">
                      <a:moveTo>
                        <a:pt x="3878" y="1"/>
                      </a:moveTo>
                      <a:cubicBezTo>
                        <a:pt x="3877" y="1"/>
                        <a:pt x="1" y="5026"/>
                        <a:pt x="3741" y="10415"/>
                      </a:cubicBezTo>
                      <a:cubicBezTo>
                        <a:pt x="3741" y="10415"/>
                        <a:pt x="7436" y="5583"/>
                        <a:pt x="387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31"/>
                <p:cNvSpPr/>
                <p:nvPr/>
              </p:nvSpPr>
              <p:spPr>
                <a:xfrm>
                  <a:off x="6083123" y="3983149"/>
                  <a:ext cx="137731" cy="288626"/>
                </a:xfrm>
                <a:custGeom>
                  <a:avLst/>
                  <a:gdLst/>
                  <a:ahLst/>
                  <a:cxnLst/>
                  <a:rect l="l" t="t" r="r" b="b"/>
                  <a:pathLst>
                    <a:path w="4970" h="10415" extrusionOk="0">
                      <a:moveTo>
                        <a:pt x="1411" y="1"/>
                      </a:moveTo>
                      <a:cubicBezTo>
                        <a:pt x="1410" y="1"/>
                        <a:pt x="1" y="6459"/>
                        <a:pt x="1274" y="10415"/>
                      </a:cubicBezTo>
                      <a:cubicBezTo>
                        <a:pt x="1274" y="10415"/>
                        <a:pt x="4969" y="5583"/>
                        <a:pt x="1411" y="1"/>
                      </a:cubicBezTo>
                      <a:close/>
                    </a:path>
                  </a:pathLst>
                </a:custGeom>
                <a:solidFill>
                  <a:srgbClr val="091C23">
                    <a:alpha val="1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31"/>
                <p:cNvSpPr/>
                <p:nvPr/>
              </p:nvSpPr>
              <p:spPr>
                <a:xfrm>
                  <a:off x="5862896" y="3629350"/>
                  <a:ext cx="199031" cy="282002"/>
                </a:xfrm>
                <a:custGeom>
                  <a:avLst/>
                  <a:gdLst/>
                  <a:ahLst/>
                  <a:cxnLst/>
                  <a:rect l="l" t="t" r="r" b="b"/>
                  <a:pathLst>
                    <a:path w="7182" h="10176" extrusionOk="0">
                      <a:moveTo>
                        <a:pt x="4776" y="0"/>
                      </a:moveTo>
                      <a:cubicBezTo>
                        <a:pt x="4776" y="1"/>
                        <a:pt x="1" y="4173"/>
                        <a:pt x="2627" y="10176"/>
                      </a:cubicBezTo>
                      <a:lnTo>
                        <a:pt x="2627" y="10176"/>
                      </a:lnTo>
                      <a:cubicBezTo>
                        <a:pt x="2632" y="10161"/>
                        <a:pt x="7182" y="6151"/>
                        <a:pt x="4776" y="0"/>
                      </a:cubicBezTo>
                      <a:close/>
                      <a:moveTo>
                        <a:pt x="2627" y="10176"/>
                      </a:moveTo>
                      <a:lnTo>
                        <a:pt x="2627" y="10176"/>
                      </a:lnTo>
                      <a:cubicBezTo>
                        <a:pt x="2627" y="10176"/>
                        <a:pt x="2627" y="10176"/>
                        <a:pt x="2627" y="10176"/>
                      </a:cubicBezTo>
                      <a:cubicBezTo>
                        <a:pt x="2627" y="10176"/>
                        <a:pt x="2627" y="10176"/>
                        <a:pt x="2627" y="1017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31"/>
                <p:cNvSpPr/>
                <p:nvPr/>
              </p:nvSpPr>
              <p:spPr>
                <a:xfrm>
                  <a:off x="5922144" y="3629045"/>
                  <a:ext cx="139588" cy="282307"/>
                </a:xfrm>
                <a:custGeom>
                  <a:avLst/>
                  <a:gdLst/>
                  <a:ahLst/>
                  <a:cxnLst/>
                  <a:rect l="l" t="t" r="r" b="b"/>
                  <a:pathLst>
                    <a:path w="5037" h="10187" extrusionOk="0">
                      <a:moveTo>
                        <a:pt x="2626" y="0"/>
                      </a:moveTo>
                      <a:cubicBezTo>
                        <a:pt x="2626" y="0"/>
                        <a:pt x="0" y="6060"/>
                        <a:pt x="478" y="10187"/>
                      </a:cubicBezTo>
                      <a:cubicBezTo>
                        <a:pt x="478" y="10187"/>
                        <a:pt x="5037" y="6173"/>
                        <a:pt x="2626" y="0"/>
                      </a:cubicBezTo>
                      <a:close/>
                    </a:path>
                  </a:pathLst>
                </a:custGeom>
                <a:solidFill>
                  <a:srgbClr val="091C23">
                    <a:alpha val="1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31"/>
                <p:cNvSpPr/>
                <p:nvPr/>
              </p:nvSpPr>
              <p:spPr>
                <a:xfrm>
                  <a:off x="5867302" y="3354308"/>
                  <a:ext cx="110323" cy="160067"/>
                </a:xfrm>
                <a:custGeom>
                  <a:avLst/>
                  <a:gdLst/>
                  <a:ahLst/>
                  <a:cxnLst/>
                  <a:rect l="l" t="t" r="r" b="b"/>
                  <a:pathLst>
                    <a:path w="3981" h="5776" extrusionOk="0">
                      <a:moveTo>
                        <a:pt x="3844" y="0"/>
                      </a:moveTo>
                      <a:cubicBezTo>
                        <a:pt x="3843" y="0"/>
                        <a:pt x="1" y="1524"/>
                        <a:pt x="319" y="5776"/>
                      </a:cubicBezTo>
                      <a:cubicBezTo>
                        <a:pt x="319" y="5776"/>
                        <a:pt x="3980" y="4298"/>
                        <a:pt x="384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31"/>
                <p:cNvSpPr/>
                <p:nvPr/>
              </p:nvSpPr>
              <p:spPr>
                <a:xfrm>
                  <a:off x="5876142" y="3354308"/>
                  <a:ext cx="101788" cy="160067"/>
                </a:xfrm>
                <a:custGeom>
                  <a:avLst/>
                  <a:gdLst/>
                  <a:ahLst/>
                  <a:cxnLst/>
                  <a:rect l="l" t="t" r="r" b="b"/>
                  <a:pathLst>
                    <a:path w="3673" h="5776" extrusionOk="0">
                      <a:moveTo>
                        <a:pt x="3525" y="0"/>
                      </a:moveTo>
                      <a:cubicBezTo>
                        <a:pt x="3524" y="0"/>
                        <a:pt x="603" y="3138"/>
                        <a:pt x="0" y="5776"/>
                      </a:cubicBezTo>
                      <a:cubicBezTo>
                        <a:pt x="0" y="5776"/>
                        <a:pt x="3673" y="4298"/>
                        <a:pt x="3525" y="0"/>
                      </a:cubicBezTo>
                      <a:close/>
                    </a:path>
                  </a:pathLst>
                </a:custGeom>
                <a:solidFill>
                  <a:srgbClr val="091C23">
                    <a:alpha val="1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31"/>
                <p:cNvSpPr/>
                <p:nvPr/>
              </p:nvSpPr>
              <p:spPr>
                <a:xfrm>
                  <a:off x="5929072" y="2882345"/>
                  <a:ext cx="173951" cy="244203"/>
                </a:xfrm>
                <a:custGeom>
                  <a:avLst/>
                  <a:gdLst/>
                  <a:ahLst/>
                  <a:cxnLst/>
                  <a:rect l="l" t="t" r="r" b="b"/>
                  <a:pathLst>
                    <a:path w="6277" h="8812" extrusionOk="0">
                      <a:moveTo>
                        <a:pt x="4343" y="0"/>
                      </a:moveTo>
                      <a:cubicBezTo>
                        <a:pt x="4343" y="0"/>
                        <a:pt x="1092" y="762"/>
                        <a:pt x="0" y="7913"/>
                      </a:cubicBezTo>
                      <a:lnTo>
                        <a:pt x="1205" y="8811"/>
                      </a:lnTo>
                      <a:cubicBezTo>
                        <a:pt x="1205" y="8811"/>
                        <a:pt x="5799" y="8345"/>
                        <a:pt x="6276" y="1581"/>
                      </a:cubicBezTo>
                      <a:lnTo>
                        <a:pt x="6276" y="1581"/>
                      </a:lnTo>
                      <a:lnTo>
                        <a:pt x="4673" y="1660"/>
                      </a:lnTo>
                      <a:lnTo>
                        <a:pt x="434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31"/>
                <p:cNvSpPr/>
                <p:nvPr/>
              </p:nvSpPr>
              <p:spPr>
                <a:xfrm>
                  <a:off x="5933783" y="2948189"/>
                  <a:ext cx="141195" cy="184981"/>
                </a:xfrm>
                <a:custGeom>
                  <a:avLst/>
                  <a:gdLst/>
                  <a:ahLst/>
                  <a:cxnLst/>
                  <a:rect l="l" t="t" r="r" b="b"/>
                  <a:pathLst>
                    <a:path w="5095" h="6675" extrusionOk="0">
                      <a:moveTo>
                        <a:pt x="3002" y="1"/>
                      </a:moveTo>
                      <a:lnTo>
                        <a:pt x="3002" y="1"/>
                      </a:lnTo>
                      <a:cubicBezTo>
                        <a:pt x="2843" y="228"/>
                        <a:pt x="2684" y="444"/>
                        <a:pt x="2536" y="683"/>
                      </a:cubicBezTo>
                      <a:lnTo>
                        <a:pt x="2297" y="1024"/>
                      </a:lnTo>
                      <a:cubicBezTo>
                        <a:pt x="2229" y="1137"/>
                        <a:pt x="2161" y="1263"/>
                        <a:pt x="2093" y="1376"/>
                      </a:cubicBezTo>
                      <a:cubicBezTo>
                        <a:pt x="1945" y="1615"/>
                        <a:pt x="1820" y="1854"/>
                        <a:pt x="1683" y="2092"/>
                      </a:cubicBezTo>
                      <a:cubicBezTo>
                        <a:pt x="1604" y="2217"/>
                        <a:pt x="1547" y="2343"/>
                        <a:pt x="1490" y="2468"/>
                      </a:cubicBezTo>
                      <a:lnTo>
                        <a:pt x="1308" y="2843"/>
                      </a:lnTo>
                      <a:cubicBezTo>
                        <a:pt x="1251" y="2968"/>
                        <a:pt x="1183" y="3093"/>
                        <a:pt x="1126" y="3218"/>
                      </a:cubicBezTo>
                      <a:cubicBezTo>
                        <a:pt x="1081" y="3343"/>
                        <a:pt x="1024" y="3468"/>
                        <a:pt x="967" y="3593"/>
                      </a:cubicBezTo>
                      <a:lnTo>
                        <a:pt x="808" y="3980"/>
                      </a:lnTo>
                      <a:cubicBezTo>
                        <a:pt x="763" y="4105"/>
                        <a:pt x="717" y="4241"/>
                        <a:pt x="672" y="4366"/>
                      </a:cubicBezTo>
                      <a:lnTo>
                        <a:pt x="524" y="4764"/>
                      </a:lnTo>
                      <a:cubicBezTo>
                        <a:pt x="478" y="4889"/>
                        <a:pt x="444" y="5026"/>
                        <a:pt x="399" y="5162"/>
                      </a:cubicBezTo>
                      <a:cubicBezTo>
                        <a:pt x="365" y="5287"/>
                        <a:pt x="319" y="5424"/>
                        <a:pt x="274" y="5560"/>
                      </a:cubicBezTo>
                      <a:cubicBezTo>
                        <a:pt x="240" y="5696"/>
                        <a:pt x="205" y="5821"/>
                        <a:pt x="171" y="5969"/>
                      </a:cubicBezTo>
                      <a:lnTo>
                        <a:pt x="1" y="6674"/>
                      </a:lnTo>
                      <a:lnTo>
                        <a:pt x="569" y="6231"/>
                      </a:lnTo>
                      <a:cubicBezTo>
                        <a:pt x="694" y="6128"/>
                        <a:pt x="808" y="6037"/>
                        <a:pt x="933" y="5947"/>
                      </a:cubicBezTo>
                      <a:cubicBezTo>
                        <a:pt x="1058" y="5856"/>
                        <a:pt x="1172" y="5765"/>
                        <a:pt x="1297" y="5662"/>
                      </a:cubicBezTo>
                      <a:lnTo>
                        <a:pt x="1649" y="5355"/>
                      </a:lnTo>
                      <a:cubicBezTo>
                        <a:pt x="1763" y="5264"/>
                        <a:pt x="1877" y="5162"/>
                        <a:pt x="1990" y="5060"/>
                      </a:cubicBezTo>
                      <a:lnTo>
                        <a:pt x="2320" y="4741"/>
                      </a:lnTo>
                      <a:cubicBezTo>
                        <a:pt x="2434" y="4639"/>
                        <a:pt x="2536" y="4525"/>
                        <a:pt x="2650" y="4412"/>
                      </a:cubicBezTo>
                      <a:cubicBezTo>
                        <a:pt x="2752" y="4298"/>
                        <a:pt x="2866" y="4184"/>
                        <a:pt x="2968" y="4071"/>
                      </a:cubicBezTo>
                      <a:cubicBezTo>
                        <a:pt x="3070" y="3957"/>
                        <a:pt x="3161" y="3832"/>
                        <a:pt x="3264" y="3730"/>
                      </a:cubicBezTo>
                      <a:cubicBezTo>
                        <a:pt x="3366" y="3616"/>
                        <a:pt x="3446" y="3491"/>
                        <a:pt x="3548" y="3366"/>
                      </a:cubicBezTo>
                      <a:cubicBezTo>
                        <a:pt x="3650" y="3241"/>
                        <a:pt x="3741" y="3127"/>
                        <a:pt x="3832" y="3002"/>
                      </a:cubicBezTo>
                      <a:cubicBezTo>
                        <a:pt x="3923" y="2877"/>
                        <a:pt x="4014" y="2752"/>
                        <a:pt x="4094" y="2615"/>
                      </a:cubicBezTo>
                      <a:cubicBezTo>
                        <a:pt x="4173" y="2490"/>
                        <a:pt x="4253" y="2365"/>
                        <a:pt x="4344" y="2229"/>
                      </a:cubicBezTo>
                      <a:cubicBezTo>
                        <a:pt x="4423" y="2092"/>
                        <a:pt x="4503" y="1956"/>
                        <a:pt x="4571" y="1831"/>
                      </a:cubicBezTo>
                      <a:cubicBezTo>
                        <a:pt x="4628" y="1695"/>
                        <a:pt x="4708" y="1558"/>
                        <a:pt x="4776" y="1422"/>
                      </a:cubicBezTo>
                      <a:cubicBezTo>
                        <a:pt x="4901" y="1137"/>
                        <a:pt x="5015" y="853"/>
                        <a:pt x="5094" y="569"/>
                      </a:cubicBezTo>
                      <a:lnTo>
                        <a:pt x="5094" y="569"/>
                      </a:lnTo>
                      <a:cubicBezTo>
                        <a:pt x="5026" y="705"/>
                        <a:pt x="4946" y="830"/>
                        <a:pt x="4867" y="967"/>
                      </a:cubicBezTo>
                      <a:cubicBezTo>
                        <a:pt x="4787" y="1092"/>
                        <a:pt x="4708" y="1217"/>
                        <a:pt x="4628" y="1353"/>
                      </a:cubicBezTo>
                      <a:cubicBezTo>
                        <a:pt x="4548" y="1479"/>
                        <a:pt x="4458" y="1592"/>
                        <a:pt x="4378" y="1717"/>
                      </a:cubicBezTo>
                      <a:cubicBezTo>
                        <a:pt x="4298" y="1842"/>
                        <a:pt x="4207" y="1967"/>
                        <a:pt x="4116" y="2081"/>
                      </a:cubicBezTo>
                      <a:cubicBezTo>
                        <a:pt x="4014" y="2206"/>
                        <a:pt x="3912" y="2320"/>
                        <a:pt x="3832" y="2445"/>
                      </a:cubicBezTo>
                      <a:cubicBezTo>
                        <a:pt x="3741" y="2559"/>
                        <a:pt x="3639" y="2672"/>
                        <a:pt x="3548" y="2786"/>
                      </a:cubicBezTo>
                      <a:cubicBezTo>
                        <a:pt x="3446" y="2900"/>
                        <a:pt x="3355" y="3013"/>
                        <a:pt x="3252" y="3127"/>
                      </a:cubicBezTo>
                      <a:cubicBezTo>
                        <a:pt x="3150" y="3229"/>
                        <a:pt x="3048" y="3343"/>
                        <a:pt x="2945" y="3457"/>
                      </a:cubicBezTo>
                      <a:cubicBezTo>
                        <a:pt x="2832" y="3559"/>
                        <a:pt x="2729" y="3673"/>
                        <a:pt x="2627" y="3775"/>
                      </a:cubicBezTo>
                      <a:cubicBezTo>
                        <a:pt x="2525" y="3877"/>
                        <a:pt x="2411" y="3980"/>
                        <a:pt x="2309" y="4082"/>
                      </a:cubicBezTo>
                      <a:cubicBezTo>
                        <a:pt x="2195" y="4184"/>
                        <a:pt x="2093" y="4298"/>
                        <a:pt x="1979" y="4389"/>
                      </a:cubicBezTo>
                      <a:lnTo>
                        <a:pt x="1649" y="4696"/>
                      </a:lnTo>
                      <a:cubicBezTo>
                        <a:pt x="1536" y="4798"/>
                        <a:pt x="1422" y="4889"/>
                        <a:pt x="1308" y="4980"/>
                      </a:cubicBezTo>
                      <a:lnTo>
                        <a:pt x="956" y="5264"/>
                      </a:lnTo>
                      <a:cubicBezTo>
                        <a:pt x="920" y="5297"/>
                        <a:pt x="884" y="5328"/>
                        <a:pt x="848" y="5358"/>
                      </a:cubicBezTo>
                      <a:lnTo>
                        <a:pt x="848" y="5358"/>
                      </a:lnTo>
                      <a:cubicBezTo>
                        <a:pt x="853" y="5342"/>
                        <a:pt x="859" y="5326"/>
                        <a:pt x="865" y="5310"/>
                      </a:cubicBezTo>
                      <a:cubicBezTo>
                        <a:pt x="899" y="5173"/>
                        <a:pt x="933" y="5048"/>
                        <a:pt x="979" y="4912"/>
                      </a:cubicBezTo>
                      <a:lnTo>
                        <a:pt x="1104" y="4525"/>
                      </a:lnTo>
                      <a:cubicBezTo>
                        <a:pt x="1149" y="4400"/>
                        <a:pt x="1183" y="4264"/>
                        <a:pt x="1229" y="4139"/>
                      </a:cubicBezTo>
                      <a:lnTo>
                        <a:pt x="1377" y="3764"/>
                      </a:lnTo>
                      <a:cubicBezTo>
                        <a:pt x="1433" y="3627"/>
                        <a:pt x="1467" y="3502"/>
                        <a:pt x="1513" y="3377"/>
                      </a:cubicBezTo>
                      <a:cubicBezTo>
                        <a:pt x="1570" y="3252"/>
                        <a:pt x="1615" y="3127"/>
                        <a:pt x="1672" y="2991"/>
                      </a:cubicBezTo>
                      <a:lnTo>
                        <a:pt x="1820" y="2615"/>
                      </a:lnTo>
                      <a:cubicBezTo>
                        <a:pt x="1877" y="2490"/>
                        <a:pt x="1911" y="2365"/>
                        <a:pt x="1968" y="2240"/>
                      </a:cubicBezTo>
                      <a:cubicBezTo>
                        <a:pt x="2081" y="1990"/>
                        <a:pt x="2195" y="1740"/>
                        <a:pt x="2309" y="1490"/>
                      </a:cubicBezTo>
                      <a:cubicBezTo>
                        <a:pt x="2366" y="1365"/>
                        <a:pt x="2411" y="1240"/>
                        <a:pt x="2468" y="1115"/>
                      </a:cubicBezTo>
                      <a:lnTo>
                        <a:pt x="2650" y="751"/>
                      </a:lnTo>
                      <a:cubicBezTo>
                        <a:pt x="2775" y="501"/>
                        <a:pt x="2889" y="251"/>
                        <a:pt x="3002" y="1"/>
                      </a:cubicBez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31"/>
                <p:cNvSpPr/>
                <p:nvPr/>
              </p:nvSpPr>
              <p:spPr>
                <a:xfrm>
                  <a:off x="5735947" y="2890548"/>
                  <a:ext cx="247667" cy="240406"/>
                </a:xfrm>
                <a:custGeom>
                  <a:avLst/>
                  <a:gdLst/>
                  <a:ahLst/>
                  <a:cxnLst/>
                  <a:rect l="l" t="t" r="r" b="b"/>
                  <a:pathLst>
                    <a:path w="8937" h="8675" extrusionOk="0">
                      <a:moveTo>
                        <a:pt x="3434" y="0"/>
                      </a:moveTo>
                      <a:lnTo>
                        <a:pt x="2649" y="1398"/>
                      </a:lnTo>
                      <a:lnTo>
                        <a:pt x="1069" y="807"/>
                      </a:lnTo>
                      <a:lnTo>
                        <a:pt x="1069" y="807"/>
                      </a:lnTo>
                      <a:cubicBezTo>
                        <a:pt x="1069" y="807"/>
                        <a:pt x="0" y="3979"/>
                        <a:pt x="5514" y="8675"/>
                      </a:cubicBezTo>
                      <a:lnTo>
                        <a:pt x="6912" y="8106"/>
                      </a:lnTo>
                      <a:cubicBezTo>
                        <a:pt x="6912" y="8106"/>
                        <a:pt x="8936" y="3956"/>
                        <a:pt x="343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31"/>
                <p:cNvSpPr/>
                <p:nvPr/>
              </p:nvSpPr>
              <p:spPr>
                <a:xfrm>
                  <a:off x="5804617" y="2934000"/>
                  <a:ext cx="113455" cy="208925"/>
                </a:xfrm>
                <a:custGeom>
                  <a:avLst/>
                  <a:gdLst/>
                  <a:ahLst/>
                  <a:cxnLst/>
                  <a:rect l="l" t="t" r="r" b="b"/>
                  <a:pathLst>
                    <a:path w="4094" h="7539" extrusionOk="0">
                      <a:moveTo>
                        <a:pt x="1569" y="1"/>
                      </a:moveTo>
                      <a:cubicBezTo>
                        <a:pt x="1660" y="126"/>
                        <a:pt x="1740" y="262"/>
                        <a:pt x="1808" y="399"/>
                      </a:cubicBezTo>
                      <a:cubicBezTo>
                        <a:pt x="1876" y="524"/>
                        <a:pt x="1945" y="660"/>
                        <a:pt x="2013" y="797"/>
                      </a:cubicBezTo>
                      <a:cubicBezTo>
                        <a:pt x="2081" y="933"/>
                        <a:pt x="2138" y="1081"/>
                        <a:pt x="2195" y="1206"/>
                      </a:cubicBezTo>
                      <a:cubicBezTo>
                        <a:pt x="2263" y="1342"/>
                        <a:pt x="2308" y="1490"/>
                        <a:pt x="2365" y="1627"/>
                      </a:cubicBezTo>
                      <a:cubicBezTo>
                        <a:pt x="2422" y="1775"/>
                        <a:pt x="2468" y="1911"/>
                        <a:pt x="2524" y="2059"/>
                      </a:cubicBezTo>
                      <a:cubicBezTo>
                        <a:pt x="2581" y="2195"/>
                        <a:pt x="2615" y="2343"/>
                        <a:pt x="2661" y="2479"/>
                      </a:cubicBezTo>
                      <a:cubicBezTo>
                        <a:pt x="2718" y="2627"/>
                        <a:pt x="2752" y="2764"/>
                        <a:pt x="2797" y="2911"/>
                      </a:cubicBezTo>
                      <a:cubicBezTo>
                        <a:pt x="2831" y="3048"/>
                        <a:pt x="2877" y="3184"/>
                        <a:pt x="2911" y="3332"/>
                      </a:cubicBezTo>
                      <a:cubicBezTo>
                        <a:pt x="2956" y="3480"/>
                        <a:pt x="2991" y="3628"/>
                        <a:pt x="3025" y="3764"/>
                      </a:cubicBezTo>
                      <a:cubicBezTo>
                        <a:pt x="3059" y="3912"/>
                        <a:pt x="3093" y="4060"/>
                        <a:pt x="3116" y="4207"/>
                      </a:cubicBezTo>
                      <a:cubicBezTo>
                        <a:pt x="3150" y="4355"/>
                        <a:pt x="3184" y="4503"/>
                        <a:pt x="3207" y="4651"/>
                      </a:cubicBezTo>
                      <a:lnTo>
                        <a:pt x="3286" y="5094"/>
                      </a:lnTo>
                      <a:cubicBezTo>
                        <a:pt x="3320" y="5231"/>
                        <a:pt x="3332" y="5390"/>
                        <a:pt x="3354" y="5526"/>
                      </a:cubicBezTo>
                      <a:lnTo>
                        <a:pt x="3423" y="5981"/>
                      </a:lnTo>
                      <a:cubicBezTo>
                        <a:pt x="3427" y="6034"/>
                        <a:pt x="3432" y="6086"/>
                        <a:pt x="3438" y="6139"/>
                      </a:cubicBezTo>
                      <a:lnTo>
                        <a:pt x="3438" y="6139"/>
                      </a:lnTo>
                      <a:cubicBezTo>
                        <a:pt x="3422" y="6121"/>
                        <a:pt x="3405" y="6102"/>
                        <a:pt x="3389" y="6083"/>
                      </a:cubicBezTo>
                      <a:cubicBezTo>
                        <a:pt x="3298" y="5981"/>
                        <a:pt x="3207" y="5879"/>
                        <a:pt x="3127" y="5776"/>
                      </a:cubicBezTo>
                      <a:lnTo>
                        <a:pt x="2866" y="5469"/>
                      </a:lnTo>
                      <a:cubicBezTo>
                        <a:pt x="2775" y="5367"/>
                        <a:pt x="2684" y="5265"/>
                        <a:pt x="2604" y="5151"/>
                      </a:cubicBezTo>
                      <a:lnTo>
                        <a:pt x="2343" y="4833"/>
                      </a:lnTo>
                      <a:cubicBezTo>
                        <a:pt x="2263" y="4730"/>
                        <a:pt x="2172" y="4628"/>
                        <a:pt x="2092" y="4514"/>
                      </a:cubicBezTo>
                      <a:cubicBezTo>
                        <a:pt x="2013" y="4412"/>
                        <a:pt x="1933" y="4298"/>
                        <a:pt x="1842" y="4185"/>
                      </a:cubicBezTo>
                      <a:lnTo>
                        <a:pt x="1604" y="3855"/>
                      </a:lnTo>
                      <a:cubicBezTo>
                        <a:pt x="1524" y="3753"/>
                        <a:pt x="1433" y="3650"/>
                        <a:pt x="1365" y="3537"/>
                      </a:cubicBezTo>
                      <a:cubicBezTo>
                        <a:pt x="1206" y="3309"/>
                        <a:pt x="1058" y="3082"/>
                        <a:pt x="899" y="2855"/>
                      </a:cubicBezTo>
                      <a:cubicBezTo>
                        <a:pt x="819" y="2741"/>
                        <a:pt x="740" y="2639"/>
                        <a:pt x="671" y="2513"/>
                      </a:cubicBezTo>
                      <a:lnTo>
                        <a:pt x="455" y="2172"/>
                      </a:lnTo>
                      <a:cubicBezTo>
                        <a:pt x="307" y="1934"/>
                        <a:pt x="160" y="1706"/>
                        <a:pt x="1" y="1479"/>
                      </a:cubicBezTo>
                      <a:lnTo>
                        <a:pt x="1" y="1479"/>
                      </a:lnTo>
                      <a:cubicBezTo>
                        <a:pt x="114" y="1729"/>
                        <a:pt x="217" y="1979"/>
                        <a:pt x="330" y="2229"/>
                      </a:cubicBezTo>
                      <a:lnTo>
                        <a:pt x="501" y="2616"/>
                      </a:lnTo>
                      <a:cubicBezTo>
                        <a:pt x="546" y="2741"/>
                        <a:pt x="626" y="2855"/>
                        <a:pt x="694" y="2980"/>
                      </a:cubicBezTo>
                      <a:cubicBezTo>
                        <a:pt x="819" y="3230"/>
                        <a:pt x="956" y="3468"/>
                        <a:pt x="1092" y="3707"/>
                      </a:cubicBezTo>
                      <a:cubicBezTo>
                        <a:pt x="1149" y="3832"/>
                        <a:pt x="1228" y="3946"/>
                        <a:pt x="1308" y="4060"/>
                      </a:cubicBezTo>
                      <a:lnTo>
                        <a:pt x="1535" y="4412"/>
                      </a:lnTo>
                      <a:cubicBezTo>
                        <a:pt x="1604" y="4526"/>
                        <a:pt x="1672" y="4651"/>
                        <a:pt x="1751" y="4765"/>
                      </a:cubicBezTo>
                      <a:cubicBezTo>
                        <a:pt x="1831" y="4878"/>
                        <a:pt x="1911" y="4981"/>
                        <a:pt x="2001" y="5094"/>
                      </a:cubicBezTo>
                      <a:lnTo>
                        <a:pt x="2240" y="5435"/>
                      </a:lnTo>
                      <a:cubicBezTo>
                        <a:pt x="2320" y="5549"/>
                        <a:pt x="2411" y="5651"/>
                        <a:pt x="2490" y="5765"/>
                      </a:cubicBezTo>
                      <a:lnTo>
                        <a:pt x="2752" y="6095"/>
                      </a:lnTo>
                      <a:cubicBezTo>
                        <a:pt x="2831" y="6197"/>
                        <a:pt x="2922" y="6311"/>
                        <a:pt x="3025" y="6413"/>
                      </a:cubicBezTo>
                      <a:cubicBezTo>
                        <a:pt x="3116" y="6515"/>
                        <a:pt x="3218" y="6618"/>
                        <a:pt x="3309" y="6720"/>
                      </a:cubicBezTo>
                      <a:cubicBezTo>
                        <a:pt x="3400" y="6822"/>
                        <a:pt x="3491" y="6925"/>
                        <a:pt x="3593" y="7027"/>
                      </a:cubicBezTo>
                      <a:lnTo>
                        <a:pt x="4093" y="7539"/>
                      </a:lnTo>
                      <a:lnTo>
                        <a:pt x="4025" y="6834"/>
                      </a:lnTo>
                      <a:cubicBezTo>
                        <a:pt x="4002" y="6675"/>
                        <a:pt x="3991" y="6527"/>
                        <a:pt x="3980" y="6368"/>
                      </a:cubicBezTo>
                      <a:cubicBezTo>
                        <a:pt x="3957" y="6220"/>
                        <a:pt x="3946" y="6072"/>
                        <a:pt x="3923" y="5913"/>
                      </a:cubicBezTo>
                      <a:lnTo>
                        <a:pt x="3855" y="5458"/>
                      </a:lnTo>
                      <a:cubicBezTo>
                        <a:pt x="3821" y="5310"/>
                        <a:pt x="3809" y="5151"/>
                        <a:pt x="3775" y="5003"/>
                      </a:cubicBezTo>
                      <a:lnTo>
                        <a:pt x="3673" y="4560"/>
                      </a:lnTo>
                      <a:cubicBezTo>
                        <a:pt x="3650" y="4401"/>
                        <a:pt x="3605" y="4253"/>
                        <a:pt x="3570" y="4105"/>
                      </a:cubicBezTo>
                      <a:cubicBezTo>
                        <a:pt x="3525" y="3957"/>
                        <a:pt x="3491" y="3810"/>
                        <a:pt x="3445" y="3662"/>
                      </a:cubicBezTo>
                      <a:cubicBezTo>
                        <a:pt x="3400" y="3514"/>
                        <a:pt x="3354" y="3378"/>
                        <a:pt x="3309" y="3218"/>
                      </a:cubicBezTo>
                      <a:cubicBezTo>
                        <a:pt x="3263" y="3071"/>
                        <a:pt x="3207" y="2934"/>
                        <a:pt x="3150" y="2786"/>
                      </a:cubicBezTo>
                      <a:cubicBezTo>
                        <a:pt x="3104" y="2650"/>
                        <a:pt x="3047" y="2502"/>
                        <a:pt x="2991" y="2366"/>
                      </a:cubicBezTo>
                      <a:cubicBezTo>
                        <a:pt x="2922" y="2218"/>
                        <a:pt x="2866" y="2070"/>
                        <a:pt x="2797" y="1934"/>
                      </a:cubicBezTo>
                      <a:cubicBezTo>
                        <a:pt x="2729" y="1797"/>
                        <a:pt x="2684" y="1661"/>
                        <a:pt x="2604" y="1524"/>
                      </a:cubicBezTo>
                      <a:cubicBezTo>
                        <a:pt x="2524" y="1388"/>
                        <a:pt x="2456" y="1252"/>
                        <a:pt x="2377" y="1115"/>
                      </a:cubicBezTo>
                      <a:cubicBezTo>
                        <a:pt x="2297" y="990"/>
                        <a:pt x="2217" y="854"/>
                        <a:pt x="2138" y="729"/>
                      </a:cubicBezTo>
                      <a:cubicBezTo>
                        <a:pt x="1967" y="467"/>
                        <a:pt x="1785" y="228"/>
                        <a:pt x="1569" y="1"/>
                      </a:cubicBez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31"/>
                <p:cNvSpPr/>
                <p:nvPr/>
              </p:nvSpPr>
              <p:spPr>
                <a:xfrm>
                  <a:off x="5639841" y="3074001"/>
                  <a:ext cx="255232" cy="128558"/>
                </a:xfrm>
                <a:custGeom>
                  <a:avLst/>
                  <a:gdLst/>
                  <a:ahLst/>
                  <a:cxnLst/>
                  <a:rect l="l" t="t" r="r" b="b"/>
                  <a:pathLst>
                    <a:path w="9210" h="4639" extrusionOk="0">
                      <a:moveTo>
                        <a:pt x="4777" y="1"/>
                      </a:moveTo>
                      <a:cubicBezTo>
                        <a:pt x="3582" y="1"/>
                        <a:pt x="2131" y="300"/>
                        <a:pt x="410" y="1134"/>
                      </a:cubicBezTo>
                      <a:lnTo>
                        <a:pt x="1285" y="2487"/>
                      </a:lnTo>
                      <a:lnTo>
                        <a:pt x="1" y="3601"/>
                      </a:lnTo>
                      <a:cubicBezTo>
                        <a:pt x="1" y="3601"/>
                        <a:pt x="966" y="4638"/>
                        <a:pt x="3506" y="4638"/>
                      </a:cubicBezTo>
                      <a:cubicBezTo>
                        <a:pt x="4865" y="4638"/>
                        <a:pt x="6674" y="4341"/>
                        <a:pt x="9028" y="3430"/>
                      </a:cubicBezTo>
                      <a:lnTo>
                        <a:pt x="9209" y="1941"/>
                      </a:lnTo>
                      <a:cubicBezTo>
                        <a:pt x="9209" y="1941"/>
                        <a:pt x="7820" y="1"/>
                        <a:pt x="47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31"/>
                <p:cNvSpPr/>
                <p:nvPr/>
              </p:nvSpPr>
              <p:spPr>
                <a:xfrm>
                  <a:off x="5697815" y="3106203"/>
                  <a:ext cx="217100" cy="65401"/>
                </a:xfrm>
                <a:custGeom>
                  <a:avLst/>
                  <a:gdLst/>
                  <a:ahLst/>
                  <a:cxnLst/>
                  <a:rect l="l" t="t" r="r" b="b"/>
                  <a:pathLst>
                    <a:path w="7834" h="2360" extrusionOk="0">
                      <a:moveTo>
                        <a:pt x="1521" y="1"/>
                      </a:moveTo>
                      <a:cubicBezTo>
                        <a:pt x="1470" y="1"/>
                        <a:pt x="1418" y="2"/>
                        <a:pt x="1365" y="6"/>
                      </a:cubicBezTo>
                      <a:cubicBezTo>
                        <a:pt x="1217" y="6"/>
                        <a:pt x="1058" y="17"/>
                        <a:pt x="910" y="29"/>
                      </a:cubicBezTo>
                      <a:cubicBezTo>
                        <a:pt x="603" y="51"/>
                        <a:pt x="296" y="97"/>
                        <a:pt x="0" y="176"/>
                      </a:cubicBezTo>
                      <a:cubicBezTo>
                        <a:pt x="113" y="168"/>
                        <a:pt x="220" y="160"/>
                        <a:pt x="325" y="160"/>
                      </a:cubicBezTo>
                      <a:cubicBezTo>
                        <a:pt x="369" y="160"/>
                        <a:pt x="412" y="162"/>
                        <a:pt x="455" y="165"/>
                      </a:cubicBezTo>
                      <a:cubicBezTo>
                        <a:pt x="614" y="165"/>
                        <a:pt x="762" y="165"/>
                        <a:pt x="910" y="176"/>
                      </a:cubicBezTo>
                      <a:cubicBezTo>
                        <a:pt x="1058" y="188"/>
                        <a:pt x="1217" y="199"/>
                        <a:pt x="1365" y="210"/>
                      </a:cubicBezTo>
                      <a:cubicBezTo>
                        <a:pt x="1513" y="222"/>
                        <a:pt x="1660" y="245"/>
                        <a:pt x="1808" y="256"/>
                      </a:cubicBezTo>
                      <a:cubicBezTo>
                        <a:pt x="1956" y="279"/>
                        <a:pt x="2104" y="301"/>
                        <a:pt x="2251" y="324"/>
                      </a:cubicBezTo>
                      <a:cubicBezTo>
                        <a:pt x="2399" y="347"/>
                        <a:pt x="2547" y="381"/>
                        <a:pt x="2695" y="404"/>
                      </a:cubicBezTo>
                      <a:cubicBezTo>
                        <a:pt x="2843" y="426"/>
                        <a:pt x="2990" y="461"/>
                        <a:pt x="3138" y="495"/>
                      </a:cubicBezTo>
                      <a:cubicBezTo>
                        <a:pt x="3286" y="529"/>
                        <a:pt x="3423" y="552"/>
                        <a:pt x="3570" y="597"/>
                      </a:cubicBezTo>
                      <a:cubicBezTo>
                        <a:pt x="3729" y="631"/>
                        <a:pt x="3866" y="665"/>
                        <a:pt x="4014" y="699"/>
                      </a:cubicBezTo>
                      <a:cubicBezTo>
                        <a:pt x="4150" y="745"/>
                        <a:pt x="4298" y="790"/>
                        <a:pt x="4434" y="824"/>
                      </a:cubicBezTo>
                      <a:cubicBezTo>
                        <a:pt x="4582" y="870"/>
                        <a:pt x="4719" y="904"/>
                        <a:pt x="4866" y="961"/>
                      </a:cubicBezTo>
                      <a:lnTo>
                        <a:pt x="5287" y="1097"/>
                      </a:lnTo>
                      <a:cubicBezTo>
                        <a:pt x="5435" y="1131"/>
                        <a:pt x="5571" y="1188"/>
                        <a:pt x="5719" y="1245"/>
                      </a:cubicBezTo>
                      <a:lnTo>
                        <a:pt x="6140" y="1404"/>
                      </a:lnTo>
                      <a:cubicBezTo>
                        <a:pt x="6183" y="1419"/>
                        <a:pt x="6228" y="1434"/>
                        <a:pt x="6273" y="1451"/>
                      </a:cubicBezTo>
                      <a:lnTo>
                        <a:pt x="6273" y="1451"/>
                      </a:lnTo>
                      <a:cubicBezTo>
                        <a:pt x="6256" y="1455"/>
                        <a:pt x="6238" y="1458"/>
                        <a:pt x="6219" y="1461"/>
                      </a:cubicBezTo>
                      <a:cubicBezTo>
                        <a:pt x="6094" y="1495"/>
                        <a:pt x="5958" y="1529"/>
                        <a:pt x="5821" y="1552"/>
                      </a:cubicBezTo>
                      <a:lnTo>
                        <a:pt x="5423" y="1643"/>
                      </a:lnTo>
                      <a:cubicBezTo>
                        <a:pt x="5298" y="1666"/>
                        <a:pt x="5173" y="1700"/>
                        <a:pt x="5026" y="1723"/>
                      </a:cubicBezTo>
                      <a:lnTo>
                        <a:pt x="4628" y="1791"/>
                      </a:lnTo>
                      <a:lnTo>
                        <a:pt x="4230" y="1859"/>
                      </a:lnTo>
                      <a:cubicBezTo>
                        <a:pt x="4093" y="1882"/>
                        <a:pt x="3968" y="1904"/>
                        <a:pt x="3820" y="1916"/>
                      </a:cubicBezTo>
                      <a:lnTo>
                        <a:pt x="3423" y="1984"/>
                      </a:lnTo>
                      <a:cubicBezTo>
                        <a:pt x="3286" y="1995"/>
                        <a:pt x="3150" y="2018"/>
                        <a:pt x="3013" y="2029"/>
                      </a:cubicBezTo>
                      <a:cubicBezTo>
                        <a:pt x="2740" y="2064"/>
                        <a:pt x="2468" y="2086"/>
                        <a:pt x="2195" y="2120"/>
                      </a:cubicBezTo>
                      <a:cubicBezTo>
                        <a:pt x="2058" y="2132"/>
                        <a:pt x="1933" y="2166"/>
                        <a:pt x="1785" y="2166"/>
                      </a:cubicBezTo>
                      <a:lnTo>
                        <a:pt x="1376" y="2189"/>
                      </a:lnTo>
                      <a:cubicBezTo>
                        <a:pt x="1103" y="2200"/>
                        <a:pt x="830" y="2223"/>
                        <a:pt x="558" y="2245"/>
                      </a:cubicBezTo>
                      <a:cubicBezTo>
                        <a:pt x="830" y="2280"/>
                        <a:pt x="1103" y="2302"/>
                        <a:pt x="1376" y="2325"/>
                      </a:cubicBezTo>
                      <a:lnTo>
                        <a:pt x="1797" y="2348"/>
                      </a:lnTo>
                      <a:cubicBezTo>
                        <a:pt x="1933" y="2359"/>
                        <a:pt x="2070" y="2359"/>
                        <a:pt x="2206" y="2359"/>
                      </a:cubicBezTo>
                      <a:lnTo>
                        <a:pt x="3036" y="2359"/>
                      </a:lnTo>
                      <a:cubicBezTo>
                        <a:pt x="3172" y="2359"/>
                        <a:pt x="3309" y="2348"/>
                        <a:pt x="3457" y="2336"/>
                      </a:cubicBezTo>
                      <a:lnTo>
                        <a:pt x="3855" y="2314"/>
                      </a:lnTo>
                      <a:cubicBezTo>
                        <a:pt x="3991" y="2302"/>
                        <a:pt x="4139" y="2302"/>
                        <a:pt x="4275" y="2291"/>
                      </a:cubicBezTo>
                      <a:cubicBezTo>
                        <a:pt x="4412" y="2268"/>
                        <a:pt x="4548" y="2257"/>
                        <a:pt x="4684" y="2234"/>
                      </a:cubicBezTo>
                      <a:lnTo>
                        <a:pt x="5105" y="2177"/>
                      </a:lnTo>
                      <a:cubicBezTo>
                        <a:pt x="5242" y="2166"/>
                        <a:pt x="5367" y="2132"/>
                        <a:pt x="5514" y="2120"/>
                      </a:cubicBezTo>
                      <a:lnTo>
                        <a:pt x="5924" y="2041"/>
                      </a:lnTo>
                      <a:cubicBezTo>
                        <a:pt x="6060" y="2018"/>
                        <a:pt x="6197" y="1984"/>
                        <a:pt x="6333" y="1961"/>
                      </a:cubicBezTo>
                      <a:cubicBezTo>
                        <a:pt x="6469" y="1927"/>
                        <a:pt x="6594" y="1904"/>
                        <a:pt x="6731" y="1859"/>
                      </a:cubicBezTo>
                      <a:cubicBezTo>
                        <a:pt x="6867" y="1825"/>
                        <a:pt x="7004" y="1802"/>
                        <a:pt x="7140" y="1757"/>
                      </a:cubicBezTo>
                      <a:lnTo>
                        <a:pt x="7834" y="1552"/>
                      </a:lnTo>
                      <a:lnTo>
                        <a:pt x="7174" y="1279"/>
                      </a:lnTo>
                      <a:cubicBezTo>
                        <a:pt x="7026" y="1222"/>
                        <a:pt x="6890" y="1154"/>
                        <a:pt x="6742" y="1097"/>
                      </a:cubicBezTo>
                      <a:cubicBezTo>
                        <a:pt x="6606" y="1040"/>
                        <a:pt x="6458" y="984"/>
                        <a:pt x="6322" y="927"/>
                      </a:cubicBezTo>
                      <a:lnTo>
                        <a:pt x="5890" y="779"/>
                      </a:lnTo>
                      <a:cubicBezTo>
                        <a:pt x="5730" y="733"/>
                        <a:pt x="5594" y="677"/>
                        <a:pt x="5446" y="631"/>
                      </a:cubicBezTo>
                      <a:lnTo>
                        <a:pt x="5003" y="506"/>
                      </a:lnTo>
                      <a:cubicBezTo>
                        <a:pt x="4855" y="461"/>
                        <a:pt x="4707" y="426"/>
                        <a:pt x="4559" y="381"/>
                      </a:cubicBezTo>
                      <a:cubicBezTo>
                        <a:pt x="4412" y="347"/>
                        <a:pt x="4264" y="313"/>
                        <a:pt x="4116" y="279"/>
                      </a:cubicBezTo>
                      <a:cubicBezTo>
                        <a:pt x="3957" y="245"/>
                        <a:pt x="3809" y="222"/>
                        <a:pt x="3661" y="188"/>
                      </a:cubicBezTo>
                      <a:cubicBezTo>
                        <a:pt x="3513" y="154"/>
                        <a:pt x="3354" y="142"/>
                        <a:pt x="3206" y="119"/>
                      </a:cubicBezTo>
                      <a:cubicBezTo>
                        <a:pt x="3047" y="97"/>
                        <a:pt x="2900" y="74"/>
                        <a:pt x="2740" y="63"/>
                      </a:cubicBezTo>
                      <a:cubicBezTo>
                        <a:pt x="2593" y="51"/>
                        <a:pt x="2445" y="29"/>
                        <a:pt x="2286" y="17"/>
                      </a:cubicBezTo>
                      <a:cubicBezTo>
                        <a:pt x="2138" y="17"/>
                        <a:pt x="1979" y="6"/>
                        <a:pt x="1831" y="6"/>
                      </a:cubicBezTo>
                      <a:cubicBezTo>
                        <a:pt x="1725" y="6"/>
                        <a:pt x="1624" y="1"/>
                        <a:pt x="1521" y="1"/>
                      </a:cubicBez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31"/>
                <p:cNvSpPr/>
                <p:nvPr/>
              </p:nvSpPr>
              <p:spPr>
                <a:xfrm>
                  <a:off x="5755456" y="3163677"/>
                  <a:ext cx="179937" cy="241071"/>
                </a:xfrm>
                <a:custGeom>
                  <a:avLst/>
                  <a:gdLst/>
                  <a:ahLst/>
                  <a:cxnLst/>
                  <a:rect l="l" t="t" r="r" b="b"/>
                  <a:pathLst>
                    <a:path w="6493" h="8699" extrusionOk="0">
                      <a:moveTo>
                        <a:pt x="5310" y="1"/>
                      </a:moveTo>
                      <a:cubicBezTo>
                        <a:pt x="5310" y="1"/>
                        <a:pt x="694" y="297"/>
                        <a:pt x="1" y="7050"/>
                      </a:cubicBezTo>
                      <a:lnTo>
                        <a:pt x="1604" y="7027"/>
                      </a:lnTo>
                      <a:lnTo>
                        <a:pt x="1888" y="8698"/>
                      </a:lnTo>
                      <a:cubicBezTo>
                        <a:pt x="1888" y="8698"/>
                        <a:pt x="5163" y="8050"/>
                        <a:pt x="6493" y="922"/>
                      </a:cubicBezTo>
                      <a:lnTo>
                        <a:pt x="531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31"/>
                <p:cNvSpPr/>
                <p:nvPr/>
              </p:nvSpPr>
              <p:spPr>
                <a:xfrm>
                  <a:off x="5784775" y="3157692"/>
                  <a:ext cx="146516" cy="182154"/>
                </a:xfrm>
                <a:custGeom>
                  <a:avLst/>
                  <a:gdLst/>
                  <a:ahLst/>
                  <a:cxnLst/>
                  <a:rect l="l" t="t" r="r" b="b"/>
                  <a:pathLst>
                    <a:path w="5287" h="6573" extrusionOk="0">
                      <a:moveTo>
                        <a:pt x="5287" y="1"/>
                      </a:moveTo>
                      <a:lnTo>
                        <a:pt x="4707" y="422"/>
                      </a:lnTo>
                      <a:cubicBezTo>
                        <a:pt x="4582" y="513"/>
                        <a:pt x="4446" y="603"/>
                        <a:pt x="4332" y="694"/>
                      </a:cubicBezTo>
                      <a:cubicBezTo>
                        <a:pt x="4207" y="785"/>
                        <a:pt x="4082" y="876"/>
                        <a:pt x="3957" y="967"/>
                      </a:cubicBezTo>
                      <a:lnTo>
                        <a:pt x="3604" y="1252"/>
                      </a:lnTo>
                      <a:cubicBezTo>
                        <a:pt x="3479" y="1354"/>
                        <a:pt x="3354" y="1445"/>
                        <a:pt x="3240" y="1547"/>
                      </a:cubicBezTo>
                      <a:lnTo>
                        <a:pt x="2899" y="1854"/>
                      </a:lnTo>
                      <a:cubicBezTo>
                        <a:pt x="2786" y="1956"/>
                        <a:pt x="2672" y="2059"/>
                        <a:pt x="2570" y="2172"/>
                      </a:cubicBezTo>
                      <a:cubicBezTo>
                        <a:pt x="2456" y="2275"/>
                        <a:pt x="2342" y="2388"/>
                        <a:pt x="2240" y="2491"/>
                      </a:cubicBezTo>
                      <a:cubicBezTo>
                        <a:pt x="2138" y="2604"/>
                        <a:pt x="2035" y="2718"/>
                        <a:pt x="1922" y="2832"/>
                      </a:cubicBezTo>
                      <a:cubicBezTo>
                        <a:pt x="1819" y="2946"/>
                        <a:pt x="1717" y="3071"/>
                        <a:pt x="1626" y="3184"/>
                      </a:cubicBezTo>
                      <a:cubicBezTo>
                        <a:pt x="1535" y="3298"/>
                        <a:pt x="1433" y="3412"/>
                        <a:pt x="1342" y="3537"/>
                      </a:cubicBezTo>
                      <a:cubicBezTo>
                        <a:pt x="1251" y="3662"/>
                        <a:pt x="1149" y="3787"/>
                        <a:pt x="1069" y="3912"/>
                      </a:cubicBezTo>
                      <a:cubicBezTo>
                        <a:pt x="978" y="4037"/>
                        <a:pt x="887" y="4162"/>
                        <a:pt x="807" y="4287"/>
                      </a:cubicBezTo>
                      <a:cubicBezTo>
                        <a:pt x="728" y="4423"/>
                        <a:pt x="648" y="4549"/>
                        <a:pt x="569" y="4685"/>
                      </a:cubicBezTo>
                      <a:cubicBezTo>
                        <a:pt x="489" y="4821"/>
                        <a:pt x="421" y="4946"/>
                        <a:pt x="353" y="5094"/>
                      </a:cubicBezTo>
                      <a:cubicBezTo>
                        <a:pt x="205" y="5367"/>
                        <a:pt x="91" y="5651"/>
                        <a:pt x="0" y="5947"/>
                      </a:cubicBezTo>
                      <a:cubicBezTo>
                        <a:pt x="68" y="5811"/>
                        <a:pt x="137" y="5685"/>
                        <a:pt x="216" y="5560"/>
                      </a:cubicBezTo>
                      <a:cubicBezTo>
                        <a:pt x="296" y="5424"/>
                        <a:pt x="387" y="5299"/>
                        <a:pt x="466" y="5174"/>
                      </a:cubicBezTo>
                      <a:cubicBezTo>
                        <a:pt x="557" y="5049"/>
                        <a:pt x="637" y="4935"/>
                        <a:pt x="728" y="4810"/>
                      </a:cubicBezTo>
                      <a:cubicBezTo>
                        <a:pt x="819" y="4685"/>
                        <a:pt x="933" y="4571"/>
                        <a:pt x="1012" y="4458"/>
                      </a:cubicBezTo>
                      <a:cubicBezTo>
                        <a:pt x="1103" y="4344"/>
                        <a:pt x="1205" y="4230"/>
                        <a:pt x="1296" y="4117"/>
                      </a:cubicBezTo>
                      <a:cubicBezTo>
                        <a:pt x="1399" y="3991"/>
                        <a:pt x="1501" y="3889"/>
                        <a:pt x="1603" y="3775"/>
                      </a:cubicBezTo>
                      <a:cubicBezTo>
                        <a:pt x="1694" y="3662"/>
                        <a:pt x="1808" y="3559"/>
                        <a:pt x="1910" y="3446"/>
                      </a:cubicBezTo>
                      <a:cubicBezTo>
                        <a:pt x="2013" y="3343"/>
                        <a:pt x="2115" y="3230"/>
                        <a:pt x="2229" y="3127"/>
                      </a:cubicBezTo>
                      <a:cubicBezTo>
                        <a:pt x="2331" y="3025"/>
                        <a:pt x="2445" y="2923"/>
                        <a:pt x="2547" y="2820"/>
                      </a:cubicBezTo>
                      <a:cubicBezTo>
                        <a:pt x="2649" y="2718"/>
                        <a:pt x="2763" y="2616"/>
                        <a:pt x="2877" y="2513"/>
                      </a:cubicBezTo>
                      <a:cubicBezTo>
                        <a:pt x="2990" y="2423"/>
                        <a:pt x="3104" y="2320"/>
                        <a:pt x="3218" y="2218"/>
                      </a:cubicBezTo>
                      <a:lnTo>
                        <a:pt x="3559" y="1934"/>
                      </a:lnTo>
                      <a:cubicBezTo>
                        <a:pt x="3672" y="1831"/>
                        <a:pt x="3798" y="1740"/>
                        <a:pt x="3911" y="1649"/>
                      </a:cubicBezTo>
                      <a:lnTo>
                        <a:pt x="4264" y="1365"/>
                      </a:lnTo>
                      <a:cubicBezTo>
                        <a:pt x="4306" y="1339"/>
                        <a:pt x="4346" y="1311"/>
                        <a:pt x="4386" y="1282"/>
                      </a:cubicBezTo>
                      <a:lnTo>
                        <a:pt x="4386" y="1282"/>
                      </a:lnTo>
                      <a:cubicBezTo>
                        <a:pt x="4380" y="1302"/>
                        <a:pt x="4373" y="1322"/>
                        <a:pt x="4366" y="1342"/>
                      </a:cubicBezTo>
                      <a:cubicBezTo>
                        <a:pt x="4321" y="1468"/>
                        <a:pt x="4286" y="1593"/>
                        <a:pt x="4230" y="1718"/>
                      </a:cubicBezTo>
                      <a:lnTo>
                        <a:pt x="4093" y="2104"/>
                      </a:lnTo>
                      <a:cubicBezTo>
                        <a:pt x="4036" y="2229"/>
                        <a:pt x="4002" y="2366"/>
                        <a:pt x="3945" y="2491"/>
                      </a:cubicBezTo>
                      <a:lnTo>
                        <a:pt x="3798" y="2866"/>
                      </a:lnTo>
                      <a:cubicBezTo>
                        <a:pt x="3752" y="2991"/>
                        <a:pt x="3707" y="3116"/>
                        <a:pt x="3650" y="3241"/>
                      </a:cubicBezTo>
                      <a:cubicBezTo>
                        <a:pt x="3604" y="3366"/>
                        <a:pt x="3547" y="3491"/>
                        <a:pt x="3491" y="3616"/>
                      </a:cubicBezTo>
                      <a:lnTo>
                        <a:pt x="3331" y="3991"/>
                      </a:lnTo>
                      <a:cubicBezTo>
                        <a:pt x="3263" y="4117"/>
                        <a:pt x="3218" y="4242"/>
                        <a:pt x="3161" y="4367"/>
                      </a:cubicBezTo>
                      <a:cubicBezTo>
                        <a:pt x="3047" y="4617"/>
                        <a:pt x="2922" y="4856"/>
                        <a:pt x="2808" y="5106"/>
                      </a:cubicBezTo>
                      <a:cubicBezTo>
                        <a:pt x="2740" y="5231"/>
                        <a:pt x="2695" y="5356"/>
                        <a:pt x="2627" y="5469"/>
                      </a:cubicBezTo>
                      <a:lnTo>
                        <a:pt x="2433" y="5833"/>
                      </a:lnTo>
                      <a:cubicBezTo>
                        <a:pt x="2308" y="6072"/>
                        <a:pt x="2172" y="6322"/>
                        <a:pt x="2058" y="6572"/>
                      </a:cubicBezTo>
                      <a:cubicBezTo>
                        <a:pt x="2217" y="6345"/>
                        <a:pt x="2388" y="6129"/>
                        <a:pt x="2547" y="5901"/>
                      </a:cubicBezTo>
                      <a:lnTo>
                        <a:pt x="2786" y="5572"/>
                      </a:lnTo>
                      <a:cubicBezTo>
                        <a:pt x="2877" y="5458"/>
                        <a:pt x="2945" y="5344"/>
                        <a:pt x="3013" y="5219"/>
                      </a:cubicBezTo>
                      <a:cubicBezTo>
                        <a:pt x="3161" y="4981"/>
                        <a:pt x="3297" y="4742"/>
                        <a:pt x="3445" y="4514"/>
                      </a:cubicBezTo>
                      <a:cubicBezTo>
                        <a:pt x="3513" y="4389"/>
                        <a:pt x="3582" y="4276"/>
                        <a:pt x="3638" y="4151"/>
                      </a:cubicBezTo>
                      <a:lnTo>
                        <a:pt x="3832" y="3787"/>
                      </a:lnTo>
                      <a:cubicBezTo>
                        <a:pt x="3900" y="3662"/>
                        <a:pt x="3968" y="3537"/>
                        <a:pt x="4025" y="3412"/>
                      </a:cubicBezTo>
                      <a:cubicBezTo>
                        <a:pt x="4082" y="3287"/>
                        <a:pt x="4150" y="3162"/>
                        <a:pt x="4195" y="3036"/>
                      </a:cubicBezTo>
                      <a:lnTo>
                        <a:pt x="4377" y="2661"/>
                      </a:lnTo>
                      <a:cubicBezTo>
                        <a:pt x="4434" y="2536"/>
                        <a:pt x="4480" y="2400"/>
                        <a:pt x="4537" y="2275"/>
                      </a:cubicBezTo>
                      <a:lnTo>
                        <a:pt x="4684" y="1888"/>
                      </a:lnTo>
                      <a:cubicBezTo>
                        <a:pt x="4741" y="1763"/>
                        <a:pt x="4775" y="1627"/>
                        <a:pt x="4832" y="1490"/>
                      </a:cubicBezTo>
                      <a:cubicBezTo>
                        <a:pt x="4878" y="1365"/>
                        <a:pt x="4934" y="1229"/>
                        <a:pt x="4969" y="1104"/>
                      </a:cubicBezTo>
                      <a:cubicBezTo>
                        <a:pt x="5014" y="967"/>
                        <a:pt x="5060" y="831"/>
                        <a:pt x="5094" y="694"/>
                      </a:cubicBezTo>
                      <a:lnTo>
                        <a:pt x="5287" y="1"/>
                      </a:ln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31"/>
                <p:cNvSpPr/>
                <p:nvPr/>
              </p:nvSpPr>
              <p:spPr>
                <a:xfrm>
                  <a:off x="5886534" y="3169358"/>
                  <a:ext cx="247667" cy="238217"/>
                </a:xfrm>
                <a:custGeom>
                  <a:avLst/>
                  <a:gdLst/>
                  <a:ahLst/>
                  <a:cxnLst/>
                  <a:rect l="l" t="t" r="r" b="b"/>
                  <a:pathLst>
                    <a:path w="8937" h="8596" extrusionOk="0">
                      <a:moveTo>
                        <a:pt x="3241" y="1"/>
                      </a:moveTo>
                      <a:lnTo>
                        <a:pt x="1876" y="615"/>
                      </a:lnTo>
                      <a:cubicBezTo>
                        <a:pt x="1876" y="615"/>
                        <a:pt x="0" y="4844"/>
                        <a:pt x="5651" y="8596"/>
                      </a:cubicBezTo>
                      <a:lnTo>
                        <a:pt x="6379" y="7163"/>
                      </a:lnTo>
                      <a:lnTo>
                        <a:pt x="7982" y="7697"/>
                      </a:lnTo>
                      <a:cubicBezTo>
                        <a:pt x="7982" y="7697"/>
                        <a:pt x="8937" y="4480"/>
                        <a:pt x="32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31"/>
                <p:cNvSpPr/>
                <p:nvPr/>
              </p:nvSpPr>
              <p:spPr>
                <a:xfrm>
                  <a:off x="5946392" y="3158329"/>
                  <a:ext cx="119441" cy="206098"/>
                </a:xfrm>
                <a:custGeom>
                  <a:avLst/>
                  <a:gdLst/>
                  <a:ahLst/>
                  <a:cxnLst/>
                  <a:rect l="l" t="t" r="r" b="b"/>
                  <a:pathLst>
                    <a:path w="4310" h="7437" extrusionOk="0">
                      <a:moveTo>
                        <a:pt x="1" y="1"/>
                      </a:moveTo>
                      <a:lnTo>
                        <a:pt x="103" y="706"/>
                      </a:lnTo>
                      <a:cubicBezTo>
                        <a:pt x="126" y="865"/>
                        <a:pt x="148" y="1013"/>
                        <a:pt x="171" y="1160"/>
                      </a:cubicBezTo>
                      <a:cubicBezTo>
                        <a:pt x="194" y="1319"/>
                        <a:pt x="217" y="1467"/>
                        <a:pt x="239" y="1615"/>
                      </a:cubicBezTo>
                      <a:lnTo>
                        <a:pt x="330" y="2070"/>
                      </a:lnTo>
                      <a:cubicBezTo>
                        <a:pt x="364" y="2218"/>
                        <a:pt x="387" y="2377"/>
                        <a:pt x="421" y="2525"/>
                      </a:cubicBezTo>
                      <a:lnTo>
                        <a:pt x="535" y="2968"/>
                      </a:lnTo>
                      <a:cubicBezTo>
                        <a:pt x="569" y="3116"/>
                        <a:pt x="615" y="3264"/>
                        <a:pt x="660" y="3411"/>
                      </a:cubicBezTo>
                      <a:cubicBezTo>
                        <a:pt x="717" y="3559"/>
                        <a:pt x="751" y="3707"/>
                        <a:pt x="808" y="3855"/>
                      </a:cubicBezTo>
                      <a:cubicBezTo>
                        <a:pt x="853" y="4003"/>
                        <a:pt x="910" y="4150"/>
                        <a:pt x="956" y="4287"/>
                      </a:cubicBezTo>
                      <a:cubicBezTo>
                        <a:pt x="1012" y="4435"/>
                        <a:pt x="1069" y="4571"/>
                        <a:pt x="1126" y="4719"/>
                      </a:cubicBezTo>
                      <a:cubicBezTo>
                        <a:pt x="1183" y="4855"/>
                        <a:pt x="1251" y="5003"/>
                        <a:pt x="1308" y="5139"/>
                      </a:cubicBezTo>
                      <a:cubicBezTo>
                        <a:pt x="1376" y="5276"/>
                        <a:pt x="1433" y="5412"/>
                        <a:pt x="1513" y="5549"/>
                      </a:cubicBezTo>
                      <a:cubicBezTo>
                        <a:pt x="1592" y="5685"/>
                        <a:pt x="1649" y="5833"/>
                        <a:pt x="1729" y="5958"/>
                      </a:cubicBezTo>
                      <a:cubicBezTo>
                        <a:pt x="1808" y="6094"/>
                        <a:pt x="1888" y="6231"/>
                        <a:pt x="1967" y="6356"/>
                      </a:cubicBezTo>
                      <a:cubicBezTo>
                        <a:pt x="2047" y="6481"/>
                        <a:pt x="2127" y="6617"/>
                        <a:pt x="2229" y="6743"/>
                      </a:cubicBezTo>
                      <a:cubicBezTo>
                        <a:pt x="2399" y="6993"/>
                        <a:pt x="2593" y="7220"/>
                        <a:pt x="2809" y="7436"/>
                      </a:cubicBezTo>
                      <a:cubicBezTo>
                        <a:pt x="2729" y="7322"/>
                        <a:pt x="2638" y="7186"/>
                        <a:pt x="2559" y="7049"/>
                      </a:cubicBezTo>
                      <a:cubicBezTo>
                        <a:pt x="2479" y="6924"/>
                        <a:pt x="2411" y="6788"/>
                        <a:pt x="2343" y="6663"/>
                      </a:cubicBezTo>
                      <a:cubicBezTo>
                        <a:pt x="2274" y="6527"/>
                        <a:pt x="2206" y="6379"/>
                        <a:pt x="2138" y="6254"/>
                      </a:cubicBezTo>
                      <a:cubicBezTo>
                        <a:pt x="2070" y="6129"/>
                        <a:pt x="2013" y="5969"/>
                        <a:pt x="1956" y="5844"/>
                      </a:cubicBezTo>
                      <a:cubicBezTo>
                        <a:pt x="1888" y="5708"/>
                        <a:pt x="1842" y="5572"/>
                        <a:pt x="1786" y="5424"/>
                      </a:cubicBezTo>
                      <a:cubicBezTo>
                        <a:pt x="1717" y="5287"/>
                        <a:pt x="1672" y="5139"/>
                        <a:pt x="1626" y="5003"/>
                      </a:cubicBezTo>
                      <a:cubicBezTo>
                        <a:pt x="1581" y="4855"/>
                        <a:pt x="1535" y="4719"/>
                        <a:pt x="1479" y="4571"/>
                      </a:cubicBezTo>
                      <a:cubicBezTo>
                        <a:pt x="1433" y="4435"/>
                        <a:pt x="1376" y="4287"/>
                        <a:pt x="1342" y="4150"/>
                      </a:cubicBezTo>
                      <a:cubicBezTo>
                        <a:pt x="1297" y="4003"/>
                        <a:pt x="1263" y="3866"/>
                        <a:pt x="1217" y="3718"/>
                      </a:cubicBezTo>
                      <a:cubicBezTo>
                        <a:pt x="1172" y="3582"/>
                        <a:pt x="1138" y="3445"/>
                        <a:pt x="1103" y="3286"/>
                      </a:cubicBezTo>
                      <a:cubicBezTo>
                        <a:pt x="1069" y="3139"/>
                        <a:pt x="1024" y="2991"/>
                        <a:pt x="1001" y="2854"/>
                      </a:cubicBezTo>
                      <a:lnTo>
                        <a:pt x="910" y="2411"/>
                      </a:lnTo>
                      <a:cubicBezTo>
                        <a:pt x="865" y="2274"/>
                        <a:pt x="842" y="2115"/>
                        <a:pt x="819" y="1968"/>
                      </a:cubicBezTo>
                      <a:lnTo>
                        <a:pt x="740" y="1535"/>
                      </a:lnTo>
                      <a:cubicBezTo>
                        <a:pt x="733" y="1491"/>
                        <a:pt x="726" y="1446"/>
                        <a:pt x="719" y="1401"/>
                      </a:cubicBezTo>
                      <a:lnTo>
                        <a:pt x="719" y="1401"/>
                      </a:lnTo>
                      <a:cubicBezTo>
                        <a:pt x="730" y="1412"/>
                        <a:pt x="740" y="1422"/>
                        <a:pt x="751" y="1433"/>
                      </a:cubicBezTo>
                      <a:cubicBezTo>
                        <a:pt x="853" y="1524"/>
                        <a:pt x="944" y="1626"/>
                        <a:pt x="1035" y="1729"/>
                      </a:cubicBezTo>
                      <a:lnTo>
                        <a:pt x="1308" y="2024"/>
                      </a:lnTo>
                      <a:cubicBezTo>
                        <a:pt x="1399" y="2127"/>
                        <a:pt x="1501" y="2218"/>
                        <a:pt x="1581" y="2331"/>
                      </a:cubicBezTo>
                      <a:lnTo>
                        <a:pt x="1854" y="2638"/>
                      </a:lnTo>
                      <a:cubicBezTo>
                        <a:pt x="1933" y="2741"/>
                        <a:pt x="2024" y="2843"/>
                        <a:pt x="2115" y="2945"/>
                      </a:cubicBezTo>
                      <a:cubicBezTo>
                        <a:pt x="2206" y="3048"/>
                        <a:pt x="2286" y="3161"/>
                        <a:pt x="2377" y="3264"/>
                      </a:cubicBezTo>
                      <a:lnTo>
                        <a:pt x="2627" y="3582"/>
                      </a:lnTo>
                      <a:cubicBezTo>
                        <a:pt x="2706" y="3696"/>
                        <a:pt x="2797" y="3787"/>
                        <a:pt x="2877" y="3900"/>
                      </a:cubicBezTo>
                      <a:cubicBezTo>
                        <a:pt x="3048" y="4116"/>
                        <a:pt x="3207" y="4344"/>
                        <a:pt x="3366" y="4560"/>
                      </a:cubicBezTo>
                      <a:cubicBezTo>
                        <a:pt x="3445" y="4673"/>
                        <a:pt x="3536" y="4776"/>
                        <a:pt x="3616" y="4889"/>
                      </a:cubicBezTo>
                      <a:lnTo>
                        <a:pt x="3843" y="5230"/>
                      </a:lnTo>
                      <a:cubicBezTo>
                        <a:pt x="3991" y="5458"/>
                        <a:pt x="4150" y="5685"/>
                        <a:pt x="4309" y="5913"/>
                      </a:cubicBezTo>
                      <a:cubicBezTo>
                        <a:pt x="4196" y="5662"/>
                        <a:pt x="4082" y="5412"/>
                        <a:pt x="3957" y="5162"/>
                      </a:cubicBezTo>
                      <a:lnTo>
                        <a:pt x="3775" y="4787"/>
                      </a:lnTo>
                      <a:cubicBezTo>
                        <a:pt x="3718" y="4662"/>
                        <a:pt x="3639" y="4548"/>
                        <a:pt x="3570" y="4435"/>
                      </a:cubicBezTo>
                      <a:cubicBezTo>
                        <a:pt x="3434" y="4196"/>
                        <a:pt x="3286" y="3957"/>
                        <a:pt x="3150" y="3718"/>
                      </a:cubicBezTo>
                      <a:cubicBezTo>
                        <a:pt x="3082" y="3605"/>
                        <a:pt x="2991" y="3491"/>
                        <a:pt x="2922" y="3377"/>
                      </a:cubicBezTo>
                      <a:lnTo>
                        <a:pt x="2684" y="3036"/>
                      </a:lnTo>
                      <a:cubicBezTo>
                        <a:pt x="2604" y="2923"/>
                        <a:pt x="2525" y="2797"/>
                        <a:pt x="2445" y="2695"/>
                      </a:cubicBezTo>
                      <a:cubicBezTo>
                        <a:pt x="2365" y="2581"/>
                        <a:pt x="2274" y="2468"/>
                        <a:pt x="2195" y="2365"/>
                      </a:cubicBezTo>
                      <a:lnTo>
                        <a:pt x="1933" y="2036"/>
                      </a:lnTo>
                      <a:cubicBezTo>
                        <a:pt x="1854" y="1922"/>
                        <a:pt x="1763" y="1820"/>
                        <a:pt x="1672" y="1717"/>
                      </a:cubicBezTo>
                      <a:lnTo>
                        <a:pt x="1399" y="1399"/>
                      </a:lnTo>
                      <a:cubicBezTo>
                        <a:pt x="1308" y="1297"/>
                        <a:pt x="1206" y="1194"/>
                        <a:pt x="1115" y="1092"/>
                      </a:cubicBezTo>
                      <a:cubicBezTo>
                        <a:pt x="1024" y="990"/>
                        <a:pt x="933" y="887"/>
                        <a:pt x="831" y="785"/>
                      </a:cubicBezTo>
                      <a:cubicBezTo>
                        <a:pt x="740" y="694"/>
                        <a:pt x="637" y="592"/>
                        <a:pt x="535" y="490"/>
                      </a:cubicBezTo>
                      <a:lnTo>
                        <a:pt x="1" y="1"/>
                      </a:ln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31"/>
                <p:cNvSpPr/>
                <p:nvPr/>
              </p:nvSpPr>
              <p:spPr>
                <a:xfrm>
                  <a:off x="5965291" y="3089769"/>
                  <a:ext cx="256174" cy="127976"/>
                </a:xfrm>
                <a:custGeom>
                  <a:avLst/>
                  <a:gdLst/>
                  <a:ahLst/>
                  <a:cxnLst/>
                  <a:rect l="l" t="t" r="r" b="b"/>
                  <a:pathLst>
                    <a:path w="9244" h="4618" extrusionOk="0">
                      <a:moveTo>
                        <a:pt x="5563" y="0"/>
                      </a:moveTo>
                      <a:cubicBezTo>
                        <a:pt x="4226" y="0"/>
                        <a:pt x="2468" y="275"/>
                        <a:pt x="205" y="1099"/>
                      </a:cubicBezTo>
                      <a:lnTo>
                        <a:pt x="1" y="2588"/>
                      </a:lnTo>
                      <a:cubicBezTo>
                        <a:pt x="1" y="2588"/>
                        <a:pt x="1390" y="4618"/>
                        <a:pt x="4529" y="4618"/>
                      </a:cubicBezTo>
                      <a:cubicBezTo>
                        <a:pt x="5697" y="4618"/>
                        <a:pt x="7107" y="4337"/>
                        <a:pt x="8778" y="3566"/>
                      </a:cubicBezTo>
                      <a:lnTo>
                        <a:pt x="7948" y="2202"/>
                      </a:lnTo>
                      <a:lnTo>
                        <a:pt x="9244" y="1110"/>
                      </a:lnTo>
                      <a:cubicBezTo>
                        <a:pt x="9244" y="1110"/>
                        <a:pt x="8250" y="0"/>
                        <a:pt x="556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31"/>
                <p:cNvSpPr/>
                <p:nvPr/>
              </p:nvSpPr>
              <p:spPr>
                <a:xfrm>
                  <a:off x="5946087" y="3119892"/>
                  <a:ext cx="216157" cy="66344"/>
                </a:xfrm>
                <a:custGeom>
                  <a:avLst/>
                  <a:gdLst/>
                  <a:ahLst/>
                  <a:cxnLst/>
                  <a:rect l="l" t="t" r="r" b="b"/>
                  <a:pathLst>
                    <a:path w="7800" h="2394" extrusionOk="0">
                      <a:moveTo>
                        <a:pt x="4821" y="1"/>
                      </a:moveTo>
                      <a:cubicBezTo>
                        <a:pt x="4684" y="1"/>
                        <a:pt x="4548" y="12"/>
                        <a:pt x="4400" y="12"/>
                      </a:cubicBezTo>
                      <a:lnTo>
                        <a:pt x="3991" y="35"/>
                      </a:lnTo>
                      <a:cubicBezTo>
                        <a:pt x="3854" y="46"/>
                        <a:pt x="3707" y="46"/>
                        <a:pt x="3570" y="58"/>
                      </a:cubicBezTo>
                      <a:cubicBezTo>
                        <a:pt x="3434" y="69"/>
                        <a:pt x="3297" y="80"/>
                        <a:pt x="3161" y="103"/>
                      </a:cubicBezTo>
                      <a:lnTo>
                        <a:pt x="2752" y="148"/>
                      </a:lnTo>
                      <a:cubicBezTo>
                        <a:pt x="2604" y="160"/>
                        <a:pt x="2479" y="183"/>
                        <a:pt x="2331" y="205"/>
                      </a:cubicBezTo>
                      <a:lnTo>
                        <a:pt x="1922" y="262"/>
                      </a:lnTo>
                      <a:cubicBezTo>
                        <a:pt x="1785" y="285"/>
                        <a:pt x="1649" y="319"/>
                        <a:pt x="1512" y="342"/>
                      </a:cubicBezTo>
                      <a:cubicBezTo>
                        <a:pt x="1376" y="376"/>
                        <a:pt x="1239" y="399"/>
                        <a:pt x="1103" y="433"/>
                      </a:cubicBezTo>
                      <a:cubicBezTo>
                        <a:pt x="967" y="467"/>
                        <a:pt x="830" y="490"/>
                        <a:pt x="694" y="535"/>
                      </a:cubicBezTo>
                      <a:lnTo>
                        <a:pt x="0" y="717"/>
                      </a:lnTo>
                      <a:lnTo>
                        <a:pt x="660" y="1001"/>
                      </a:lnTo>
                      <a:cubicBezTo>
                        <a:pt x="796" y="1069"/>
                        <a:pt x="944" y="1126"/>
                        <a:pt x="1080" y="1183"/>
                      </a:cubicBezTo>
                      <a:cubicBezTo>
                        <a:pt x="1228" y="1251"/>
                        <a:pt x="1365" y="1308"/>
                        <a:pt x="1512" y="1365"/>
                      </a:cubicBezTo>
                      <a:lnTo>
                        <a:pt x="1933" y="1524"/>
                      </a:lnTo>
                      <a:cubicBezTo>
                        <a:pt x="2081" y="1581"/>
                        <a:pt x="2217" y="1638"/>
                        <a:pt x="2365" y="1683"/>
                      </a:cubicBezTo>
                      <a:lnTo>
                        <a:pt x="2797" y="1831"/>
                      </a:lnTo>
                      <a:cubicBezTo>
                        <a:pt x="2945" y="1877"/>
                        <a:pt x="3093" y="1911"/>
                        <a:pt x="3240" y="1956"/>
                      </a:cubicBezTo>
                      <a:cubicBezTo>
                        <a:pt x="3388" y="1990"/>
                        <a:pt x="3536" y="2036"/>
                        <a:pt x="3695" y="2070"/>
                      </a:cubicBezTo>
                      <a:cubicBezTo>
                        <a:pt x="3843" y="2104"/>
                        <a:pt x="3991" y="2127"/>
                        <a:pt x="4139" y="2172"/>
                      </a:cubicBezTo>
                      <a:cubicBezTo>
                        <a:pt x="4286" y="2206"/>
                        <a:pt x="4446" y="2218"/>
                        <a:pt x="4593" y="2252"/>
                      </a:cubicBezTo>
                      <a:cubicBezTo>
                        <a:pt x="4741" y="2274"/>
                        <a:pt x="4900" y="2297"/>
                        <a:pt x="5048" y="2320"/>
                      </a:cubicBezTo>
                      <a:cubicBezTo>
                        <a:pt x="5207" y="2331"/>
                        <a:pt x="5355" y="2354"/>
                        <a:pt x="5514" y="2365"/>
                      </a:cubicBezTo>
                      <a:cubicBezTo>
                        <a:pt x="5662" y="2377"/>
                        <a:pt x="5810" y="2388"/>
                        <a:pt x="5969" y="2388"/>
                      </a:cubicBezTo>
                      <a:cubicBezTo>
                        <a:pt x="6075" y="2388"/>
                        <a:pt x="6176" y="2393"/>
                        <a:pt x="6276" y="2393"/>
                      </a:cubicBezTo>
                      <a:cubicBezTo>
                        <a:pt x="6325" y="2393"/>
                        <a:pt x="6374" y="2392"/>
                        <a:pt x="6424" y="2388"/>
                      </a:cubicBezTo>
                      <a:cubicBezTo>
                        <a:pt x="6583" y="2388"/>
                        <a:pt x="6731" y="2388"/>
                        <a:pt x="6890" y="2377"/>
                      </a:cubicBezTo>
                      <a:cubicBezTo>
                        <a:pt x="7197" y="2365"/>
                        <a:pt x="7504" y="2320"/>
                        <a:pt x="7799" y="2240"/>
                      </a:cubicBezTo>
                      <a:lnTo>
                        <a:pt x="7799" y="2240"/>
                      </a:lnTo>
                      <a:cubicBezTo>
                        <a:pt x="7640" y="2263"/>
                        <a:pt x="7492" y="2263"/>
                        <a:pt x="7345" y="2263"/>
                      </a:cubicBezTo>
                      <a:cubicBezTo>
                        <a:pt x="7197" y="2252"/>
                        <a:pt x="7038" y="2252"/>
                        <a:pt x="6890" y="2240"/>
                      </a:cubicBezTo>
                      <a:cubicBezTo>
                        <a:pt x="6742" y="2229"/>
                        <a:pt x="6594" y="2206"/>
                        <a:pt x="6435" y="2195"/>
                      </a:cubicBezTo>
                      <a:cubicBezTo>
                        <a:pt x="6287" y="2184"/>
                        <a:pt x="6140" y="2161"/>
                        <a:pt x="5992" y="2138"/>
                      </a:cubicBezTo>
                      <a:cubicBezTo>
                        <a:pt x="5844" y="2115"/>
                        <a:pt x="5696" y="2093"/>
                        <a:pt x="5548" y="2070"/>
                      </a:cubicBezTo>
                      <a:cubicBezTo>
                        <a:pt x="5401" y="2047"/>
                        <a:pt x="5253" y="2002"/>
                        <a:pt x="5105" y="1979"/>
                      </a:cubicBezTo>
                      <a:cubicBezTo>
                        <a:pt x="4957" y="1945"/>
                        <a:pt x="4821" y="1922"/>
                        <a:pt x="4673" y="1877"/>
                      </a:cubicBezTo>
                      <a:cubicBezTo>
                        <a:pt x="4525" y="1842"/>
                        <a:pt x="4377" y="1808"/>
                        <a:pt x="4241" y="1774"/>
                      </a:cubicBezTo>
                      <a:cubicBezTo>
                        <a:pt x="4093" y="1729"/>
                        <a:pt x="3957" y="1695"/>
                        <a:pt x="3809" y="1649"/>
                      </a:cubicBezTo>
                      <a:cubicBezTo>
                        <a:pt x="3672" y="1615"/>
                        <a:pt x="3525" y="1570"/>
                        <a:pt x="3388" y="1513"/>
                      </a:cubicBezTo>
                      <a:cubicBezTo>
                        <a:pt x="3240" y="1467"/>
                        <a:pt x="3104" y="1433"/>
                        <a:pt x="2956" y="1376"/>
                      </a:cubicBezTo>
                      <a:lnTo>
                        <a:pt x="2536" y="1229"/>
                      </a:lnTo>
                      <a:cubicBezTo>
                        <a:pt x="2388" y="1183"/>
                        <a:pt x="2251" y="1115"/>
                        <a:pt x="2104" y="1069"/>
                      </a:cubicBezTo>
                      <a:lnTo>
                        <a:pt x="1683" y="899"/>
                      </a:lnTo>
                      <a:cubicBezTo>
                        <a:pt x="1639" y="881"/>
                        <a:pt x="1596" y="862"/>
                        <a:pt x="1552" y="844"/>
                      </a:cubicBezTo>
                      <a:lnTo>
                        <a:pt x="1552" y="844"/>
                      </a:lnTo>
                      <a:cubicBezTo>
                        <a:pt x="1569" y="840"/>
                        <a:pt x="1586" y="835"/>
                        <a:pt x="1603" y="831"/>
                      </a:cubicBezTo>
                      <a:cubicBezTo>
                        <a:pt x="1740" y="808"/>
                        <a:pt x="1865" y="774"/>
                        <a:pt x="2001" y="751"/>
                      </a:cubicBezTo>
                      <a:lnTo>
                        <a:pt x="2410" y="671"/>
                      </a:lnTo>
                      <a:cubicBezTo>
                        <a:pt x="2536" y="649"/>
                        <a:pt x="2661" y="615"/>
                        <a:pt x="2808" y="603"/>
                      </a:cubicBezTo>
                      <a:lnTo>
                        <a:pt x="3206" y="535"/>
                      </a:lnTo>
                      <a:cubicBezTo>
                        <a:pt x="3343" y="524"/>
                        <a:pt x="3479" y="501"/>
                        <a:pt x="3616" y="478"/>
                      </a:cubicBezTo>
                      <a:cubicBezTo>
                        <a:pt x="3741" y="455"/>
                        <a:pt x="3877" y="444"/>
                        <a:pt x="4014" y="421"/>
                      </a:cubicBezTo>
                      <a:lnTo>
                        <a:pt x="4434" y="376"/>
                      </a:lnTo>
                      <a:cubicBezTo>
                        <a:pt x="4571" y="364"/>
                        <a:pt x="4696" y="342"/>
                        <a:pt x="4832" y="330"/>
                      </a:cubicBezTo>
                      <a:cubicBezTo>
                        <a:pt x="5105" y="308"/>
                        <a:pt x="5378" y="285"/>
                        <a:pt x="5651" y="262"/>
                      </a:cubicBezTo>
                      <a:cubicBezTo>
                        <a:pt x="5787" y="251"/>
                        <a:pt x="5924" y="228"/>
                        <a:pt x="6060" y="228"/>
                      </a:cubicBezTo>
                      <a:lnTo>
                        <a:pt x="6469" y="205"/>
                      </a:lnTo>
                      <a:cubicBezTo>
                        <a:pt x="6742" y="194"/>
                        <a:pt x="7015" y="183"/>
                        <a:pt x="7299" y="160"/>
                      </a:cubicBezTo>
                      <a:cubicBezTo>
                        <a:pt x="7026" y="126"/>
                        <a:pt x="6753" y="103"/>
                        <a:pt x="6469" y="69"/>
                      </a:cubicBezTo>
                      <a:lnTo>
                        <a:pt x="6060" y="35"/>
                      </a:lnTo>
                      <a:cubicBezTo>
                        <a:pt x="5924" y="12"/>
                        <a:pt x="5787" y="12"/>
                        <a:pt x="5651" y="12"/>
                      </a:cubicBezTo>
                      <a:cubicBezTo>
                        <a:pt x="5366" y="1"/>
                        <a:pt x="5105" y="1"/>
                        <a:pt x="4821" y="1"/>
                      </a:cubicBez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31"/>
                <p:cNvSpPr/>
                <p:nvPr/>
              </p:nvSpPr>
              <p:spPr>
                <a:xfrm>
                  <a:off x="5873925" y="3081788"/>
                  <a:ext cx="122268" cy="123044"/>
                </a:xfrm>
                <a:custGeom>
                  <a:avLst/>
                  <a:gdLst/>
                  <a:ahLst/>
                  <a:cxnLst/>
                  <a:rect l="l" t="t" r="r" b="b"/>
                  <a:pathLst>
                    <a:path w="4412" h="4440" extrusionOk="0">
                      <a:moveTo>
                        <a:pt x="2602" y="0"/>
                      </a:moveTo>
                      <a:cubicBezTo>
                        <a:pt x="2256" y="0"/>
                        <a:pt x="1886" y="132"/>
                        <a:pt x="1501" y="398"/>
                      </a:cubicBezTo>
                      <a:cubicBezTo>
                        <a:pt x="944" y="739"/>
                        <a:pt x="512" y="1239"/>
                        <a:pt x="239" y="1830"/>
                      </a:cubicBezTo>
                      <a:cubicBezTo>
                        <a:pt x="1" y="2388"/>
                        <a:pt x="12" y="2876"/>
                        <a:pt x="296" y="3320"/>
                      </a:cubicBezTo>
                      <a:cubicBezTo>
                        <a:pt x="569" y="3752"/>
                        <a:pt x="978" y="4093"/>
                        <a:pt x="1456" y="4297"/>
                      </a:cubicBezTo>
                      <a:cubicBezTo>
                        <a:pt x="1676" y="4393"/>
                        <a:pt x="1901" y="4439"/>
                        <a:pt x="2131" y="4439"/>
                      </a:cubicBezTo>
                      <a:cubicBezTo>
                        <a:pt x="2424" y="4439"/>
                        <a:pt x="2725" y="4364"/>
                        <a:pt x="3036" y="4218"/>
                      </a:cubicBezTo>
                      <a:cubicBezTo>
                        <a:pt x="3559" y="3979"/>
                        <a:pt x="3969" y="3570"/>
                        <a:pt x="4207" y="3047"/>
                      </a:cubicBezTo>
                      <a:cubicBezTo>
                        <a:pt x="4412" y="2365"/>
                        <a:pt x="4412" y="1762"/>
                        <a:pt x="4207" y="1228"/>
                      </a:cubicBezTo>
                      <a:cubicBezTo>
                        <a:pt x="4014" y="728"/>
                        <a:pt x="3639" y="318"/>
                        <a:pt x="3139" y="114"/>
                      </a:cubicBezTo>
                      <a:cubicBezTo>
                        <a:pt x="2968" y="38"/>
                        <a:pt x="2788" y="0"/>
                        <a:pt x="260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66" name="Google Shape;966;p31"/>
              <p:cNvGrpSpPr/>
              <p:nvPr/>
            </p:nvGrpSpPr>
            <p:grpSpPr>
              <a:xfrm rot="2527819" flipH="1">
                <a:off x="3634437" y="4208555"/>
                <a:ext cx="1139270" cy="1274096"/>
                <a:chOff x="1319425" y="3450081"/>
                <a:chExt cx="1139303" cy="1274132"/>
              </a:xfrm>
            </p:grpSpPr>
            <p:sp>
              <p:nvSpPr>
                <p:cNvPr id="967" name="Google Shape;967;p31"/>
                <p:cNvSpPr/>
                <p:nvPr/>
              </p:nvSpPr>
              <p:spPr>
                <a:xfrm>
                  <a:off x="1334861" y="3736789"/>
                  <a:ext cx="786425" cy="987424"/>
                </a:xfrm>
                <a:custGeom>
                  <a:avLst/>
                  <a:gdLst/>
                  <a:ahLst/>
                  <a:cxnLst/>
                  <a:rect l="l" t="t" r="r" b="b"/>
                  <a:pathLst>
                    <a:path w="28378" h="35631" fill="none" extrusionOk="0">
                      <a:moveTo>
                        <a:pt x="27423" y="0"/>
                      </a:moveTo>
                      <a:cubicBezTo>
                        <a:pt x="27423" y="0"/>
                        <a:pt x="28378" y="17270"/>
                        <a:pt x="1" y="35631"/>
                      </a:cubicBezTo>
                    </a:path>
                  </a:pathLst>
                </a:custGeom>
                <a:noFill/>
                <a:ln w="95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31"/>
                <p:cNvSpPr/>
                <p:nvPr/>
              </p:nvSpPr>
              <p:spPr>
                <a:xfrm>
                  <a:off x="1602670" y="4007729"/>
                  <a:ext cx="277291" cy="328643"/>
                </a:xfrm>
                <a:custGeom>
                  <a:avLst/>
                  <a:gdLst/>
                  <a:ahLst/>
                  <a:cxnLst/>
                  <a:rect l="l" t="t" r="r" b="b"/>
                  <a:pathLst>
                    <a:path w="10006" h="11859" extrusionOk="0">
                      <a:moveTo>
                        <a:pt x="4662" y="1"/>
                      </a:moveTo>
                      <a:cubicBezTo>
                        <a:pt x="0" y="6742"/>
                        <a:pt x="6856" y="11858"/>
                        <a:pt x="6856" y="11858"/>
                      </a:cubicBezTo>
                      <a:cubicBezTo>
                        <a:pt x="10005" y="5185"/>
                        <a:pt x="4662" y="1"/>
                        <a:pt x="46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31"/>
                <p:cNvSpPr/>
                <p:nvPr/>
              </p:nvSpPr>
              <p:spPr>
                <a:xfrm>
                  <a:off x="1859754" y="4164579"/>
                  <a:ext cx="365805" cy="144632"/>
                </a:xfrm>
                <a:custGeom>
                  <a:avLst/>
                  <a:gdLst/>
                  <a:ahLst/>
                  <a:cxnLst/>
                  <a:rect l="l" t="t" r="r" b="b"/>
                  <a:pathLst>
                    <a:path w="13200" h="5219" extrusionOk="0">
                      <a:moveTo>
                        <a:pt x="9905" y="1"/>
                      </a:moveTo>
                      <a:cubicBezTo>
                        <a:pt x="7342" y="1"/>
                        <a:pt x="3623" y="826"/>
                        <a:pt x="1" y="4595"/>
                      </a:cubicBezTo>
                      <a:cubicBezTo>
                        <a:pt x="1" y="4595"/>
                        <a:pt x="1957" y="5218"/>
                        <a:pt x="4448" y="5218"/>
                      </a:cubicBezTo>
                      <a:cubicBezTo>
                        <a:pt x="7404" y="5218"/>
                        <a:pt x="11114" y="4341"/>
                        <a:pt x="13200" y="503"/>
                      </a:cubicBezTo>
                      <a:cubicBezTo>
                        <a:pt x="13200" y="503"/>
                        <a:pt x="11904" y="1"/>
                        <a:pt x="990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31"/>
                <p:cNvSpPr/>
                <p:nvPr/>
              </p:nvSpPr>
              <p:spPr>
                <a:xfrm>
                  <a:off x="1626308" y="4461125"/>
                  <a:ext cx="310990" cy="112734"/>
                </a:xfrm>
                <a:custGeom>
                  <a:avLst/>
                  <a:gdLst/>
                  <a:ahLst/>
                  <a:cxnLst/>
                  <a:rect l="l" t="t" r="r" b="b"/>
                  <a:pathLst>
                    <a:path w="11222" h="4068" extrusionOk="0">
                      <a:moveTo>
                        <a:pt x="11221" y="1534"/>
                      </a:moveTo>
                      <a:cubicBezTo>
                        <a:pt x="11221" y="1534"/>
                        <a:pt x="11221" y="1534"/>
                        <a:pt x="11221" y="1534"/>
                      </a:cubicBezTo>
                      <a:lnTo>
                        <a:pt x="11221" y="1534"/>
                      </a:lnTo>
                      <a:cubicBezTo>
                        <a:pt x="11221" y="1534"/>
                        <a:pt x="11221" y="1534"/>
                        <a:pt x="11221" y="1534"/>
                      </a:cubicBezTo>
                      <a:close/>
                      <a:moveTo>
                        <a:pt x="5690" y="1"/>
                      </a:moveTo>
                      <a:cubicBezTo>
                        <a:pt x="3937" y="1"/>
                        <a:pt x="1948" y="478"/>
                        <a:pt x="0" y="1966"/>
                      </a:cubicBezTo>
                      <a:cubicBezTo>
                        <a:pt x="0" y="1966"/>
                        <a:pt x="2067" y="4067"/>
                        <a:pt x="5236" y="4067"/>
                      </a:cubicBezTo>
                      <a:cubicBezTo>
                        <a:pt x="6958" y="4067"/>
                        <a:pt x="9004" y="3447"/>
                        <a:pt x="11221" y="1534"/>
                      </a:cubicBezTo>
                      <a:lnTo>
                        <a:pt x="11221" y="1534"/>
                      </a:lnTo>
                      <a:cubicBezTo>
                        <a:pt x="11221" y="1534"/>
                        <a:pt x="11221" y="1534"/>
                        <a:pt x="11221" y="1534"/>
                      </a:cubicBezTo>
                      <a:cubicBezTo>
                        <a:pt x="11210" y="1534"/>
                        <a:pt x="8831" y="1"/>
                        <a:pt x="56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31"/>
                <p:cNvSpPr/>
                <p:nvPr/>
              </p:nvSpPr>
              <p:spPr>
                <a:xfrm>
                  <a:off x="1319425" y="4312090"/>
                  <a:ext cx="252405" cy="311295"/>
                </a:xfrm>
                <a:custGeom>
                  <a:avLst/>
                  <a:gdLst/>
                  <a:ahLst/>
                  <a:cxnLst/>
                  <a:rect l="l" t="t" r="r" b="b"/>
                  <a:pathLst>
                    <a:path w="9108" h="11233" extrusionOk="0">
                      <a:moveTo>
                        <a:pt x="5355" y="0"/>
                      </a:moveTo>
                      <a:cubicBezTo>
                        <a:pt x="5355" y="0"/>
                        <a:pt x="1" y="4548"/>
                        <a:pt x="4946" y="11233"/>
                      </a:cubicBezTo>
                      <a:cubicBezTo>
                        <a:pt x="4946" y="11233"/>
                        <a:pt x="9107" y="5741"/>
                        <a:pt x="535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31"/>
                <p:cNvSpPr/>
                <p:nvPr/>
              </p:nvSpPr>
              <p:spPr>
                <a:xfrm>
                  <a:off x="1602670" y="4007729"/>
                  <a:ext cx="189997" cy="328643"/>
                </a:xfrm>
                <a:custGeom>
                  <a:avLst/>
                  <a:gdLst/>
                  <a:ahLst/>
                  <a:cxnLst/>
                  <a:rect l="l" t="t" r="r" b="b"/>
                  <a:pathLst>
                    <a:path w="6856" h="11859" extrusionOk="0">
                      <a:moveTo>
                        <a:pt x="4662" y="1"/>
                      </a:moveTo>
                      <a:cubicBezTo>
                        <a:pt x="0" y="6742"/>
                        <a:pt x="6856" y="11858"/>
                        <a:pt x="6856" y="11858"/>
                      </a:cubicBezTo>
                      <a:cubicBezTo>
                        <a:pt x="5742" y="6094"/>
                        <a:pt x="4662" y="1"/>
                        <a:pt x="466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31"/>
                <p:cNvSpPr/>
                <p:nvPr/>
              </p:nvSpPr>
              <p:spPr>
                <a:xfrm>
                  <a:off x="1859754" y="4164579"/>
                  <a:ext cx="365805" cy="127367"/>
                </a:xfrm>
                <a:custGeom>
                  <a:avLst/>
                  <a:gdLst/>
                  <a:ahLst/>
                  <a:cxnLst/>
                  <a:rect l="l" t="t" r="r" b="b"/>
                  <a:pathLst>
                    <a:path w="13200" h="4596" extrusionOk="0">
                      <a:moveTo>
                        <a:pt x="9905" y="1"/>
                      </a:moveTo>
                      <a:cubicBezTo>
                        <a:pt x="7342" y="1"/>
                        <a:pt x="3623" y="826"/>
                        <a:pt x="1" y="4595"/>
                      </a:cubicBezTo>
                      <a:cubicBezTo>
                        <a:pt x="1" y="4595"/>
                        <a:pt x="7993" y="3413"/>
                        <a:pt x="13200" y="503"/>
                      </a:cubicBezTo>
                      <a:cubicBezTo>
                        <a:pt x="13200" y="503"/>
                        <a:pt x="11904" y="1"/>
                        <a:pt x="990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31"/>
                <p:cNvSpPr/>
                <p:nvPr/>
              </p:nvSpPr>
              <p:spPr>
                <a:xfrm>
                  <a:off x="1626308" y="4461125"/>
                  <a:ext cx="310990" cy="70168"/>
                </a:xfrm>
                <a:custGeom>
                  <a:avLst/>
                  <a:gdLst/>
                  <a:ahLst/>
                  <a:cxnLst/>
                  <a:rect l="l" t="t" r="r" b="b"/>
                  <a:pathLst>
                    <a:path w="11222" h="2532" extrusionOk="0">
                      <a:moveTo>
                        <a:pt x="5690" y="1"/>
                      </a:moveTo>
                      <a:cubicBezTo>
                        <a:pt x="3937" y="1"/>
                        <a:pt x="1948" y="478"/>
                        <a:pt x="0" y="1966"/>
                      </a:cubicBezTo>
                      <a:cubicBezTo>
                        <a:pt x="0" y="1966"/>
                        <a:pt x="2126" y="2532"/>
                        <a:pt x="5029" y="2532"/>
                      </a:cubicBezTo>
                      <a:cubicBezTo>
                        <a:pt x="6892" y="2532"/>
                        <a:pt x="9075" y="2299"/>
                        <a:pt x="11221" y="1534"/>
                      </a:cubicBezTo>
                      <a:lnTo>
                        <a:pt x="11221" y="1534"/>
                      </a:lnTo>
                      <a:cubicBezTo>
                        <a:pt x="11221" y="1534"/>
                        <a:pt x="11221" y="1534"/>
                        <a:pt x="11221" y="1534"/>
                      </a:cubicBezTo>
                      <a:cubicBezTo>
                        <a:pt x="11221" y="1534"/>
                        <a:pt x="11221" y="1534"/>
                        <a:pt x="11221" y="1534"/>
                      </a:cubicBezTo>
                      <a:lnTo>
                        <a:pt x="11221" y="1534"/>
                      </a:lnTo>
                      <a:cubicBezTo>
                        <a:pt x="11221" y="1534"/>
                        <a:pt x="11221" y="1534"/>
                        <a:pt x="11221" y="1534"/>
                      </a:cubicBezTo>
                      <a:lnTo>
                        <a:pt x="11221" y="1534"/>
                      </a:lnTo>
                      <a:cubicBezTo>
                        <a:pt x="11207" y="1532"/>
                        <a:pt x="8828" y="1"/>
                        <a:pt x="569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31"/>
                <p:cNvSpPr/>
                <p:nvPr/>
              </p:nvSpPr>
              <p:spPr>
                <a:xfrm>
                  <a:off x="1319425" y="4312090"/>
                  <a:ext cx="153777" cy="311295"/>
                </a:xfrm>
                <a:custGeom>
                  <a:avLst/>
                  <a:gdLst/>
                  <a:ahLst/>
                  <a:cxnLst/>
                  <a:rect l="l" t="t" r="r" b="b"/>
                  <a:pathLst>
                    <a:path w="5549" h="11233" extrusionOk="0">
                      <a:moveTo>
                        <a:pt x="5355" y="0"/>
                      </a:moveTo>
                      <a:cubicBezTo>
                        <a:pt x="5355" y="0"/>
                        <a:pt x="1" y="4548"/>
                        <a:pt x="4946" y="11233"/>
                      </a:cubicBezTo>
                      <a:cubicBezTo>
                        <a:pt x="4946" y="11233"/>
                        <a:pt x="5549" y="7447"/>
                        <a:pt x="535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31"/>
                <p:cNvSpPr/>
                <p:nvPr/>
              </p:nvSpPr>
              <p:spPr>
                <a:xfrm>
                  <a:off x="2020761" y="3772371"/>
                  <a:ext cx="296801" cy="301179"/>
                </a:xfrm>
                <a:custGeom>
                  <a:avLst/>
                  <a:gdLst/>
                  <a:ahLst/>
                  <a:cxnLst/>
                  <a:rect l="l" t="t" r="r" b="b"/>
                  <a:pathLst>
                    <a:path w="10710" h="10868" extrusionOk="0">
                      <a:moveTo>
                        <a:pt x="3263" y="1"/>
                      </a:moveTo>
                      <a:cubicBezTo>
                        <a:pt x="3263" y="1"/>
                        <a:pt x="0" y="6459"/>
                        <a:pt x="2456" y="9426"/>
                      </a:cubicBezTo>
                      <a:cubicBezTo>
                        <a:pt x="3317" y="10463"/>
                        <a:pt x="4425" y="10867"/>
                        <a:pt x="5529" y="10867"/>
                      </a:cubicBezTo>
                      <a:cubicBezTo>
                        <a:pt x="7572" y="10867"/>
                        <a:pt x="9603" y="9481"/>
                        <a:pt x="10039" y="8153"/>
                      </a:cubicBezTo>
                      <a:cubicBezTo>
                        <a:pt x="10710" y="6117"/>
                        <a:pt x="7231" y="2457"/>
                        <a:pt x="4047" y="92"/>
                      </a:cubicBezTo>
                      <a:lnTo>
                        <a:pt x="3263"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31"/>
                <p:cNvSpPr/>
                <p:nvPr/>
              </p:nvSpPr>
              <p:spPr>
                <a:xfrm>
                  <a:off x="2074301" y="3772371"/>
                  <a:ext cx="86047" cy="262798"/>
                </a:xfrm>
                <a:custGeom>
                  <a:avLst/>
                  <a:gdLst/>
                  <a:ahLst/>
                  <a:cxnLst/>
                  <a:rect l="l" t="t" r="r" b="b"/>
                  <a:pathLst>
                    <a:path w="3105" h="9483" fill="none" extrusionOk="0">
                      <a:moveTo>
                        <a:pt x="1752" y="9483"/>
                      </a:moveTo>
                      <a:cubicBezTo>
                        <a:pt x="1752" y="9483"/>
                        <a:pt x="1" y="7482"/>
                        <a:pt x="1331" y="1"/>
                      </a:cubicBezTo>
                      <a:lnTo>
                        <a:pt x="3105" y="9380"/>
                      </a:ln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31"/>
                <p:cNvSpPr/>
                <p:nvPr/>
              </p:nvSpPr>
              <p:spPr>
                <a:xfrm>
                  <a:off x="2111185" y="3772371"/>
                  <a:ext cx="121935" cy="251463"/>
                </a:xfrm>
                <a:custGeom>
                  <a:avLst/>
                  <a:gdLst/>
                  <a:ahLst/>
                  <a:cxnLst/>
                  <a:rect l="l" t="t" r="r" b="b"/>
                  <a:pathLst>
                    <a:path w="4400" h="9074" fill="none" extrusionOk="0">
                      <a:moveTo>
                        <a:pt x="3274" y="9073"/>
                      </a:moveTo>
                      <a:lnTo>
                        <a:pt x="0" y="1"/>
                      </a:lnTo>
                      <a:cubicBezTo>
                        <a:pt x="0" y="1"/>
                        <a:pt x="2206" y="1217"/>
                        <a:pt x="4400" y="8505"/>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31"/>
                <p:cNvSpPr/>
                <p:nvPr/>
              </p:nvSpPr>
              <p:spPr>
                <a:xfrm>
                  <a:off x="2111490" y="3772371"/>
                  <a:ext cx="162284" cy="207345"/>
                </a:xfrm>
                <a:custGeom>
                  <a:avLst/>
                  <a:gdLst/>
                  <a:ahLst/>
                  <a:cxnLst/>
                  <a:rect l="l" t="t" r="r" b="b"/>
                  <a:pathLst>
                    <a:path w="5856" h="7482" fill="none" extrusionOk="0">
                      <a:moveTo>
                        <a:pt x="5855" y="7482"/>
                      </a:moveTo>
                      <a:cubicBezTo>
                        <a:pt x="5855" y="7482"/>
                        <a:pt x="4650" y="3048"/>
                        <a:pt x="0" y="1"/>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31"/>
                <p:cNvSpPr/>
                <p:nvPr/>
              </p:nvSpPr>
              <p:spPr>
                <a:xfrm>
                  <a:off x="2113680" y="3625636"/>
                  <a:ext cx="345048" cy="231122"/>
                </a:xfrm>
                <a:custGeom>
                  <a:avLst/>
                  <a:gdLst/>
                  <a:ahLst/>
                  <a:cxnLst/>
                  <a:rect l="l" t="t" r="r" b="b"/>
                  <a:pathLst>
                    <a:path w="12451" h="8340" extrusionOk="0">
                      <a:moveTo>
                        <a:pt x="8339" y="1"/>
                      </a:moveTo>
                      <a:cubicBezTo>
                        <a:pt x="6205" y="1"/>
                        <a:pt x="2752" y="2230"/>
                        <a:pt x="251" y="4443"/>
                      </a:cubicBezTo>
                      <a:lnTo>
                        <a:pt x="1" y="5182"/>
                      </a:lnTo>
                      <a:cubicBezTo>
                        <a:pt x="1" y="5182"/>
                        <a:pt x="3943" y="8339"/>
                        <a:pt x="7223" y="8339"/>
                      </a:cubicBezTo>
                      <a:cubicBezTo>
                        <a:pt x="7870" y="8339"/>
                        <a:pt x="8491" y="8216"/>
                        <a:pt x="9051" y="7922"/>
                      </a:cubicBezTo>
                      <a:cubicBezTo>
                        <a:pt x="12450" y="6126"/>
                        <a:pt x="11234" y="1317"/>
                        <a:pt x="9380" y="248"/>
                      </a:cubicBezTo>
                      <a:cubicBezTo>
                        <a:pt x="9089" y="78"/>
                        <a:pt x="8737" y="1"/>
                        <a:pt x="833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31"/>
                <p:cNvSpPr/>
                <p:nvPr/>
              </p:nvSpPr>
              <p:spPr>
                <a:xfrm>
                  <a:off x="2113680" y="3768907"/>
                  <a:ext cx="264377" cy="79424"/>
                </a:xfrm>
                <a:custGeom>
                  <a:avLst/>
                  <a:gdLst/>
                  <a:ahLst/>
                  <a:cxnLst/>
                  <a:rect l="l" t="t" r="r" b="b"/>
                  <a:pathLst>
                    <a:path w="9540" h="2866" fill="none" extrusionOk="0">
                      <a:moveTo>
                        <a:pt x="9369" y="1570"/>
                      </a:moveTo>
                      <a:cubicBezTo>
                        <a:pt x="9369" y="1570"/>
                        <a:pt x="7038" y="2866"/>
                        <a:pt x="1" y="1"/>
                      </a:cubicBezTo>
                      <a:lnTo>
                        <a:pt x="9540" y="206"/>
                      </a:ln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31"/>
                <p:cNvSpPr/>
                <p:nvPr/>
              </p:nvSpPr>
              <p:spPr>
                <a:xfrm>
                  <a:off x="2113680" y="3698657"/>
                  <a:ext cx="264682" cy="70611"/>
                </a:xfrm>
                <a:custGeom>
                  <a:avLst/>
                  <a:gdLst/>
                  <a:ahLst/>
                  <a:cxnLst/>
                  <a:rect l="l" t="t" r="r" b="b"/>
                  <a:pathLst>
                    <a:path w="9551" h="2548" fill="none" extrusionOk="0">
                      <a:moveTo>
                        <a:pt x="9551" y="1228"/>
                      </a:moveTo>
                      <a:lnTo>
                        <a:pt x="1" y="2547"/>
                      </a:lnTo>
                      <a:cubicBezTo>
                        <a:pt x="1" y="2547"/>
                        <a:pt x="1649" y="649"/>
                        <a:pt x="9233" y="1"/>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31"/>
                <p:cNvSpPr/>
                <p:nvPr/>
              </p:nvSpPr>
              <p:spPr>
                <a:xfrm>
                  <a:off x="2113680" y="3652988"/>
                  <a:ext cx="236332" cy="116282"/>
                </a:xfrm>
                <a:custGeom>
                  <a:avLst/>
                  <a:gdLst/>
                  <a:ahLst/>
                  <a:cxnLst/>
                  <a:rect l="l" t="t" r="r" b="b"/>
                  <a:pathLst>
                    <a:path w="8528" h="4196" fill="none" extrusionOk="0">
                      <a:moveTo>
                        <a:pt x="8528" y="0"/>
                      </a:moveTo>
                      <a:cubicBezTo>
                        <a:pt x="8528" y="0"/>
                        <a:pt x="3935" y="273"/>
                        <a:pt x="1" y="4195"/>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31"/>
                <p:cNvSpPr/>
                <p:nvPr/>
              </p:nvSpPr>
              <p:spPr>
                <a:xfrm>
                  <a:off x="1811064" y="3526732"/>
                  <a:ext cx="293836" cy="246004"/>
                </a:xfrm>
                <a:custGeom>
                  <a:avLst/>
                  <a:gdLst/>
                  <a:ahLst/>
                  <a:cxnLst/>
                  <a:rect l="l" t="t" r="r" b="b"/>
                  <a:pathLst>
                    <a:path w="10603" h="8877" extrusionOk="0">
                      <a:moveTo>
                        <a:pt x="4933" y="1"/>
                      </a:moveTo>
                      <a:cubicBezTo>
                        <a:pt x="1934" y="1"/>
                        <a:pt x="1" y="3555"/>
                        <a:pt x="484" y="5397"/>
                      </a:cubicBezTo>
                      <a:cubicBezTo>
                        <a:pt x="1030" y="7478"/>
                        <a:pt x="5953" y="8626"/>
                        <a:pt x="9909" y="8876"/>
                      </a:cubicBezTo>
                      <a:lnTo>
                        <a:pt x="10603" y="8524"/>
                      </a:lnTo>
                      <a:cubicBezTo>
                        <a:pt x="10603" y="8524"/>
                        <a:pt x="9807" y="1327"/>
                        <a:pt x="6146" y="190"/>
                      </a:cubicBezTo>
                      <a:cubicBezTo>
                        <a:pt x="5726" y="60"/>
                        <a:pt x="5320" y="1"/>
                        <a:pt x="49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31"/>
                <p:cNvSpPr/>
                <p:nvPr/>
              </p:nvSpPr>
              <p:spPr>
                <a:xfrm>
                  <a:off x="1921829" y="3549013"/>
                  <a:ext cx="183069" cy="213940"/>
                </a:xfrm>
                <a:custGeom>
                  <a:avLst/>
                  <a:gdLst/>
                  <a:ahLst/>
                  <a:cxnLst/>
                  <a:rect l="l" t="t" r="r" b="b"/>
                  <a:pathLst>
                    <a:path w="6606" h="7720" fill="none" extrusionOk="0">
                      <a:moveTo>
                        <a:pt x="1080" y="0"/>
                      </a:moveTo>
                      <a:cubicBezTo>
                        <a:pt x="1080" y="0"/>
                        <a:pt x="3638" y="728"/>
                        <a:pt x="6606" y="7720"/>
                      </a:cubicBezTo>
                      <a:lnTo>
                        <a:pt x="0" y="842"/>
                      </a:ln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31"/>
                <p:cNvSpPr/>
                <p:nvPr/>
              </p:nvSpPr>
              <p:spPr>
                <a:xfrm>
                  <a:off x="1874248" y="3601943"/>
                  <a:ext cx="230651" cy="166053"/>
                </a:xfrm>
                <a:custGeom>
                  <a:avLst/>
                  <a:gdLst/>
                  <a:ahLst/>
                  <a:cxnLst/>
                  <a:rect l="l" t="t" r="r" b="b"/>
                  <a:pathLst>
                    <a:path w="8323" h="5992" fill="none" extrusionOk="0">
                      <a:moveTo>
                        <a:pt x="637" y="0"/>
                      </a:moveTo>
                      <a:lnTo>
                        <a:pt x="8323" y="5810"/>
                      </a:lnTo>
                      <a:cubicBezTo>
                        <a:pt x="8323" y="5810"/>
                        <a:pt x="5821" y="5992"/>
                        <a:pt x="0" y="1092"/>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31"/>
                <p:cNvSpPr/>
                <p:nvPr/>
              </p:nvSpPr>
              <p:spPr>
                <a:xfrm>
                  <a:off x="1855653" y="3678178"/>
                  <a:ext cx="249246" cy="84773"/>
                </a:xfrm>
                <a:custGeom>
                  <a:avLst/>
                  <a:gdLst/>
                  <a:ahLst/>
                  <a:cxnLst/>
                  <a:rect l="l" t="t" r="r" b="b"/>
                  <a:pathLst>
                    <a:path w="8994" h="3059" fill="none" extrusionOk="0">
                      <a:moveTo>
                        <a:pt x="1" y="1"/>
                      </a:moveTo>
                      <a:cubicBezTo>
                        <a:pt x="1" y="1"/>
                        <a:pt x="3434" y="3059"/>
                        <a:pt x="8994" y="3059"/>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31"/>
                <p:cNvSpPr/>
                <p:nvPr/>
              </p:nvSpPr>
              <p:spPr>
                <a:xfrm>
                  <a:off x="2035254" y="3450081"/>
                  <a:ext cx="253320" cy="309743"/>
                </a:xfrm>
                <a:custGeom>
                  <a:avLst/>
                  <a:gdLst/>
                  <a:ahLst/>
                  <a:cxnLst/>
                  <a:rect l="l" t="t" r="r" b="b"/>
                  <a:pathLst>
                    <a:path w="9141" h="11177" extrusionOk="0">
                      <a:moveTo>
                        <a:pt x="3960" y="1"/>
                      </a:moveTo>
                      <a:cubicBezTo>
                        <a:pt x="3047" y="1"/>
                        <a:pt x="2215" y="225"/>
                        <a:pt x="1694" y="637"/>
                      </a:cubicBezTo>
                      <a:cubicBezTo>
                        <a:pt x="0" y="1979"/>
                        <a:pt x="898" y="6947"/>
                        <a:pt x="2263" y="10676"/>
                      </a:cubicBezTo>
                      <a:lnTo>
                        <a:pt x="2854" y="11176"/>
                      </a:lnTo>
                      <a:cubicBezTo>
                        <a:pt x="2854" y="11176"/>
                        <a:pt x="9141" y="7584"/>
                        <a:pt x="8720" y="3752"/>
                      </a:cubicBezTo>
                      <a:cubicBezTo>
                        <a:pt x="8430" y="1115"/>
                        <a:pt x="5994" y="1"/>
                        <a:pt x="396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31"/>
                <p:cNvSpPr/>
                <p:nvPr/>
              </p:nvSpPr>
              <p:spPr>
                <a:xfrm>
                  <a:off x="2114317" y="3515925"/>
                  <a:ext cx="144964" cy="243898"/>
                </a:xfrm>
                <a:custGeom>
                  <a:avLst/>
                  <a:gdLst/>
                  <a:ahLst/>
                  <a:cxnLst/>
                  <a:rect l="l" t="t" r="r" b="b"/>
                  <a:pathLst>
                    <a:path w="5231" h="8801" fill="none" extrusionOk="0">
                      <a:moveTo>
                        <a:pt x="4878" y="649"/>
                      </a:moveTo>
                      <a:cubicBezTo>
                        <a:pt x="4878" y="649"/>
                        <a:pt x="5230" y="3298"/>
                        <a:pt x="1" y="8800"/>
                      </a:cubicBezTo>
                      <a:lnTo>
                        <a:pt x="3684" y="1"/>
                      </a:ln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31"/>
                <p:cNvSpPr/>
                <p:nvPr/>
              </p:nvSpPr>
              <p:spPr>
                <a:xfrm>
                  <a:off x="2081866" y="3496083"/>
                  <a:ext cx="95497" cy="263740"/>
                </a:xfrm>
                <a:custGeom>
                  <a:avLst/>
                  <a:gdLst/>
                  <a:ahLst/>
                  <a:cxnLst/>
                  <a:rect l="l" t="t" r="r" b="b"/>
                  <a:pathLst>
                    <a:path w="3446" h="9517" fill="none" extrusionOk="0">
                      <a:moveTo>
                        <a:pt x="3446" y="148"/>
                      </a:moveTo>
                      <a:lnTo>
                        <a:pt x="1172" y="9516"/>
                      </a:lnTo>
                      <a:cubicBezTo>
                        <a:pt x="1172" y="9516"/>
                        <a:pt x="1" y="7288"/>
                        <a:pt x="2184" y="0"/>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31"/>
                <p:cNvSpPr/>
                <p:nvPr/>
              </p:nvSpPr>
              <p:spPr>
                <a:xfrm>
                  <a:off x="2053212" y="3497330"/>
                  <a:ext cx="61134" cy="262493"/>
                </a:xfrm>
                <a:custGeom>
                  <a:avLst/>
                  <a:gdLst/>
                  <a:ahLst/>
                  <a:cxnLst/>
                  <a:rect l="l" t="t" r="r" b="b"/>
                  <a:pathLst>
                    <a:path w="2206" h="9472" fill="none" extrusionOk="0">
                      <a:moveTo>
                        <a:pt x="1421" y="1"/>
                      </a:moveTo>
                      <a:cubicBezTo>
                        <a:pt x="1421" y="1"/>
                        <a:pt x="0" y="4378"/>
                        <a:pt x="2206" y="9471"/>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31"/>
                <p:cNvSpPr/>
                <p:nvPr/>
              </p:nvSpPr>
              <p:spPr>
                <a:xfrm>
                  <a:off x="1802307" y="3765305"/>
                  <a:ext cx="307941" cy="258613"/>
                </a:xfrm>
                <a:custGeom>
                  <a:avLst/>
                  <a:gdLst/>
                  <a:ahLst/>
                  <a:cxnLst/>
                  <a:rect l="l" t="t" r="r" b="b"/>
                  <a:pathLst>
                    <a:path w="11112" h="9332" extrusionOk="0">
                      <a:moveTo>
                        <a:pt x="9350" y="1"/>
                      </a:moveTo>
                      <a:cubicBezTo>
                        <a:pt x="7119" y="1"/>
                        <a:pt x="3155" y="350"/>
                        <a:pt x="1835" y="2712"/>
                      </a:cubicBezTo>
                      <a:cubicBezTo>
                        <a:pt x="1" y="6021"/>
                        <a:pt x="3501" y="9331"/>
                        <a:pt x="5661" y="9331"/>
                      </a:cubicBezTo>
                      <a:cubicBezTo>
                        <a:pt x="5697" y="9331"/>
                        <a:pt x="5733" y="9330"/>
                        <a:pt x="5768" y="9328"/>
                      </a:cubicBezTo>
                      <a:cubicBezTo>
                        <a:pt x="7917" y="9215"/>
                        <a:pt x="10055" y="4633"/>
                        <a:pt x="11112" y="824"/>
                      </a:cubicBezTo>
                      <a:lnTo>
                        <a:pt x="10919" y="63"/>
                      </a:lnTo>
                      <a:cubicBezTo>
                        <a:pt x="10919" y="63"/>
                        <a:pt x="10287" y="1"/>
                        <a:pt x="935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31"/>
                <p:cNvSpPr/>
                <p:nvPr/>
              </p:nvSpPr>
              <p:spPr>
                <a:xfrm>
                  <a:off x="1863856" y="3767023"/>
                  <a:ext cx="241043" cy="139616"/>
                </a:xfrm>
                <a:custGeom>
                  <a:avLst/>
                  <a:gdLst/>
                  <a:ahLst/>
                  <a:cxnLst/>
                  <a:rect l="l" t="t" r="r" b="b"/>
                  <a:pathLst>
                    <a:path w="8698" h="5038" fill="none" extrusionOk="0">
                      <a:moveTo>
                        <a:pt x="0" y="3821"/>
                      </a:moveTo>
                      <a:cubicBezTo>
                        <a:pt x="0" y="3821"/>
                        <a:pt x="1240" y="1456"/>
                        <a:pt x="8698" y="1"/>
                      </a:cubicBezTo>
                      <a:lnTo>
                        <a:pt x="591" y="5037"/>
                      </a:ln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31"/>
                <p:cNvSpPr/>
                <p:nvPr/>
              </p:nvSpPr>
              <p:spPr>
                <a:xfrm>
                  <a:off x="1903234" y="3767023"/>
                  <a:ext cx="201664" cy="198837"/>
                </a:xfrm>
                <a:custGeom>
                  <a:avLst/>
                  <a:gdLst/>
                  <a:ahLst/>
                  <a:cxnLst/>
                  <a:rect l="l" t="t" r="r" b="b"/>
                  <a:pathLst>
                    <a:path w="7277" h="7175" fill="none" extrusionOk="0">
                      <a:moveTo>
                        <a:pt x="0" y="6322"/>
                      </a:moveTo>
                      <a:lnTo>
                        <a:pt x="7277" y="1"/>
                      </a:lnTo>
                      <a:cubicBezTo>
                        <a:pt x="7277" y="1"/>
                        <a:pt x="6936" y="2490"/>
                        <a:pt x="944" y="7174"/>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31"/>
                <p:cNvSpPr/>
                <p:nvPr/>
              </p:nvSpPr>
              <p:spPr>
                <a:xfrm>
                  <a:off x="1970353" y="3767023"/>
                  <a:ext cx="134544" cy="226550"/>
                </a:xfrm>
                <a:custGeom>
                  <a:avLst/>
                  <a:gdLst/>
                  <a:ahLst/>
                  <a:cxnLst/>
                  <a:rect l="l" t="t" r="r" b="b"/>
                  <a:pathLst>
                    <a:path w="4855" h="8175" fill="none" extrusionOk="0">
                      <a:moveTo>
                        <a:pt x="0" y="8175"/>
                      </a:moveTo>
                      <a:cubicBezTo>
                        <a:pt x="0" y="8175"/>
                        <a:pt x="3695" y="5435"/>
                        <a:pt x="4855" y="1"/>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31"/>
                <p:cNvSpPr/>
                <p:nvPr/>
              </p:nvSpPr>
              <p:spPr>
                <a:xfrm>
                  <a:off x="2044067" y="3697937"/>
                  <a:ext cx="147486" cy="146488"/>
                </a:xfrm>
                <a:custGeom>
                  <a:avLst/>
                  <a:gdLst/>
                  <a:ahLst/>
                  <a:cxnLst/>
                  <a:rect l="l" t="t" r="r" b="b"/>
                  <a:pathLst>
                    <a:path w="5322" h="5286" extrusionOk="0">
                      <a:moveTo>
                        <a:pt x="2620" y="1"/>
                      </a:moveTo>
                      <a:cubicBezTo>
                        <a:pt x="1977" y="1"/>
                        <a:pt x="1427" y="180"/>
                        <a:pt x="978" y="561"/>
                      </a:cubicBezTo>
                      <a:cubicBezTo>
                        <a:pt x="455" y="993"/>
                        <a:pt x="160" y="1607"/>
                        <a:pt x="80" y="2391"/>
                      </a:cubicBezTo>
                      <a:cubicBezTo>
                        <a:pt x="0" y="3164"/>
                        <a:pt x="182" y="3824"/>
                        <a:pt x="603" y="4358"/>
                      </a:cubicBezTo>
                      <a:cubicBezTo>
                        <a:pt x="1035" y="4881"/>
                        <a:pt x="1638" y="5188"/>
                        <a:pt x="2422" y="5268"/>
                      </a:cubicBezTo>
                      <a:cubicBezTo>
                        <a:pt x="2541" y="5280"/>
                        <a:pt x="2658" y="5286"/>
                        <a:pt x="2771" y="5286"/>
                      </a:cubicBezTo>
                      <a:cubicBezTo>
                        <a:pt x="3401" y="5286"/>
                        <a:pt x="3932" y="5098"/>
                        <a:pt x="4366" y="4722"/>
                      </a:cubicBezTo>
                      <a:cubicBezTo>
                        <a:pt x="4878" y="4290"/>
                        <a:pt x="5173" y="3676"/>
                        <a:pt x="5242" y="2892"/>
                      </a:cubicBezTo>
                      <a:cubicBezTo>
                        <a:pt x="5321" y="2107"/>
                        <a:pt x="5151" y="1459"/>
                        <a:pt x="4730" y="925"/>
                      </a:cubicBezTo>
                      <a:cubicBezTo>
                        <a:pt x="4321" y="402"/>
                        <a:pt x="3718" y="95"/>
                        <a:pt x="2945" y="15"/>
                      </a:cubicBezTo>
                      <a:cubicBezTo>
                        <a:pt x="2834" y="6"/>
                        <a:pt x="2726" y="1"/>
                        <a:pt x="262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31"/>
                <p:cNvSpPr/>
                <p:nvPr/>
              </p:nvSpPr>
              <p:spPr>
                <a:xfrm>
                  <a:off x="2072111" y="3725982"/>
                  <a:ext cx="94860" cy="90287"/>
                </a:xfrm>
                <a:custGeom>
                  <a:avLst/>
                  <a:gdLst/>
                  <a:ahLst/>
                  <a:cxnLst/>
                  <a:rect l="l" t="t" r="r" b="b"/>
                  <a:pathLst>
                    <a:path w="3423" h="3258" extrusionOk="0">
                      <a:moveTo>
                        <a:pt x="1603" y="1"/>
                      </a:moveTo>
                      <a:cubicBezTo>
                        <a:pt x="1245" y="1"/>
                        <a:pt x="898" y="118"/>
                        <a:pt x="614" y="345"/>
                      </a:cubicBezTo>
                      <a:cubicBezTo>
                        <a:pt x="284" y="629"/>
                        <a:pt x="91" y="1038"/>
                        <a:pt x="68" y="1470"/>
                      </a:cubicBezTo>
                      <a:cubicBezTo>
                        <a:pt x="0" y="1902"/>
                        <a:pt x="114" y="2334"/>
                        <a:pt x="387" y="2675"/>
                      </a:cubicBezTo>
                      <a:cubicBezTo>
                        <a:pt x="660" y="3016"/>
                        <a:pt x="1069" y="3221"/>
                        <a:pt x="1501" y="3244"/>
                      </a:cubicBezTo>
                      <a:cubicBezTo>
                        <a:pt x="1568" y="3253"/>
                        <a:pt x="1635" y="3257"/>
                        <a:pt x="1702" y="3257"/>
                      </a:cubicBezTo>
                      <a:cubicBezTo>
                        <a:pt x="2056" y="3257"/>
                        <a:pt x="2408" y="3132"/>
                        <a:pt x="2695" y="2903"/>
                      </a:cubicBezTo>
                      <a:cubicBezTo>
                        <a:pt x="3331" y="2289"/>
                        <a:pt x="3422" y="1300"/>
                        <a:pt x="2922" y="572"/>
                      </a:cubicBezTo>
                      <a:cubicBezTo>
                        <a:pt x="2649" y="242"/>
                        <a:pt x="2251" y="38"/>
                        <a:pt x="1819" y="15"/>
                      </a:cubicBezTo>
                      <a:cubicBezTo>
                        <a:pt x="1747" y="6"/>
                        <a:pt x="1674" y="1"/>
                        <a:pt x="1603" y="1"/>
                      </a:cubicBezTo>
                      <a:close/>
                    </a:path>
                  </a:pathLst>
                </a:custGeom>
                <a:solidFill>
                  <a:srgbClr val="FFFFFF">
                    <a:alpha val="20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98" name="Google Shape;998;p31"/>
              <p:cNvGrpSpPr/>
              <p:nvPr/>
            </p:nvGrpSpPr>
            <p:grpSpPr>
              <a:xfrm rot="10479838">
                <a:off x="6633021" y="-89804"/>
                <a:ext cx="747707" cy="835585"/>
                <a:chOff x="8479465" y="3014365"/>
                <a:chExt cx="747682" cy="835557"/>
              </a:xfrm>
            </p:grpSpPr>
            <p:sp>
              <p:nvSpPr>
                <p:cNvPr id="999" name="Google Shape;999;p31"/>
                <p:cNvSpPr/>
                <p:nvPr/>
              </p:nvSpPr>
              <p:spPr>
                <a:xfrm>
                  <a:off x="8558860" y="3155502"/>
                  <a:ext cx="668287" cy="694420"/>
                </a:xfrm>
                <a:custGeom>
                  <a:avLst/>
                  <a:gdLst/>
                  <a:ahLst/>
                  <a:cxnLst/>
                  <a:rect l="l" t="t" r="r" b="b"/>
                  <a:pathLst>
                    <a:path w="24115" h="25058" fill="none" extrusionOk="0">
                      <a:moveTo>
                        <a:pt x="24115" y="25058"/>
                      </a:moveTo>
                      <a:cubicBezTo>
                        <a:pt x="24115" y="25058"/>
                        <a:pt x="6856" y="16804"/>
                        <a:pt x="1" y="0"/>
                      </a:cubicBezTo>
                    </a:path>
                  </a:pathLst>
                </a:custGeom>
                <a:solidFill>
                  <a:schemeClr val="accent4"/>
                </a:solidFill>
                <a:ln w="95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31"/>
                <p:cNvSpPr/>
                <p:nvPr/>
              </p:nvSpPr>
              <p:spPr>
                <a:xfrm>
                  <a:off x="8906064" y="3486938"/>
                  <a:ext cx="184039" cy="223418"/>
                </a:xfrm>
                <a:custGeom>
                  <a:avLst/>
                  <a:gdLst/>
                  <a:ahLst/>
                  <a:cxnLst/>
                  <a:rect l="l" t="t" r="r" b="b"/>
                  <a:pathLst>
                    <a:path w="6641" h="8062" extrusionOk="0">
                      <a:moveTo>
                        <a:pt x="2661" y="1"/>
                      </a:moveTo>
                      <a:cubicBezTo>
                        <a:pt x="2661" y="1"/>
                        <a:pt x="1" y="3980"/>
                        <a:pt x="4037" y="8061"/>
                      </a:cubicBezTo>
                      <a:cubicBezTo>
                        <a:pt x="4037" y="8061"/>
                        <a:pt x="6640" y="2866"/>
                        <a:pt x="26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1" name="Google Shape;1001;p31"/>
                <p:cNvSpPr/>
                <p:nvPr/>
              </p:nvSpPr>
              <p:spPr>
                <a:xfrm>
                  <a:off x="8787928" y="3682529"/>
                  <a:ext cx="226550" cy="83082"/>
                </a:xfrm>
                <a:custGeom>
                  <a:avLst/>
                  <a:gdLst/>
                  <a:ahLst/>
                  <a:cxnLst/>
                  <a:rect l="l" t="t" r="r" b="b"/>
                  <a:pathLst>
                    <a:path w="8175" h="2998" extrusionOk="0">
                      <a:moveTo>
                        <a:pt x="4191" y="0"/>
                      </a:moveTo>
                      <a:cubicBezTo>
                        <a:pt x="2986" y="0"/>
                        <a:pt x="1562" y="363"/>
                        <a:pt x="0" y="1447"/>
                      </a:cubicBezTo>
                      <a:cubicBezTo>
                        <a:pt x="0" y="1447"/>
                        <a:pt x="2086" y="2998"/>
                        <a:pt x="4518" y="2998"/>
                      </a:cubicBezTo>
                      <a:cubicBezTo>
                        <a:pt x="5722" y="2998"/>
                        <a:pt x="7011" y="2618"/>
                        <a:pt x="8175" y="1481"/>
                      </a:cubicBezTo>
                      <a:cubicBezTo>
                        <a:pt x="8175" y="1481"/>
                        <a:pt x="6628" y="0"/>
                        <a:pt x="419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2" name="Google Shape;1002;p31"/>
                <p:cNvSpPr/>
                <p:nvPr/>
              </p:nvSpPr>
              <p:spPr>
                <a:xfrm>
                  <a:off x="8777203" y="3389586"/>
                  <a:ext cx="162284" cy="196620"/>
                </a:xfrm>
                <a:custGeom>
                  <a:avLst/>
                  <a:gdLst/>
                  <a:ahLst/>
                  <a:cxnLst/>
                  <a:rect l="l" t="t" r="r" b="b"/>
                  <a:pathLst>
                    <a:path w="5856" h="7095" extrusionOk="0">
                      <a:moveTo>
                        <a:pt x="2559" y="1"/>
                      </a:moveTo>
                      <a:cubicBezTo>
                        <a:pt x="2558" y="1"/>
                        <a:pt x="1" y="3309"/>
                        <a:pt x="3286" y="7095"/>
                      </a:cubicBezTo>
                      <a:cubicBezTo>
                        <a:pt x="3286" y="7095"/>
                        <a:pt x="5856" y="2718"/>
                        <a:pt x="255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31"/>
                <p:cNvSpPr/>
                <p:nvPr/>
              </p:nvSpPr>
              <p:spPr>
                <a:xfrm>
                  <a:off x="8667242" y="3555109"/>
                  <a:ext cx="197590" cy="73494"/>
                </a:xfrm>
                <a:custGeom>
                  <a:avLst/>
                  <a:gdLst/>
                  <a:ahLst/>
                  <a:cxnLst/>
                  <a:rect l="l" t="t" r="r" b="b"/>
                  <a:pathLst>
                    <a:path w="7130" h="2652" extrusionOk="0">
                      <a:moveTo>
                        <a:pt x="3393" y="1"/>
                      </a:moveTo>
                      <a:cubicBezTo>
                        <a:pt x="2415" y="1"/>
                        <a:pt x="1273" y="269"/>
                        <a:pt x="1" y="1031"/>
                      </a:cubicBezTo>
                      <a:cubicBezTo>
                        <a:pt x="1" y="1031"/>
                        <a:pt x="1913" y="2651"/>
                        <a:pt x="4178" y="2651"/>
                      </a:cubicBezTo>
                      <a:cubicBezTo>
                        <a:pt x="5138" y="2651"/>
                        <a:pt x="6161" y="2360"/>
                        <a:pt x="7129" y="1531"/>
                      </a:cubicBezTo>
                      <a:cubicBezTo>
                        <a:pt x="7129" y="1531"/>
                        <a:pt x="5729" y="1"/>
                        <a:pt x="33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31"/>
                <p:cNvSpPr/>
                <p:nvPr/>
              </p:nvSpPr>
              <p:spPr>
                <a:xfrm>
                  <a:off x="8672618" y="3262609"/>
                  <a:ext cx="151255" cy="183706"/>
                </a:xfrm>
                <a:custGeom>
                  <a:avLst/>
                  <a:gdLst/>
                  <a:ahLst/>
                  <a:cxnLst/>
                  <a:rect l="l" t="t" r="r" b="b"/>
                  <a:pathLst>
                    <a:path w="5458" h="6629" extrusionOk="0">
                      <a:moveTo>
                        <a:pt x="3127" y="1"/>
                      </a:moveTo>
                      <a:cubicBezTo>
                        <a:pt x="3115" y="1"/>
                        <a:pt x="0" y="2388"/>
                        <a:pt x="2058" y="6629"/>
                      </a:cubicBezTo>
                      <a:cubicBezTo>
                        <a:pt x="2058" y="6629"/>
                        <a:pt x="5457" y="3286"/>
                        <a:pt x="312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31"/>
                <p:cNvSpPr/>
                <p:nvPr/>
              </p:nvSpPr>
              <p:spPr>
                <a:xfrm>
                  <a:off x="8553207" y="3381244"/>
                  <a:ext cx="175836" cy="80865"/>
                </a:xfrm>
                <a:custGeom>
                  <a:avLst/>
                  <a:gdLst/>
                  <a:ahLst/>
                  <a:cxnLst/>
                  <a:rect l="l" t="t" r="r" b="b"/>
                  <a:pathLst>
                    <a:path w="6345" h="2918" extrusionOk="0">
                      <a:moveTo>
                        <a:pt x="1935" y="1"/>
                      </a:moveTo>
                      <a:cubicBezTo>
                        <a:pt x="1355" y="1"/>
                        <a:pt x="711" y="87"/>
                        <a:pt x="0" y="290"/>
                      </a:cubicBezTo>
                      <a:cubicBezTo>
                        <a:pt x="0" y="290"/>
                        <a:pt x="1813" y="2918"/>
                        <a:pt x="4466" y="2918"/>
                      </a:cubicBezTo>
                      <a:cubicBezTo>
                        <a:pt x="5054" y="2918"/>
                        <a:pt x="5684" y="2789"/>
                        <a:pt x="6344" y="2473"/>
                      </a:cubicBezTo>
                      <a:cubicBezTo>
                        <a:pt x="6344" y="2473"/>
                        <a:pt x="5052" y="1"/>
                        <a:pt x="193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31"/>
                <p:cNvSpPr/>
                <p:nvPr/>
              </p:nvSpPr>
              <p:spPr>
                <a:xfrm>
                  <a:off x="8583774" y="3143531"/>
                  <a:ext cx="124789" cy="151255"/>
                </a:xfrm>
                <a:custGeom>
                  <a:avLst/>
                  <a:gdLst/>
                  <a:ahLst/>
                  <a:cxnLst/>
                  <a:rect l="l" t="t" r="r" b="b"/>
                  <a:pathLst>
                    <a:path w="4503" h="5458" extrusionOk="0">
                      <a:moveTo>
                        <a:pt x="2626" y="0"/>
                      </a:moveTo>
                      <a:lnTo>
                        <a:pt x="2626" y="0"/>
                      </a:lnTo>
                      <a:cubicBezTo>
                        <a:pt x="2626" y="1"/>
                        <a:pt x="0" y="1911"/>
                        <a:pt x="1637" y="5457"/>
                      </a:cubicBezTo>
                      <a:cubicBezTo>
                        <a:pt x="1637" y="5457"/>
                        <a:pt x="4502" y="2752"/>
                        <a:pt x="26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7" name="Google Shape;1007;p31"/>
                <p:cNvSpPr/>
                <p:nvPr/>
              </p:nvSpPr>
              <p:spPr>
                <a:xfrm>
                  <a:off x="8483567" y="3238666"/>
                  <a:ext cx="144659" cy="68256"/>
                </a:xfrm>
                <a:custGeom>
                  <a:avLst/>
                  <a:gdLst/>
                  <a:ahLst/>
                  <a:cxnLst/>
                  <a:rect l="l" t="t" r="r" b="b"/>
                  <a:pathLst>
                    <a:path w="5220" h="2463" extrusionOk="0">
                      <a:moveTo>
                        <a:pt x="1501" y="0"/>
                      </a:moveTo>
                      <a:cubicBezTo>
                        <a:pt x="1048" y="0"/>
                        <a:pt x="549" y="62"/>
                        <a:pt x="1" y="205"/>
                      </a:cubicBezTo>
                      <a:cubicBezTo>
                        <a:pt x="1" y="205"/>
                        <a:pt x="1495" y="2462"/>
                        <a:pt x="3730" y="2462"/>
                      </a:cubicBezTo>
                      <a:cubicBezTo>
                        <a:pt x="4197" y="2462"/>
                        <a:pt x="4695" y="2364"/>
                        <a:pt x="5219" y="2127"/>
                      </a:cubicBezTo>
                      <a:cubicBezTo>
                        <a:pt x="5219" y="2127"/>
                        <a:pt x="4164" y="0"/>
                        <a:pt x="150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31"/>
                <p:cNvSpPr/>
                <p:nvPr/>
              </p:nvSpPr>
              <p:spPr>
                <a:xfrm>
                  <a:off x="8479465" y="3014365"/>
                  <a:ext cx="140863" cy="173924"/>
                </a:xfrm>
                <a:custGeom>
                  <a:avLst/>
                  <a:gdLst/>
                  <a:ahLst/>
                  <a:cxnLst/>
                  <a:rect l="l" t="t" r="r" b="b"/>
                  <a:pathLst>
                    <a:path w="5083" h="6276" extrusionOk="0">
                      <a:moveTo>
                        <a:pt x="1456" y="0"/>
                      </a:moveTo>
                      <a:cubicBezTo>
                        <a:pt x="1456" y="0"/>
                        <a:pt x="1" y="3854"/>
                        <a:pt x="3230" y="6276"/>
                      </a:cubicBezTo>
                      <a:cubicBezTo>
                        <a:pt x="3230" y="6276"/>
                        <a:pt x="5083" y="2410"/>
                        <a:pt x="145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09" name="Google Shape;1009;p31"/>
              <p:cNvGrpSpPr/>
              <p:nvPr/>
            </p:nvGrpSpPr>
            <p:grpSpPr>
              <a:xfrm rot="-443661" flipH="1">
                <a:off x="8130779" y="4188981"/>
                <a:ext cx="986515" cy="1584482"/>
                <a:chOff x="2203162" y="3896216"/>
                <a:chExt cx="986499" cy="1584456"/>
              </a:xfrm>
            </p:grpSpPr>
            <p:sp>
              <p:nvSpPr>
                <p:cNvPr id="1010" name="Google Shape;1010;p31"/>
                <p:cNvSpPr/>
                <p:nvPr/>
              </p:nvSpPr>
              <p:spPr>
                <a:xfrm>
                  <a:off x="2203162" y="4212826"/>
                  <a:ext cx="624806" cy="1267847"/>
                </a:xfrm>
                <a:custGeom>
                  <a:avLst/>
                  <a:gdLst/>
                  <a:ahLst/>
                  <a:cxnLst/>
                  <a:rect l="l" t="t" r="r" b="b"/>
                  <a:pathLst>
                    <a:path w="22546" h="45750" fill="none" extrusionOk="0">
                      <a:moveTo>
                        <a:pt x="22546" y="1"/>
                      </a:moveTo>
                      <a:cubicBezTo>
                        <a:pt x="22546" y="1"/>
                        <a:pt x="21693" y="22989"/>
                        <a:pt x="1" y="45750"/>
                      </a:cubicBezTo>
                    </a:path>
                  </a:pathLst>
                </a:custGeom>
                <a:noFill/>
                <a:ln w="95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31"/>
                <p:cNvSpPr/>
                <p:nvPr/>
              </p:nvSpPr>
              <p:spPr>
                <a:xfrm>
                  <a:off x="2733404" y="4572278"/>
                  <a:ext cx="253348" cy="139034"/>
                </a:xfrm>
                <a:custGeom>
                  <a:avLst/>
                  <a:gdLst/>
                  <a:ahLst/>
                  <a:cxnLst/>
                  <a:rect l="l" t="t" r="r" b="b"/>
                  <a:pathLst>
                    <a:path w="9142" h="5017" extrusionOk="0">
                      <a:moveTo>
                        <a:pt x="7154" y="1"/>
                      </a:moveTo>
                      <a:cubicBezTo>
                        <a:pt x="2378" y="1"/>
                        <a:pt x="1" y="4754"/>
                        <a:pt x="1" y="4754"/>
                      </a:cubicBezTo>
                      <a:cubicBezTo>
                        <a:pt x="705" y="4936"/>
                        <a:pt x="1369" y="5017"/>
                        <a:pt x="1991" y="5017"/>
                      </a:cubicBezTo>
                      <a:cubicBezTo>
                        <a:pt x="6774" y="5017"/>
                        <a:pt x="9142" y="263"/>
                        <a:pt x="9142" y="263"/>
                      </a:cubicBezTo>
                      <a:cubicBezTo>
                        <a:pt x="8439" y="81"/>
                        <a:pt x="7776" y="1"/>
                        <a:pt x="715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31"/>
                <p:cNvSpPr/>
                <p:nvPr/>
              </p:nvSpPr>
              <p:spPr>
                <a:xfrm>
                  <a:off x="2700343" y="4601293"/>
                  <a:ext cx="246087" cy="125427"/>
                </a:xfrm>
                <a:custGeom>
                  <a:avLst/>
                  <a:gdLst/>
                  <a:ahLst/>
                  <a:cxnLst/>
                  <a:rect l="l" t="t" r="r" b="b"/>
                  <a:pathLst>
                    <a:path w="8880" h="4526" fill="none" extrusionOk="0">
                      <a:moveTo>
                        <a:pt x="8879" y="1"/>
                      </a:moveTo>
                      <a:cubicBezTo>
                        <a:pt x="8879" y="1"/>
                        <a:pt x="2604" y="2729"/>
                        <a:pt x="0" y="4526"/>
                      </a:cubicBezTo>
                    </a:path>
                  </a:pathLst>
                </a:custGeom>
                <a:noFill/>
                <a:ln w="68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31"/>
                <p:cNvSpPr/>
                <p:nvPr/>
              </p:nvSpPr>
              <p:spPr>
                <a:xfrm>
                  <a:off x="2585976" y="4847375"/>
                  <a:ext cx="339340" cy="180131"/>
                </a:xfrm>
                <a:custGeom>
                  <a:avLst/>
                  <a:gdLst/>
                  <a:ahLst/>
                  <a:cxnLst/>
                  <a:rect l="l" t="t" r="r" b="b"/>
                  <a:pathLst>
                    <a:path w="12245" h="6500" extrusionOk="0">
                      <a:moveTo>
                        <a:pt x="9408" y="1"/>
                      </a:moveTo>
                      <a:cubicBezTo>
                        <a:pt x="3212" y="1"/>
                        <a:pt x="0" y="6094"/>
                        <a:pt x="0" y="6094"/>
                      </a:cubicBezTo>
                      <a:cubicBezTo>
                        <a:pt x="1003" y="6376"/>
                        <a:pt x="1946" y="6499"/>
                        <a:pt x="2829" y="6499"/>
                      </a:cubicBezTo>
                      <a:cubicBezTo>
                        <a:pt x="9030" y="6499"/>
                        <a:pt x="12245" y="409"/>
                        <a:pt x="12245" y="409"/>
                      </a:cubicBezTo>
                      <a:cubicBezTo>
                        <a:pt x="11239" y="125"/>
                        <a:pt x="10293" y="1"/>
                        <a:pt x="940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31"/>
                <p:cNvSpPr/>
                <p:nvPr/>
              </p:nvSpPr>
              <p:spPr>
                <a:xfrm>
                  <a:off x="2541221" y="4886422"/>
                  <a:ext cx="330222" cy="158211"/>
                </a:xfrm>
                <a:custGeom>
                  <a:avLst/>
                  <a:gdLst/>
                  <a:ahLst/>
                  <a:cxnLst/>
                  <a:rect l="l" t="t" r="r" b="b"/>
                  <a:pathLst>
                    <a:path w="11916" h="5709" fill="none" extrusionOk="0">
                      <a:moveTo>
                        <a:pt x="11916" y="1"/>
                      </a:moveTo>
                      <a:cubicBezTo>
                        <a:pt x="11916" y="1"/>
                        <a:pt x="3502" y="3423"/>
                        <a:pt x="1" y="5708"/>
                      </a:cubicBezTo>
                    </a:path>
                  </a:pathLst>
                </a:custGeom>
                <a:noFill/>
                <a:ln w="8800"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31"/>
                <p:cNvSpPr/>
                <p:nvPr/>
              </p:nvSpPr>
              <p:spPr>
                <a:xfrm>
                  <a:off x="2361952" y="5156835"/>
                  <a:ext cx="399531" cy="193073"/>
                </a:xfrm>
                <a:custGeom>
                  <a:avLst/>
                  <a:gdLst/>
                  <a:ahLst/>
                  <a:cxnLst/>
                  <a:rect l="l" t="t" r="r" b="b"/>
                  <a:pathLst>
                    <a:path w="14417" h="6967" extrusionOk="0">
                      <a:moveTo>
                        <a:pt x="10508" y="1"/>
                      </a:moveTo>
                      <a:cubicBezTo>
                        <a:pt x="3863" y="1"/>
                        <a:pt x="1" y="6262"/>
                        <a:pt x="1" y="6262"/>
                      </a:cubicBezTo>
                      <a:cubicBezTo>
                        <a:pt x="1395" y="6757"/>
                        <a:pt x="2702" y="6967"/>
                        <a:pt x="3917" y="6967"/>
                      </a:cubicBezTo>
                      <a:cubicBezTo>
                        <a:pt x="10557" y="6967"/>
                        <a:pt x="14417" y="702"/>
                        <a:pt x="14417" y="702"/>
                      </a:cubicBezTo>
                      <a:cubicBezTo>
                        <a:pt x="13026" y="209"/>
                        <a:pt x="11720" y="1"/>
                        <a:pt x="1050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6" name="Google Shape;1016;p31"/>
                <p:cNvSpPr/>
                <p:nvPr/>
              </p:nvSpPr>
              <p:spPr>
                <a:xfrm>
                  <a:off x="2308717" y="5204001"/>
                  <a:ext cx="388806" cy="155689"/>
                </a:xfrm>
                <a:custGeom>
                  <a:avLst/>
                  <a:gdLst/>
                  <a:ahLst/>
                  <a:cxnLst/>
                  <a:rect l="l" t="t" r="r" b="b"/>
                  <a:pathLst>
                    <a:path w="14030" h="5618" fill="none" extrusionOk="0">
                      <a:moveTo>
                        <a:pt x="14030" y="1"/>
                      </a:moveTo>
                      <a:cubicBezTo>
                        <a:pt x="14030" y="1"/>
                        <a:pt x="4173" y="3264"/>
                        <a:pt x="0" y="5617"/>
                      </a:cubicBezTo>
                    </a:path>
                  </a:pathLst>
                </a:custGeom>
                <a:noFill/>
                <a:ln w="102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31"/>
                <p:cNvSpPr/>
                <p:nvPr/>
              </p:nvSpPr>
              <p:spPr>
                <a:xfrm>
                  <a:off x="2275324" y="4822795"/>
                  <a:ext cx="296801" cy="371486"/>
                </a:xfrm>
                <a:custGeom>
                  <a:avLst/>
                  <a:gdLst/>
                  <a:ahLst/>
                  <a:cxnLst/>
                  <a:rect l="l" t="t" r="r" b="b"/>
                  <a:pathLst>
                    <a:path w="10710" h="13405" extrusionOk="0">
                      <a:moveTo>
                        <a:pt x="6196" y="0"/>
                      </a:moveTo>
                      <a:lnTo>
                        <a:pt x="6196" y="0"/>
                      </a:lnTo>
                      <a:cubicBezTo>
                        <a:pt x="0" y="5617"/>
                        <a:pt x="4514" y="13404"/>
                        <a:pt x="4514" y="13404"/>
                      </a:cubicBezTo>
                      <a:cubicBezTo>
                        <a:pt x="10710" y="7788"/>
                        <a:pt x="6197" y="0"/>
                        <a:pt x="619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31"/>
                <p:cNvSpPr/>
                <p:nvPr/>
              </p:nvSpPr>
              <p:spPr>
                <a:xfrm>
                  <a:off x="2398809" y="4883290"/>
                  <a:ext cx="43204" cy="363921"/>
                </a:xfrm>
                <a:custGeom>
                  <a:avLst/>
                  <a:gdLst/>
                  <a:ahLst/>
                  <a:cxnLst/>
                  <a:rect l="l" t="t" r="r" b="b"/>
                  <a:pathLst>
                    <a:path w="1559" h="13132" fill="none" extrusionOk="0">
                      <a:moveTo>
                        <a:pt x="1559" y="0"/>
                      </a:moveTo>
                      <a:cubicBezTo>
                        <a:pt x="1559" y="0"/>
                        <a:pt x="1" y="8959"/>
                        <a:pt x="81" y="13131"/>
                      </a:cubicBezTo>
                    </a:path>
                  </a:pathLst>
                </a:custGeom>
                <a:noFill/>
                <a:ln w="8800"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31"/>
                <p:cNvSpPr/>
                <p:nvPr/>
              </p:nvSpPr>
              <p:spPr>
                <a:xfrm>
                  <a:off x="2543438" y="4547753"/>
                  <a:ext cx="186865" cy="229709"/>
                </a:xfrm>
                <a:custGeom>
                  <a:avLst/>
                  <a:gdLst/>
                  <a:ahLst/>
                  <a:cxnLst/>
                  <a:rect l="l" t="t" r="r" b="b"/>
                  <a:pathLst>
                    <a:path w="6743" h="8289" extrusionOk="0">
                      <a:moveTo>
                        <a:pt x="2922" y="0"/>
                      </a:moveTo>
                      <a:cubicBezTo>
                        <a:pt x="0" y="4252"/>
                        <a:pt x="3809" y="8288"/>
                        <a:pt x="3809" y="8288"/>
                      </a:cubicBezTo>
                      <a:cubicBezTo>
                        <a:pt x="6742" y="4036"/>
                        <a:pt x="2922" y="0"/>
                        <a:pt x="292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0" name="Google Shape;1020;p31"/>
                <p:cNvSpPr/>
                <p:nvPr/>
              </p:nvSpPr>
              <p:spPr>
                <a:xfrm>
                  <a:off x="2630065" y="4584915"/>
                  <a:ext cx="26826" cy="224360"/>
                </a:xfrm>
                <a:custGeom>
                  <a:avLst/>
                  <a:gdLst/>
                  <a:ahLst/>
                  <a:cxnLst/>
                  <a:rect l="l" t="t" r="r" b="b"/>
                  <a:pathLst>
                    <a:path w="968" h="8096" fill="none" extrusionOk="0">
                      <a:moveTo>
                        <a:pt x="1" y="1"/>
                      </a:moveTo>
                      <a:cubicBezTo>
                        <a:pt x="1" y="1"/>
                        <a:pt x="331" y="5594"/>
                        <a:pt x="967" y="8095"/>
                      </a:cubicBezTo>
                    </a:path>
                  </a:pathLst>
                </a:custGeom>
                <a:noFill/>
                <a:ln w="5400"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31"/>
                <p:cNvSpPr/>
                <p:nvPr/>
              </p:nvSpPr>
              <p:spPr>
                <a:xfrm>
                  <a:off x="2832918" y="4078561"/>
                  <a:ext cx="338453" cy="147070"/>
                </a:xfrm>
                <a:custGeom>
                  <a:avLst/>
                  <a:gdLst/>
                  <a:ahLst/>
                  <a:cxnLst/>
                  <a:rect l="l" t="t" r="r" b="b"/>
                  <a:pathLst>
                    <a:path w="12213" h="5307" extrusionOk="0">
                      <a:moveTo>
                        <a:pt x="9555" y="0"/>
                      </a:moveTo>
                      <a:cubicBezTo>
                        <a:pt x="7422" y="0"/>
                        <a:pt x="4063" y="2173"/>
                        <a:pt x="1719" y="3811"/>
                      </a:cubicBezTo>
                      <a:cubicBezTo>
                        <a:pt x="0" y="5011"/>
                        <a:pt x="204" y="5306"/>
                        <a:pt x="822" y="5306"/>
                      </a:cubicBezTo>
                      <a:cubicBezTo>
                        <a:pt x="1422" y="5306"/>
                        <a:pt x="2413" y="5028"/>
                        <a:pt x="2413" y="5028"/>
                      </a:cubicBezTo>
                      <a:cubicBezTo>
                        <a:pt x="2413" y="5028"/>
                        <a:pt x="12213" y="4721"/>
                        <a:pt x="11485" y="1572"/>
                      </a:cubicBezTo>
                      <a:cubicBezTo>
                        <a:pt x="11227" y="441"/>
                        <a:pt x="10516" y="0"/>
                        <a:pt x="955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31"/>
                <p:cNvSpPr/>
                <p:nvPr/>
              </p:nvSpPr>
              <p:spPr>
                <a:xfrm>
                  <a:off x="2879280" y="4108878"/>
                  <a:ext cx="237607" cy="98934"/>
                </a:xfrm>
                <a:custGeom>
                  <a:avLst/>
                  <a:gdLst/>
                  <a:ahLst/>
                  <a:cxnLst/>
                  <a:rect l="l" t="t" r="r" b="b"/>
                  <a:pathLst>
                    <a:path w="8574" h="3570" fill="none" extrusionOk="0">
                      <a:moveTo>
                        <a:pt x="8573" y="1057"/>
                      </a:moveTo>
                      <a:cubicBezTo>
                        <a:pt x="8573" y="1057"/>
                        <a:pt x="4662" y="3001"/>
                        <a:pt x="1" y="3570"/>
                      </a:cubicBezTo>
                      <a:cubicBezTo>
                        <a:pt x="1" y="3570"/>
                        <a:pt x="5549" y="341"/>
                        <a:pt x="8027" y="0"/>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31"/>
                <p:cNvSpPr/>
                <p:nvPr/>
              </p:nvSpPr>
              <p:spPr>
                <a:xfrm>
                  <a:off x="2838682" y="3943826"/>
                  <a:ext cx="277236" cy="266373"/>
                </a:xfrm>
                <a:custGeom>
                  <a:avLst/>
                  <a:gdLst/>
                  <a:ahLst/>
                  <a:cxnLst/>
                  <a:rect l="l" t="t" r="r" b="b"/>
                  <a:pathLst>
                    <a:path w="10004" h="9612" extrusionOk="0">
                      <a:moveTo>
                        <a:pt x="6339" y="1"/>
                      </a:moveTo>
                      <a:cubicBezTo>
                        <a:pt x="4137" y="1"/>
                        <a:pt x="1967" y="4580"/>
                        <a:pt x="613" y="7730"/>
                      </a:cubicBezTo>
                      <a:cubicBezTo>
                        <a:pt x="0" y="9165"/>
                        <a:pt x="26" y="9612"/>
                        <a:pt x="295" y="9612"/>
                      </a:cubicBezTo>
                      <a:cubicBezTo>
                        <a:pt x="740" y="9612"/>
                        <a:pt x="1852" y="8389"/>
                        <a:pt x="1852" y="8389"/>
                      </a:cubicBezTo>
                      <a:cubicBezTo>
                        <a:pt x="1852" y="8389"/>
                        <a:pt x="10004" y="2943"/>
                        <a:pt x="7719" y="658"/>
                      </a:cubicBezTo>
                      <a:cubicBezTo>
                        <a:pt x="7262" y="201"/>
                        <a:pt x="6800" y="1"/>
                        <a:pt x="63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4" name="Google Shape;1024;p31"/>
                <p:cNvSpPr/>
                <p:nvPr/>
              </p:nvSpPr>
              <p:spPr>
                <a:xfrm>
                  <a:off x="2867003" y="3977163"/>
                  <a:ext cx="164806" cy="201664"/>
                </a:xfrm>
                <a:custGeom>
                  <a:avLst/>
                  <a:gdLst/>
                  <a:ahLst/>
                  <a:cxnLst/>
                  <a:rect l="l" t="t" r="r" b="b"/>
                  <a:pathLst>
                    <a:path w="5947" h="7277" fill="none" extrusionOk="0">
                      <a:moveTo>
                        <a:pt x="5946" y="603"/>
                      </a:moveTo>
                      <a:cubicBezTo>
                        <a:pt x="5946" y="603"/>
                        <a:pt x="3661" y="4321"/>
                        <a:pt x="0" y="7277"/>
                      </a:cubicBezTo>
                      <a:cubicBezTo>
                        <a:pt x="0" y="7277"/>
                        <a:pt x="3002" y="1592"/>
                        <a:pt x="4923" y="1"/>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31"/>
                <p:cNvSpPr/>
                <p:nvPr/>
              </p:nvSpPr>
              <p:spPr>
                <a:xfrm>
                  <a:off x="2770067" y="3896216"/>
                  <a:ext cx="186450" cy="323045"/>
                </a:xfrm>
                <a:custGeom>
                  <a:avLst/>
                  <a:gdLst/>
                  <a:ahLst/>
                  <a:cxnLst/>
                  <a:rect l="l" t="t" r="r" b="b"/>
                  <a:pathLst>
                    <a:path w="6728" h="11657" extrusionOk="0">
                      <a:moveTo>
                        <a:pt x="3029" y="0"/>
                      </a:moveTo>
                      <a:cubicBezTo>
                        <a:pt x="1" y="0"/>
                        <a:pt x="856" y="6022"/>
                        <a:pt x="1588" y="9880"/>
                      </a:cubicBezTo>
                      <a:cubicBezTo>
                        <a:pt x="1837" y="11209"/>
                        <a:pt x="2071" y="11657"/>
                        <a:pt x="2274" y="11657"/>
                      </a:cubicBezTo>
                      <a:cubicBezTo>
                        <a:pt x="2692" y="11657"/>
                        <a:pt x="2975" y="9755"/>
                        <a:pt x="2975" y="9755"/>
                      </a:cubicBezTo>
                      <a:cubicBezTo>
                        <a:pt x="2975" y="9755"/>
                        <a:pt x="6727" y="693"/>
                        <a:pt x="3567" y="57"/>
                      </a:cubicBezTo>
                      <a:cubicBezTo>
                        <a:pt x="3375" y="19"/>
                        <a:pt x="3196" y="0"/>
                        <a:pt x="302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6" name="Google Shape;1026;p31"/>
                <p:cNvSpPr/>
                <p:nvPr/>
              </p:nvSpPr>
              <p:spPr>
                <a:xfrm>
                  <a:off x="2816595" y="3935900"/>
                  <a:ext cx="57060" cy="245450"/>
                </a:xfrm>
                <a:custGeom>
                  <a:avLst/>
                  <a:gdLst/>
                  <a:ahLst/>
                  <a:cxnLst/>
                  <a:rect l="l" t="t" r="r" b="b"/>
                  <a:pathLst>
                    <a:path w="2059" h="8857" fill="none" extrusionOk="0">
                      <a:moveTo>
                        <a:pt x="1899" y="0"/>
                      </a:moveTo>
                      <a:cubicBezTo>
                        <a:pt x="1899" y="0"/>
                        <a:pt x="2058" y="4366"/>
                        <a:pt x="660" y="8857"/>
                      </a:cubicBezTo>
                      <a:cubicBezTo>
                        <a:pt x="660" y="8857"/>
                        <a:pt x="0" y="2456"/>
                        <a:pt x="705" y="69"/>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7" name="Google Shape;1027;p31"/>
                <p:cNvSpPr/>
                <p:nvPr/>
              </p:nvSpPr>
              <p:spPr>
                <a:xfrm>
                  <a:off x="2585338" y="3919467"/>
                  <a:ext cx="249717" cy="294778"/>
                </a:xfrm>
                <a:custGeom>
                  <a:avLst/>
                  <a:gdLst/>
                  <a:ahLst/>
                  <a:cxnLst/>
                  <a:rect l="l" t="t" r="r" b="b"/>
                  <a:pathLst>
                    <a:path w="9011" h="10637" extrusionOk="0">
                      <a:moveTo>
                        <a:pt x="3991" y="0"/>
                      </a:moveTo>
                      <a:cubicBezTo>
                        <a:pt x="3833" y="0"/>
                        <a:pt x="3670" y="30"/>
                        <a:pt x="3502" y="93"/>
                      </a:cubicBezTo>
                      <a:cubicBezTo>
                        <a:pt x="0" y="1412"/>
                        <a:pt x="4218" y="6426"/>
                        <a:pt x="7027" y="9473"/>
                      </a:cubicBezTo>
                      <a:cubicBezTo>
                        <a:pt x="7812" y="10329"/>
                        <a:pt x="8244" y="10636"/>
                        <a:pt x="8460" y="10636"/>
                      </a:cubicBezTo>
                      <a:cubicBezTo>
                        <a:pt x="9011" y="10636"/>
                        <a:pt x="8141" y="8620"/>
                        <a:pt x="8141" y="8620"/>
                      </a:cubicBezTo>
                      <a:cubicBezTo>
                        <a:pt x="8141" y="8620"/>
                        <a:pt x="6691" y="0"/>
                        <a:pt x="399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8" name="Google Shape;1028;p31"/>
                <p:cNvSpPr/>
                <p:nvPr/>
              </p:nvSpPr>
              <p:spPr>
                <a:xfrm>
                  <a:off x="2675763" y="3954162"/>
                  <a:ext cx="127949" cy="226245"/>
                </a:xfrm>
                <a:custGeom>
                  <a:avLst/>
                  <a:gdLst/>
                  <a:ahLst/>
                  <a:cxnLst/>
                  <a:rect l="l" t="t" r="r" b="b"/>
                  <a:pathLst>
                    <a:path w="4617" h="8164" fill="none" extrusionOk="0">
                      <a:moveTo>
                        <a:pt x="967" y="1"/>
                      </a:moveTo>
                      <a:cubicBezTo>
                        <a:pt x="967" y="1"/>
                        <a:pt x="3422" y="3616"/>
                        <a:pt x="4616" y="8164"/>
                      </a:cubicBezTo>
                      <a:cubicBezTo>
                        <a:pt x="4616" y="8164"/>
                        <a:pt x="671" y="3093"/>
                        <a:pt x="0" y="683"/>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9" name="Google Shape;1029;p31"/>
                <p:cNvSpPr/>
                <p:nvPr/>
              </p:nvSpPr>
              <p:spPr>
                <a:xfrm>
                  <a:off x="2581237" y="4228095"/>
                  <a:ext cx="248082" cy="289014"/>
                </a:xfrm>
                <a:custGeom>
                  <a:avLst/>
                  <a:gdLst/>
                  <a:ahLst/>
                  <a:cxnLst/>
                  <a:rect l="l" t="t" r="r" b="b"/>
                  <a:pathLst>
                    <a:path w="8952" h="10429" extrusionOk="0">
                      <a:moveTo>
                        <a:pt x="8642" y="0"/>
                      </a:moveTo>
                      <a:cubicBezTo>
                        <a:pt x="8217" y="0"/>
                        <a:pt x="7254" y="1439"/>
                        <a:pt x="7254" y="1439"/>
                      </a:cubicBezTo>
                      <a:cubicBezTo>
                        <a:pt x="7254" y="1439"/>
                        <a:pt x="1" y="8045"/>
                        <a:pt x="2604" y="9966"/>
                      </a:cubicBezTo>
                      <a:cubicBezTo>
                        <a:pt x="3036" y="10285"/>
                        <a:pt x="3445" y="10428"/>
                        <a:pt x="3833" y="10428"/>
                      </a:cubicBezTo>
                      <a:cubicBezTo>
                        <a:pt x="6140" y="10428"/>
                        <a:pt x="7677" y="5343"/>
                        <a:pt x="8573" y="1917"/>
                      </a:cubicBezTo>
                      <a:cubicBezTo>
                        <a:pt x="8952" y="464"/>
                        <a:pt x="8883" y="0"/>
                        <a:pt x="86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0" name="Google Shape;1030;p31"/>
                <p:cNvSpPr/>
                <p:nvPr/>
              </p:nvSpPr>
              <p:spPr>
                <a:xfrm>
                  <a:off x="2669139" y="4261987"/>
                  <a:ext cx="135514" cy="219622"/>
                </a:xfrm>
                <a:custGeom>
                  <a:avLst/>
                  <a:gdLst/>
                  <a:ahLst/>
                  <a:cxnLst/>
                  <a:rect l="l" t="t" r="r" b="b"/>
                  <a:pathLst>
                    <a:path w="4890" h="7925" fill="none" extrusionOk="0">
                      <a:moveTo>
                        <a:pt x="1" y="7493"/>
                      </a:moveTo>
                      <a:cubicBezTo>
                        <a:pt x="1" y="7493"/>
                        <a:pt x="1706" y="3468"/>
                        <a:pt x="4889" y="0"/>
                      </a:cubicBezTo>
                      <a:cubicBezTo>
                        <a:pt x="4889" y="0"/>
                        <a:pt x="2763" y="6071"/>
                        <a:pt x="1103" y="7925"/>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1" name="Google Shape;1031;p31"/>
                <p:cNvSpPr/>
                <p:nvPr/>
              </p:nvSpPr>
              <p:spPr>
                <a:xfrm>
                  <a:off x="2743491" y="4238127"/>
                  <a:ext cx="189803" cy="323460"/>
                </a:xfrm>
                <a:custGeom>
                  <a:avLst/>
                  <a:gdLst/>
                  <a:ahLst/>
                  <a:cxnLst/>
                  <a:rect l="l" t="t" r="r" b="b"/>
                  <a:pathLst>
                    <a:path w="6849" h="11672" extrusionOk="0">
                      <a:moveTo>
                        <a:pt x="3123" y="0"/>
                      </a:moveTo>
                      <a:cubicBezTo>
                        <a:pt x="2691" y="0"/>
                        <a:pt x="2638" y="1976"/>
                        <a:pt x="2638" y="1976"/>
                      </a:cubicBezTo>
                      <a:cubicBezTo>
                        <a:pt x="2638" y="1976"/>
                        <a:pt x="1" y="11412"/>
                        <a:pt x="3207" y="11662"/>
                      </a:cubicBezTo>
                      <a:cubicBezTo>
                        <a:pt x="3291" y="11669"/>
                        <a:pt x="3372" y="11672"/>
                        <a:pt x="3451" y="11672"/>
                      </a:cubicBezTo>
                      <a:cubicBezTo>
                        <a:pt x="6848" y="11672"/>
                        <a:pt x="5214" y="5536"/>
                        <a:pt x="4003" y="1680"/>
                      </a:cubicBezTo>
                      <a:cubicBezTo>
                        <a:pt x="3606" y="428"/>
                        <a:pt x="3323" y="0"/>
                        <a:pt x="312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31"/>
                <p:cNvSpPr/>
                <p:nvPr/>
              </p:nvSpPr>
              <p:spPr>
                <a:xfrm>
                  <a:off x="2808725" y="4276148"/>
                  <a:ext cx="63018" cy="247694"/>
                </a:xfrm>
                <a:custGeom>
                  <a:avLst/>
                  <a:gdLst/>
                  <a:ahLst/>
                  <a:cxnLst/>
                  <a:rect l="l" t="t" r="r" b="b"/>
                  <a:pathLst>
                    <a:path w="2274" h="8938" fill="none" extrusionOk="0">
                      <a:moveTo>
                        <a:pt x="682" y="8937"/>
                      </a:moveTo>
                      <a:cubicBezTo>
                        <a:pt x="682" y="8937"/>
                        <a:pt x="0" y="4628"/>
                        <a:pt x="853" y="1"/>
                      </a:cubicBezTo>
                      <a:cubicBezTo>
                        <a:pt x="853" y="1"/>
                        <a:pt x="2274" y="6265"/>
                        <a:pt x="1853" y="8721"/>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3" name="Google Shape;1033;p31"/>
                <p:cNvSpPr/>
                <p:nvPr/>
              </p:nvSpPr>
              <p:spPr>
                <a:xfrm>
                  <a:off x="2817814" y="4222137"/>
                  <a:ext cx="286464" cy="273550"/>
                </a:xfrm>
                <a:custGeom>
                  <a:avLst/>
                  <a:gdLst/>
                  <a:ahLst/>
                  <a:cxnLst/>
                  <a:rect l="l" t="t" r="r" b="b"/>
                  <a:pathLst>
                    <a:path w="10337" h="9871" extrusionOk="0">
                      <a:moveTo>
                        <a:pt x="641" y="0"/>
                      </a:moveTo>
                      <a:cubicBezTo>
                        <a:pt x="1" y="0"/>
                        <a:pt x="1218" y="1950"/>
                        <a:pt x="1218" y="1950"/>
                      </a:cubicBezTo>
                      <a:cubicBezTo>
                        <a:pt x="1218" y="1950"/>
                        <a:pt x="3810" y="9870"/>
                        <a:pt x="6425" y="9870"/>
                      </a:cubicBezTo>
                      <a:cubicBezTo>
                        <a:pt x="6645" y="9870"/>
                        <a:pt x="6866" y="9814"/>
                        <a:pt x="7085" y="9692"/>
                      </a:cubicBezTo>
                      <a:cubicBezTo>
                        <a:pt x="10336" y="7862"/>
                        <a:pt x="5425" y="3530"/>
                        <a:pt x="2196" y="938"/>
                      </a:cubicBezTo>
                      <a:cubicBezTo>
                        <a:pt x="1342" y="253"/>
                        <a:pt x="871" y="0"/>
                        <a:pt x="6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4" name="Google Shape;1034;p31"/>
                <p:cNvSpPr/>
                <p:nvPr/>
              </p:nvSpPr>
              <p:spPr>
                <a:xfrm>
                  <a:off x="2855337" y="4253175"/>
                  <a:ext cx="157241" cy="208897"/>
                </a:xfrm>
                <a:custGeom>
                  <a:avLst/>
                  <a:gdLst/>
                  <a:ahLst/>
                  <a:cxnLst/>
                  <a:rect l="l" t="t" r="r" b="b"/>
                  <a:pathLst>
                    <a:path w="5674" h="7538" fill="none" extrusionOk="0">
                      <a:moveTo>
                        <a:pt x="4821" y="7538"/>
                      </a:moveTo>
                      <a:cubicBezTo>
                        <a:pt x="4821" y="7538"/>
                        <a:pt x="1854" y="4332"/>
                        <a:pt x="1" y="0"/>
                      </a:cubicBezTo>
                      <a:cubicBezTo>
                        <a:pt x="1" y="0"/>
                        <a:pt x="4662" y="4423"/>
                        <a:pt x="5674" y="6708"/>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5" name="Google Shape;1035;p31"/>
                <p:cNvSpPr/>
                <p:nvPr/>
              </p:nvSpPr>
              <p:spPr>
                <a:xfrm>
                  <a:off x="2471913" y="4017262"/>
                  <a:ext cx="355441" cy="200528"/>
                </a:xfrm>
                <a:custGeom>
                  <a:avLst/>
                  <a:gdLst/>
                  <a:ahLst/>
                  <a:cxnLst/>
                  <a:rect l="l" t="t" r="r" b="b"/>
                  <a:pathLst>
                    <a:path w="12826" h="7236" extrusionOk="0">
                      <a:moveTo>
                        <a:pt x="3470" y="1"/>
                      </a:moveTo>
                      <a:cubicBezTo>
                        <a:pt x="3047" y="1"/>
                        <a:pt x="2677" y="150"/>
                        <a:pt x="2388" y="498"/>
                      </a:cubicBezTo>
                      <a:cubicBezTo>
                        <a:pt x="1" y="3374"/>
                        <a:pt x="6151" y="5637"/>
                        <a:pt x="10096" y="6887"/>
                      </a:cubicBezTo>
                      <a:cubicBezTo>
                        <a:pt x="10880" y="7136"/>
                        <a:pt x="11373" y="7235"/>
                        <a:pt x="11662" y="7235"/>
                      </a:cubicBezTo>
                      <a:cubicBezTo>
                        <a:pt x="12825" y="7235"/>
                        <a:pt x="10642" y="5614"/>
                        <a:pt x="10642" y="5614"/>
                      </a:cubicBezTo>
                      <a:cubicBezTo>
                        <a:pt x="10642" y="5614"/>
                        <a:pt x="6062" y="1"/>
                        <a:pt x="347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 name="Google Shape;1036;p31"/>
                <p:cNvSpPr/>
                <p:nvPr/>
              </p:nvSpPr>
              <p:spPr>
                <a:xfrm>
                  <a:off x="2557599" y="4048993"/>
                  <a:ext cx="213663" cy="146544"/>
                </a:xfrm>
                <a:custGeom>
                  <a:avLst/>
                  <a:gdLst/>
                  <a:ahLst/>
                  <a:cxnLst/>
                  <a:rect l="l" t="t" r="r" b="b"/>
                  <a:pathLst>
                    <a:path w="7710" h="5288" fill="none" extrusionOk="0">
                      <a:moveTo>
                        <a:pt x="513" y="1"/>
                      </a:moveTo>
                      <a:cubicBezTo>
                        <a:pt x="513" y="1"/>
                        <a:pt x="4424" y="1922"/>
                        <a:pt x="7709" y="5288"/>
                      </a:cubicBezTo>
                      <a:cubicBezTo>
                        <a:pt x="7709" y="5288"/>
                        <a:pt x="1775" y="2832"/>
                        <a:pt x="1" y="1070"/>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 name="Google Shape;1037;p31"/>
                <p:cNvSpPr/>
                <p:nvPr/>
              </p:nvSpPr>
              <p:spPr>
                <a:xfrm>
                  <a:off x="2464043" y="4167184"/>
                  <a:ext cx="393213" cy="107303"/>
                </a:xfrm>
                <a:custGeom>
                  <a:avLst/>
                  <a:gdLst/>
                  <a:ahLst/>
                  <a:cxnLst/>
                  <a:rect l="l" t="t" r="r" b="b"/>
                  <a:pathLst>
                    <a:path w="14189" h="3872" extrusionOk="0">
                      <a:moveTo>
                        <a:pt x="2993" y="0"/>
                      </a:moveTo>
                      <a:cubicBezTo>
                        <a:pt x="1537" y="0"/>
                        <a:pt x="392" y="357"/>
                        <a:pt x="250" y="1432"/>
                      </a:cubicBezTo>
                      <a:cubicBezTo>
                        <a:pt x="0" y="3281"/>
                        <a:pt x="1482" y="3872"/>
                        <a:pt x="3528" y="3872"/>
                      </a:cubicBezTo>
                      <a:cubicBezTo>
                        <a:pt x="5569" y="3872"/>
                        <a:pt x="8171" y="3284"/>
                        <a:pt x="10176" y="2773"/>
                      </a:cubicBezTo>
                      <a:cubicBezTo>
                        <a:pt x="14189" y="1750"/>
                        <a:pt x="9948" y="1386"/>
                        <a:pt x="9948" y="1386"/>
                      </a:cubicBezTo>
                      <a:cubicBezTo>
                        <a:pt x="9948" y="1386"/>
                        <a:pt x="5865" y="0"/>
                        <a:pt x="299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 name="Google Shape;1038;p31"/>
                <p:cNvSpPr/>
                <p:nvPr/>
              </p:nvSpPr>
              <p:spPr>
                <a:xfrm>
                  <a:off x="2509102" y="4191737"/>
                  <a:ext cx="247029" cy="60496"/>
                </a:xfrm>
                <a:custGeom>
                  <a:avLst/>
                  <a:gdLst/>
                  <a:ahLst/>
                  <a:cxnLst/>
                  <a:rect l="l" t="t" r="r" b="b"/>
                  <a:pathLst>
                    <a:path w="8914" h="2183" fill="none" extrusionOk="0">
                      <a:moveTo>
                        <a:pt x="0" y="443"/>
                      </a:moveTo>
                      <a:cubicBezTo>
                        <a:pt x="0" y="443"/>
                        <a:pt x="4343" y="0"/>
                        <a:pt x="8913" y="1114"/>
                      </a:cubicBezTo>
                      <a:cubicBezTo>
                        <a:pt x="8913" y="1114"/>
                        <a:pt x="2570" y="2183"/>
                        <a:pt x="137" y="1626"/>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 name="Google Shape;1039;p31"/>
                <p:cNvSpPr/>
                <p:nvPr/>
              </p:nvSpPr>
              <p:spPr>
                <a:xfrm>
                  <a:off x="2492392" y="4222719"/>
                  <a:ext cx="321520" cy="201276"/>
                </a:xfrm>
                <a:custGeom>
                  <a:avLst/>
                  <a:gdLst/>
                  <a:ahLst/>
                  <a:cxnLst/>
                  <a:rect l="l" t="t" r="r" b="b"/>
                  <a:pathLst>
                    <a:path w="11602" h="7263" extrusionOk="0">
                      <a:moveTo>
                        <a:pt x="11210" y="1"/>
                      </a:moveTo>
                      <a:cubicBezTo>
                        <a:pt x="10689" y="1"/>
                        <a:pt x="9471" y="678"/>
                        <a:pt x="9471" y="678"/>
                      </a:cubicBezTo>
                      <a:cubicBezTo>
                        <a:pt x="9471" y="678"/>
                        <a:pt x="1" y="3202"/>
                        <a:pt x="1422" y="6101"/>
                      </a:cubicBezTo>
                      <a:cubicBezTo>
                        <a:pt x="1823" y="6923"/>
                        <a:pt x="2401" y="7263"/>
                        <a:pt x="3086" y="7263"/>
                      </a:cubicBezTo>
                      <a:cubicBezTo>
                        <a:pt x="5198" y="7263"/>
                        <a:pt x="8328" y="4028"/>
                        <a:pt x="10415" y="1702"/>
                      </a:cubicBezTo>
                      <a:cubicBezTo>
                        <a:pt x="11601" y="379"/>
                        <a:pt x="11600" y="1"/>
                        <a:pt x="1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 name="Google Shape;1040;p31"/>
                <p:cNvSpPr/>
                <p:nvPr/>
              </p:nvSpPr>
              <p:spPr>
                <a:xfrm>
                  <a:off x="2561700" y="4246551"/>
                  <a:ext cx="215548" cy="146849"/>
                </a:xfrm>
                <a:custGeom>
                  <a:avLst/>
                  <a:gdLst/>
                  <a:ahLst/>
                  <a:cxnLst/>
                  <a:rect l="l" t="t" r="r" b="b"/>
                  <a:pathLst>
                    <a:path w="7778" h="5299" fill="none" extrusionOk="0">
                      <a:moveTo>
                        <a:pt x="1" y="4400"/>
                      </a:moveTo>
                      <a:cubicBezTo>
                        <a:pt x="1" y="4400"/>
                        <a:pt x="3366" y="1615"/>
                        <a:pt x="7777" y="0"/>
                      </a:cubicBezTo>
                      <a:cubicBezTo>
                        <a:pt x="7777" y="0"/>
                        <a:pt x="3105" y="4411"/>
                        <a:pt x="774" y="5298"/>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 name="Google Shape;1041;p31"/>
                <p:cNvSpPr/>
                <p:nvPr/>
              </p:nvSpPr>
              <p:spPr>
                <a:xfrm>
                  <a:off x="2805677" y="4214655"/>
                  <a:ext cx="383984" cy="156492"/>
                </a:xfrm>
                <a:custGeom>
                  <a:avLst/>
                  <a:gdLst/>
                  <a:ahLst/>
                  <a:cxnLst/>
                  <a:rect l="l" t="t" r="r" b="b"/>
                  <a:pathLst>
                    <a:path w="13856" h="5647" extrusionOk="0">
                      <a:moveTo>
                        <a:pt x="2153" y="1"/>
                      </a:moveTo>
                      <a:cubicBezTo>
                        <a:pt x="1" y="1"/>
                        <a:pt x="2986" y="1458"/>
                        <a:pt x="2986" y="1458"/>
                      </a:cubicBezTo>
                      <a:cubicBezTo>
                        <a:pt x="2986" y="1458"/>
                        <a:pt x="7993" y="5647"/>
                        <a:pt x="10680" y="5647"/>
                      </a:cubicBezTo>
                      <a:cubicBezTo>
                        <a:pt x="11285" y="5647"/>
                        <a:pt x="11773" y="5435"/>
                        <a:pt x="12059" y="4914"/>
                      </a:cubicBezTo>
                      <a:cubicBezTo>
                        <a:pt x="13855" y="1652"/>
                        <a:pt x="7386" y="583"/>
                        <a:pt x="3282" y="83"/>
                      </a:cubicBezTo>
                      <a:cubicBezTo>
                        <a:pt x="2805" y="26"/>
                        <a:pt x="2435" y="1"/>
                        <a:pt x="215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 name="Google Shape;1042;p31"/>
                <p:cNvSpPr/>
                <p:nvPr/>
              </p:nvSpPr>
              <p:spPr>
                <a:xfrm>
                  <a:off x="2879612" y="4233638"/>
                  <a:ext cx="231898" cy="106194"/>
                </a:xfrm>
                <a:custGeom>
                  <a:avLst/>
                  <a:gdLst/>
                  <a:ahLst/>
                  <a:cxnLst/>
                  <a:rect l="l" t="t" r="r" b="b"/>
                  <a:pathLst>
                    <a:path w="8368" h="3832" fill="none" extrusionOk="0">
                      <a:moveTo>
                        <a:pt x="8072" y="3832"/>
                      </a:moveTo>
                      <a:cubicBezTo>
                        <a:pt x="8072" y="3832"/>
                        <a:pt x="3866" y="2683"/>
                        <a:pt x="0" y="0"/>
                      </a:cubicBezTo>
                      <a:cubicBezTo>
                        <a:pt x="0" y="0"/>
                        <a:pt x="6299" y="1285"/>
                        <a:pt x="8368" y="2683"/>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31"/>
                <p:cNvSpPr/>
                <p:nvPr/>
              </p:nvSpPr>
              <p:spPr>
                <a:xfrm>
                  <a:off x="2759259" y="4148008"/>
                  <a:ext cx="138646" cy="137482"/>
                </a:xfrm>
                <a:custGeom>
                  <a:avLst/>
                  <a:gdLst/>
                  <a:ahLst/>
                  <a:cxnLst/>
                  <a:rect l="l" t="t" r="r" b="b"/>
                  <a:pathLst>
                    <a:path w="5003" h="4961" extrusionOk="0">
                      <a:moveTo>
                        <a:pt x="2469" y="0"/>
                      </a:moveTo>
                      <a:cubicBezTo>
                        <a:pt x="1926" y="0"/>
                        <a:pt x="1410" y="218"/>
                        <a:pt x="921" y="646"/>
                      </a:cubicBezTo>
                      <a:cubicBezTo>
                        <a:pt x="364" y="1112"/>
                        <a:pt x="68" y="1669"/>
                        <a:pt x="34" y="2294"/>
                      </a:cubicBezTo>
                      <a:cubicBezTo>
                        <a:pt x="0" y="2931"/>
                        <a:pt x="216" y="3511"/>
                        <a:pt x="694" y="4057"/>
                      </a:cubicBezTo>
                      <a:cubicBezTo>
                        <a:pt x="1171" y="4614"/>
                        <a:pt x="1717" y="4909"/>
                        <a:pt x="2342" y="4955"/>
                      </a:cubicBezTo>
                      <a:cubicBezTo>
                        <a:pt x="2399" y="4959"/>
                        <a:pt x="2455" y="4961"/>
                        <a:pt x="2511" y="4961"/>
                      </a:cubicBezTo>
                      <a:cubicBezTo>
                        <a:pt x="3074" y="4961"/>
                        <a:pt x="3608" y="4752"/>
                        <a:pt x="4104" y="4318"/>
                      </a:cubicBezTo>
                      <a:cubicBezTo>
                        <a:pt x="4650" y="3841"/>
                        <a:pt x="4946" y="3283"/>
                        <a:pt x="4968" y="2670"/>
                      </a:cubicBezTo>
                      <a:cubicBezTo>
                        <a:pt x="5003" y="2056"/>
                        <a:pt x="4787" y="1464"/>
                        <a:pt x="4309" y="919"/>
                      </a:cubicBezTo>
                      <a:cubicBezTo>
                        <a:pt x="3832" y="373"/>
                        <a:pt x="3286" y="66"/>
                        <a:pt x="2661" y="9"/>
                      </a:cubicBezTo>
                      <a:cubicBezTo>
                        <a:pt x="2596" y="3"/>
                        <a:pt x="2533" y="0"/>
                        <a:pt x="246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 name="Google Shape;1044;p31"/>
                <p:cNvSpPr/>
                <p:nvPr/>
              </p:nvSpPr>
              <p:spPr>
                <a:xfrm>
                  <a:off x="2792652" y="4181567"/>
                  <a:ext cx="71221" cy="71027"/>
                </a:xfrm>
                <a:custGeom>
                  <a:avLst/>
                  <a:gdLst/>
                  <a:ahLst/>
                  <a:cxnLst/>
                  <a:rect l="l" t="t" r="r" b="b"/>
                  <a:pathLst>
                    <a:path w="2570" h="2563" extrusionOk="0">
                      <a:moveTo>
                        <a:pt x="1293" y="0"/>
                      </a:moveTo>
                      <a:cubicBezTo>
                        <a:pt x="992" y="0"/>
                        <a:pt x="697" y="113"/>
                        <a:pt x="478" y="322"/>
                      </a:cubicBezTo>
                      <a:cubicBezTo>
                        <a:pt x="216" y="538"/>
                        <a:pt x="46" y="845"/>
                        <a:pt x="23" y="1174"/>
                      </a:cubicBezTo>
                      <a:cubicBezTo>
                        <a:pt x="0" y="1515"/>
                        <a:pt x="125" y="1845"/>
                        <a:pt x="364" y="2084"/>
                      </a:cubicBezTo>
                      <a:cubicBezTo>
                        <a:pt x="569" y="2357"/>
                        <a:pt x="876" y="2527"/>
                        <a:pt x="1217" y="2561"/>
                      </a:cubicBezTo>
                      <a:cubicBezTo>
                        <a:pt x="1232" y="2562"/>
                        <a:pt x="1247" y="2562"/>
                        <a:pt x="1262" y="2562"/>
                      </a:cubicBezTo>
                      <a:cubicBezTo>
                        <a:pt x="1576" y="2562"/>
                        <a:pt x="1888" y="2449"/>
                        <a:pt x="2126" y="2232"/>
                      </a:cubicBezTo>
                      <a:cubicBezTo>
                        <a:pt x="2388" y="2016"/>
                        <a:pt x="2547" y="1709"/>
                        <a:pt x="2570" y="1379"/>
                      </a:cubicBezTo>
                      <a:cubicBezTo>
                        <a:pt x="2558" y="685"/>
                        <a:pt x="2058" y="106"/>
                        <a:pt x="1376" y="3"/>
                      </a:cubicBezTo>
                      <a:cubicBezTo>
                        <a:pt x="1348" y="1"/>
                        <a:pt x="1321" y="0"/>
                        <a:pt x="129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45" name="Google Shape;1045;p31"/>
              <p:cNvGrpSpPr/>
              <p:nvPr/>
            </p:nvGrpSpPr>
            <p:grpSpPr>
              <a:xfrm rot="-4205508" flipH="1">
                <a:off x="4675610" y="4845205"/>
                <a:ext cx="890668" cy="845099"/>
                <a:chOff x="4650882" y="4443805"/>
                <a:chExt cx="890706" cy="845134"/>
              </a:xfrm>
            </p:grpSpPr>
            <p:sp>
              <p:nvSpPr>
                <p:cNvPr id="1046" name="Google Shape;1046;p31"/>
                <p:cNvSpPr/>
                <p:nvPr/>
              </p:nvSpPr>
              <p:spPr>
                <a:xfrm>
                  <a:off x="4757352" y="4522535"/>
                  <a:ext cx="784236" cy="737291"/>
                </a:xfrm>
                <a:custGeom>
                  <a:avLst/>
                  <a:gdLst/>
                  <a:ahLst/>
                  <a:cxnLst/>
                  <a:rect l="l" t="t" r="r" b="b"/>
                  <a:pathLst>
                    <a:path w="28299" h="26605" extrusionOk="0">
                      <a:moveTo>
                        <a:pt x="251" y="1"/>
                      </a:moveTo>
                      <a:lnTo>
                        <a:pt x="1" y="80"/>
                      </a:lnTo>
                      <a:cubicBezTo>
                        <a:pt x="12" y="114"/>
                        <a:pt x="1467" y="4923"/>
                        <a:pt x="5651" y="10574"/>
                      </a:cubicBezTo>
                      <a:cubicBezTo>
                        <a:pt x="9505" y="15781"/>
                        <a:pt x="16554" y="22784"/>
                        <a:pt x="28219" y="26604"/>
                      </a:cubicBezTo>
                      <a:lnTo>
                        <a:pt x="28298" y="26365"/>
                      </a:lnTo>
                      <a:cubicBezTo>
                        <a:pt x="16702" y="22568"/>
                        <a:pt x="9699" y="15599"/>
                        <a:pt x="5856" y="10426"/>
                      </a:cubicBezTo>
                      <a:cubicBezTo>
                        <a:pt x="1695" y="4821"/>
                        <a:pt x="262" y="57"/>
                        <a:pt x="2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 name="Google Shape;1047;p31"/>
                <p:cNvSpPr/>
                <p:nvPr/>
              </p:nvSpPr>
              <p:spPr>
                <a:xfrm>
                  <a:off x="4652129" y="4443805"/>
                  <a:ext cx="196953" cy="270308"/>
                </a:xfrm>
                <a:custGeom>
                  <a:avLst/>
                  <a:gdLst/>
                  <a:ahLst/>
                  <a:cxnLst/>
                  <a:rect l="l" t="t" r="r" b="b"/>
                  <a:pathLst>
                    <a:path w="7107" h="9754" extrusionOk="0">
                      <a:moveTo>
                        <a:pt x="3754" y="0"/>
                      </a:moveTo>
                      <a:cubicBezTo>
                        <a:pt x="3545" y="0"/>
                        <a:pt x="3325" y="65"/>
                        <a:pt x="3093" y="204"/>
                      </a:cubicBezTo>
                      <a:cubicBezTo>
                        <a:pt x="0" y="2068"/>
                        <a:pt x="7106" y="9754"/>
                        <a:pt x="7106" y="9754"/>
                      </a:cubicBezTo>
                      <a:cubicBezTo>
                        <a:pt x="7106" y="9754"/>
                        <a:pt x="6318" y="0"/>
                        <a:pt x="375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 name="Google Shape;1048;p31"/>
                <p:cNvSpPr/>
                <p:nvPr/>
              </p:nvSpPr>
              <p:spPr>
                <a:xfrm>
                  <a:off x="4851545" y="4569147"/>
                  <a:ext cx="163892" cy="226882"/>
                </a:xfrm>
                <a:custGeom>
                  <a:avLst/>
                  <a:gdLst/>
                  <a:ahLst/>
                  <a:cxnLst/>
                  <a:rect l="l" t="t" r="r" b="b"/>
                  <a:pathLst>
                    <a:path w="5914" h="8187" extrusionOk="0">
                      <a:moveTo>
                        <a:pt x="2584" y="0"/>
                      </a:moveTo>
                      <a:cubicBezTo>
                        <a:pt x="0" y="0"/>
                        <a:pt x="1968" y="8187"/>
                        <a:pt x="1968" y="8187"/>
                      </a:cubicBezTo>
                      <a:cubicBezTo>
                        <a:pt x="1968" y="8187"/>
                        <a:pt x="5913" y="126"/>
                        <a:pt x="2627" y="1"/>
                      </a:cubicBezTo>
                      <a:cubicBezTo>
                        <a:pt x="2613" y="1"/>
                        <a:pt x="2599" y="0"/>
                        <a:pt x="258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 name="Google Shape;1049;p31"/>
                <p:cNvSpPr/>
                <p:nvPr/>
              </p:nvSpPr>
              <p:spPr>
                <a:xfrm>
                  <a:off x="4650882" y="4681768"/>
                  <a:ext cx="250798" cy="113649"/>
                </a:xfrm>
                <a:custGeom>
                  <a:avLst/>
                  <a:gdLst/>
                  <a:ahLst/>
                  <a:cxnLst/>
                  <a:rect l="l" t="t" r="r" b="b"/>
                  <a:pathLst>
                    <a:path w="9050" h="4101" extrusionOk="0">
                      <a:moveTo>
                        <a:pt x="2116" y="1"/>
                      </a:moveTo>
                      <a:cubicBezTo>
                        <a:pt x="1665" y="1"/>
                        <a:pt x="1325" y="176"/>
                        <a:pt x="1160" y="598"/>
                      </a:cubicBezTo>
                      <a:cubicBezTo>
                        <a:pt x="0" y="3543"/>
                        <a:pt x="9050" y="4100"/>
                        <a:pt x="9050" y="4100"/>
                      </a:cubicBezTo>
                      <a:cubicBezTo>
                        <a:pt x="9050" y="4100"/>
                        <a:pt x="4295" y="1"/>
                        <a:pt x="211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 name="Google Shape;1050;p31"/>
                <p:cNvSpPr/>
                <p:nvPr/>
              </p:nvSpPr>
              <p:spPr>
                <a:xfrm>
                  <a:off x="4930635" y="4727438"/>
                  <a:ext cx="161204" cy="202495"/>
                </a:xfrm>
                <a:custGeom>
                  <a:avLst/>
                  <a:gdLst/>
                  <a:ahLst/>
                  <a:cxnLst/>
                  <a:rect l="l" t="t" r="r" b="b"/>
                  <a:pathLst>
                    <a:path w="5817" h="7307" extrusionOk="0">
                      <a:moveTo>
                        <a:pt x="2813" y="0"/>
                      </a:moveTo>
                      <a:cubicBezTo>
                        <a:pt x="2757" y="0"/>
                        <a:pt x="2699" y="3"/>
                        <a:pt x="2638" y="8"/>
                      </a:cubicBezTo>
                      <a:cubicBezTo>
                        <a:pt x="1" y="247"/>
                        <a:pt x="3275" y="7307"/>
                        <a:pt x="3275" y="7307"/>
                      </a:cubicBezTo>
                      <a:cubicBezTo>
                        <a:pt x="3275" y="7307"/>
                        <a:pt x="5817" y="0"/>
                        <a:pt x="281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 name="Google Shape;1051;p31"/>
                <p:cNvSpPr/>
                <p:nvPr/>
              </p:nvSpPr>
              <p:spPr>
                <a:xfrm>
                  <a:off x="4837855" y="4854109"/>
                  <a:ext cx="179134" cy="81308"/>
                </a:xfrm>
                <a:custGeom>
                  <a:avLst/>
                  <a:gdLst/>
                  <a:ahLst/>
                  <a:cxnLst/>
                  <a:rect l="l" t="t" r="r" b="b"/>
                  <a:pathLst>
                    <a:path w="6464" h="2934" extrusionOk="0">
                      <a:moveTo>
                        <a:pt x="1480" y="1"/>
                      </a:moveTo>
                      <a:cubicBezTo>
                        <a:pt x="983" y="1"/>
                        <a:pt x="607" y="222"/>
                        <a:pt x="461" y="792"/>
                      </a:cubicBezTo>
                      <a:cubicBezTo>
                        <a:pt x="1" y="2561"/>
                        <a:pt x="2082" y="2934"/>
                        <a:pt x="3918" y="2934"/>
                      </a:cubicBezTo>
                      <a:cubicBezTo>
                        <a:pt x="5256" y="2934"/>
                        <a:pt x="6464" y="2736"/>
                        <a:pt x="6464" y="2736"/>
                      </a:cubicBezTo>
                      <a:cubicBezTo>
                        <a:pt x="6464" y="2736"/>
                        <a:pt x="3226" y="1"/>
                        <a:pt x="148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 name="Google Shape;1052;p31"/>
                <p:cNvSpPr/>
                <p:nvPr/>
              </p:nvSpPr>
              <p:spPr>
                <a:xfrm>
                  <a:off x="5044365" y="4871319"/>
                  <a:ext cx="154636" cy="178662"/>
                </a:xfrm>
                <a:custGeom>
                  <a:avLst/>
                  <a:gdLst/>
                  <a:ahLst/>
                  <a:cxnLst/>
                  <a:rect l="l" t="t" r="r" b="b"/>
                  <a:pathLst>
                    <a:path w="5580" h="6447" extrusionOk="0">
                      <a:moveTo>
                        <a:pt x="3027" y="0"/>
                      </a:moveTo>
                      <a:cubicBezTo>
                        <a:pt x="2892" y="0"/>
                        <a:pt x="2743" y="18"/>
                        <a:pt x="2582" y="57"/>
                      </a:cubicBezTo>
                      <a:cubicBezTo>
                        <a:pt x="1" y="659"/>
                        <a:pt x="3776" y="6446"/>
                        <a:pt x="3776" y="6446"/>
                      </a:cubicBezTo>
                      <a:cubicBezTo>
                        <a:pt x="3776" y="6446"/>
                        <a:pt x="5579" y="0"/>
                        <a:pt x="302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 name="Google Shape;1053;p31"/>
                <p:cNvSpPr/>
                <p:nvPr/>
              </p:nvSpPr>
              <p:spPr>
                <a:xfrm>
                  <a:off x="4903782" y="4989843"/>
                  <a:ext cx="241126" cy="75988"/>
                </a:xfrm>
                <a:custGeom>
                  <a:avLst/>
                  <a:gdLst/>
                  <a:ahLst/>
                  <a:cxnLst/>
                  <a:rect l="l" t="t" r="r" b="b"/>
                  <a:pathLst>
                    <a:path w="8701" h="2742" extrusionOk="0">
                      <a:moveTo>
                        <a:pt x="1631" y="0"/>
                      </a:moveTo>
                      <a:cubicBezTo>
                        <a:pt x="803" y="0"/>
                        <a:pt x="223" y="250"/>
                        <a:pt x="151" y="919"/>
                      </a:cubicBezTo>
                      <a:cubicBezTo>
                        <a:pt x="1" y="2353"/>
                        <a:pt x="1773" y="2742"/>
                        <a:pt x="3742" y="2742"/>
                      </a:cubicBezTo>
                      <a:cubicBezTo>
                        <a:pt x="6082" y="2742"/>
                        <a:pt x="8701" y="2192"/>
                        <a:pt x="8701" y="2192"/>
                      </a:cubicBezTo>
                      <a:cubicBezTo>
                        <a:pt x="8701" y="2192"/>
                        <a:pt x="4082" y="0"/>
                        <a:pt x="163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 name="Google Shape;1054;p31"/>
                <p:cNvSpPr/>
                <p:nvPr/>
              </p:nvSpPr>
              <p:spPr>
                <a:xfrm>
                  <a:off x="5165051" y="4923251"/>
                  <a:ext cx="154414" cy="222504"/>
                </a:xfrm>
                <a:custGeom>
                  <a:avLst/>
                  <a:gdLst/>
                  <a:ahLst/>
                  <a:cxnLst/>
                  <a:rect l="l" t="t" r="r" b="b"/>
                  <a:pathLst>
                    <a:path w="5572" h="8029" extrusionOk="0">
                      <a:moveTo>
                        <a:pt x="2979" y="0"/>
                      </a:moveTo>
                      <a:cubicBezTo>
                        <a:pt x="2842" y="0"/>
                        <a:pt x="2694" y="23"/>
                        <a:pt x="2536" y="70"/>
                      </a:cubicBezTo>
                      <a:cubicBezTo>
                        <a:pt x="0" y="832"/>
                        <a:pt x="4525" y="8029"/>
                        <a:pt x="4525" y="8029"/>
                      </a:cubicBezTo>
                      <a:cubicBezTo>
                        <a:pt x="4525" y="8029"/>
                        <a:pt x="5571" y="0"/>
                        <a:pt x="297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 name="Google Shape;1055;p31"/>
                <p:cNvSpPr/>
                <p:nvPr/>
              </p:nvSpPr>
              <p:spPr>
                <a:xfrm>
                  <a:off x="5097074" y="5104903"/>
                  <a:ext cx="189304" cy="72108"/>
                </a:xfrm>
                <a:custGeom>
                  <a:avLst/>
                  <a:gdLst/>
                  <a:ahLst/>
                  <a:cxnLst/>
                  <a:rect l="l" t="t" r="r" b="b"/>
                  <a:pathLst>
                    <a:path w="6831" h="2602" extrusionOk="0">
                      <a:moveTo>
                        <a:pt x="1584" y="1"/>
                      </a:moveTo>
                      <a:cubicBezTo>
                        <a:pt x="724" y="1"/>
                        <a:pt x="95" y="279"/>
                        <a:pt x="54" y="1076"/>
                      </a:cubicBezTo>
                      <a:cubicBezTo>
                        <a:pt x="0" y="2235"/>
                        <a:pt x="897" y="2602"/>
                        <a:pt x="2055" y="2602"/>
                      </a:cubicBezTo>
                      <a:cubicBezTo>
                        <a:pt x="4054" y="2602"/>
                        <a:pt x="6830" y="1508"/>
                        <a:pt x="6830" y="1508"/>
                      </a:cubicBezTo>
                      <a:cubicBezTo>
                        <a:pt x="6830" y="1508"/>
                        <a:pt x="3583" y="1"/>
                        <a:pt x="158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 name="Google Shape;1056;p31"/>
                <p:cNvSpPr/>
                <p:nvPr/>
              </p:nvSpPr>
              <p:spPr>
                <a:xfrm>
                  <a:off x="5318493" y="5051613"/>
                  <a:ext cx="149980" cy="177305"/>
                </a:xfrm>
                <a:custGeom>
                  <a:avLst/>
                  <a:gdLst/>
                  <a:ahLst/>
                  <a:cxnLst/>
                  <a:rect l="l" t="t" r="r" b="b"/>
                  <a:pathLst>
                    <a:path w="5412" h="6398" extrusionOk="0">
                      <a:moveTo>
                        <a:pt x="3063" y="0"/>
                      </a:moveTo>
                      <a:cubicBezTo>
                        <a:pt x="2843" y="0"/>
                        <a:pt x="2604" y="63"/>
                        <a:pt x="2342" y="202"/>
                      </a:cubicBezTo>
                      <a:cubicBezTo>
                        <a:pt x="0" y="1452"/>
                        <a:pt x="5412" y="6398"/>
                        <a:pt x="5412" y="6398"/>
                      </a:cubicBezTo>
                      <a:cubicBezTo>
                        <a:pt x="5412" y="6398"/>
                        <a:pt x="5271" y="0"/>
                        <a:pt x="306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 name="Google Shape;1057;p31"/>
                <p:cNvSpPr/>
                <p:nvPr/>
              </p:nvSpPr>
              <p:spPr>
                <a:xfrm>
                  <a:off x="5221833" y="5215529"/>
                  <a:ext cx="242540" cy="73410"/>
                </a:xfrm>
                <a:custGeom>
                  <a:avLst/>
                  <a:gdLst/>
                  <a:ahLst/>
                  <a:cxnLst/>
                  <a:rect l="l" t="t" r="r" b="b"/>
                  <a:pathLst>
                    <a:path w="8752" h="2649" extrusionOk="0">
                      <a:moveTo>
                        <a:pt x="3446" y="0"/>
                      </a:moveTo>
                      <a:cubicBezTo>
                        <a:pt x="1591" y="0"/>
                        <a:pt x="1" y="322"/>
                        <a:pt x="168" y="1461"/>
                      </a:cubicBezTo>
                      <a:cubicBezTo>
                        <a:pt x="298" y="2334"/>
                        <a:pt x="1025" y="2648"/>
                        <a:pt x="2005" y="2648"/>
                      </a:cubicBezTo>
                      <a:cubicBezTo>
                        <a:pt x="4534" y="2648"/>
                        <a:pt x="8752" y="551"/>
                        <a:pt x="8752" y="551"/>
                      </a:cubicBezTo>
                      <a:cubicBezTo>
                        <a:pt x="8752" y="551"/>
                        <a:pt x="5872" y="0"/>
                        <a:pt x="344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058" name="Google Shape;1058;p31"/>
            <p:cNvGrpSpPr/>
            <p:nvPr/>
          </p:nvGrpSpPr>
          <p:grpSpPr>
            <a:xfrm>
              <a:off x="5543068" y="1042139"/>
              <a:ext cx="2922029" cy="4135250"/>
              <a:chOff x="6099833" y="1614355"/>
              <a:chExt cx="2517688" cy="3563027"/>
            </a:xfrm>
          </p:grpSpPr>
          <p:sp>
            <p:nvSpPr>
              <p:cNvPr id="1059" name="Google Shape;1059;p31"/>
              <p:cNvSpPr/>
              <p:nvPr/>
            </p:nvSpPr>
            <p:spPr>
              <a:xfrm>
                <a:off x="6435066" y="4081942"/>
                <a:ext cx="134988" cy="189831"/>
              </a:xfrm>
              <a:custGeom>
                <a:avLst/>
                <a:gdLst/>
                <a:ahLst/>
                <a:cxnLst/>
                <a:rect l="l" t="t" r="r" b="b"/>
                <a:pathLst>
                  <a:path w="4871" h="6850" extrusionOk="0">
                    <a:moveTo>
                      <a:pt x="2326" y="1"/>
                    </a:moveTo>
                    <a:cubicBezTo>
                      <a:pt x="2287" y="1"/>
                      <a:pt x="2247" y="2"/>
                      <a:pt x="2206" y="6"/>
                    </a:cubicBezTo>
                    <a:cubicBezTo>
                      <a:pt x="0" y="165"/>
                      <a:pt x="2433" y="6850"/>
                      <a:pt x="2433" y="6850"/>
                    </a:cubicBezTo>
                    <a:cubicBezTo>
                      <a:pt x="2433" y="6850"/>
                      <a:pt x="4870" y="1"/>
                      <a:pt x="2326" y="1"/>
                    </a:cubicBezTo>
                    <a:close/>
                  </a:path>
                </a:pathLst>
              </a:custGeom>
              <a:solidFill>
                <a:srgbClr val="C3C8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 name="Google Shape;1060;p31"/>
              <p:cNvSpPr/>
              <p:nvPr/>
            </p:nvSpPr>
            <p:spPr>
              <a:xfrm>
                <a:off x="6337381" y="4210415"/>
                <a:ext cx="161342" cy="66732"/>
              </a:xfrm>
              <a:custGeom>
                <a:avLst/>
                <a:gdLst/>
                <a:ahLst/>
                <a:cxnLst/>
                <a:rect l="l" t="t" r="r" b="b"/>
                <a:pathLst>
                  <a:path w="5822" h="2408" extrusionOk="0">
                    <a:moveTo>
                      <a:pt x="1313" y="1"/>
                    </a:moveTo>
                    <a:cubicBezTo>
                      <a:pt x="853" y="1"/>
                      <a:pt x="506" y="187"/>
                      <a:pt x="376" y="668"/>
                    </a:cubicBezTo>
                    <a:cubicBezTo>
                      <a:pt x="0" y="2094"/>
                      <a:pt x="1753" y="2408"/>
                      <a:pt x="3368" y="2408"/>
                    </a:cubicBezTo>
                    <a:cubicBezTo>
                      <a:pt x="4637" y="2408"/>
                      <a:pt x="5822" y="2214"/>
                      <a:pt x="5822" y="2214"/>
                    </a:cubicBezTo>
                    <a:cubicBezTo>
                      <a:pt x="5822" y="2214"/>
                      <a:pt x="2898" y="1"/>
                      <a:pt x="1313" y="1"/>
                    </a:cubicBezTo>
                    <a:close/>
                  </a:path>
                </a:pathLst>
              </a:custGeom>
              <a:solidFill>
                <a:srgbClr val="C3C8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31"/>
              <p:cNvSpPr/>
              <p:nvPr/>
            </p:nvSpPr>
            <p:spPr>
              <a:xfrm>
                <a:off x="6534607" y="4214267"/>
                <a:ext cx="128392" cy="156770"/>
              </a:xfrm>
              <a:custGeom>
                <a:avLst/>
                <a:gdLst/>
                <a:ahLst/>
                <a:cxnLst/>
                <a:rect l="l" t="t" r="r" b="b"/>
                <a:pathLst>
                  <a:path w="4633" h="5657" extrusionOk="0">
                    <a:moveTo>
                      <a:pt x="2533" y="1"/>
                    </a:moveTo>
                    <a:cubicBezTo>
                      <a:pt x="2409" y="1"/>
                      <a:pt x="2274" y="21"/>
                      <a:pt x="2127" y="63"/>
                    </a:cubicBezTo>
                    <a:cubicBezTo>
                      <a:pt x="1" y="665"/>
                      <a:pt x="3548" y="5656"/>
                      <a:pt x="3548" y="5656"/>
                    </a:cubicBezTo>
                    <a:cubicBezTo>
                      <a:pt x="3548" y="5656"/>
                      <a:pt x="4632" y="1"/>
                      <a:pt x="2533" y="1"/>
                    </a:cubicBezTo>
                    <a:close/>
                  </a:path>
                </a:pathLst>
              </a:custGeom>
              <a:solidFill>
                <a:srgbClr val="C3C8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31"/>
              <p:cNvSpPr/>
              <p:nvPr/>
            </p:nvSpPr>
            <p:spPr>
              <a:xfrm>
                <a:off x="6428692" y="4327664"/>
                <a:ext cx="200777" cy="61716"/>
              </a:xfrm>
              <a:custGeom>
                <a:avLst/>
                <a:gdLst/>
                <a:ahLst/>
                <a:cxnLst/>
                <a:rect l="l" t="t" r="r" b="b"/>
                <a:pathLst>
                  <a:path w="7245" h="2227" extrusionOk="0">
                    <a:moveTo>
                      <a:pt x="1423" y="0"/>
                    </a:moveTo>
                    <a:cubicBezTo>
                      <a:pt x="653" y="0"/>
                      <a:pt x="111" y="218"/>
                      <a:pt x="71" y="814"/>
                    </a:cubicBezTo>
                    <a:cubicBezTo>
                      <a:pt x="0" y="1906"/>
                      <a:pt x="1219" y="2226"/>
                      <a:pt x="2672" y="2226"/>
                    </a:cubicBezTo>
                    <a:cubicBezTo>
                      <a:pt x="4725" y="2226"/>
                      <a:pt x="7245" y="1587"/>
                      <a:pt x="7245" y="1587"/>
                    </a:cubicBezTo>
                    <a:cubicBezTo>
                      <a:pt x="7245" y="1587"/>
                      <a:pt x="3503" y="0"/>
                      <a:pt x="1423" y="0"/>
                    </a:cubicBezTo>
                    <a:close/>
                  </a:path>
                </a:pathLst>
              </a:custGeom>
              <a:solidFill>
                <a:srgbClr val="C3C8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 name="Google Shape;1063;p31"/>
              <p:cNvSpPr/>
              <p:nvPr/>
            </p:nvSpPr>
            <p:spPr>
              <a:xfrm>
                <a:off x="6220824" y="1614355"/>
                <a:ext cx="1282341" cy="2270263"/>
              </a:xfrm>
              <a:custGeom>
                <a:avLst/>
                <a:gdLst/>
                <a:ahLst/>
                <a:cxnLst/>
                <a:rect l="l" t="t" r="r" b="b"/>
                <a:pathLst>
                  <a:path w="46273" h="81922" extrusionOk="0">
                    <a:moveTo>
                      <a:pt x="37711" y="1"/>
                    </a:moveTo>
                    <a:cubicBezTo>
                      <a:pt x="30276" y="1"/>
                      <a:pt x="20692" y="2650"/>
                      <a:pt x="20692" y="16311"/>
                    </a:cubicBezTo>
                    <a:cubicBezTo>
                      <a:pt x="20692" y="38628"/>
                      <a:pt x="4263" y="31466"/>
                      <a:pt x="12245" y="45711"/>
                    </a:cubicBezTo>
                    <a:cubicBezTo>
                      <a:pt x="16053" y="52521"/>
                      <a:pt x="0" y="48428"/>
                      <a:pt x="7072" y="65038"/>
                    </a:cubicBezTo>
                    <a:cubicBezTo>
                      <a:pt x="14155" y="81648"/>
                      <a:pt x="45726" y="81921"/>
                      <a:pt x="45726" y="81921"/>
                    </a:cubicBezTo>
                    <a:lnTo>
                      <a:pt x="46272" y="1065"/>
                    </a:lnTo>
                    <a:cubicBezTo>
                      <a:pt x="46272" y="1065"/>
                      <a:pt x="42423" y="1"/>
                      <a:pt x="377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31"/>
              <p:cNvSpPr/>
              <p:nvPr/>
            </p:nvSpPr>
            <p:spPr>
              <a:xfrm>
                <a:off x="7104367" y="2427397"/>
                <a:ext cx="606072" cy="718003"/>
              </a:xfrm>
              <a:custGeom>
                <a:avLst/>
                <a:gdLst/>
                <a:ahLst/>
                <a:cxnLst/>
                <a:rect l="l" t="t" r="r" b="b"/>
                <a:pathLst>
                  <a:path w="21870" h="25909" extrusionOk="0">
                    <a:moveTo>
                      <a:pt x="21483" y="1"/>
                    </a:moveTo>
                    <a:lnTo>
                      <a:pt x="6454" y="8607"/>
                    </a:lnTo>
                    <a:cubicBezTo>
                      <a:pt x="6454" y="8607"/>
                      <a:pt x="7581" y="20977"/>
                      <a:pt x="3727" y="20977"/>
                    </a:cubicBezTo>
                    <a:cubicBezTo>
                      <a:pt x="3711" y="20977"/>
                      <a:pt x="3695" y="20977"/>
                      <a:pt x="3679" y="20976"/>
                    </a:cubicBezTo>
                    <a:cubicBezTo>
                      <a:pt x="3639" y="20975"/>
                      <a:pt x="3600" y="20975"/>
                      <a:pt x="3562" y="20975"/>
                    </a:cubicBezTo>
                    <a:cubicBezTo>
                      <a:pt x="0" y="20975"/>
                      <a:pt x="3411" y="25909"/>
                      <a:pt x="11606" y="25909"/>
                    </a:cubicBezTo>
                    <a:cubicBezTo>
                      <a:pt x="11982" y="25909"/>
                      <a:pt x="12368" y="25898"/>
                      <a:pt x="12763" y="25876"/>
                    </a:cubicBezTo>
                    <a:cubicBezTo>
                      <a:pt x="21870" y="25376"/>
                      <a:pt x="21711" y="21261"/>
                      <a:pt x="19323" y="20499"/>
                    </a:cubicBezTo>
                    <a:cubicBezTo>
                      <a:pt x="16924" y="19737"/>
                      <a:pt x="21483" y="1"/>
                      <a:pt x="21483" y="1"/>
                    </a:cubicBezTo>
                    <a:close/>
                  </a:path>
                </a:pathLst>
              </a:custGeom>
              <a:solidFill>
                <a:srgbClr val="FFCE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31"/>
              <p:cNvSpPr/>
              <p:nvPr/>
            </p:nvSpPr>
            <p:spPr>
              <a:xfrm>
                <a:off x="7277512" y="2461123"/>
                <a:ext cx="363311" cy="393213"/>
              </a:xfrm>
              <a:custGeom>
                <a:avLst/>
                <a:gdLst/>
                <a:ahLst/>
                <a:cxnLst/>
                <a:rect l="l" t="t" r="r" b="b"/>
                <a:pathLst>
                  <a:path w="13110" h="14189" extrusionOk="0">
                    <a:moveTo>
                      <a:pt x="13109" y="0"/>
                    </a:moveTo>
                    <a:lnTo>
                      <a:pt x="1" y="5389"/>
                    </a:lnTo>
                    <a:cubicBezTo>
                      <a:pt x="1" y="5389"/>
                      <a:pt x="751" y="11062"/>
                      <a:pt x="24" y="14189"/>
                    </a:cubicBezTo>
                    <a:cubicBezTo>
                      <a:pt x="3230" y="13234"/>
                      <a:pt x="6629" y="11585"/>
                      <a:pt x="8835" y="9129"/>
                    </a:cubicBezTo>
                    <a:cubicBezTo>
                      <a:pt x="11063" y="6651"/>
                      <a:pt x="13098" y="3388"/>
                      <a:pt x="13109" y="0"/>
                    </a:cubicBezTo>
                    <a:close/>
                  </a:path>
                </a:pathLst>
              </a:custGeom>
              <a:solidFill>
                <a:srgbClr val="091C23">
                  <a:alpha val="1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31"/>
              <p:cNvSpPr/>
              <p:nvPr/>
            </p:nvSpPr>
            <p:spPr>
              <a:xfrm>
                <a:off x="6622510" y="3311465"/>
                <a:ext cx="331469" cy="640325"/>
              </a:xfrm>
              <a:custGeom>
                <a:avLst/>
                <a:gdLst/>
                <a:ahLst/>
                <a:cxnLst/>
                <a:rect l="l" t="t" r="r" b="b"/>
                <a:pathLst>
                  <a:path w="11961" h="23106" extrusionOk="0">
                    <a:moveTo>
                      <a:pt x="8641" y="0"/>
                    </a:moveTo>
                    <a:lnTo>
                      <a:pt x="2058" y="1978"/>
                    </a:lnTo>
                    <a:lnTo>
                      <a:pt x="2058" y="1978"/>
                    </a:lnTo>
                    <a:lnTo>
                      <a:pt x="2411" y="1921"/>
                    </a:lnTo>
                    <a:lnTo>
                      <a:pt x="2411" y="1921"/>
                    </a:lnTo>
                    <a:cubicBezTo>
                      <a:pt x="2411" y="1922"/>
                      <a:pt x="1" y="15428"/>
                      <a:pt x="2786" y="21658"/>
                    </a:cubicBezTo>
                    <a:cubicBezTo>
                      <a:pt x="3242" y="22679"/>
                      <a:pt x="3796" y="23106"/>
                      <a:pt x="4402" y="23106"/>
                    </a:cubicBezTo>
                    <a:cubicBezTo>
                      <a:pt x="7494" y="23106"/>
                      <a:pt x="11961" y="11994"/>
                      <a:pt x="11961" y="11994"/>
                    </a:cubicBezTo>
                    <a:lnTo>
                      <a:pt x="8641" y="0"/>
                    </a:lnTo>
                    <a:close/>
                  </a:path>
                </a:pathLst>
              </a:custGeom>
              <a:solidFill>
                <a:srgbClr val="FF9E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31"/>
              <p:cNvSpPr/>
              <p:nvPr/>
            </p:nvSpPr>
            <p:spPr>
              <a:xfrm>
                <a:off x="6099833" y="3654346"/>
                <a:ext cx="1705150" cy="1520419"/>
              </a:xfrm>
              <a:custGeom>
                <a:avLst/>
                <a:gdLst/>
                <a:ahLst/>
                <a:cxnLst/>
                <a:rect l="l" t="t" r="r" b="b"/>
                <a:pathLst>
                  <a:path w="61530" h="54864" extrusionOk="0">
                    <a:moveTo>
                      <a:pt x="41394" y="1"/>
                    </a:moveTo>
                    <a:cubicBezTo>
                      <a:pt x="33882" y="1"/>
                      <a:pt x="26684" y="679"/>
                      <a:pt x="26684" y="679"/>
                    </a:cubicBezTo>
                    <a:cubicBezTo>
                      <a:pt x="26684" y="679"/>
                      <a:pt x="0" y="11570"/>
                      <a:pt x="3820" y="54863"/>
                    </a:cubicBezTo>
                    <a:lnTo>
                      <a:pt x="61530" y="54863"/>
                    </a:lnTo>
                    <a:cubicBezTo>
                      <a:pt x="61530" y="54863"/>
                      <a:pt x="60438" y="8853"/>
                      <a:pt x="57994" y="3407"/>
                    </a:cubicBezTo>
                    <a:cubicBezTo>
                      <a:pt x="56765" y="682"/>
                      <a:pt x="48922" y="1"/>
                      <a:pt x="4139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31"/>
              <p:cNvSpPr/>
              <p:nvPr/>
            </p:nvSpPr>
            <p:spPr>
              <a:xfrm>
                <a:off x="6762095" y="3659417"/>
                <a:ext cx="1316676" cy="1515042"/>
              </a:xfrm>
              <a:custGeom>
                <a:avLst/>
                <a:gdLst/>
                <a:ahLst/>
                <a:cxnLst/>
                <a:rect l="l" t="t" r="r" b="b"/>
                <a:pathLst>
                  <a:path w="47512" h="54670" extrusionOk="0">
                    <a:moveTo>
                      <a:pt x="15976" y="0"/>
                    </a:moveTo>
                    <a:cubicBezTo>
                      <a:pt x="9033" y="0"/>
                      <a:pt x="2786" y="496"/>
                      <a:pt x="2786" y="496"/>
                    </a:cubicBezTo>
                    <a:cubicBezTo>
                      <a:pt x="1819" y="928"/>
                      <a:pt x="887" y="1439"/>
                      <a:pt x="0" y="2008"/>
                    </a:cubicBezTo>
                    <a:cubicBezTo>
                      <a:pt x="5309" y="2758"/>
                      <a:pt x="9971" y="6544"/>
                      <a:pt x="13256" y="10580"/>
                    </a:cubicBezTo>
                    <a:cubicBezTo>
                      <a:pt x="17281" y="15526"/>
                      <a:pt x="18748" y="21699"/>
                      <a:pt x="18850" y="27975"/>
                    </a:cubicBezTo>
                    <a:cubicBezTo>
                      <a:pt x="18964" y="34625"/>
                      <a:pt x="17406" y="41401"/>
                      <a:pt x="14871" y="47518"/>
                    </a:cubicBezTo>
                    <a:cubicBezTo>
                      <a:pt x="13791" y="50110"/>
                      <a:pt x="12415" y="52520"/>
                      <a:pt x="10642" y="54669"/>
                    </a:cubicBezTo>
                    <a:lnTo>
                      <a:pt x="42236" y="54669"/>
                    </a:lnTo>
                    <a:cubicBezTo>
                      <a:pt x="42236" y="54669"/>
                      <a:pt x="47511" y="23029"/>
                      <a:pt x="34096" y="3224"/>
                    </a:cubicBezTo>
                    <a:cubicBezTo>
                      <a:pt x="32328" y="617"/>
                      <a:pt x="23719" y="0"/>
                      <a:pt x="1597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31"/>
              <p:cNvSpPr/>
              <p:nvPr/>
            </p:nvSpPr>
            <p:spPr>
              <a:xfrm>
                <a:off x="6621180" y="2786822"/>
                <a:ext cx="1432376" cy="1359575"/>
              </a:xfrm>
              <a:custGeom>
                <a:avLst/>
                <a:gdLst/>
                <a:ahLst/>
                <a:cxnLst/>
                <a:rect l="l" t="t" r="r" b="b"/>
                <a:pathLst>
                  <a:path w="51687" h="49060" extrusionOk="0">
                    <a:moveTo>
                      <a:pt x="34803" y="0"/>
                    </a:moveTo>
                    <a:cubicBezTo>
                      <a:pt x="29771" y="0"/>
                      <a:pt x="22275" y="787"/>
                      <a:pt x="22275" y="787"/>
                    </a:cubicBezTo>
                    <a:cubicBezTo>
                      <a:pt x="22143" y="4858"/>
                      <a:pt x="21374" y="5996"/>
                      <a:pt x="20051" y="5996"/>
                    </a:cubicBezTo>
                    <a:cubicBezTo>
                      <a:pt x="18372" y="5996"/>
                      <a:pt x="15801" y="4164"/>
                      <a:pt x="12510" y="4164"/>
                    </a:cubicBezTo>
                    <a:cubicBezTo>
                      <a:pt x="11680" y="4164"/>
                      <a:pt x="10803" y="4280"/>
                      <a:pt x="9883" y="4573"/>
                    </a:cubicBezTo>
                    <a:cubicBezTo>
                      <a:pt x="2436" y="6938"/>
                      <a:pt x="1072" y="21638"/>
                      <a:pt x="1072" y="21638"/>
                    </a:cubicBezTo>
                    <a:cubicBezTo>
                      <a:pt x="2039" y="22416"/>
                      <a:pt x="3128" y="23029"/>
                      <a:pt x="4225" y="23512"/>
                    </a:cubicBezTo>
                    <a:lnTo>
                      <a:pt x="4225" y="23512"/>
                    </a:lnTo>
                    <a:cubicBezTo>
                      <a:pt x="1" y="30602"/>
                      <a:pt x="4608" y="34439"/>
                      <a:pt x="4608" y="34439"/>
                    </a:cubicBezTo>
                    <a:cubicBezTo>
                      <a:pt x="20581" y="40783"/>
                      <a:pt x="36486" y="49060"/>
                      <a:pt x="36486" y="49060"/>
                    </a:cubicBezTo>
                    <a:cubicBezTo>
                      <a:pt x="36486" y="49060"/>
                      <a:pt x="51687" y="22172"/>
                      <a:pt x="50516" y="10758"/>
                    </a:cubicBezTo>
                    <a:cubicBezTo>
                      <a:pt x="49876" y="4585"/>
                      <a:pt x="47305" y="3183"/>
                      <a:pt x="44730" y="3183"/>
                    </a:cubicBezTo>
                    <a:cubicBezTo>
                      <a:pt x="42587" y="3183"/>
                      <a:pt x="40442" y="4154"/>
                      <a:pt x="39403" y="4154"/>
                    </a:cubicBezTo>
                    <a:cubicBezTo>
                      <a:pt x="39382" y="4154"/>
                      <a:pt x="39361" y="4153"/>
                      <a:pt x="39340" y="4152"/>
                    </a:cubicBezTo>
                    <a:cubicBezTo>
                      <a:pt x="37146" y="4061"/>
                      <a:pt x="37532" y="116"/>
                      <a:pt x="37532" y="116"/>
                    </a:cubicBezTo>
                    <a:cubicBezTo>
                      <a:pt x="36789" y="34"/>
                      <a:pt x="35849" y="0"/>
                      <a:pt x="3480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0" name="Google Shape;1070;p31"/>
              <p:cNvSpPr/>
              <p:nvPr/>
            </p:nvSpPr>
            <p:spPr>
              <a:xfrm>
                <a:off x="6679541" y="3154421"/>
                <a:ext cx="1337488" cy="991664"/>
              </a:xfrm>
              <a:custGeom>
                <a:avLst/>
                <a:gdLst/>
                <a:ahLst/>
                <a:cxnLst/>
                <a:rect l="l" t="t" r="r" b="b"/>
                <a:pathLst>
                  <a:path w="48263" h="35784" extrusionOk="0">
                    <a:moveTo>
                      <a:pt x="39821" y="1"/>
                    </a:moveTo>
                    <a:cubicBezTo>
                      <a:pt x="39467" y="1"/>
                      <a:pt x="39112" y="13"/>
                      <a:pt x="38758" y="39"/>
                    </a:cubicBezTo>
                    <a:cubicBezTo>
                      <a:pt x="38689" y="39"/>
                      <a:pt x="38621" y="39"/>
                      <a:pt x="38553" y="28"/>
                    </a:cubicBezTo>
                    <a:cubicBezTo>
                      <a:pt x="33118" y="7429"/>
                      <a:pt x="26547" y="14342"/>
                      <a:pt x="17600" y="17241"/>
                    </a:cubicBezTo>
                    <a:cubicBezTo>
                      <a:pt x="15159" y="18030"/>
                      <a:pt x="12668" y="18541"/>
                      <a:pt x="10215" y="18541"/>
                    </a:cubicBezTo>
                    <a:cubicBezTo>
                      <a:pt x="7618" y="18541"/>
                      <a:pt x="5064" y="17968"/>
                      <a:pt x="2661" y="16547"/>
                    </a:cubicBezTo>
                    <a:cubicBezTo>
                      <a:pt x="1933" y="16115"/>
                      <a:pt x="1149" y="15649"/>
                      <a:pt x="387" y="15137"/>
                    </a:cubicBezTo>
                    <a:lnTo>
                      <a:pt x="387" y="15137"/>
                    </a:lnTo>
                    <a:cubicBezTo>
                      <a:pt x="0" y="19071"/>
                      <a:pt x="2502" y="21174"/>
                      <a:pt x="2502" y="21174"/>
                    </a:cubicBezTo>
                    <a:cubicBezTo>
                      <a:pt x="18475" y="27518"/>
                      <a:pt x="34380" y="35784"/>
                      <a:pt x="34380" y="35784"/>
                    </a:cubicBezTo>
                    <a:cubicBezTo>
                      <a:pt x="34380" y="35784"/>
                      <a:pt x="46534" y="14285"/>
                      <a:pt x="48262" y="1574"/>
                    </a:cubicBezTo>
                    <a:cubicBezTo>
                      <a:pt x="45501" y="805"/>
                      <a:pt x="42676" y="1"/>
                      <a:pt x="3982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31"/>
              <p:cNvSpPr/>
              <p:nvPr/>
            </p:nvSpPr>
            <p:spPr>
              <a:xfrm>
                <a:off x="6650555" y="3233955"/>
                <a:ext cx="162284" cy="204491"/>
              </a:xfrm>
              <a:custGeom>
                <a:avLst/>
                <a:gdLst/>
                <a:ahLst/>
                <a:cxnLst/>
                <a:rect l="l" t="t" r="r" b="b"/>
                <a:pathLst>
                  <a:path w="5856" h="7379" extrusionOk="0">
                    <a:moveTo>
                      <a:pt x="1012" y="0"/>
                    </a:moveTo>
                    <a:cubicBezTo>
                      <a:pt x="546" y="1808"/>
                      <a:pt x="216" y="3650"/>
                      <a:pt x="0" y="5514"/>
                    </a:cubicBezTo>
                    <a:cubicBezTo>
                      <a:pt x="967" y="6265"/>
                      <a:pt x="2036" y="6901"/>
                      <a:pt x="3161" y="7379"/>
                    </a:cubicBezTo>
                    <a:cubicBezTo>
                      <a:pt x="3946" y="6105"/>
                      <a:pt x="4844" y="4912"/>
                      <a:pt x="5856" y="3809"/>
                    </a:cubicBezTo>
                    <a:cubicBezTo>
                      <a:pt x="4866" y="3400"/>
                      <a:pt x="3946" y="2854"/>
                      <a:pt x="3104" y="2183"/>
                    </a:cubicBezTo>
                    <a:cubicBezTo>
                      <a:pt x="2320" y="1535"/>
                      <a:pt x="1626" y="807"/>
                      <a:pt x="101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31"/>
              <p:cNvSpPr/>
              <p:nvPr/>
            </p:nvSpPr>
            <p:spPr>
              <a:xfrm>
                <a:off x="6754530" y="2183227"/>
                <a:ext cx="288626" cy="73743"/>
              </a:xfrm>
              <a:custGeom>
                <a:avLst/>
                <a:gdLst/>
                <a:ahLst/>
                <a:cxnLst/>
                <a:rect l="l" t="t" r="r" b="b"/>
                <a:pathLst>
                  <a:path w="10415" h="2661" fill="none" extrusionOk="0">
                    <a:moveTo>
                      <a:pt x="0" y="1"/>
                    </a:moveTo>
                    <a:lnTo>
                      <a:pt x="10414" y="2661"/>
                    </a:lnTo>
                  </a:path>
                </a:pathLst>
              </a:custGeom>
              <a:noFill/>
              <a:ln w="18200" cap="flat" cmpd="sng">
                <a:solidFill>
                  <a:schemeClr val="accent6"/>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3" name="Google Shape;1073;p31"/>
              <p:cNvSpPr/>
              <p:nvPr/>
            </p:nvSpPr>
            <p:spPr>
              <a:xfrm>
                <a:off x="6871613" y="1839820"/>
                <a:ext cx="949735" cy="938678"/>
              </a:xfrm>
              <a:custGeom>
                <a:avLst/>
                <a:gdLst/>
                <a:ahLst/>
                <a:cxnLst/>
                <a:rect l="l" t="t" r="r" b="b"/>
                <a:pathLst>
                  <a:path w="34271" h="33872" extrusionOk="0">
                    <a:moveTo>
                      <a:pt x="17478" y="0"/>
                    </a:moveTo>
                    <a:cubicBezTo>
                      <a:pt x="17372" y="0"/>
                      <a:pt x="6412" y="34"/>
                      <a:pt x="3074" y="14052"/>
                    </a:cubicBezTo>
                    <a:cubicBezTo>
                      <a:pt x="1" y="26950"/>
                      <a:pt x="6599" y="33872"/>
                      <a:pt x="14005" y="33872"/>
                    </a:cubicBezTo>
                    <a:cubicBezTo>
                      <a:pt x="14681" y="33872"/>
                      <a:pt x="15364" y="33814"/>
                      <a:pt x="16046" y="33698"/>
                    </a:cubicBezTo>
                    <a:cubicBezTo>
                      <a:pt x="25164" y="32163"/>
                      <a:pt x="34271" y="20862"/>
                      <a:pt x="32088" y="10448"/>
                    </a:cubicBezTo>
                    <a:cubicBezTo>
                      <a:pt x="29905" y="34"/>
                      <a:pt x="17479" y="0"/>
                      <a:pt x="17479" y="0"/>
                    </a:cubicBezTo>
                    <a:cubicBezTo>
                      <a:pt x="17479" y="0"/>
                      <a:pt x="17479" y="0"/>
                      <a:pt x="17478" y="0"/>
                    </a:cubicBezTo>
                    <a:close/>
                  </a:path>
                </a:pathLst>
              </a:custGeom>
              <a:solidFill>
                <a:srgbClr val="FFCE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31"/>
              <p:cNvSpPr/>
              <p:nvPr/>
            </p:nvSpPr>
            <p:spPr>
              <a:xfrm>
                <a:off x="7614379" y="2337499"/>
                <a:ext cx="315424" cy="267509"/>
              </a:xfrm>
              <a:custGeom>
                <a:avLst/>
                <a:gdLst/>
                <a:ahLst/>
                <a:cxnLst/>
                <a:rect l="l" t="t" r="r" b="b"/>
                <a:pathLst>
                  <a:path w="11382" h="9653" extrusionOk="0">
                    <a:moveTo>
                      <a:pt x="7427" y="0"/>
                    </a:moveTo>
                    <a:cubicBezTo>
                      <a:pt x="5375" y="0"/>
                      <a:pt x="3421" y="3324"/>
                      <a:pt x="3421" y="3324"/>
                    </a:cubicBezTo>
                    <a:cubicBezTo>
                      <a:pt x="3421" y="3324"/>
                      <a:pt x="3349" y="3316"/>
                      <a:pt x="3231" y="3316"/>
                    </a:cubicBezTo>
                    <a:cubicBezTo>
                      <a:pt x="2502" y="3316"/>
                      <a:pt x="1" y="3620"/>
                      <a:pt x="1852" y="7997"/>
                    </a:cubicBezTo>
                    <a:cubicBezTo>
                      <a:pt x="2345" y="9171"/>
                      <a:pt x="3151" y="9653"/>
                      <a:pt x="4066" y="9653"/>
                    </a:cubicBezTo>
                    <a:cubicBezTo>
                      <a:pt x="7114" y="9653"/>
                      <a:pt x="11382" y="4305"/>
                      <a:pt x="9423" y="1323"/>
                    </a:cubicBezTo>
                    <a:cubicBezTo>
                      <a:pt x="8792" y="362"/>
                      <a:pt x="8104" y="0"/>
                      <a:pt x="7427" y="0"/>
                    </a:cubicBezTo>
                    <a:close/>
                  </a:path>
                </a:pathLst>
              </a:custGeom>
              <a:solidFill>
                <a:srgbClr val="FFCE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31"/>
              <p:cNvSpPr/>
              <p:nvPr/>
            </p:nvSpPr>
            <p:spPr>
              <a:xfrm>
                <a:off x="7671965" y="2577374"/>
                <a:ext cx="7926" cy="10087"/>
              </a:xfrm>
              <a:custGeom>
                <a:avLst/>
                <a:gdLst/>
                <a:ahLst/>
                <a:cxnLst/>
                <a:rect l="l" t="t" r="r" b="b"/>
                <a:pathLst>
                  <a:path w="286" h="364" extrusionOk="0">
                    <a:moveTo>
                      <a:pt x="285" y="0"/>
                    </a:moveTo>
                    <a:lnTo>
                      <a:pt x="285" y="0"/>
                    </a:lnTo>
                    <a:cubicBezTo>
                      <a:pt x="160" y="91"/>
                      <a:pt x="58" y="216"/>
                      <a:pt x="1" y="364"/>
                    </a:cubicBezTo>
                    <a:cubicBezTo>
                      <a:pt x="183" y="125"/>
                      <a:pt x="285" y="0"/>
                      <a:pt x="285" y="0"/>
                    </a:cubicBezTo>
                    <a:close/>
                  </a:path>
                </a:pathLst>
              </a:custGeom>
              <a:solidFill>
                <a:srgbClr val="FF60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31"/>
              <p:cNvSpPr/>
              <p:nvPr/>
            </p:nvSpPr>
            <p:spPr>
              <a:xfrm>
                <a:off x="7272717" y="1630705"/>
                <a:ext cx="1344804" cy="2098474"/>
              </a:xfrm>
              <a:custGeom>
                <a:avLst/>
                <a:gdLst/>
                <a:ahLst/>
                <a:cxnLst/>
                <a:rect l="l" t="t" r="r" b="b"/>
                <a:pathLst>
                  <a:path w="48527" h="75723" extrusionOk="0">
                    <a:moveTo>
                      <a:pt x="9624" y="0"/>
                    </a:moveTo>
                    <a:cubicBezTo>
                      <a:pt x="4035" y="0"/>
                      <a:pt x="0" y="2444"/>
                      <a:pt x="708" y="9695"/>
                    </a:cubicBezTo>
                    <a:cubicBezTo>
                      <a:pt x="1322" y="15925"/>
                      <a:pt x="4665" y="27931"/>
                      <a:pt x="14999" y="30364"/>
                    </a:cubicBezTo>
                    <a:cubicBezTo>
                      <a:pt x="14999" y="30364"/>
                      <a:pt x="17289" y="25517"/>
                      <a:pt x="19894" y="25517"/>
                    </a:cubicBezTo>
                    <a:cubicBezTo>
                      <a:pt x="20132" y="25517"/>
                      <a:pt x="20373" y="25557"/>
                      <a:pt x="20615" y="25646"/>
                    </a:cubicBezTo>
                    <a:cubicBezTo>
                      <a:pt x="23503" y="26714"/>
                      <a:pt x="19854" y="34923"/>
                      <a:pt x="17125" y="35071"/>
                    </a:cubicBezTo>
                    <a:cubicBezTo>
                      <a:pt x="17033" y="35076"/>
                      <a:pt x="16944" y="35079"/>
                      <a:pt x="16857" y="35079"/>
                    </a:cubicBezTo>
                    <a:cubicBezTo>
                      <a:pt x="14740" y="35079"/>
                      <a:pt x="14490" y="33525"/>
                      <a:pt x="14544" y="33252"/>
                    </a:cubicBezTo>
                    <a:lnTo>
                      <a:pt x="14544" y="33252"/>
                    </a:lnTo>
                    <a:cubicBezTo>
                      <a:pt x="13294" y="34923"/>
                      <a:pt x="8348" y="43154"/>
                      <a:pt x="11804" y="46622"/>
                    </a:cubicBezTo>
                    <a:cubicBezTo>
                      <a:pt x="12598" y="47413"/>
                      <a:pt x="13349" y="47704"/>
                      <a:pt x="14089" y="47704"/>
                    </a:cubicBezTo>
                    <a:cubicBezTo>
                      <a:pt x="16126" y="47704"/>
                      <a:pt x="18087" y="45507"/>
                      <a:pt x="20668" y="45507"/>
                    </a:cubicBezTo>
                    <a:cubicBezTo>
                      <a:pt x="21824" y="45507"/>
                      <a:pt x="23104" y="45948"/>
                      <a:pt x="24572" y="47224"/>
                    </a:cubicBezTo>
                    <a:cubicBezTo>
                      <a:pt x="30507" y="52397"/>
                      <a:pt x="21832" y="71690"/>
                      <a:pt x="21832" y="71690"/>
                    </a:cubicBezTo>
                    <a:lnTo>
                      <a:pt x="20843" y="73976"/>
                    </a:lnTo>
                    <a:cubicBezTo>
                      <a:pt x="20843" y="73976"/>
                      <a:pt x="23504" y="75723"/>
                      <a:pt x="27218" y="75723"/>
                    </a:cubicBezTo>
                    <a:cubicBezTo>
                      <a:pt x="30224" y="75723"/>
                      <a:pt x="33919" y="74579"/>
                      <a:pt x="37453" y="70440"/>
                    </a:cubicBezTo>
                    <a:cubicBezTo>
                      <a:pt x="48527" y="57456"/>
                      <a:pt x="28471" y="54102"/>
                      <a:pt x="33644" y="48657"/>
                    </a:cubicBezTo>
                    <a:cubicBezTo>
                      <a:pt x="38817" y="43222"/>
                      <a:pt x="37999" y="37504"/>
                      <a:pt x="31462" y="34229"/>
                    </a:cubicBezTo>
                    <a:cubicBezTo>
                      <a:pt x="24924" y="30966"/>
                      <a:pt x="26846" y="25191"/>
                      <a:pt x="26846" y="25191"/>
                    </a:cubicBezTo>
                    <a:cubicBezTo>
                      <a:pt x="27721" y="17813"/>
                      <a:pt x="27232" y="8251"/>
                      <a:pt x="22992" y="3749"/>
                    </a:cubicBezTo>
                    <a:cubicBezTo>
                      <a:pt x="21775" y="2294"/>
                      <a:pt x="17955" y="1248"/>
                      <a:pt x="15602" y="725"/>
                    </a:cubicBezTo>
                    <a:cubicBezTo>
                      <a:pt x="13515" y="271"/>
                      <a:pt x="11484" y="0"/>
                      <a:pt x="96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31"/>
              <p:cNvSpPr/>
              <p:nvPr/>
            </p:nvSpPr>
            <p:spPr>
              <a:xfrm>
                <a:off x="7063602" y="2254419"/>
                <a:ext cx="119746" cy="184344"/>
              </a:xfrm>
              <a:custGeom>
                <a:avLst/>
                <a:gdLst/>
                <a:ahLst/>
                <a:cxnLst/>
                <a:rect l="l" t="t" r="r" b="b"/>
                <a:pathLst>
                  <a:path w="4321" h="6652" extrusionOk="0">
                    <a:moveTo>
                      <a:pt x="4321" y="1"/>
                    </a:moveTo>
                    <a:lnTo>
                      <a:pt x="3468" y="1320"/>
                    </a:lnTo>
                    <a:cubicBezTo>
                      <a:pt x="3320" y="1536"/>
                      <a:pt x="3184" y="1752"/>
                      <a:pt x="3036" y="1956"/>
                    </a:cubicBezTo>
                    <a:cubicBezTo>
                      <a:pt x="2888" y="2172"/>
                      <a:pt x="2752" y="2377"/>
                      <a:pt x="2592" y="2570"/>
                    </a:cubicBezTo>
                    <a:cubicBezTo>
                      <a:pt x="2524" y="2673"/>
                      <a:pt x="2445" y="2775"/>
                      <a:pt x="2365" y="2866"/>
                    </a:cubicBezTo>
                    <a:cubicBezTo>
                      <a:pt x="2285" y="2968"/>
                      <a:pt x="2206" y="3059"/>
                      <a:pt x="2126" y="3150"/>
                    </a:cubicBezTo>
                    <a:cubicBezTo>
                      <a:pt x="2047" y="3252"/>
                      <a:pt x="1967" y="3343"/>
                      <a:pt x="1888" y="3434"/>
                    </a:cubicBezTo>
                    <a:cubicBezTo>
                      <a:pt x="1797" y="3514"/>
                      <a:pt x="1717" y="3605"/>
                      <a:pt x="1626" y="3696"/>
                    </a:cubicBezTo>
                    <a:cubicBezTo>
                      <a:pt x="1592" y="3741"/>
                      <a:pt x="1546" y="3775"/>
                      <a:pt x="1501" y="3821"/>
                    </a:cubicBezTo>
                    <a:cubicBezTo>
                      <a:pt x="1456" y="3855"/>
                      <a:pt x="1410" y="3901"/>
                      <a:pt x="1365" y="3935"/>
                    </a:cubicBezTo>
                    <a:lnTo>
                      <a:pt x="1228" y="4060"/>
                    </a:lnTo>
                    <a:cubicBezTo>
                      <a:pt x="1171" y="4094"/>
                      <a:pt x="1126" y="4128"/>
                      <a:pt x="1080" y="4162"/>
                    </a:cubicBezTo>
                    <a:cubicBezTo>
                      <a:pt x="989" y="4230"/>
                      <a:pt x="898" y="4298"/>
                      <a:pt x="796" y="4367"/>
                    </a:cubicBezTo>
                    <a:cubicBezTo>
                      <a:pt x="705" y="4435"/>
                      <a:pt x="603" y="4480"/>
                      <a:pt x="501" y="4549"/>
                    </a:cubicBezTo>
                    <a:lnTo>
                      <a:pt x="0" y="4833"/>
                    </a:lnTo>
                    <a:lnTo>
                      <a:pt x="375" y="5151"/>
                    </a:lnTo>
                    <a:cubicBezTo>
                      <a:pt x="694" y="5424"/>
                      <a:pt x="1024" y="5685"/>
                      <a:pt x="1365" y="5936"/>
                    </a:cubicBezTo>
                    <a:cubicBezTo>
                      <a:pt x="1524" y="6072"/>
                      <a:pt x="1694" y="6197"/>
                      <a:pt x="1876" y="6311"/>
                    </a:cubicBezTo>
                    <a:cubicBezTo>
                      <a:pt x="2047" y="6424"/>
                      <a:pt x="2229" y="6550"/>
                      <a:pt x="2411" y="6652"/>
                    </a:cubicBezTo>
                    <a:cubicBezTo>
                      <a:pt x="2308" y="6470"/>
                      <a:pt x="2195" y="6288"/>
                      <a:pt x="2069" y="6117"/>
                    </a:cubicBezTo>
                    <a:cubicBezTo>
                      <a:pt x="1944" y="5947"/>
                      <a:pt x="1819" y="5776"/>
                      <a:pt x="1694" y="5606"/>
                    </a:cubicBezTo>
                    <a:cubicBezTo>
                      <a:pt x="1543" y="5409"/>
                      <a:pt x="1392" y="5219"/>
                      <a:pt x="1239" y="5033"/>
                    </a:cubicBezTo>
                    <a:lnTo>
                      <a:pt x="1239" y="5033"/>
                    </a:lnTo>
                    <a:cubicBezTo>
                      <a:pt x="1349" y="4978"/>
                      <a:pt x="1455" y="4919"/>
                      <a:pt x="1558" y="4856"/>
                    </a:cubicBezTo>
                    <a:cubicBezTo>
                      <a:pt x="1683" y="4776"/>
                      <a:pt x="1797" y="4685"/>
                      <a:pt x="1910" y="4605"/>
                    </a:cubicBezTo>
                    <a:cubicBezTo>
                      <a:pt x="2024" y="4514"/>
                      <a:pt x="2126" y="4423"/>
                      <a:pt x="2229" y="4321"/>
                    </a:cubicBezTo>
                    <a:cubicBezTo>
                      <a:pt x="2331" y="4230"/>
                      <a:pt x="2433" y="4128"/>
                      <a:pt x="2524" y="4026"/>
                    </a:cubicBezTo>
                    <a:cubicBezTo>
                      <a:pt x="2615" y="3923"/>
                      <a:pt x="2706" y="3821"/>
                      <a:pt x="2797" y="3707"/>
                    </a:cubicBezTo>
                    <a:cubicBezTo>
                      <a:pt x="2888" y="3605"/>
                      <a:pt x="2956" y="3491"/>
                      <a:pt x="3047" y="3378"/>
                    </a:cubicBezTo>
                    <a:cubicBezTo>
                      <a:pt x="3127" y="3264"/>
                      <a:pt x="3195" y="3150"/>
                      <a:pt x="3263" y="3036"/>
                    </a:cubicBezTo>
                    <a:cubicBezTo>
                      <a:pt x="3343" y="2923"/>
                      <a:pt x="3411" y="2798"/>
                      <a:pt x="3468" y="2684"/>
                    </a:cubicBezTo>
                    <a:cubicBezTo>
                      <a:pt x="3536" y="2559"/>
                      <a:pt x="3604" y="2434"/>
                      <a:pt x="3650" y="2320"/>
                    </a:cubicBezTo>
                    <a:cubicBezTo>
                      <a:pt x="3775" y="2070"/>
                      <a:pt x="3877" y="1820"/>
                      <a:pt x="3968" y="1570"/>
                    </a:cubicBezTo>
                    <a:cubicBezTo>
                      <a:pt x="4048" y="1320"/>
                      <a:pt x="4127" y="1058"/>
                      <a:pt x="4195" y="797"/>
                    </a:cubicBezTo>
                    <a:cubicBezTo>
                      <a:pt x="4218" y="660"/>
                      <a:pt x="4252" y="535"/>
                      <a:pt x="4275" y="399"/>
                    </a:cubicBezTo>
                    <a:cubicBezTo>
                      <a:pt x="4298" y="262"/>
                      <a:pt x="4309" y="137"/>
                      <a:pt x="432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8" name="Google Shape;1078;p31"/>
              <p:cNvSpPr/>
              <p:nvPr/>
            </p:nvSpPr>
            <p:spPr>
              <a:xfrm>
                <a:off x="7294527" y="2310508"/>
                <a:ext cx="152530" cy="73438"/>
              </a:xfrm>
              <a:custGeom>
                <a:avLst/>
                <a:gdLst/>
                <a:ahLst/>
                <a:cxnLst/>
                <a:rect l="l" t="t" r="r" b="b"/>
                <a:pathLst>
                  <a:path w="5504" h="2650" extrusionOk="0">
                    <a:moveTo>
                      <a:pt x="1" y="1"/>
                    </a:moveTo>
                    <a:cubicBezTo>
                      <a:pt x="1" y="103"/>
                      <a:pt x="12" y="205"/>
                      <a:pt x="35" y="308"/>
                    </a:cubicBezTo>
                    <a:cubicBezTo>
                      <a:pt x="69" y="569"/>
                      <a:pt x="149" y="831"/>
                      <a:pt x="262" y="1081"/>
                    </a:cubicBezTo>
                    <a:cubicBezTo>
                      <a:pt x="342" y="1240"/>
                      <a:pt x="444" y="1399"/>
                      <a:pt x="547" y="1547"/>
                    </a:cubicBezTo>
                    <a:cubicBezTo>
                      <a:pt x="672" y="1717"/>
                      <a:pt x="819" y="1877"/>
                      <a:pt x="979" y="2013"/>
                    </a:cubicBezTo>
                    <a:cubicBezTo>
                      <a:pt x="1149" y="2161"/>
                      <a:pt x="1354" y="2286"/>
                      <a:pt x="1558" y="2388"/>
                    </a:cubicBezTo>
                    <a:cubicBezTo>
                      <a:pt x="1672" y="2445"/>
                      <a:pt x="1774" y="2479"/>
                      <a:pt x="1888" y="2525"/>
                    </a:cubicBezTo>
                    <a:cubicBezTo>
                      <a:pt x="2013" y="2559"/>
                      <a:pt x="2127" y="2581"/>
                      <a:pt x="2241" y="2604"/>
                    </a:cubicBezTo>
                    <a:cubicBezTo>
                      <a:pt x="2354" y="2627"/>
                      <a:pt x="2479" y="2638"/>
                      <a:pt x="2593" y="2650"/>
                    </a:cubicBezTo>
                    <a:lnTo>
                      <a:pt x="2945" y="2650"/>
                    </a:lnTo>
                    <a:cubicBezTo>
                      <a:pt x="3059" y="2650"/>
                      <a:pt x="3173" y="2627"/>
                      <a:pt x="3286" y="2616"/>
                    </a:cubicBezTo>
                    <a:cubicBezTo>
                      <a:pt x="3389" y="2593"/>
                      <a:pt x="3502" y="2570"/>
                      <a:pt x="3605" y="2547"/>
                    </a:cubicBezTo>
                    <a:cubicBezTo>
                      <a:pt x="3707" y="2525"/>
                      <a:pt x="3798" y="2490"/>
                      <a:pt x="3900" y="2456"/>
                    </a:cubicBezTo>
                    <a:cubicBezTo>
                      <a:pt x="3991" y="2422"/>
                      <a:pt x="4082" y="2388"/>
                      <a:pt x="4173" y="2343"/>
                    </a:cubicBezTo>
                    <a:lnTo>
                      <a:pt x="4423" y="2229"/>
                    </a:lnTo>
                    <a:lnTo>
                      <a:pt x="4651" y="2104"/>
                    </a:lnTo>
                    <a:cubicBezTo>
                      <a:pt x="4776" y="2024"/>
                      <a:pt x="4901" y="1945"/>
                      <a:pt x="5026" y="1854"/>
                    </a:cubicBezTo>
                    <a:cubicBezTo>
                      <a:pt x="5117" y="1786"/>
                      <a:pt x="5196" y="1706"/>
                      <a:pt x="5287" y="1626"/>
                    </a:cubicBezTo>
                    <a:cubicBezTo>
                      <a:pt x="5356" y="1570"/>
                      <a:pt x="5412" y="1513"/>
                      <a:pt x="5447" y="1479"/>
                    </a:cubicBezTo>
                    <a:lnTo>
                      <a:pt x="5503" y="1422"/>
                    </a:lnTo>
                    <a:lnTo>
                      <a:pt x="5424" y="1433"/>
                    </a:lnTo>
                    <a:cubicBezTo>
                      <a:pt x="5367" y="1444"/>
                      <a:pt x="5299" y="1456"/>
                      <a:pt x="5208" y="1479"/>
                    </a:cubicBezTo>
                    <a:cubicBezTo>
                      <a:pt x="5117" y="1501"/>
                      <a:pt x="5003" y="1524"/>
                      <a:pt x="4878" y="1547"/>
                    </a:cubicBezTo>
                    <a:cubicBezTo>
                      <a:pt x="4753" y="1570"/>
                      <a:pt x="4617" y="1604"/>
                      <a:pt x="4469" y="1626"/>
                    </a:cubicBezTo>
                    <a:lnTo>
                      <a:pt x="4230" y="1672"/>
                    </a:lnTo>
                    <a:lnTo>
                      <a:pt x="3991" y="1717"/>
                    </a:lnTo>
                    <a:cubicBezTo>
                      <a:pt x="3900" y="1729"/>
                      <a:pt x="3821" y="1740"/>
                      <a:pt x="3730" y="1751"/>
                    </a:cubicBezTo>
                    <a:lnTo>
                      <a:pt x="3605" y="1774"/>
                    </a:lnTo>
                    <a:lnTo>
                      <a:pt x="3468" y="1786"/>
                    </a:lnTo>
                    <a:cubicBezTo>
                      <a:pt x="3340" y="1794"/>
                      <a:pt x="3211" y="1802"/>
                      <a:pt x="3087" y="1802"/>
                    </a:cubicBezTo>
                    <a:cubicBezTo>
                      <a:pt x="3035" y="1802"/>
                      <a:pt x="2984" y="1800"/>
                      <a:pt x="2934" y="1797"/>
                    </a:cubicBezTo>
                    <a:lnTo>
                      <a:pt x="2786" y="1797"/>
                    </a:lnTo>
                    <a:lnTo>
                      <a:pt x="2650" y="1786"/>
                    </a:lnTo>
                    <a:cubicBezTo>
                      <a:pt x="2570" y="1786"/>
                      <a:pt x="2479" y="1774"/>
                      <a:pt x="2388" y="1751"/>
                    </a:cubicBezTo>
                    <a:cubicBezTo>
                      <a:pt x="2218" y="1717"/>
                      <a:pt x="2047" y="1672"/>
                      <a:pt x="1888" y="1615"/>
                    </a:cubicBezTo>
                    <a:cubicBezTo>
                      <a:pt x="1809" y="1581"/>
                      <a:pt x="1729" y="1547"/>
                      <a:pt x="1649" y="1513"/>
                    </a:cubicBezTo>
                    <a:cubicBezTo>
                      <a:pt x="1570" y="1467"/>
                      <a:pt x="1502" y="1433"/>
                      <a:pt x="1422" y="1388"/>
                    </a:cubicBezTo>
                    <a:cubicBezTo>
                      <a:pt x="1286" y="1308"/>
                      <a:pt x="1149" y="1206"/>
                      <a:pt x="1024" y="1103"/>
                    </a:cubicBezTo>
                    <a:cubicBezTo>
                      <a:pt x="888" y="1001"/>
                      <a:pt x="774" y="899"/>
                      <a:pt x="672" y="796"/>
                    </a:cubicBezTo>
                    <a:cubicBezTo>
                      <a:pt x="501" y="615"/>
                      <a:pt x="331" y="433"/>
                      <a:pt x="183" y="239"/>
                    </a:cubicBezTo>
                    <a:cubicBezTo>
                      <a:pt x="126" y="171"/>
                      <a:pt x="80" y="114"/>
                      <a:pt x="58" y="69"/>
                    </a:cubicBezTo>
                    <a:lnTo>
                      <a:pt x="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31"/>
              <p:cNvSpPr/>
              <p:nvPr/>
            </p:nvSpPr>
            <p:spPr>
              <a:xfrm>
                <a:off x="7004687" y="2251897"/>
                <a:ext cx="115339" cy="69974"/>
              </a:xfrm>
              <a:custGeom>
                <a:avLst/>
                <a:gdLst/>
                <a:ahLst/>
                <a:cxnLst/>
                <a:rect l="l" t="t" r="r" b="b"/>
                <a:pathLst>
                  <a:path w="4162" h="2525" extrusionOk="0">
                    <a:moveTo>
                      <a:pt x="0" y="1"/>
                    </a:moveTo>
                    <a:cubicBezTo>
                      <a:pt x="0" y="1"/>
                      <a:pt x="0" y="24"/>
                      <a:pt x="0" y="58"/>
                    </a:cubicBezTo>
                    <a:cubicBezTo>
                      <a:pt x="0" y="103"/>
                      <a:pt x="0" y="172"/>
                      <a:pt x="12" y="251"/>
                    </a:cubicBezTo>
                    <a:cubicBezTo>
                      <a:pt x="23" y="342"/>
                      <a:pt x="34" y="433"/>
                      <a:pt x="57" y="535"/>
                    </a:cubicBezTo>
                    <a:cubicBezTo>
                      <a:pt x="91" y="649"/>
                      <a:pt x="125" y="774"/>
                      <a:pt x="159" y="888"/>
                    </a:cubicBezTo>
                    <a:lnTo>
                      <a:pt x="239" y="1081"/>
                    </a:lnTo>
                    <a:cubicBezTo>
                      <a:pt x="273" y="1149"/>
                      <a:pt x="307" y="1217"/>
                      <a:pt x="341" y="1297"/>
                    </a:cubicBezTo>
                    <a:cubicBezTo>
                      <a:pt x="387" y="1365"/>
                      <a:pt x="421" y="1433"/>
                      <a:pt x="466" y="1502"/>
                    </a:cubicBezTo>
                    <a:cubicBezTo>
                      <a:pt x="512" y="1581"/>
                      <a:pt x="569" y="1649"/>
                      <a:pt x="626" y="1718"/>
                    </a:cubicBezTo>
                    <a:cubicBezTo>
                      <a:pt x="682" y="1797"/>
                      <a:pt x="739" y="1866"/>
                      <a:pt x="807" y="1922"/>
                    </a:cubicBezTo>
                    <a:lnTo>
                      <a:pt x="910" y="2025"/>
                    </a:lnTo>
                    <a:cubicBezTo>
                      <a:pt x="955" y="2059"/>
                      <a:pt x="989" y="2082"/>
                      <a:pt x="1035" y="2116"/>
                    </a:cubicBezTo>
                    <a:cubicBezTo>
                      <a:pt x="1194" y="2241"/>
                      <a:pt x="1376" y="2343"/>
                      <a:pt x="1569" y="2423"/>
                    </a:cubicBezTo>
                    <a:cubicBezTo>
                      <a:pt x="1774" y="2491"/>
                      <a:pt x="1990" y="2525"/>
                      <a:pt x="2195" y="2525"/>
                    </a:cubicBezTo>
                    <a:cubicBezTo>
                      <a:pt x="2399" y="2525"/>
                      <a:pt x="2604" y="2491"/>
                      <a:pt x="2786" y="2434"/>
                    </a:cubicBezTo>
                    <a:cubicBezTo>
                      <a:pt x="3320" y="2263"/>
                      <a:pt x="3775" y="1900"/>
                      <a:pt x="4059" y="1422"/>
                    </a:cubicBezTo>
                    <a:cubicBezTo>
                      <a:pt x="4093" y="1343"/>
                      <a:pt x="4139" y="1274"/>
                      <a:pt x="4161" y="1195"/>
                    </a:cubicBezTo>
                    <a:lnTo>
                      <a:pt x="4161" y="1195"/>
                    </a:lnTo>
                    <a:lnTo>
                      <a:pt x="4105" y="1229"/>
                    </a:lnTo>
                    <a:cubicBezTo>
                      <a:pt x="4070" y="1240"/>
                      <a:pt x="4014" y="1263"/>
                      <a:pt x="3945" y="1297"/>
                    </a:cubicBezTo>
                    <a:cubicBezTo>
                      <a:pt x="3798" y="1354"/>
                      <a:pt x="3604" y="1433"/>
                      <a:pt x="3377" y="1513"/>
                    </a:cubicBezTo>
                    <a:cubicBezTo>
                      <a:pt x="3127" y="1604"/>
                      <a:pt x="2877" y="1661"/>
                      <a:pt x="2627" y="1695"/>
                    </a:cubicBezTo>
                    <a:cubicBezTo>
                      <a:pt x="2558" y="1701"/>
                      <a:pt x="2493" y="1704"/>
                      <a:pt x="2429" y="1704"/>
                    </a:cubicBezTo>
                    <a:cubicBezTo>
                      <a:pt x="2365" y="1704"/>
                      <a:pt x="2303" y="1701"/>
                      <a:pt x="2240" y="1695"/>
                    </a:cubicBezTo>
                    <a:cubicBezTo>
                      <a:pt x="2115" y="1672"/>
                      <a:pt x="1990" y="1649"/>
                      <a:pt x="1865" y="1604"/>
                    </a:cubicBezTo>
                    <a:cubicBezTo>
                      <a:pt x="1751" y="1559"/>
                      <a:pt x="1626" y="1502"/>
                      <a:pt x="1512" y="1433"/>
                    </a:cubicBezTo>
                    <a:cubicBezTo>
                      <a:pt x="1399" y="1354"/>
                      <a:pt x="1285" y="1274"/>
                      <a:pt x="1183" y="1195"/>
                    </a:cubicBezTo>
                    <a:cubicBezTo>
                      <a:pt x="1126" y="1149"/>
                      <a:pt x="1080" y="1092"/>
                      <a:pt x="1024" y="1047"/>
                    </a:cubicBezTo>
                    <a:cubicBezTo>
                      <a:pt x="978" y="1001"/>
                      <a:pt x="921" y="956"/>
                      <a:pt x="876" y="911"/>
                    </a:cubicBezTo>
                    <a:lnTo>
                      <a:pt x="739" y="763"/>
                    </a:lnTo>
                    <a:lnTo>
                      <a:pt x="603" y="626"/>
                    </a:lnTo>
                    <a:cubicBezTo>
                      <a:pt x="501" y="535"/>
                      <a:pt x="432" y="444"/>
                      <a:pt x="364" y="376"/>
                    </a:cubicBezTo>
                    <a:cubicBezTo>
                      <a:pt x="296" y="297"/>
                      <a:pt x="228" y="228"/>
                      <a:pt x="171" y="172"/>
                    </a:cubicBezTo>
                    <a:cubicBezTo>
                      <a:pt x="125" y="115"/>
                      <a:pt x="80" y="69"/>
                      <a:pt x="46" y="46"/>
                    </a:cubicBezTo>
                    <a:lnTo>
                      <a:pt x="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31"/>
              <p:cNvSpPr/>
              <p:nvPr/>
            </p:nvSpPr>
            <p:spPr>
              <a:xfrm>
                <a:off x="7714835" y="2354930"/>
                <a:ext cx="134544" cy="217183"/>
              </a:xfrm>
              <a:custGeom>
                <a:avLst/>
                <a:gdLst/>
                <a:ahLst/>
                <a:cxnLst/>
                <a:rect l="l" t="t" r="r" b="b"/>
                <a:pathLst>
                  <a:path w="4855" h="7837" extrusionOk="0">
                    <a:moveTo>
                      <a:pt x="3331" y="1"/>
                    </a:moveTo>
                    <a:cubicBezTo>
                      <a:pt x="3286" y="12"/>
                      <a:pt x="3240" y="12"/>
                      <a:pt x="3206" y="23"/>
                    </a:cubicBezTo>
                    <a:cubicBezTo>
                      <a:pt x="3161" y="35"/>
                      <a:pt x="3115" y="46"/>
                      <a:pt x="3081" y="58"/>
                    </a:cubicBezTo>
                    <a:lnTo>
                      <a:pt x="2967" y="114"/>
                    </a:lnTo>
                    <a:cubicBezTo>
                      <a:pt x="2899" y="137"/>
                      <a:pt x="2831" y="183"/>
                      <a:pt x="2774" y="217"/>
                    </a:cubicBezTo>
                    <a:cubicBezTo>
                      <a:pt x="2717" y="262"/>
                      <a:pt x="2661" y="308"/>
                      <a:pt x="2615" y="353"/>
                    </a:cubicBezTo>
                    <a:cubicBezTo>
                      <a:pt x="2422" y="524"/>
                      <a:pt x="2263" y="717"/>
                      <a:pt x="2115" y="922"/>
                    </a:cubicBezTo>
                    <a:cubicBezTo>
                      <a:pt x="1990" y="1115"/>
                      <a:pt x="1876" y="1319"/>
                      <a:pt x="1762" y="1524"/>
                    </a:cubicBezTo>
                    <a:cubicBezTo>
                      <a:pt x="1660" y="1717"/>
                      <a:pt x="1569" y="1933"/>
                      <a:pt x="1478" y="2138"/>
                    </a:cubicBezTo>
                    <a:cubicBezTo>
                      <a:pt x="1387" y="2343"/>
                      <a:pt x="1308" y="2559"/>
                      <a:pt x="1228" y="2763"/>
                    </a:cubicBezTo>
                    <a:cubicBezTo>
                      <a:pt x="1148" y="2968"/>
                      <a:pt x="1080" y="3184"/>
                      <a:pt x="1012" y="3389"/>
                    </a:cubicBezTo>
                    <a:cubicBezTo>
                      <a:pt x="944" y="3605"/>
                      <a:pt x="876" y="3809"/>
                      <a:pt x="819" y="4025"/>
                    </a:cubicBezTo>
                    <a:cubicBezTo>
                      <a:pt x="762" y="4241"/>
                      <a:pt x="694" y="4446"/>
                      <a:pt x="648" y="4662"/>
                    </a:cubicBezTo>
                    <a:cubicBezTo>
                      <a:pt x="591" y="4889"/>
                      <a:pt x="546" y="5094"/>
                      <a:pt x="500" y="5310"/>
                    </a:cubicBezTo>
                    <a:cubicBezTo>
                      <a:pt x="455" y="5526"/>
                      <a:pt x="409" y="5742"/>
                      <a:pt x="375" y="5969"/>
                    </a:cubicBezTo>
                    <a:lnTo>
                      <a:pt x="330" y="6174"/>
                    </a:lnTo>
                    <a:lnTo>
                      <a:pt x="478" y="6288"/>
                    </a:lnTo>
                    <a:lnTo>
                      <a:pt x="614" y="6401"/>
                    </a:lnTo>
                    <a:cubicBezTo>
                      <a:pt x="671" y="6436"/>
                      <a:pt x="705" y="6481"/>
                      <a:pt x="762" y="6515"/>
                    </a:cubicBezTo>
                    <a:cubicBezTo>
                      <a:pt x="819" y="6549"/>
                      <a:pt x="853" y="6595"/>
                      <a:pt x="898" y="6629"/>
                    </a:cubicBezTo>
                    <a:cubicBezTo>
                      <a:pt x="944" y="6674"/>
                      <a:pt x="989" y="6720"/>
                      <a:pt x="1023" y="6754"/>
                    </a:cubicBezTo>
                    <a:cubicBezTo>
                      <a:pt x="1069" y="6799"/>
                      <a:pt x="1103" y="6845"/>
                      <a:pt x="1137" y="6879"/>
                    </a:cubicBezTo>
                    <a:lnTo>
                      <a:pt x="1171" y="6947"/>
                    </a:lnTo>
                    <a:cubicBezTo>
                      <a:pt x="1194" y="6970"/>
                      <a:pt x="1194" y="6981"/>
                      <a:pt x="1217" y="7004"/>
                    </a:cubicBezTo>
                    <a:cubicBezTo>
                      <a:pt x="1228" y="7049"/>
                      <a:pt x="1239" y="7084"/>
                      <a:pt x="1251" y="7118"/>
                    </a:cubicBezTo>
                    <a:cubicBezTo>
                      <a:pt x="1251" y="7140"/>
                      <a:pt x="1251" y="7152"/>
                      <a:pt x="1251" y="7175"/>
                    </a:cubicBezTo>
                    <a:cubicBezTo>
                      <a:pt x="1251" y="7186"/>
                      <a:pt x="1251" y="7209"/>
                      <a:pt x="1251" y="7220"/>
                    </a:cubicBezTo>
                    <a:cubicBezTo>
                      <a:pt x="1239" y="7265"/>
                      <a:pt x="1217" y="7300"/>
                      <a:pt x="1194" y="7334"/>
                    </a:cubicBezTo>
                    <a:cubicBezTo>
                      <a:pt x="1148" y="7368"/>
                      <a:pt x="1114" y="7402"/>
                      <a:pt x="1069" y="7436"/>
                    </a:cubicBezTo>
                    <a:cubicBezTo>
                      <a:pt x="967" y="7504"/>
                      <a:pt x="864" y="7561"/>
                      <a:pt x="751" y="7607"/>
                    </a:cubicBezTo>
                    <a:cubicBezTo>
                      <a:pt x="637" y="7652"/>
                      <a:pt x="512" y="7697"/>
                      <a:pt x="387" y="7720"/>
                    </a:cubicBezTo>
                    <a:cubicBezTo>
                      <a:pt x="262" y="7766"/>
                      <a:pt x="137" y="7788"/>
                      <a:pt x="0" y="7811"/>
                    </a:cubicBezTo>
                    <a:cubicBezTo>
                      <a:pt x="137" y="7828"/>
                      <a:pt x="273" y="7837"/>
                      <a:pt x="409" y="7837"/>
                    </a:cubicBezTo>
                    <a:cubicBezTo>
                      <a:pt x="546" y="7837"/>
                      <a:pt x="682" y="7828"/>
                      <a:pt x="819" y="7811"/>
                    </a:cubicBezTo>
                    <a:cubicBezTo>
                      <a:pt x="955" y="7800"/>
                      <a:pt x="1092" y="7754"/>
                      <a:pt x="1228" y="7697"/>
                    </a:cubicBezTo>
                    <a:cubicBezTo>
                      <a:pt x="1296" y="7675"/>
                      <a:pt x="1376" y="7629"/>
                      <a:pt x="1433" y="7584"/>
                    </a:cubicBezTo>
                    <a:cubicBezTo>
                      <a:pt x="1501" y="7538"/>
                      <a:pt x="1569" y="7470"/>
                      <a:pt x="1615" y="7391"/>
                    </a:cubicBezTo>
                    <a:cubicBezTo>
                      <a:pt x="1637" y="7345"/>
                      <a:pt x="1660" y="7300"/>
                      <a:pt x="1671" y="7254"/>
                    </a:cubicBezTo>
                    <a:cubicBezTo>
                      <a:pt x="1683" y="7209"/>
                      <a:pt x="1694" y="7163"/>
                      <a:pt x="1694" y="7118"/>
                    </a:cubicBezTo>
                    <a:cubicBezTo>
                      <a:pt x="1706" y="7027"/>
                      <a:pt x="1694" y="6936"/>
                      <a:pt x="1671" y="6845"/>
                    </a:cubicBezTo>
                    <a:cubicBezTo>
                      <a:pt x="1660" y="6799"/>
                      <a:pt x="1649" y="6765"/>
                      <a:pt x="1626" y="6720"/>
                    </a:cubicBezTo>
                    <a:lnTo>
                      <a:pt x="1580" y="6617"/>
                    </a:lnTo>
                    <a:cubicBezTo>
                      <a:pt x="1546" y="6549"/>
                      <a:pt x="1501" y="6481"/>
                      <a:pt x="1467" y="6413"/>
                    </a:cubicBezTo>
                    <a:cubicBezTo>
                      <a:pt x="1421" y="6356"/>
                      <a:pt x="1387" y="6299"/>
                      <a:pt x="1330" y="6242"/>
                    </a:cubicBezTo>
                    <a:cubicBezTo>
                      <a:pt x="1285" y="6185"/>
                      <a:pt x="1239" y="6129"/>
                      <a:pt x="1194" y="6072"/>
                    </a:cubicBezTo>
                    <a:cubicBezTo>
                      <a:pt x="1156" y="6034"/>
                      <a:pt x="1118" y="5988"/>
                      <a:pt x="1073" y="5947"/>
                    </a:cubicBezTo>
                    <a:lnTo>
                      <a:pt x="1073" y="5947"/>
                    </a:lnTo>
                    <a:lnTo>
                      <a:pt x="1217" y="5492"/>
                    </a:lnTo>
                    <a:lnTo>
                      <a:pt x="1410" y="4878"/>
                    </a:lnTo>
                    <a:lnTo>
                      <a:pt x="1615" y="4264"/>
                    </a:lnTo>
                    <a:cubicBezTo>
                      <a:pt x="1683" y="4059"/>
                      <a:pt x="1751" y="3855"/>
                      <a:pt x="1831" y="3661"/>
                    </a:cubicBezTo>
                    <a:lnTo>
                      <a:pt x="2047" y="3059"/>
                    </a:lnTo>
                    <a:cubicBezTo>
                      <a:pt x="2126" y="2866"/>
                      <a:pt x="2206" y="2661"/>
                      <a:pt x="2285" y="2468"/>
                    </a:cubicBezTo>
                    <a:cubicBezTo>
                      <a:pt x="2376" y="2274"/>
                      <a:pt x="2456" y="2093"/>
                      <a:pt x="2547" y="1899"/>
                    </a:cubicBezTo>
                    <a:cubicBezTo>
                      <a:pt x="2638" y="1717"/>
                      <a:pt x="2729" y="1547"/>
                      <a:pt x="2831" y="1365"/>
                    </a:cubicBezTo>
                    <a:cubicBezTo>
                      <a:pt x="2922" y="1206"/>
                      <a:pt x="3036" y="1058"/>
                      <a:pt x="3161" y="922"/>
                    </a:cubicBezTo>
                    <a:cubicBezTo>
                      <a:pt x="3195" y="899"/>
                      <a:pt x="3218" y="876"/>
                      <a:pt x="3252" y="842"/>
                    </a:cubicBezTo>
                    <a:cubicBezTo>
                      <a:pt x="3274" y="819"/>
                      <a:pt x="3297" y="808"/>
                      <a:pt x="3331" y="785"/>
                    </a:cubicBezTo>
                    <a:cubicBezTo>
                      <a:pt x="3343" y="785"/>
                      <a:pt x="3354" y="774"/>
                      <a:pt x="3365" y="762"/>
                    </a:cubicBezTo>
                    <a:lnTo>
                      <a:pt x="3400" y="751"/>
                    </a:lnTo>
                    <a:cubicBezTo>
                      <a:pt x="3422" y="740"/>
                      <a:pt x="3434" y="740"/>
                      <a:pt x="3456" y="740"/>
                    </a:cubicBezTo>
                    <a:lnTo>
                      <a:pt x="3479" y="740"/>
                    </a:lnTo>
                    <a:lnTo>
                      <a:pt x="3559" y="751"/>
                    </a:lnTo>
                    <a:cubicBezTo>
                      <a:pt x="3576" y="757"/>
                      <a:pt x="3584" y="757"/>
                      <a:pt x="3593" y="757"/>
                    </a:cubicBezTo>
                    <a:cubicBezTo>
                      <a:pt x="3601" y="757"/>
                      <a:pt x="3610" y="757"/>
                      <a:pt x="3627" y="762"/>
                    </a:cubicBezTo>
                    <a:cubicBezTo>
                      <a:pt x="3695" y="796"/>
                      <a:pt x="3752" y="831"/>
                      <a:pt x="3809" y="865"/>
                    </a:cubicBezTo>
                    <a:cubicBezTo>
                      <a:pt x="3945" y="978"/>
                      <a:pt x="4048" y="1126"/>
                      <a:pt x="4127" y="1285"/>
                    </a:cubicBezTo>
                    <a:cubicBezTo>
                      <a:pt x="4298" y="1661"/>
                      <a:pt x="4411" y="2047"/>
                      <a:pt x="4480" y="2456"/>
                    </a:cubicBezTo>
                    <a:cubicBezTo>
                      <a:pt x="4559" y="2877"/>
                      <a:pt x="4616" y="3309"/>
                      <a:pt x="4650" y="3752"/>
                    </a:cubicBezTo>
                    <a:cubicBezTo>
                      <a:pt x="4707" y="3536"/>
                      <a:pt x="4752" y="3320"/>
                      <a:pt x="4775" y="3093"/>
                    </a:cubicBezTo>
                    <a:cubicBezTo>
                      <a:pt x="4809" y="2877"/>
                      <a:pt x="4821" y="2650"/>
                      <a:pt x="4832" y="2434"/>
                    </a:cubicBezTo>
                    <a:cubicBezTo>
                      <a:pt x="4855" y="1968"/>
                      <a:pt x="4798" y="1501"/>
                      <a:pt x="4661" y="1058"/>
                    </a:cubicBezTo>
                    <a:cubicBezTo>
                      <a:pt x="4582" y="808"/>
                      <a:pt x="4445" y="580"/>
                      <a:pt x="4275" y="387"/>
                    </a:cubicBezTo>
                    <a:cubicBezTo>
                      <a:pt x="4173" y="274"/>
                      <a:pt x="4048" y="183"/>
                      <a:pt x="3911" y="114"/>
                    </a:cubicBezTo>
                    <a:cubicBezTo>
                      <a:pt x="3843" y="80"/>
                      <a:pt x="3763" y="58"/>
                      <a:pt x="3684" y="35"/>
                    </a:cubicBezTo>
                    <a:lnTo>
                      <a:pt x="3604" y="12"/>
                    </a:lnTo>
                    <a:lnTo>
                      <a:pt x="355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31"/>
              <p:cNvSpPr/>
              <p:nvPr/>
            </p:nvSpPr>
            <p:spPr>
              <a:xfrm rot="10422123">
                <a:off x="7124094" y="2518466"/>
                <a:ext cx="197865" cy="51489"/>
              </a:xfrm>
              <a:custGeom>
                <a:avLst/>
                <a:gdLst/>
                <a:ahLst/>
                <a:cxnLst/>
                <a:rect l="l" t="t" r="r" b="b"/>
                <a:pathLst>
                  <a:path w="7140" h="1858" extrusionOk="0">
                    <a:moveTo>
                      <a:pt x="7140" y="0"/>
                    </a:moveTo>
                    <a:lnTo>
                      <a:pt x="6822" y="103"/>
                    </a:lnTo>
                    <a:cubicBezTo>
                      <a:pt x="6628" y="171"/>
                      <a:pt x="6344" y="273"/>
                      <a:pt x="6003" y="387"/>
                    </a:cubicBezTo>
                    <a:cubicBezTo>
                      <a:pt x="5673" y="489"/>
                      <a:pt x="5287" y="614"/>
                      <a:pt x="4866" y="716"/>
                    </a:cubicBezTo>
                    <a:cubicBezTo>
                      <a:pt x="4661" y="762"/>
                      <a:pt x="4445" y="819"/>
                      <a:pt x="4229" y="853"/>
                    </a:cubicBezTo>
                    <a:cubicBezTo>
                      <a:pt x="4013" y="887"/>
                      <a:pt x="3797" y="932"/>
                      <a:pt x="3570" y="955"/>
                    </a:cubicBezTo>
                    <a:lnTo>
                      <a:pt x="3411" y="978"/>
                    </a:lnTo>
                    <a:lnTo>
                      <a:pt x="3240" y="989"/>
                    </a:lnTo>
                    <a:cubicBezTo>
                      <a:pt x="3138" y="1012"/>
                      <a:pt x="3024" y="1012"/>
                      <a:pt x="2922" y="1012"/>
                    </a:cubicBezTo>
                    <a:lnTo>
                      <a:pt x="2592" y="1012"/>
                    </a:lnTo>
                    <a:lnTo>
                      <a:pt x="2274" y="989"/>
                    </a:lnTo>
                    <a:lnTo>
                      <a:pt x="1978" y="967"/>
                    </a:lnTo>
                    <a:cubicBezTo>
                      <a:pt x="1876" y="955"/>
                      <a:pt x="1774" y="932"/>
                      <a:pt x="1683" y="921"/>
                    </a:cubicBezTo>
                    <a:lnTo>
                      <a:pt x="1399" y="876"/>
                    </a:lnTo>
                    <a:cubicBezTo>
                      <a:pt x="1308" y="853"/>
                      <a:pt x="1228" y="830"/>
                      <a:pt x="1148" y="807"/>
                    </a:cubicBezTo>
                    <a:cubicBezTo>
                      <a:pt x="1057" y="796"/>
                      <a:pt x="978" y="773"/>
                      <a:pt x="898" y="751"/>
                    </a:cubicBezTo>
                    <a:cubicBezTo>
                      <a:pt x="830" y="728"/>
                      <a:pt x="751" y="705"/>
                      <a:pt x="682" y="682"/>
                    </a:cubicBezTo>
                    <a:cubicBezTo>
                      <a:pt x="546" y="637"/>
                      <a:pt x="421" y="603"/>
                      <a:pt x="330" y="569"/>
                    </a:cubicBezTo>
                    <a:cubicBezTo>
                      <a:pt x="228" y="535"/>
                      <a:pt x="148" y="500"/>
                      <a:pt x="91" y="489"/>
                    </a:cubicBezTo>
                    <a:lnTo>
                      <a:pt x="0" y="455"/>
                    </a:lnTo>
                    <a:lnTo>
                      <a:pt x="57" y="523"/>
                    </a:lnTo>
                    <a:cubicBezTo>
                      <a:pt x="102" y="569"/>
                      <a:pt x="159" y="637"/>
                      <a:pt x="228" y="716"/>
                    </a:cubicBezTo>
                    <a:cubicBezTo>
                      <a:pt x="318" y="807"/>
                      <a:pt x="421" y="898"/>
                      <a:pt x="512" y="978"/>
                    </a:cubicBezTo>
                    <a:cubicBezTo>
                      <a:pt x="648" y="1092"/>
                      <a:pt x="796" y="1194"/>
                      <a:pt x="944" y="1274"/>
                    </a:cubicBezTo>
                    <a:cubicBezTo>
                      <a:pt x="1023" y="1319"/>
                      <a:pt x="1114" y="1376"/>
                      <a:pt x="1205" y="1421"/>
                    </a:cubicBezTo>
                    <a:lnTo>
                      <a:pt x="1490" y="1558"/>
                    </a:lnTo>
                    <a:cubicBezTo>
                      <a:pt x="1592" y="1592"/>
                      <a:pt x="1694" y="1626"/>
                      <a:pt x="1808" y="1660"/>
                    </a:cubicBezTo>
                    <a:cubicBezTo>
                      <a:pt x="1922" y="1706"/>
                      <a:pt x="2035" y="1728"/>
                      <a:pt x="2149" y="1751"/>
                    </a:cubicBezTo>
                    <a:cubicBezTo>
                      <a:pt x="2399" y="1808"/>
                      <a:pt x="2649" y="1842"/>
                      <a:pt x="2888" y="1853"/>
                    </a:cubicBezTo>
                    <a:cubicBezTo>
                      <a:pt x="2953" y="1856"/>
                      <a:pt x="3019" y="1858"/>
                      <a:pt x="3084" y="1858"/>
                    </a:cubicBezTo>
                    <a:cubicBezTo>
                      <a:pt x="3279" y="1858"/>
                      <a:pt x="3473" y="1845"/>
                      <a:pt x="3661" y="1819"/>
                    </a:cubicBezTo>
                    <a:cubicBezTo>
                      <a:pt x="3911" y="1796"/>
                      <a:pt x="4161" y="1751"/>
                      <a:pt x="4411" y="1683"/>
                    </a:cubicBezTo>
                    <a:cubicBezTo>
                      <a:pt x="4525" y="1649"/>
                      <a:pt x="4650" y="1615"/>
                      <a:pt x="4764" y="1580"/>
                    </a:cubicBezTo>
                    <a:cubicBezTo>
                      <a:pt x="4877" y="1535"/>
                      <a:pt x="4991" y="1501"/>
                      <a:pt x="5105" y="1455"/>
                    </a:cubicBezTo>
                    <a:cubicBezTo>
                      <a:pt x="5503" y="1285"/>
                      <a:pt x="5878" y="1080"/>
                      <a:pt x="6230" y="841"/>
                    </a:cubicBezTo>
                    <a:cubicBezTo>
                      <a:pt x="6469" y="660"/>
                      <a:pt x="6708" y="466"/>
                      <a:pt x="6913" y="250"/>
                    </a:cubicBezTo>
                    <a:cubicBezTo>
                      <a:pt x="6992" y="171"/>
                      <a:pt x="7072" y="91"/>
                      <a:pt x="714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31"/>
              <p:cNvSpPr/>
              <p:nvPr/>
            </p:nvSpPr>
            <p:spPr>
              <a:xfrm>
                <a:off x="7223972" y="2104137"/>
                <a:ext cx="374950" cy="374978"/>
              </a:xfrm>
              <a:custGeom>
                <a:avLst/>
                <a:gdLst/>
                <a:ahLst/>
                <a:cxnLst/>
                <a:rect l="l" t="t" r="r" b="b"/>
                <a:pathLst>
                  <a:path w="13530" h="13531" fill="none" extrusionOk="0">
                    <a:moveTo>
                      <a:pt x="13529" y="6765"/>
                    </a:moveTo>
                    <a:cubicBezTo>
                      <a:pt x="13529" y="10495"/>
                      <a:pt x="10505" y="13530"/>
                      <a:pt x="6765" y="13530"/>
                    </a:cubicBezTo>
                    <a:cubicBezTo>
                      <a:pt x="3036" y="13530"/>
                      <a:pt x="0" y="10495"/>
                      <a:pt x="0" y="6765"/>
                    </a:cubicBezTo>
                    <a:cubicBezTo>
                      <a:pt x="0" y="3025"/>
                      <a:pt x="3036" y="1"/>
                      <a:pt x="6765" y="1"/>
                    </a:cubicBezTo>
                    <a:cubicBezTo>
                      <a:pt x="10505" y="1"/>
                      <a:pt x="13529" y="3025"/>
                      <a:pt x="13529" y="6765"/>
                    </a:cubicBezTo>
                    <a:close/>
                  </a:path>
                </a:pathLst>
              </a:custGeom>
              <a:noFill/>
              <a:ln w="18200" cap="flat" cmpd="sng">
                <a:solidFill>
                  <a:schemeClr val="accent6"/>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31"/>
              <p:cNvSpPr/>
              <p:nvPr/>
            </p:nvSpPr>
            <p:spPr>
              <a:xfrm>
                <a:off x="6836752" y="2018451"/>
                <a:ext cx="337455" cy="374950"/>
              </a:xfrm>
              <a:custGeom>
                <a:avLst/>
                <a:gdLst/>
                <a:ahLst/>
                <a:cxnLst/>
                <a:rect l="l" t="t" r="r" b="b"/>
                <a:pathLst>
                  <a:path w="12177" h="13530" fill="none" extrusionOk="0">
                    <a:moveTo>
                      <a:pt x="12177" y="6765"/>
                    </a:moveTo>
                    <a:cubicBezTo>
                      <a:pt x="12177" y="10506"/>
                      <a:pt x="9448" y="13530"/>
                      <a:pt x="6083" y="13530"/>
                    </a:cubicBezTo>
                    <a:cubicBezTo>
                      <a:pt x="2729" y="13530"/>
                      <a:pt x="1" y="10506"/>
                      <a:pt x="1" y="6765"/>
                    </a:cubicBezTo>
                    <a:cubicBezTo>
                      <a:pt x="1" y="3036"/>
                      <a:pt x="2729" y="1"/>
                      <a:pt x="6083" y="1"/>
                    </a:cubicBezTo>
                    <a:cubicBezTo>
                      <a:pt x="9448" y="1"/>
                      <a:pt x="12177" y="3036"/>
                      <a:pt x="12177" y="6765"/>
                    </a:cubicBezTo>
                    <a:close/>
                  </a:path>
                </a:pathLst>
              </a:custGeom>
              <a:noFill/>
              <a:ln w="20475" cap="flat" cmpd="sng">
                <a:solidFill>
                  <a:schemeClr val="accent6"/>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31"/>
              <p:cNvSpPr/>
              <p:nvPr/>
            </p:nvSpPr>
            <p:spPr>
              <a:xfrm>
                <a:off x="7144882" y="2271767"/>
                <a:ext cx="77207" cy="39712"/>
              </a:xfrm>
              <a:custGeom>
                <a:avLst/>
                <a:gdLst/>
                <a:ahLst/>
                <a:cxnLst/>
                <a:rect l="l" t="t" r="r" b="b"/>
                <a:pathLst>
                  <a:path w="2786" h="1433" fill="none" extrusionOk="0">
                    <a:moveTo>
                      <a:pt x="2786" y="1433"/>
                    </a:moveTo>
                    <a:cubicBezTo>
                      <a:pt x="2786" y="1433"/>
                      <a:pt x="1501" y="0"/>
                      <a:pt x="1" y="1296"/>
                    </a:cubicBezTo>
                  </a:path>
                </a:pathLst>
              </a:custGeom>
              <a:noFill/>
              <a:ln w="18200" cap="rnd" cmpd="sng">
                <a:solidFill>
                  <a:schemeClr val="accent6"/>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31"/>
              <p:cNvSpPr/>
              <p:nvPr/>
            </p:nvSpPr>
            <p:spPr>
              <a:xfrm>
                <a:off x="7582510" y="2373830"/>
                <a:ext cx="139588" cy="46973"/>
              </a:xfrm>
              <a:custGeom>
                <a:avLst/>
                <a:gdLst/>
                <a:ahLst/>
                <a:cxnLst/>
                <a:rect l="l" t="t" r="r" b="b"/>
                <a:pathLst>
                  <a:path w="5037" h="1695" fill="none" extrusionOk="0">
                    <a:moveTo>
                      <a:pt x="0" y="1"/>
                    </a:moveTo>
                    <a:lnTo>
                      <a:pt x="5037" y="1695"/>
                    </a:lnTo>
                  </a:path>
                </a:pathLst>
              </a:custGeom>
              <a:noFill/>
              <a:ln w="18200" cap="flat" cmpd="sng">
                <a:solidFill>
                  <a:schemeClr val="accent6"/>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31"/>
              <p:cNvSpPr/>
              <p:nvPr/>
            </p:nvSpPr>
            <p:spPr>
              <a:xfrm>
                <a:off x="6334349" y="3823472"/>
                <a:ext cx="288265" cy="348817"/>
              </a:xfrm>
              <a:custGeom>
                <a:avLst/>
                <a:gdLst/>
                <a:ahLst/>
                <a:cxnLst/>
                <a:rect l="l" t="t" r="r" b="b"/>
                <a:pathLst>
                  <a:path w="10402" h="12587" extrusionOk="0">
                    <a:moveTo>
                      <a:pt x="10023" y="1"/>
                    </a:moveTo>
                    <a:cubicBezTo>
                      <a:pt x="9441" y="1"/>
                      <a:pt x="8016" y="101"/>
                      <a:pt x="6458" y="954"/>
                    </a:cubicBezTo>
                    <a:cubicBezTo>
                      <a:pt x="6458" y="954"/>
                      <a:pt x="0" y="3273"/>
                      <a:pt x="2422" y="7843"/>
                    </a:cubicBezTo>
                    <a:cubicBezTo>
                      <a:pt x="3833" y="10501"/>
                      <a:pt x="5261" y="12587"/>
                      <a:pt x="5676" y="12587"/>
                    </a:cubicBezTo>
                    <a:cubicBezTo>
                      <a:pt x="6011" y="12587"/>
                      <a:pt x="5689" y="11235"/>
                      <a:pt x="4173" y="7741"/>
                    </a:cubicBezTo>
                    <a:lnTo>
                      <a:pt x="4173" y="7741"/>
                    </a:lnTo>
                    <a:cubicBezTo>
                      <a:pt x="4173" y="7742"/>
                      <a:pt x="6542" y="11874"/>
                      <a:pt x="7015" y="11874"/>
                    </a:cubicBezTo>
                    <a:cubicBezTo>
                      <a:pt x="7295" y="11874"/>
                      <a:pt x="6912" y="10427"/>
                      <a:pt x="4980" y="5820"/>
                    </a:cubicBezTo>
                    <a:lnTo>
                      <a:pt x="4980" y="5820"/>
                    </a:lnTo>
                    <a:cubicBezTo>
                      <a:pt x="4980" y="5820"/>
                      <a:pt x="8432" y="10731"/>
                      <a:pt x="9103" y="10731"/>
                    </a:cubicBezTo>
                    <a:cubicBezTo>
                      <a:pt x="9449" y="10731"/>
                      <a:pt x="9054" y="9423"/>
                      <a:pt x="7061" y="5456"/>
                    </a:cubicBezTo>
                    <a:lnTo>
                      <a:pt x="7061" y="5456"/>
                    </a:lnTo>
                    <a:cubicBezTo>
                      <a:pt x="7061" y="5456"/>
                      <a:pt x="9579" y="8552"/>
                      <a:pt x="10084" y="8552"/>
                    </a:cubicBezTo>
                    <a:cubicBezTo>
                      <a:pt x="10401" y="8552"/>
                      <a:pt x="9922" y="7326"/>
                      <a:pt x="7515" y="3330"/>
                    </a:cubicBezTo>
                    <a:lnTo>
                      <a:pt x="10301" y="10"/>
                    </a:lnTo>
                    <a:cubicBezTo>
                      <a:pt x="10301" y="10"/>
                      <a:pt x="10201" y="1"/>
                      <a:pt x="10023" y="1"/>
                    </a:cubicBezTo>
                    <a:close/>
                  </a:path>
                </a:pathLst>
              </a:custGeom>
              <a:solidFill>
                <a:srgbClr val="FFCE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31"/>
              <p:cNvSpPr/>
              <p:nvPr/>
            </p:nvSpPr>
            <p:spPr>
              <a:xfrm>
                <a:off x="7087225" y="3803525"/>
                <a:ext cx="966275" cy="1373857"/>
              </a:xfrm>
              <a:custGeom>
                <a:avLst/>
                <a:gdLst/>
                <a:ahLst/>
                <a:cxnLst/>
                <a:rect l="l" t="t" r="r" b="b"/>
                <a:pathLst>
                  <a:path w="47512" h="54670" extrusionOk="0">
                    <a:moveTo>
                      <a:pt x="15976" y="0"/>
                    </a:moveTo>
                    <a:cubicBezTo>
                      <a:pt x="9033" y="0"/>
                      <a:pt x="2786" y="496"/>
                      <a:pt x="2786" y="496"/>
                    </a:cubicBezTo>
                    <a:cubicBezTo>
                      <a:pt x="1819" y="928"/>
                      <a:pt x="887" y="1439"/>
                      <a:pt x="0" y="2008"/>
                    </a:cubicBezTo>
                    <a:cubicBezTo>
                      <a:pt x="5309" y="2758"/>
                      <a:pt x="9971" y="6544"/>
                      <a:pt x="13256" y="10580"/>
                    </a:cubicBezTo>
                    <a:cubicBezTo>
                      <a:pt x="17281" y="15526"/>
                      <a:pt x="18748" y="21699"/>
                      <a:pt x="18850" y="27975"/>
                    </a:cubicBezTo>
                    <a:cubicBezTo>
                      <a:pt x="18964" y="34625"/>
                      <a:pt x="17406" y="41401"/>
                      <a:pt x="14871" y="47518"/>
                    </a:cubicBezTo>
                    <a:cubicBezTo>
                      <a:pt x="13791" y="50110"/>
                      <a:pt x="12415" y="52520"/>
                      <a:pt x="10642" y="54669"/>
                    </a:cubicBezTo>
                    <a:lnTo>
                      <a:pt x="42236" y="54669"/>
                    </a:lnTo>
                    <a:cubicBezTo>
                      <a:pt x="42236" y="54669"/>
                      <a:pt x="47511" y="23029"/>
                      <a:pt x="34096" y="3224"/>
                    </a:cubicBezTo>
                    <a:cubicBezTo>
                      <a:pt x="32328" y="617"/>
                      <a:pt x="23719" y="0"/>
                      <a:pt x="15976" y="0"/>
                    </a:cubicBezTo>
                    <a:close/>
                  </a:path>
                </a:pathLst>
              </a:custGeom>
              <a:solidFill>
                <a:srgbClr val="091C23">
                  <a:alpha val="1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8" name="Google Shape;1088;p31"/>
              <p:cNvSpPr/>
              <p:nvPr/>
            </p:nvSpPr>
            <p:spPr>
              <a:xfrm>
                <a:off x="6679550" y="3167728"/>
                <a:ext cx="1337488" cy="954180"/>
              </a:xfrm>
              <a:custGeom>
                <a:avLst/>
                <a:gdLst/>
                <a:ahLst/>
                <a:cxnLst/>
                <a:rect l="l" t="t" r="r" b="b"/>
                <a:pathLst>
                  <a:path w="48263" h="35784" extrusionOk="0">
                    <a:moveTo>
                      <a:pt x="39821" y="1"/>
                    </a:moveTo>
                    <a:cubicBezTo>
                      <a:pt x="39467" y="1"/>
                      <a:pt x="39112" y="13"/>
                      <a:pt x="38758" y="39"/>
                    </a:cubicBezTo>
                    <a:cubicBezTo>
                      <a:pt x="38689" y="39"/>
                      <a:pt x="38621" y="39"/>
                      <a:pt x="38553" y="28"/>
                    </a:cubicBezTo>
                    <a:cubicBezTo>
                      <a:pt x="33118" y="7429"/>
                      <a:pt x="26547" y="14342"/>
                      <a:pt x="17600" y="17241"/>
                    </a:cubicBezTo>
                    <a:cubicBezTo>
                      <a:pt x="15159" y="18030"/>
                      <a:pt x="12668" y="18541"/>
                      <a:pt x="10215" y="18541"/>
                    </a:cubicBezTo>
                    <a:cubicBezTo>
                      <a:pt x="7618" y="18541"/>
                      <a:pt x="5064" y="17968"/>
                      <a:pt x="2661" y="16547"/>
                    </a:cubicBezTo>
                    <a:cubicBezTo>
                      <a:pt x="1933" y="16115"/>
                      <a:pt x="1149" y="15649"/>
                      <a:pt x="387" y="15137"/>
                    </a:cubicBezTo>
                    <a:lnTo>
                      <a:pt x="387" y="15137"/>
                    </a:lnTo>
                    <a:cubicBezTo>
                      <a:pt x="0" y="19071"/>
                      <a:pt x="2502" y="21174"/>
                      <a:pt x="2502" y="21174"/>
                    </a:cubicBezTo>
                    <a:cubicBezTo>
                      <a:pt x="18475" y="27518"/>
                      <a:pt x="34380" y="35784"/>
                      <a:pt x="34380" y="35784"/>
                    </a:cubicBezTo>
                    <a:cubicBezTo>
                      <a:pt x="34380" y="35784"/>
                      <a:pt x="46534" y="14285"/>
                      <a:pt x="48262" y="1574"/>
                    </a:cubicBezTo>
                    <a:cubicBezTo>
                      <a:pt x="45501" y="805"/>
                      <a:pt x="42676" y="1"/>
                      <a:pt x="39821" y="1"/>
                    </a:cubicBezTo>
                    <a:close/>
                  </a:path>
                </a:pathLst>
              </a:custGeom>
              <a:solidFill>
                <a:srgbClr val="091C23">
                  <a:alpha val="1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9" name="Google Shape;1089;p31"/>
              <p:cNvSpPr/>
              <p:nvPr/>
            </p:nvSpPr>
            <p:spPr>
              <a:xfrm>
                <a:off x="6650555" y="3233955"/>
                <a:ext cx="162284" cy="204491"/>
              </a:xfrm>
              <a:custGeom>
                <a:avLst/>
                <a:gdLst/>
                <a:ahLst/>
                <a:cxnLst/>
                <a:rect l="l" t="t" r="r" b="b"/>
                <a:pathLst>
                  <a:path w="5856" h="7379" extrusionOk="0">
                    <a:moveTo>
                      <a:pt x="1012" y="0"/>
                    </a:moveTo>
                    <a:cubicBezTo>
                      <a:pt x="546" y="1808"/>
                      <a:pt x="216" y="3650"/>
                      <a:pt x="0" y="5514"/>
                    </a:cubicBezTo>
                    <a:cubicBezTo>
                      <a:pt x="967" y="6265"/>
                      <a:pt x="2036" y="6901"/>
                      <a:pt x="3161" y="7379"/>
                    </a:cubicBezTo>
                    <a:cubicBezTo>
                      <a:pt x="3946" y="6105"/>
                      <a:pt x="4844" y="4912"/>
                      <a:pt x="5856" y="3809"/>
                    </a:cubicBezTo>
                    <a:cubicBezTo>
                      <a:pt x="4866" y="3400"/>
                      <a:pt x="3946" y="2854"/>
                      <a:pt x="3104" y="2183"/>
                    </a:cubicBezTo>
                    <a:cubicBezTo>
                      <a:pt x="2320" y="1535"/>
                      <a:pt x="1626" y="807"/>
                      <a:pt x="1012" y="0"/>
                    </a:cubicBezTo>
                    <a:close/>
                  </a:path>
                </a:pathLst>
              </a:custGeom>
              <a:solidFill>
                <a:srgbClr val="091C23">
                  <a:alpha val="1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0" name="Google Shape;1090;p31"/>
              <p:cNvSpPr/>
              <p:nvPr/>
            </p:nvSpPr>
            <p:spPr>
              <a:xfrm>
                <a:off x="6913597" y="3063277"/>
                <a:ext cx="1215276" cy="1121747"/>
              </a:xfrm>
              <a:custGeom>
                <a:avLst/>
                <a:gdLst/>
                <a:ahLst/>
                <a:cxnLst/>
                <a:rect l="l" t="t" r="r" b="b"/>
                <a:pathLst>
                  <a:path w="43853" h="40478" extrusionOk="0">
                    <a:moveTo>
                      <a:pt x="32300" y="0"/>
                    </a:moveTo>
                    <a:cubicBezTo>
                      <a:pt x="31004" y="0"/>
                      <a:pt x="29819" y="415"/>
                      <a:pt x="28947" y="1509"/>
                    </a:cubicBezTo>
                    <a:cubicBezTo>
                      <a:pt x="25355" y="6023"/>
                      <a:pt x="28731" y="27931"/>
                      <a:pt x="28731" y="27931"/>
                    </a:cubicBezTo>
                    <a:lnTo>
                      <a:pt x="13383" y="24679"/>
                    </a:lnTo>
                    <a:cubicBezTo>
                      <a:pt x="11609" y="22795"/>
                      <a:pt x="10818" y="22168"/>
                      <a:pt x="10550" y="22168"/>
                    </a:cubicBezTo>
                    <a:cubicBezTo>
                      <a:pt x="10021" y="22168"/>
                      <a:pt x="11541" y="24623"/>
                      <a:pt x="11541" y="24623"/>
                    </a:cubicBezTo>
                    <a:cubicBezTo>
                      <a:pt x="7838" y="23297"/>
                      <a:pt x="6125" y="22826"/>
                      <a:pt x="5560" y="22826"/>
                    </a:cubicBezTo>
                    <a:cubicBezTo>
                      <a:pt x="4176" y="22826"/>
                      <a:pt x="9665" y="25646"/>
                      <a:pt x="9665" y="25646"/>
                    </a:cubicBezTo>
                    <a:cubicBezTo>
                      <a:pt x="5873" y="24240"/>
                      <a:pt x="4151" y="23741"/>
                      <a:pt x="3619" y="23741"/>
                    </a:cubicBezTo>
                    <a:cubicBezTo>
                      <a:pt x="2310" y="23741"/>
                      <a:pt x="8221" y="26771"/>
                      <a:pt x="8221" y="26771"/>
                    </a:cubicBezTo>
                    <a:cubicBezTo>
                      <a:pt x="4968" y="25651"/>
                      <a:pt x="3376" y="25238"/>
                      <a:pt x="2798" y="25238"/>
                    </a:cubicBezTo>
                    <a:cubicBezTo>
                      <a:pt x="1176" y="25238"/>
                      <a:pt x="7528" y="28488"/>
                      <a:pt x="7528" y="28488"/>
                    </a:cubicBezTo>
                    <a:cubicBezTo>
                      <a:pt x="5303" y="27759"/>
                      <a:pt x="4014" y="27444"/>
                      <a:pt x="3474" y="27444"/>
                    </a:cubicBezTo>
                    <a:cubicBezTo>
                      <a:pt x="1" y="27444"/>
                      <a:pt x="27472" y="40477"/>
                      <a:pt x="36227" y="40477"/>
                    </a:cubicBezTo>
                    <a:cubicBezTo>
                      <a:pt x="37113" y="40477"/>
                      <a:pt x="37807" y="40344"/>
                      <a:pt x="38259" y="40050"/>
                    </a:cubicBezTo>
                    <a:cubicBezTo>
                      <a:pt x="43852" y="36401"/>
                      <a:pt x="41476" y="4045"/>
                      <a:pt x="41476" y="4045"/>
                    </a:cubicBezTo>
                    <a:cubicBezTo>
                      <a:pt x="41476" y="4045"/>
                      <a:pt x="36349" y="0"/>
                      <a:pt x="32300" y="0"/>
                    </a:cubicBezTo>
                    <a:close/>
                  </a:path>
                </a:pathLst>
              </a:custGeom>
              <a:solidFill>
                <a:srgbClr val="FFCE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1" name="Google Shape;1091;p31"/>
              <p:cNvSpPr/>
              <p:nvPr/>
            </p:nvSpPr>
            <p:spPr>
              <a:xfrm>
                <a:off x="7664732" y="3063277"/>
                <a:ext cx="412140" cy="503065"/>
              </a:xfrm>
              <a:custGeom>
                <a:avLst/>
                <a:gdLst/>
                <a:ahLst/>
                <a:cxnLst/>
                <a:rect l="l" t="t" r="r" b="b"/>
                <a:pathLst>
                  <a:path w="14872" h="18153" extrusionOk="0">
                    <a:moveTo>
                      <a:pt x="5195" y="0"/>
                    </a:moveTo>
                    <a:cubicBezTo>
                      <a:pt x="3899" y="0"/>
                      <a:pt x="2714" y="415"/>
                      <a:pt x="1842" y="1509"/>
                    </a:cubicBezTo>
                    <a:cubicBezTo>
                      <a:pt x="114" y="3681"/>
                      <a:pt x="0" y="9900"/>
                      <a:pt x="353" y="15766"/>
                    </a:cubicBezTo>
                    <a:cubicBezTo>
                      <a:pt x="3543" y="17470"/>
                      <a:pt x="7002" y="18153"/>
                      <a:pt x="10532" y="18153"/>
                    </a:cubicBezTo>
                    <a:cubicBezTo>
                      <a:pt x="11971" y="18153"/>
                      <a:pt x="13422" y="18039"/>
                      <a:pt x="14871" y="17835"/>
                    </a:cubicBezTo>
                    <a:cubicBezTo>
                      <a:pt x="14848" y="10423"/>
                      <a:pt x="14371" y="4045"/>
                      <a:pt x="14371" y="4045"/>
                    </a:cubicBezTo>
                    <a:cubicBezTo>
                      <a:pt x="14371" y="4045"/>
                      <a:pt x="9244" y="0"/>
                      <a:pt x="5195" y="0"/>
                    </a:cubicBezTo>
                    <a:close/>
                  </a:path>
                </a:pathLst>
              </a:custGeom>
              <a:solidFill>
                <a:srgbClr val="091C23">
                  <a:alpha val="1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2" name="Google Shape;1092;p31"/>
              <p:cNvSpPr/>
              <p:nvPr/>
            </p:nvSpPr>
            <p:spPr>
              <a:xfrm>
                <a:off x="7608975" y="2892931"/>
                <a:ext cx="522408" cy="622672"/>
              </a:xfrm>
              <a:custGeom>
                <a:avLst/>
                <a:gdLst/>
                <a:ahLst/>
                <a:cxnLst/>
                <a:rect l="l" t="t" r="r" b="b"/>
                <a:pathLst>
                  <a:path w="18851" h="22469" extrusionOk="0">
                    <a:moveTo>
                      <a:pt x="8624" y="0"/>
                    </a:moveTo>
                    <a:cubicBezTo>
                      <a:pt x="3110" y="0"/>
                      <a:pt x="194" y="9750"/>
                      <a:pt x="0" y="20947"/>
                    </a:cubicBezTo>
                    <a:cubicBezTo>
                      <a:pt x="0" y="20947"/>
                      <a:pt x="3782" y="22468"/>
                      <a:pt x="9000" y="22468"/>
                    </a:cubicBezTo>
                    <a:cubicBezTo>
                      <a:pt x="11710" y="22468"/>
                      <a:pt x="14807" y="22058"/>
                      <a:pt x="17963" y="20810"/>
                    </a:cubicBezTo>
                    <a:cubicBezTo>
                      <a:pt x="17963" y="20810"/>
                      <a:pt x="18850" y="3518"/>
                      <a:pt x="10607" y="392"/>
                    </a:cubicBezTo>
                    <a:cubicBezTo>
                      <a:pt x="9913" y="127"/>
                      <a:pt x="9251" y="0"/>
                      <a:pt x="862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52"/>
        <p:cNvGrpSpPr/>
        <p:nvPr/>
      </p:nvGrpSpPr>
      <p:grpSpPr>
        <a:xfrm>
          <a:off x="0" y="0"/>
          <a:ext cx="0" cy="0"/>
          <a:chOff x="0" y="0"/>
          <a:chExt cx="0" cy="0"/>
        </a:xfrm>
      </p:grpSpPr>
      <p:sp>
        <p:nvSpPr>
          <p:cNvPr id="1853" name="Google Shape;1853;p48"/>
          <p:cNvSpPr/>
          <p:nvPr/>
        </p:nvSpPr>
        <p:spPr>
          <a:xfrm>
            <a:off x="805906" y="1417294"/>
            <a:ext cx="672000" cy="572700"/>
          </a:xfrm>
          <a:prstGeom prst="teardrop">
            <a:avLst>
              <a:gd name="adj" fmla="val 63665"/>
            </a:avLst>
          </a:prstGeom>
          <a:solidFill>
            <a:schemeClr val="dk2"/>
          </a:solidFill>
          <a:ln>
            <a:noFill/>
          </a:ln>
        </p:spPr>
        <p:txBody>
          <a:bodyPr spcFirstLastPara="1" wrap="square" lIns="91425" tIns="91425" rIns="91425" bIns="18275" anchor="b" anchorCtr="0">
            <a:noAutofit/>
          </a:bodyPr>
          <a:lstStyle/>
          <a:p>
            <a:pPr marL="0" lvl="0" indent="0" algn="ctr" rtl="0">
              <a:spcBef>
                <a:spcPts val="0"/>
              </a:spcBef>
              <a:spcAft>
                <a:spcPts val="0"/>
              </a:spcAft>
              <a:buNone/>
            </a:pPr>
            <a:r>
              <a:rPr lang="en" sz="2400" dirty="0">
                <a:solidFill>
                  <a:schemeClr val="dk1"/>
                </a:solidFill>
                <a:latin typeface="Jost"/>
                <a:ea typeface="Jost"/>
                <a:cs typeface="Jost"/>
                <a:sym typeface="Jost"/>
              </a:rPr>
              <a:t>I</a:t>
            </a:r>
            <a:endParaRPr sz="2400" dirty="0">
              <a:solidFill>
                <a:schemeClr val="dk1"/>
              </a:solidFill>
              <a:latin typeface="Jost"/>
              <a:ea typeface="Jost"/>
              <a:cs typeface="Jost"/>
              <a:sym typeface="Jost"/>
            </a:endParaRPr>
          </a:p>
        </p:txBody>
      </p:sp>
      <p:sp>
        <p:nvSpPr>
          <p:cNvPr id="1854" name="Google Shape;1854;p48"/>
          <p:cNvSpPr/>
          <p:nvPr/>
        </p:nvSpPr>
        <p:spPr>
          <a:xfrm>
            <a:off x="2914181" y="1355101"/>
            <a:ext cx="672000" cy="572700"/>
          </a:xfrm>
          <a:prstGeom prst="teardrop">
            <a:avLst>
              <a:gd name="adj" fmla="val 63665"/>
            </a:avLst>
          </a:prstGeom>
          <a:solidFill>
            <a:schemeClr val="dk2"/>
          </a:solidFill>
          <a:ln>
            <a:noFill/>
          </a:ln>
        </p:spPr>
        <p:txBody>
          <a:bodyPr spcFirstLastPara="1" wrap="square" lIns="91425" tIns="91425" rIns="91425" bIns="18275" anchor="b" anchorCtr="0">
            <a:noAutofit/>
          </a:bodyPr>
          <a:lstStyle/>
          <a:p>
            <a:pPr marL="0" lvl="0" indent="0" algn="ctr" rtl="0">
              <a:spcBef>
                <a:spcPts val="0"/>
              </a:spcBef>
              <a:spcAft>
                <a:spcPts val="0"/>
              </a:spcAft>
              <a:buNone/>
            </a:pPr>
            <a:r>
              <a:rPr lang="en" sz="2400" dirty="0">
                <a:solidFill>
                  <a:schemeClr val="dk1"/>
                </a:solidFill>
                <a:latin typeface="Jost"/>
                <a:ea typeface="Jost"/>
                <a:cs typeface="Jost"/>
                <a:sym typeface="Jost"/>
              </a:rPr>
              <a:t>II</a:t>
            </a:r>
            <a:endParaRPr sz="2400" dirty="0">
              <a:solidFill>
                <a:schemeClr val="dk1"/>
              </a:solidFill>
              <a:latin typeface="Jost"/>
              <a:ea typeface="Jost"/>
              <a:cs typeface="Jost"/>
              <a:sym typeface="Jost"/>
            </a:endParaRPr>
          </a:p>
        </p:txBody>
      </p:sp>
      <p:sp>
        <p:nvSpPr>
          <p:cNvPr id="1855" name="Google Shape;1855;p48"/>
          <p:cNvSpPr/>
          <p:nvPr/>
        </p:nvSpPr>
        <p:spPr>
          <a:xfrm>
            <a:off x="7605259" y="1428105"/>
            <a:ext cx="672000" cy="572700"/>
          </a:xfrm>
          <a:prstGeom prst="teardrop">
            <a:avLst>
              <a:gd name="adj" fmla="val 63665"/>
            </a:avLst>
          </a:prstGeom>
          <a:solidFill>
            <a:schemeClr val="dk2"/>
          </a:solidFill>
          <a:ln>
            <a:noFill/>
          </a:ln>
        </p:spPr>
        <p:txBody>
          <a:bodyPr spcFirstLastPara="1" wrap="square" lIns="91425" tIns="91425" rIns="91425" bIns="18275" anchor="b" anchorCtr="0">
            <a:noAutofit/>
          </a:bodyPr>
          <a:lstStyle/>
          <a:p>
            <a:pPr marL="0" lvl="0" indent="0" algn="ctr" rtl="0">
              <a:spcBef>
                <a:spcPts val="0"/>
              </a:spcBef>
              <a:spcAft>
                <a:spcPts val="0"/>
              </a:spcAft>
              <a:buNone/>
            </a:pPr>
            <a:r>
              <a:rPr lang="en" sz="2400" dirty="0">
                <a:solidFill>
                  <a:schemeClr val="dk1"/>
                </a:solidFill>
                <a:latin typeface="Jost"/>
                <a:ea typeface="Jost"/>
                <a:cs typeface="Jost"/>
                <a:sym typeface="Jost"/>
              </a:rPr>
              <a:t>IV</a:t>
            </a:r>
            <a:endParaRPr sz="2400" dirty="0">
              <a:solidFill>
                <a:schemeClr val="dk1"/>
              </a:solidFill>
              <a:latin typeface="Jost"/>
              <a:ea typeface="Jost"/>
              <a:cs typeface="Jost"/>
              <a:sym typeface="Jost"/>
            </a:endParaRPr>
          </a:p>
        </p:txBody>
      </p:sp>
      <p:sp>
        <p:nvSpPr>
          <p:cNvPr id="1856" name="Google Shape;1856;p48"/>
          <p:cNvSpPr txBox="1">
            <a:spLocks noGrp="1"/>
          </p:cNvSpPr>
          <p:nvPr>
            <p:ph type="title"/>
          </p:nvPr>
        </p:nvSpPr>
        <p:spPr>
          <a:xfrm>
            <a:off x="715000" y="419282"/>
            <a:ext cx="7713900" cy="577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ID" dirty="0" err="1"/>
              <a:t>Pemeriksaan</a:t>
            </a:r>
            <a:r>
              <a:rPr lang="en-ID" dirty="0"/>
              <a:t> Leopold</a:t>
            </a:r>
          </a:p>
        </p:txBody>
      </p:sp>
      <p:sp>
        <p:nvSpPr>
          <p:cNvPr id="1858" name="Google Shape;1858;p48"/>
          <p:cNvSpPr/>
          <p:nvPr/>
        </p:nvSpPr>
        <p:spPr>
          <a:xfrm>
            <a:off x="2374378" y="2196793"/>
            <a:ext cx="1910700" cy="399600"/>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r>
              <a:rPr lang="fi-FI" sz="1200" dirty="0">
                <a:solidFill>
                  <a:schemeClr val="tx2">
                    <a:lumMod val="50000"/>
                  </a:schemeClr>
                </a:solidFill>
                <a:latin typeface="Jost"/>
                <a:ea typeface="Jost"/>
                <a:cs typeface="Jost"/>
                <a:sym typeface="Jost"/>
              </a:rPr>
              <a:t>Menentukan bagian janin yang berada pada kedua sisi uterus</a:t>
            </a:r>
            <a:endParaRPr sz="1200" dirty="0">
              <a:solidFill>
                <a:schemeClr val="tx2">
                  <a:lumMod val="50000"/>
                </a:schemeClr>
              </a:solidFill>
              <a:latin typeface="Jost"/>
              <a:ea typeface="Jost"/>
              <a:cs typeface="Jost"/>
              <a:sym typeface="Jost"/>
            </a:endParaRPr>
          </a:p>
        </p:txBody>
      </p:sp>
      <p:sp>
        <p:nvSpPr>
          <p:cNvPr id="1859" name="Google Shape;1859;p48"/>
          <p:cNvSpPr/>
          <p:nvPr/>
        </p:nvSpPr>
        <p:spPr>
          <a:xfrm>
            <a:off x="265012" y="2238713"/>
            <a:ext cx="1910700" cy="399600"/>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r>
              <a:rPr lang="en" sz="1200" dirty="0">
                <a:solidFill>
                  <a:schemeClr val="tx2">
                    <a:lumMod val="50000"/>
                  </a:schemeClr>
                </a:solidFill>
                <a:latin typeface="Jost"/>
                <a:ea typeface="Jost"/>
                <a:cs typeface="Jost"/>
                <a:sym typeface="Jost"/>
              </a:rPr>
              <a:t>Menentukan bagian janin di fundus dan mengukur TFU </a:t>
            </a:r>
            <a:endParaRPr sz="1200" dirty="0">
              <a:solidFill>
                <a:schemeClr val="tx2">
                  <a:lumMod val="50000"/>
                </a:schemeClr>
              </a:solidFill>
              <a:latin typeface="Jost"/>
              <a:ea typeface="Jost"/>
              <a:cs typeface="Jost"/>
              <a:sym typeface="Jost"/>
            </a:endParaRPr>
          </a:p>
        </p:txBody>
      </p:sp>
      <p:sp>
        <p:nvSpPr>
          <p:cNvPr id="1860" name="Google Shape;1860;p48"/>
          <p:cNvSpPr/>
          <p:nvPr/>
        </p:nvSpPr>
        <p:spPr>
          <a:xfrm>
            <a:off x="6691934" y="2239920"/>
            <a:ext cx="2498650" cy="399600"/>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r>
              <a:rPr lang="en-ID" sz="1200" dirty="0" err="1">
                <a:solidFill>
                  <a:schemeClr val="tx2">
                    <a:lumMod val="50000"/>
                  </a:schemeClr>
                </a:solidFill>
                <a:latin typeface="Jost"/>
                <a:ea typeface="Jost"/>
                <a:cs typeface="Jost"/>
                <a:sym typeface="Jost"/>
              </a:rPr>
              <a:t>Memastikan</a:t>
            </a:r>
            <a:r>
              <a:rPr lang="en-ID" sz="1200" dirty="0">
                <a:solidFill>
                  <a:schemeClr val="tx2">
                    <a:lumMod val="50000"/>
                  </a:schemeClr>
                </a:solidFill>
                <a:latin typeface="Jost"/>
                <a:ea typeface="Jost"/>
                <a:cs typeface="Jost"/>
                <a:sym typeface="Jost"/>
              </a:rPr>
              <a:t> </a:t>
            </a:r>
            <a:r>
              <a:rPr lang="en-ID" sz="1200" dirty="0" err="1">
                <a:solidFill>
                  <a:schemeClr val="tx2">
                    <a:lumMod val="50000"/>
                  </a:schemeClr>
                </a:solidFill>
                <a:latin typeface="Jost"/>
                <a:ea typeface="Jost"/>
                <a:cs typeface="Jost"/>
                <a:sym typeface="Jost"/>
              </a:rPr>
              <a:t>sudah</a:t>
            </a:r>
            <a:r>
              <a:rPr lang="en-ID" sz="1200" dirty="0">
                <a:solidFill>
                  <a:schemeClr val="tx2">
                    <a:lumMod val="50000"/>
                  </a:schemeClr>
                </a:solidFill>
                <a:latin typeface="Jost"/>
                <a:ea typeface="Jost"/>
                <a:cs typeface="Jost"/>
                <a:sym typeface="Jost"/>
              </a:rPr>
              <a:t> </a:t>
            </a:r>
            <a:r>
              <a:rPr lang="en-ID" sz="1200" dirty="0" err="1">
                <a:solidFill>
                  <a:schemeClr val="tx2">
                    <a:lumMod val="50000"/>
                  </a:schemeClr>
                </a:solidFill>
                <a:latin typeface="Jost"/>
                <a:ea typeface="Jost"/>
                <a:cs typeface="Jost"/>
                <a:sym typeface="Jost"/>
              </a:rPr>
              <a:t>seberapa</a:t>
            </a:r>
            <a:r>
              <a:rPr lang="en-ID" sz="1200" dirty="0">
                <a:solidFill>
                  <a:schemeClr val="tx2">
                    <a:lumMod val="50000"/>
                  </a:schemeClr>
                </a:solidFill>
                <a:latin typeface="Jost"/>
                <a:ea typeface="Jost"/>
                <a:cs typeface="Jost"/>
                <a:sym typeface="Jost"/>
              </a:rPr>
              <a:t> </a:t>
            </a:r>
            <a:r>
              <a:rPr lang="en-ID" sz="1200" dirty="0" err="1">
                <a:solidFill>
                  <a:schemeClr val="tx2">
                    <a:lumMod val="50000"/>
                  </a:schemeClr>
                </a:solidFill>
                <a:latin typeface="Jost"/>
                <a:ea typeface="Jost"/>
                <a:cs typeface="Jost"/>
                <a:sym typeface="Jost"/>
              </a:rPr>
              <a:t>besar</a:t>
            </a:r>
            <a:r>
              <a:rPr lang="en-ID" sz="1200" dirty="0">
                <a:solidFill>
                  <a:schemeClr val="tx2">
                    <a:lumMod val="50000"/>
                  </a:schemeClr>
                </a:solidFill>
                <a:latin typeface="Jost"/>
                <a:ea typeface="Jost"/>
                <a:cs typeface="Jost"/>
                <a:sym typeface="Jost"/>
              </a:rPr>
              <a:t> </a:t>
            </a:r>
            <a:r>
              <a:rPr lang="en-ID" sz="1200" dirty="0" err="1">
                <a:solidFill>
                  <a:schemeClr val="tx2">
                    <a:lumMod val="50000"/>
                  </a:schemeClr>
                </a:solidFill>
                <a:latin typeface="Jost"/>
                <a:ea typeface="Jost"/>
                <a:cs typeface="Jost"/>
                <a:sym typeface="Jost"/>
              </a:rPr>
              <a:t>bagian</a:t>
            </a:r>
            <a:r>
              <a:rPr lang="en-ID" sz="1200" dirty="0">
                <a:solidFill>
                  <a:schemeClr val="tx2">
                    <a:lumMod val="50000"/>
                  </a:schemeClr>
                </a:solidFill>
                <a:latin typeface="Jost"/>
                <a:ea typeface="Jost"/>
                <a:cs typeface="Jost"/>
                <a:sym typeface="Jost"/>
              </a:rPr>
              <a:t> </a:t>
            </a:r>
            <a:r>
              <a:rPr lang="en-ID" sz="1200" dirty="0" err="1">
                <a:solidFill>
                  <a:schemeClr val="tx2">
                    <a:lumMod val="50000"/>
                  </a:schemeClr>
                </a:solidFill>
                <a:latin typeface="Jost"/>
                <a:ea typeface="Jost"/>
                <a:cs typeface="Jost"/>
                <a:sym typeface="Jost"/>
              </a:rPr>
              <a:t>bawah</a:t>
            </a:r>
            <a:r>
              <a:rPr lang="en-ID" sz="1200" dirty="0">
                <a:solidFill>
                  <a:schemeClr val="tx2">
                    <a:lumMod val="50000"/>
                  </a:schemeClr>
                </a:solidFill>
                <a:latin typeface="Jost"/>
                <a:ea typeface="Jost"/>
                <a:cs typeface="Jost"/>
                <a:sym typeface="Jost"/>
              </a:rPr>
              <a:t> </a:t>
            </a:r>
            <a:r>
              <a:rPr lang="en-ID" sz="1200" dirty="0" err="1">
                <a:solidFill>
                  <a:schemeClr val="tx2">
                    <a:lumMod val="50000"/>
                  </a:schemeClr>
                </a:solidFill>
                <a:latin typeface="Jost"/>
                <a:ea typeface="Jost"/>
                <a:cs typeface="Jost"/>
                <a:sym typeface="Jost"/>
              </a:rPr>
              <a:t>janin</a:t>
            </a:r>
            <a:r>
              <a:rPr lang="en-ID" sz="1200" dirty="0">
                <a:solidFill>
                  <a:schemeClr val="tx2">
                    <a:lumMod val="50000"/>
                  </a:schemeClr>
                </a:solidFill>
                <a:latin typeface="Jost"/>
                <a:ea typeface="Jost"/>
                <a:cs typeface="Jost"/>
                <a:sym typeface="Jost"/>
              </a:rPr>
              <a:t> </a:t>
            </a:r>
            <a:r>
              <a:rPr lang="en-ID" sz="1200" dirty="0" err="1">
                <a:solidFill>
                  <a:schemeClr val="tx2">
                    <a:lumMod val="50000"/>
                  </a:schemeClr>
                </a:solidFill>
                <a:latin typeface="Jost"/>
                <a:ea typeface="Jost"/>
                <a:cs typeface="Jost"/>
                <a:sym typeface="Jost"/>
              </a:rPr>
              <a:t>masuk</a:t>
            </a:r>
            <a:r>
              <a:rPr lang="en-ID" sz="1200" dirty="0">
                <a:solidFill>
                  <a:schemeClr val="tx2">
                    <a:lumMod val="50000"/>
                  </a:schemeClr>
                </a:solidFill>
                <a:latin typeface="Jost"/>
                <a:ea typeface="Jost"/>
                <a:cs typeface="Jost"/>
                <a:sym typeface="Jost"/>
              </a:rPr>
              <a:t> </a:t>
            </a:r>
            <a:r>
              <a:rPr lang="en-ID" sz="1200" dirty="0" err="1">
                <a:solidFill>
                  <a:schemeClr val="tx2">
                    <a:lumMod val="50000"/>
                  </a:schemeClr>
                </a:solidFill>
                <a:latin typeface="Jost"/>
                <a:ea typeface="Jost"/>
                <a:cs typeface="Jost"/>
                <a:sym typeface="Jost"/>
              </a:rPr>
              <a:t>ke</a:t>
            </a:r>
            <a:r>
              <a:rPr lang="en-ID" sz="1200" dirty="0">
                <a:solidFill>
                  <a:schemeClr val="tx2">
                    <a:lumMod val="50000"/>
                  </a:schemeClr>
                </a:solidFill>
                <a:latin typeface="Jost"/>
                <a:ea typeface="Jost"/>
                <a:cs typeface="Jost"/>
                <a:sym typeface="Jost"/>
              </a:rPr>
              <a:t> </a:t>
            </a:r>
            <a:r>
              <a:rPr lang="en-ID" sz="1200" dirty="0" err="1">
                <a:solidFill>
                  <a:schemeClr val="tx2">
                    <a:lumMod val="50000"/>
                  </a:schemeClr>
                </a:solidFill>
                <a:latin typeface="Jost"/>
                <a:ea typeface="Jost"/>
                <a:cs typeface="Jost"/>
                <a:sym typeface="Jost"/>
              </a:rPr>
              <a:t>dalam</a:t>
            </a:r>
            <a:r>
              <a:rPr lang="en-ID" sz="1200" dirty="0">
                <a:solidFill>
                  <a:schemeClr val="tx2">
                    <a:lumMod val="50000"/>
                  </a:schemeClr>
                </a:solidFill>
                <a:latin typeface="Jost"/>
                <a:ea typeface="Jost"/>
                <a:cs typeface="Jost"/>
                <a:sym typeface="Jost"/>
              </a:rPr>
              <a:t> </a:t>
            </a:r>
            <a:r>
              <a:rPr lang="en-ID" sz="1200" dirty="0" err="1">
                <a:solidFill>
                  <a:schemeClr val="tx2">
                    <a:lumMod val="50000"/>
                  </a:schemeClr>
                </a:solidFill>
                <a:latin typeface="Jost"/>
                <a:ea typeface="Jost"/>
                <a:cs typeface="Jost"/>
                <a:sym typeface="Jost"/>
              </a:rPr>
              <a:t>rongga</a:t>
            </a:r>
            <a:r>
              <a:rPr lang="en-ID" sz="1200" dirty="0">
                <a:solidFill>
                  <a:schemeClr val="tx2">
                    <a:lumMod val="50000"/>
                  </a:schemeClr>
                </a:solidFill>
                <a:latin typeface="Jost"/>
                <a:ea typeface="Jost"/>
                <a:cs typeface="Jost"/>
                <a:sym typeface="Jost"/>
              </a:rPr>
              <a:t> </a:t>
            </a:r>
            <a:r>
              <a:rPr lang="en-ID" sz="1200" dirty="0" err="1">
                <a:solidFill>
                  <a:schemeClr val="tx2">
                    <a:lumMod val="50000"/>
                  </a:schemeClr>
                </a:solidFill>
                <a:latin typeface="Jost"/>
                <a:ea typeface="Jost"/>
                <a:cs typeface="Jost"/>
                <a:sym typeface="Jost"/>
              </a:rPr>
              <a:t>panggul</a:t>
            </a:r>
            <a:endParaRPr lang="en-ID" sz="1200" dirty="0">
              <a:solidFill>
                <a:schemeClr val="tx2">
                  <a:lumMod val="50000"/>
                </a:schemeClr>
              </a:solidFill>
              <a:latin typeface="Jost"/>
              <a:ea typeface="Jost"/>
              <a:cs typeface="Jost"/>
              <a:sym typeface="Jost"/>
            </a:endParaRPr>
          </a:p>
        </p:txBody>
      </p:sp>
      <p:sp>
        <p:nvSpPr>
          <p:cNvPr id="1861" name="Google Shape;1861;p48"/>
          <p:cNvSpPr/>
          <p:nvPr/>
        </p:nvSpPr>
        <p:spPr>
          <a:xfrm>
            <a:off x="137090" y="2514041"/>
            <a:ext cx="2165911" cy="1596000"/>
          </a:xfrm>
          <a:prstGeom prst="rect">
            <a:avLst/>
          </a:prstGeom>
          <a:noFill/>
          <a:ln>
            <a:noFill/>
          </a:ln>
        </p:spPr>
        <p:txBody>
          <a:bodyPr spcFirstLastPara="1" wrap="square" lIns="91425" tIns="91425" rIns="91425" bIns="91425" anchor="t" anchorCtr="0">
            <a:noAutofit/>
          </a:bodyPr>
          <a:lstStyle/>
          <a:p>
            <a:pPr marL="285750" lvl="0" indent="-247650" algn="just" rtl="0">
              <a:spcBef>
                <a:spcPts val="0"/>
              </a:spcBef>
              <a:spcAft>
                <a:spcPts val="0"/>
              </a:spcAft>
              <a:buClr>
                <a:schemeClr val="dk1"/>
              </a:buClr>
              <a:buSzPts val="1200"/>
              <a:buFont typeface="Epilogue"/>
              <a:buAutoNum type="alphaUcPeriod"/>
            </a:pPr>
            <a:r>
              <a:rPr lang="en-ID" sz="1100" dirty="0" err="1">
                <a:solidFill>
                  <a:schemeClr val="dk1"/>
                </a:solidFill>
                <a:latin typeface="Epilogue"/>
                <a:ea typeface="Epilogue"/>
                <a:cs typeface="Epilogue"/>
                <a:sym typeface="Epilogue"/>
              </a:rPr>
              <a:t>Berdiri</a:t>
            </a:r>
            <a:r>
              <a:rPr lang="en-ID" sz="1100" dirty="0">
                <a:solidFill>
                  <a:schemeClr val="dk1"/>
                </a:solidFill>
                <a:latin typeface="Epilogue"/>
                <a:ea typeface="Epilogue"/>
                <a:cs typeface="Epilogue"/>
                <a:sym typeface="Epilogue"/>
              </a:rPr>
              <a:t> di </a:t>
            </a:r>
            <a:r>
              <a:rPr lang="en-ID" sz="1100" dirty="0" err="1">
                <a:solidFill>
                  <a:schemeClr val="dk1"/>
                </a:solidFill>
                <a:latin typeface="Epilogue"/>
                <a:ea typeface="Epilogue"/>
                <a:cs typeface="Epilogue"/>
                <a:sym typeface="Epilogue"/>
              </a:rPr>
              <a:t>sebelah</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kanan</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pasien</a:t>
            </a:r>
            <a:r>
              <a:rPr lang="en-ID" sz="1100" dirty="0">
                <a:solidFill>
                  <a:schemeClr val="dk1"/>
                </a:solidFill>
                <a:latin typeface="Epilogue"/>
                <a:ea typeface="Epilogue"/>
                <a:cs typeface="Epilogue"/>
                <a:sym typeface="Epilogue"/>
              </a:rPr>
              <a:t> dan </a:t>
            </a:r>
            <a:r>
              <a:rPr lang="en-ID" sz="1100" dirty="0" err="1">
                <a:solidFill>
                  <a:schemeClr val="dk1"/>
                </a:solidFill>
                <a:latin typeface="Epilogue"/>
                <a:ea typeface="Epilogue"/>
                <a:cs typeface="Epilogue"/>
                <a:sym typeface="Epilogue"/>
              </a:rPr>
              <a:t>melihat</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ke</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arah</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muka</a:t>
            </a:r>
            <a:endParaRPr lang="en-ID" sz="1100" dirty="0">
              <a:solidFill>
                <a:schemeClr val="dk1"/>
              </a:solidFill>
              <a:latin typeface="Epilogue"/>
              <a:ea typeface="Epilogue"/>
              <a:cs typeface="Epilogue"/>
              <a:sym typeface="Epilogue"/>
            </a:endParaRPr>
          </a:p>
          <a:p>
            <a:pPr marL="285750" lvl="0" indent="-247650" algn="just" rtl="0">
              <a:spcBef>
                <a:spcPts val="0"/>
              </a:spcBef>
              <a:spcAft>
                <a:spcPts val="0"/>
              </a:spcAft>
              <a:buClr>
                <a:schemeClr val="dk1"/>
              </a:buClr>
              <a:buSzPts val="1200"/>
              <a:buFont typeface="Epilogue"/>
              <a:buAutoNum type="alphaUcPeriod"/>
            </a:pPr>
            <a:r>
              <a:rPr lang="fi-FI" sz="1100" dirty="0">
                <a:solidFill>
                  <a:schemeClr val="dk1"/>
                </a:solidFill>
                <a:latin typeface="Epilogue"/>
                <a:ea typeface="Epilogue"/>
                <a:cs typeface="Epilogue"/>
                <a:sym typeface="Epilogue"/>
              </a:rPr>
              <a:t>Meminta pasien untuk menekuk kakinya </a:t>
            </a:r>
          </a:p>
          <a:p>
            <a:pPr marL="285750" lvl="0" indent="-247650" algn="just" rtl="0">
              <a:spcBef>
                <a:spcPts val="0"/>
              </a:spcBef>
              <a:spcAft>
                <a:spcPts val="0"/>
              </a:spcAft>
              <a:buClr>
                <a:schemeClr val="dk1"/>
              </a:buClr>
              <a:buSzPts val="1200"/>
              <a:buFont typeface="Epilogue"/>
              <a:buAutoNum type="alphaUcPeriod"/>
            </a:pPr>
            <a:r>
              <a:rPr lang="en-ID" sz="1100" dirty="0" err="1">
                <a:solidFill>
                  <a:schemeClr val="dk1"/>
                </a:solidFill>
                <a:latin typeface="Epilogue"/>
                <a:ea typeface="Epilogue"/>
                <a:cs typeface="Epilogue"/>
                <a:sym typeface="Epilogue"/>
              </a:rPr>
              <a:t>Meraba</a:t>
            </a:r>
            <a:r>
              <a:rPr lang="en-ID" sz="1100" dirty="0">
                <a:solidFill>
                  <a:schemeClr val="dk1"/>
                </a:solidFill>
                <a:latin typeface="Epilogue"/>
                <a:ea typeface="Epilogue"/>
                <a:cs typeface="Epilogue"/>
                <a:sym typeface="Epilogue"/>
              </a:rPr>
              <a:t> dan </a:t>
            </a:r>
            <a:r>
              <a:rPr lang="en-ID" sz="1100" dirty="0" err="1">
                <a:solidFill>
                  <a:schemeClr val="dk1"/>
                </a:solidFill>
                <a:latin typeface="Epilogue"/>
                <a:ea typeface="Epilogue"/>
                <a:cs typeface="Epilogue"/>
                <a:sym typeface="Epilogue"/>
              </a:rPr>
              <a:t>menentukan</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bagian</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janin</a:t>
            </a:r>
            <a:r>
              <a:rPr lang="en-ID" sz="1100" dirty="0">
                <a:solidFill>
                  <a:schemeClr val="dk1"/>
                </a:solidFill>
                <a:latin typeface="Epilogue"/>
                <a:ea typeface="Epilogue"/>
                <a:cs typeface="Epilogue"/>
                <a:sym typeface="Epilogue"/>
              </a:rPr>
              <a:t> yang </a:t>
            </a:r>
            <a:r>
              <a:rPr lang="en-ID" sz="1100" dirty="0" err="1">
                <a:solidFill>
                  <a:schemeClr val="dk1"/>
                </a:solidFill>
                <a:latin typeface="Epilogue"/>
                <a:ea typeface="Epilogue"/>
                <a:cs typeface="Epilogue"/>
                <a:sym typeface="Epilogue"/>
              </a:rPr>
              <a:t>terdapat</a:t>
            </a:r>
            <a:r>
              <a:rPr lang="en-ID" sz="1100" dirty="0">
                <a:solidFill>
                  <a:schemeClr val="dk1"/>
                </a:solidFill>
                <a:latin typeface="Epilogue"/>
                <a:ea typeface="Epilogue"/>
                <a:cs typeface="Epilogue"/>
                <a:sym typeface="Epilogue"/>
              </a:rPr>
              <a:t> di fundus</a:t>
            </a:r>
          </a:p>
          <a:p>
            <a:pPr marL="285750" lvl="0" indent="-247650" algn="just" rtl="0">
              <a:spcBef>
                <a:spcPts val="0"/>
              </a:spcBef>
              <a:spcAft>
                <a:spcPts val="0"/>
              </a:spcAft>
              <a:buClr>
                <a:schemeClr val="dk1"/>
              </a:buClr>
              <a:buSzPts val="1200"/>
              <a:buFont typeface="Epilogue"/>
              <a:buAutoNum type="alphaUcPeriod"/>
            </a:pPr>
            <a:r>
              <a:rPr lang="en" sz="1100" dirty="0">
                <a:solidFill>
                  <a:schemeClr val="dk1"/>
                </a:solidFill>
                <a:latin typeface="Epilogue"/>
                <a:ea typeface="Epilogue"/>
                <a:cs typeface="Epilogue"/>
                <a:sym typeface="Epilogue"/>
              </a:rPr>
              <a:t>Mengukur TFU</a:t>
            </a:r>
            <a:endParaRPr sz="1100" dirty="0">
              <a:solidFill>
                <a:schemeClr val="dk1"/>
              </a:solidFill>
              <a:latin typeface="Epilogue"/>
              <a:ea typeface="Epilogue"/>
              <a:cs typeface="Epilogue"/>
              <a:sym typeface="Epilogue"/>
            </a:endParaRPr>
          </a:p>
        </p:txBody>
      </p:sp>
      <p:sp>
        <p:nvSpPr>
          <p:cNvPr id="1862" name="Google Shape;1862;p48"/>
          <p:cNvSpPr/>
          <p:nvPr/>
        </p:nvSpPr>
        <p:spPr>
          <a:xfrm>
            <a:off x="2293932" y="2535626"/>
            <a:ext cx="2307900" cy="1596000"/>
          </a:xfrm>
          <a:prstGeom prst="rect">
            <a:avLst/>
          </a:prstGeom>
          <a:noFill/>
          <a:ln>
            <a:noFill/>
          </a:ln>
        </p:spPr>
        <p:txBody>
          <a:bodyPr spcFirstLastPara="1" wrap="square" lIns="91425" tIns="91425" rIns="91425" bIns="91425" anchor="t" anchorCtr="0">
            <a:noAutofit/>
          </a:bodyPr>
          <a:lstStyle/>
          <a:p>
            <a:pPr marL="285750" lvl="0" indent="-247650" algn="just" rtl="0">
              <a:spcBef>
                <a:spcPts val="0"/>
              </a:spcBef>
              <a:spcAft>
                <a:spcPts val="0"/>
              </a:spcAft>
              <a:buClr>
                <a:schemeClr val="dk1"/>
              </a:buClr>
              <a:buSzPts val="1200"/>
              <a:buFont typeface="Epilogue"/>
              <a:buAutoNum type="alphaUcPeriod"/>
            </a:pPr>
            <a:r>
              <a:rPr lang="en-ID" sz="1100" dirty="0" err="1">
                <a:solidFill>
                  <a:schemeClr val="dk1"/>
                </a:solidFill>
                <a:latin typeface="Epilogue"/>
                <a:ea typeface="Epilogue"/>
                <a:cs typeface="Epilogue"/>
                <a:sym typeface="Epilogue"/>
              </a:rPr>
              <a:t>Kedua</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telapak</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tangan</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diletakkan</a:t>
            </a:r>
            <a:r>
              <a:rPr lang="en-ID" sz="1100" dirty="0">
                <a:solidFill>
                  <a:schemeClr val="dk1"/>
                </a:solidFill>
                <a:latin typeface="Epilogue"/>
                <a:ea typeface="Epilogue"/>
                <a:cs typeface="Epilogue"/>
                <a:sym typeface="Epilogue"/>
              </a:rPr>
              <a:t> pada </a:t>
            </a:r>
            <a:r>
              <a:rPr lang="en-ID" sz="1100" dirty="0" err="1">
                <a:solidFill>
                  <a:schemeClr val="dk1"/>
                </a:solidFill>
                <a:latin typeface="Epilogue"/>
                <a:ea typeface="Epilogue"/>
                <a:cs typeface="Epilogue"/>
                <a:sym typeface="Epilogue"/>
              </a:rPr>
              <a:t>kedua</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sisi</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perut</a:t>
            </a:r>
            <a:r>
              <a:rPr lang="en-ID" sz="1100" dirty="0">
                <a:solidFill>
                  <a:schemeClr val="dk1"/>
                </a:solidFill>
                <a:latin typeface="Epilogue"/>
                <a:ea typeface="Epilogue"/>
                <a:cs typeface="Epilogue"/>
                <a:sym typeface="Epilogue"/>
              </a:rPr>
              <a:t>, dan </a:t>
            </a:r>
            <a:r>
              <a:rPr lang="en-ID" sz="1100" dirty="0" err="1">
                <a:solidFill>
                  <a:schemeClr val="dk1"/>
                </a:solidFill>
                <a:latin typeface="Epilogue"/>
                <a:ea typeface="Epilogue"/>
                <a:cs typeface="Epilogue"/>
                <a:sym typeface="Epilogue"/>
              </a:rPr>
              <a:t>lakukan</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tekanan</a:t>
            </a:r>
            <a:r>
              <a:rPr lang="en-ID" sz="1100" dirty="0">
                <a:solidFill>
                  <a:schemeClr val="dk1"/>
                </a:solidFill>
                <a:latin typeface="Epilogue"/>
                <a:ea typeface="Epilogue"/>
                <a:cs typeface="Epilogue"/>
                <a:sym typeface="Epilogue"/>
              </a:rPr>
              <a:t> yang </a:t>
            </a:r>
            <a:r>
              <a:rPr lang="en-ID" sz="1100" dirty="0" err="1">
                <a:solidFill>
                  <a:schemeClr val="dk1"/>
                </a:solidFill>
                <a:latin typeface="Epilogue"/>
                <a:ea typeface="Epilogue"/>
                <a:cs typeface="Epilogue"/>
                <a:sym typeface="Epilogue"/>
              </a:rPr>
              <a:t>lembut</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tetapi</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cukup</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dalam</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untuk</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meraba</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dari</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kedua</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sisi</a:t>
            </a:r>
            <a:r>
              <a:rPr lang="en-ID" sz="1100" dirty="0">
                <a:solidFill>
                  <a:schemeClr val="dk1"/>
                </a:solidFill>
                <a:latin typeface="Epilogue"/>
                <a:ea typeface="Epilogue"/>
                <a:cs typeface="Epilogue"/>
                <a:sym typeface="Epilogue"/>
              </a:rPr>
              <a:t>. </a:t>
            </a:r>
          </a:p>
          <a:p>
            <a:pPr marL="285750" lvl="0" indent="-247650" algn="just" rtl="0">
              <a:spcBef>
                <a:spcPts val="0"/>
              </a:spcBef>
              <a:spcAft>
                <a:spcPts val="0"/>
              </a:spcAft>
              <a:buClr>
                <a:schemeClr val="dk1"/>
              </a:buClr>
              <a:buSzPts val="1200"/>
              <a:buFont typeface="Epilogue"/>
              <a:buAutoNum type="alphaUcPeriod"/>
            </a:pPr>
            <a:r>
              <a:rPr lang="en-ID" sz="1100" dirty="0" err="1">
                <a:solidFill>
                  <a:schemeClr val="dk1"/>
                </a:solidFill>
                <a:latin typeface="Epilogue"/>
                <a:ea typeface="Epilogue"/>
                <a:cs typeface="Epilogue"/>
                <a:sym typeface="Epilogue"/>
              </a:rPr>
              <a:t>Secara</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perlahan</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geser</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jari-jari</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dari</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satu</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sisi</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ke</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sisi</a:t>
            </a:r>
            <a:r>
              <a:rPr lang="en-ID" sz="1100" dirty="0">
                <a:solidFill>
                  <a:schemeClr val="dk1"/>
                </a:solidFill>
                <a:latin typeface="Epilogue"/>
                <a:ea typeface="Epilogue"/>
                <a:cs typeface="Epilogue"/>
                <a:sym typeface="Epilogue"/>
              </a:rPr>
              <a:t> lain </a:t>
            </a:r>
            <a:r>
              <a:rPr lang="en-ID" sz="1100" dirty="0" err="1">
                <a:solidFill>
                  <a:schemeClr val="dk1"/>
                </a:solidFill>
                <a:latin typeface="Epilogue"/>
                <a:ea typeface="Epilogue"/>
                <a:cs typeface="Epilogue"/>
                <a:sym typeface="Epilogue"/>
              </a:rPr>
              <a:t>untuk</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menentukan</a:t>
            </a:r>
            <a:r>
              <a:rPr lang="en-ID" sz="1100" dirty="0">
                <a:solidFill>
                  <a:schemeClr val="dk1"/>
                </a:solidFill>
                <a:latin typeface="Epilogue"/>
                <a:ea typeface="Epilogue"/>
                <a:cs typeface="Epilogue"/>
                <a:sym typeface="Epilogue"/>
              </a:rPr>
              <a:t> pada </a:t>
            </a:r>
            <a:r>
              <a:rPr lang="en-ID" sz="1100" dirty="0" err="1">
                <a:solidFill>
                  <a:schemeClr val="dk1"/>
                </a:solidFill>
                <a:latin typeface="Epilogue"/>
                <a:ea typeface="Epilogue"/>
                <a:cs typeface="Epilogue"/>
                <a:sym typeface="Epilogue"/>
              </a:rPr>
              <a:t>sisi</a:t>
            </a:r>
            <a:r>
              <a:rPr lang="en-ID" sz="1100" dirty="0">
                <a:solidFill>
                  <a:schemeClr val="dk1"/>
                </a:solidFill>
                <a:latin typeface="Epilogue"/>
                <a:ea typeface="Epilogue"/>
                <a:cs typeface="Epilogue"/>
                <a:sym typeface="Epilogue"/>
              </a:rPr>
              <a:t> mana </a:t>
            </a:r>
            <a:r>
              <a:rPr lang="en-ID" sz="1100" dirty="0" err="1">
                <a:solidFill>
                  <a:schemeClr val="dk1"/>
                </a:solidFill>
                <a:latin typeface="Epilogue"/>
                <a:ea typeface="Epilogue"/>
                <a:cs typeface="Epilogue"/>
                <a:sym typeface="Epilogue"/>
              </a:rPr>
              <a:t>terletak</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punggung</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lengan</a:t>
            </a:r>
            <a:r>
              <a:rPr lang="en-ID" sz="1100" dirty="0">
                <a:solidFill>
                  <a:schemeClr val="dk1"/>
                </a:solidFill>
                <a:latin typeface="Epilogue"/>
                <a:ea typeface="Epilogue"/>
                <a:cs typeface="Epilogue"/>
                <a:sym typeface="Epilogue"/>
              </a:rPr>
              <a:t> dan kaki. </a:t>
            </a:r>
            <a:endParaRPr sz="1100" dirty="0">
              <a:solidFill>
                <a:schemeClr val="dk1"/>
              </a:solidFill>
              <a:latin typeface="Epilogue"/>
              <a:ea typeface="Epilogue"/>
              <a:cs typeface="Epilogue"/>
              <a:sym typeface="Epilogue"/>
            </a:endParaRPr>
          </a:p>
        </p:txBody>
      </p:sp>
      <p:sp>
        <p:nvSpPr>
          <p:cNvPr id="1863" name="Google Shape;1863;p48"/>
          <p:cNvSpPr/>
          <p:nvPr/>
        </p:nvSpPr>
        <p:spPr>
          <a:xfrm>
            <a:off x="6691934" y="2523664"/>
            <a:ext cx="2189185" cy="1596000"/>
          </a:xfrm>
          <a:prstGeom prst="rect">
            <a:avLst/>
          </a:prstGeom>
          <a:noFill/>
          <a:ln>
            <a:noFill/>
          </a:ln>
        </p:spPr>
        <p:txBody>
          <a:bodyPr spcFirstLastPara="1" wrap="square" lIns="91425" tIns="91425" rIns="91425" bIns="91425" anchor="t" anchorCtr="0">
            <a:noAutofit/>
          </a:bodyPr>
          <a:lstStyle/>
          <a:p>
            <a:pPr marL="285750" lvl="0" indent="-247650" algn="just" rtl="0">
              <a:spcBef>
                <a:spcPts val="0"/>
              </a:spcBef>
              <a:spcAft>
                <a:spcPts val="0"/>
              </a:spcAft>
              <a:buClr>
                <a:schemeClr val="dk1"/>
              </a:buClr>
              <a:buSzPts val="1200"/>
              <a:buFont typeface="Epilogue"/>
              <a:buAutoNum type="alphaUcPeriod"/>
            </a:pPr>
            <a:r>
              <a:rPr lang="en-ID" sz="1100" dirty="0" err="1">
                <a:solidFill>
                  <a:schemeClr val="dk1"/>
                </a:solidFill>
                <a:latin typeface="Epilogue"/>
                <a:ea typeface="Epilogue"/>
                <a:cs typeface="Epilogue"/>
                <a:sym typeface="Epilogue"/>
              </a:rPr>
              <a:t>Berubah</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sikap</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menghadap</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ke</a:t>
            </a:r>
            <a:r>
              <a:rPr lang="en-ID" sz="1100" dirty="0">
                <a:solidFill>
                  <a:schemeClr val="dk1"/>
                </a:solidFill>
                <a:latin typeface="Epilogue"/>
                <a:ea typeface="Epilogue"/>
                <a:cs typeface="Epilogue"/>
                <a:sym typeface="Epilogue"/>
              </a:rPr>
              <a:t> kaki </a:t>
            </a:r>
            <a:r>
              <a:rPr lang="en-ID" sz="1100" dirty="0" err="1">
                <a:solidFill>
                  <a:schemeClr val="dk1"/>
                </a:solidFill>
                <a:latin typeface="Epilogue"/>
                <a:ea typeface="Epilogue"/>
                <a:cs typeface="Epilogue"/>
                <a:sym typeface="Epilogue"/>
              </a:rPr>
              <a:t>pasien</a:t>
            </a:r>
            <a:r>
              <a:rPr lang="en-ID" sz="1100" dirty="0">
                <a:solidFill>
                  <a:schemeClr val="dk1"/>
                </a:solidFill>
                <a:latin typeface="Epilogue"/>
                <a:ea typeface="Epilogue"/>
                <a:cs typeface="Epilogue"/>
                <a:sym typeface="Epilogue"/>
              </a:rPr>
              <a:t>, kaki </a:t>
            </a:r>
            <a:r>
              <a:rPr lang="en-ID" sz="1100" dirty="0" err="1">
                <a:solidFill>
                  <a:schemeClr val="dk1"/>
                </a:solidFill>
                <a:latin typeface="Epilogue"/>
                <a:ea typeface="Epilogue"/>
                <a:cs typeface="Epilogue"/>
                <a:sym typeface="Epilogue"/>
              </a:rPr>
              <a:t>ibu</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lurus</a:t>
            </a:r>
            <a:r>
              <a:rPr lang="en-ID" sz="1100" dirty="0">
                <a:solidFill>
                  <a:schemeClr val="dk1"/>
                </a:solidFill>
                <a:latin typeface="Epilogue"/>
                <a:ea typeface="Epilogue"/>
                <a:cs typeface="Epilogue"/>
                <a:sym typeface="Epilogue"/>
              </a:rPr>
              <a:t>.</a:t>
            </a:r>
          </a:p>
          <a:p>
            <a:pPr marL="285750" lvl="0" indent="-247650" algn="just" rtl="0">
              <a:spcBef>
                <a:spcPts val="0"/>
              </a:spcBef>
              <a:spcAft>
                <a:spcPts val="0"/>
              </a:spcAft>
              <a:buClr>
                <a:schemeClr val="dk1"/>
              </a:buClr>
              <a:buSzPts val="1200"/>
              <a:buFont typeface="Epilogue"/>
              <a:buAutoNum type="alphaUcPeriod"/>
            </a:pPr>
            <a:r>
              <a:rPr lang="en-ID" sz="1100" dirty="0" err="1">
                <a:solidFill>
                  <a:schemeClr val="dk1"/>
                </a:solidFill>
                <a:latin typeface="Epilogue"/>
                <a:ea typeface="Epilogue"/>
                <a:cs typeface="Epilogue"/>
                <a:sym typeface="Epilogue"/>
              </a:rPr>
              <a:t>Letakkan</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kedua</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telapak</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tangan</a:t>
            </a:r>
            <a:r>
              <a:rPr lang="en-ID" sz="1100" dirty="0">
                <a:solidFill>
                  <a:schemeClr val="dk1"/>
                </a:solidFill>
                <a:latin typeface="Epilogue"/>
                <a:ea typeface="Epilogue"/>
                <a:cs typeface="Epilogue"/>
                <a:sym typeface="Epilogue"/>
              </a:rPr>
              <a:t> pada </a:t>
            </a:r>
            <a:r>
              <a:rPr lang="en-ID" sz="1100" dirty="0" err="1">
                <a:solidFill>
                  <a:schemeClr val="dk1"/>
                </a:solidFill>
                <a:latin typeface="Epilogue"/>
                <a:ea typeface="Epilogue"/>
                <a:cs typeface="Epilogue"/>
                <a:sym typeface="Epilogue"/>
              </a:rPr>
              <a:t>bagian</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bawah</a:t>
            </a:r>
            <a:r>
              <a:rPr lang="en-ID" sz="1100" dirty="0">
                <a:solidFill>
                  <a:schemeClr val="dk1"/>
                </a:solidFill>
                <a:latin typeface="Epilogue"/>
                <a:ea typeface="Epilogue"/>
                <a:cs typeface="Epilogue"/>
                <a:sym typeface="Epilogue"/>
              </a:rPr>
              <a:t> abdomen dan </a:t>
            </a:r>
            <a:r>
              <a:rPr lang="en-ID" sz="1100" dirty="0" err="1">
                <a:solidFill>
                  <a:schemeClr val="dk1"/>
                </a:solidFill>
                <a:latin typeface="Epilogue"/>
                <a:ea typeface="Epilogue"/>
                <a:cs typeface="Epilogue"/>
                <a:sym typeface="Epilogue"/>
              </a:rPr>
              <a:t>coba</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untuk</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menekan</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ke</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arah</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pintu</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atas</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panggul</a:t>
            </a:r>
            <a:endParaRPr lang="en-ID" sz="1100" dirty="0">
              <a:solidFill>
                <a:schemeClr val="dk1"/>
              </a:solidFill>
              <a:latin typeface="Epilogue"/>
              <a:ea typeface="Epilogue"/>
              <a:cs typeface="Epilogue"/>
              <a:sym typeface="Epilogue"/>
            </a:endParaRPr>
          </a:p>
          <a:p>
            <a:pPr marL="285750" lvl="0" indent="-247650" algn="just" rtl="0">
              <a:spcBef>
                <a:spcPts val="0"/>
              </a:spcBef>
              <a:spcAft>
                <a:spcPts val="0"/>
              </a:spcAft>
              <a:buClr>
                <a:schemeClr val="dk1"/>
              </a:buClr>
              <a:buSzPts val="1200"/>
              <a:buFont typeface="Epilogue"/>
              <a:buAutoNum type="alphaUcPeriod"/>
            </a:pPr>
            <a:r>
              <a:rPr lang="en-ID" sz="1100" dirty="0" err="1">
                <a:solidFill>
                  <a:schemeClr val="dk1"/>
                </a:solidFill>
                <a:latin typeface="Epilogue"/>
                <a:ea typeface="Epilogue"/>
                <a:cs typeface="Epilogue"/>
                <a:sym typeface="Epilogue"/>
              </a:rPr>
              <a:t>Meraba</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ujung</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bagian</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bawah</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janin</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untuk</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menilai</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seberapa</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jauh</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bagian</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tersebut</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masuk</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melalui</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pintu</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atas</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panggul</a:t>
            </a:r>
            <a:r>
              <a:rPr lang="en-ID" sz="1100" dirty="0">
                <a:solidFill>
                  <a:schemeClr val="dk1"/>
                </a:solidFill>
                <a:latin typeface="Epilogue"/>
                <a:ea typeface="Epilogue"/>
                <a:cs typeface="Epilogue"/>
                <a:sym typeface="Epilogue"/>
              </a:rPr>
              <a:t>.</a:t>
            </a:r>
          </a:p>
        </p:txBody>
      </p:sp>
      <p:cxnSp>
        <p:nvCxnSpPr>
          <p:cNvPr id="1864" name="Google Shape;1864;p48"/>
          <p:cNvCxnSpPr>
            <a:cxnSpLocks/>
          </p:cNvCxnSpPr>
          <p:nvPr/>
        </p:nvCxnSpPr>
        <p:spPr>
          <a:xfrm rot="5400000">
            <a:off x="2704638" y="-348952"/>
            <a:ext cx="391914" cy="3287011"/>
          </a:xfrm>
          <a:prstGeom prst="curvedConnector3">
            <a:avLst>
              <a:gd name="adj1" fmla="val 50000"/>
            </a:avLst>
          </a:prstGeom>
          <a:noFill/>
          <a:ln w="9525" cap="flat" cmpd="sng">
            <a:solidFill>
              <a:schemeClr val="dk1"/>
            </a:solidFill>
            <a:prstDash val="solid"/>
            <a:round/>
            <a:headEnd type="none" w="med" len="med"/>
            <a:tailEnd type="none" w="med" len="med"/>
          </a:ln>
        </p:spPr>
      </p:cxnSp>
      <p:cxnSp>
        <p:nvCxnSpPr>
          <p:cNvPr id="1865" name="Google Shape;1865;p48"/>
          <p:cNvCxnSpPr>
            <a:cxnSpLocks/>
            <a:endCxn id="1854" idx="0"/>
          </p:cNvCxnSpPr>
          <p:nvPr/>
        </p:nvCxnSpPr>
        <p:spPr>
          <a:xfrm rot="10800000" flipV="1">
            <a:off x="3586181" y="1098595"/>
            <a:ext cx="957920" cy="542855"/>
          </a:xfrm>
          <a:prstGeom prst="curvedConnector3">
            <a:avLst>
              <a:gd name="adj1" fmla="val 3382"/>
            </a:avLst>
          </a:prstGeom>
          <a:noFill/>
          <a:ln w="9525" cap="flat" cmpd="sng">
            <a:solidFill>
              <a:schemeClr val="dk1"/>
            </a:solidFill>
            <a:prstDash val="solid"/>
            <a:round/>
            <a:headEnd type="none" w="med" len="med"/>
            <a:tailEnd type="none" w="med" len="med"/>
          </a:ln>
        </p:spPr>
      </p:cxnSp>
      <p:cxnSp>
        <p:nvCxnSpPr>
          <p:cNvPr id="1866" name="Google Shape;1866;p48"/>
          <p:cNvCxnSpPr>
            <a:cxnSpLocks/>
            <a:endCxn id="1855" idx="5"/>
          </p:cNvCxnSpPr>
          <p:nvPr/>
        </p:nvCxnSpPr>
        <p:spPr>
          <a:xfrm>
            <a:off x="4535977" y="1100568"/>
            <a:ext cx="3167694" cy="411407"/>
          </a:xfrm>
          <a:prstGeom prst="curvedConnector2">
            <a:avLst/>
          </a:prstGeom>
          <a:noFill/>
          <a:ln w="9525" cap="flat" cmpd="sng">
            <a:solidFill>
              <a:schemeClr val="dk1"/>
            </a:solidFill>
            <a:prstDash val="solid"/>
            <a:round/>
            <a:headEnd type="none" w="med" len="med"/>
            <a:tailEnd type="none" w="med" len="med"/>
          </a:ln>
        </p:spPr>
      </p:cxnSp>
      <p:cxnSp>
        <p:nvCxnSpPr>
          <p:cNvPr id="19" name="Google Shape;1866;p48">
            <a:extLst>
              <a:ext uri="{FF2B5EF4-FFF2-40B4-BE49-F238E27FC236}">
                <a16:creationId xmlns:a16="http://schemas.microsoft.com/office/drawing/2014/main" xmlns="" id="{1E1E23A0-1509-4B21-AB4E-DF1F968C4C5A}"/>
              </a:ext>
            </a:extLst>
          </p:cNvPr>
          <p:cNvCxnSpPr>
            <a:cxnSpLocks/>
          </p:cNvCxnSpPr>
          <p:nvPr/>
        </p:nvCxnSpPr>
        <p:spPr>
          <a:xfrm rot="16200000" flipH="1">
            <a:off x="4912978" y="721597"/>
            <a:ext cx="429393" cy="1183394"/>
          </a:xfrm>
          <a:prstGeom prst="curvedConnector3">
            <a:avLst>
              <a:gd name="adj1" fmla="val 50000"/>
            </a:avLst>
          </a:prstGeom>
          <a:noFill/>
          <a:ln w="9525" cap="flat" cmpd="sng">
            <a:solidFill>
              <a:schemeClr val="dk1"/>
            </a:solidFill>
            <a:prstDash val="solid"/>
            <a:round/>
            <a:headEnd type="none" w="med" len="med"/>
            <a:tailEnd type="none" w="med" len="med"/>
          </a:ln>
        </p:spPr>
      </p:cxnSp>
      <p:sp>
        <p:nvSpPr>
          <p:cNvPr id="22" name="Google Shape;1855;p48">
            <a:extLst>
              <a:ext uri="{FF2B5EF4-FFF2-40B4-BE49-F238E27FC236}">
                <a16:creationId xmlns:a16="http://schemas.microsoft.com/office/drawing/2014/main" xmlns="" id="{4CE6BA6C-B4F2-4FD2-9AED-2352C61383A5}"/>
              </a:ext>
            </a:extLst>
          </p:cNvPr>
          <p:cNvSpPr/>
          <p:nvPr/>
        </p:nvSpPr>
        <p:spPr>
          <a:xfrm>
            <a:off x="5345436" y="1428105"/>
            <a:ext cx="672000" cy="572700"/>
          </a:xfrm>
          <a:prstGeom prst="teardrop">
            <a:avLst>
              <a:gd name="adj" fmla="val 63665"/>
            </a:avLst>
          </a:prstGeom>
          <a:solidFill>
            <a:schemeClr val="dk2"/>
          </a:solidFill>
          <a:ln>
            <a:noFill/>
          </a:ln>
        </p:spPr>
        <p:txBody>
          <a:bodyPr spcFirstLastPara="1" wrap="square" lIns="91425" tIns="91425" rIns="91425" bIns="18275" anchor="b" anchorCtr="0">
            <a:noAutofit/>
          </a:bodyPr>
          <a:lstStyle/>
          <a:p>
            <a:pPr marL="0" lvl="0" indent="0" algn="ctr" rtl="0">
              <a:spcBef>
                <a:spcPts val="0"/>
              </a:spcBef>
              <a:spcAft>
                <a:spcPts val="0"/>
              </a:spcAft>
              <a:buNone/>
            </a:pPr>
            <a:r>
              <a:rPr lang="en" sz="2400" dirty="0">
                <a:solidFill>
                  <a:schemeClr val="dk1"/>
                </a:solidFill>
                <a:latin typeface="Jost"/>
                <a:ea typeface="Jost"/>
                <a:cs typeface="Jost"/>
                <a:sym typeface="Jost"/>
              </a:rPr>
              <a:t>III</a:t>
            </a:r>
            <a:endParaRPr sz="2400" dirty="0">
              <a:solidFill>
                <a:schemeClr val="dk1"/>
              </a:solidFill>
              <a:latin typeface="Jost"/>
              <a:ea typeface="Jost"/>
              <a:cs typeface="Jost"/>
              <a:sym typeface="Jost"/>
            </a:endParaRPr>
          </a:p>
        </p:txBody>
      </p:sp>
      <p:sp>
        <p:nvSpPr>
          <p:cNvPr id="27" name="Google Shape;1863;p48">
            <a:extLst>
              <a:ext uri="{FF2B5EF4-FFF2-40B4-BE49-F238E27FC236}">
                <a16:creationId xmlns:a16="http://schemas.microsoft.com/office/drawing/2014/main" xmlns="" id="{9C9BA524-C081-492A-AAE5-AD3723D20598}"/>
              </a:ext>
            </a:extLst>
          </p:cNvPr>
          <p:cNvSpPr/>
          <p:nvPr/>
        </p:nvSpPr>
        <p:spPr>
          <a:xfrm>
            <a:off x="4502749" y="2514041"/>
            <a:ext cx="2189185" cy="1596000"/>
          </a:xfrm>
          <a:prstGeom prst="rect">
            <a:avLst/>
          </a:prstGeom>
          <a:noFill/>
          <a:ln>
            <a:noFill/>
          </a:ln>
        </p:spPr>
        <p:txBody>
          <a:bodyPr spcFirstLastPara="1" wrap="square" lIns="91425" tIns="91425" rIns="91425" bIns="91425" anchor="t" anchorCtr="0">
            <a:noAutofit/>
          </a:bodyPr>
          <a:lstStyle/>
          <a:p>
            <a:pPr marL="285750" lvl="0" indent="-247650" algn="just" rtl="0">
              <a:spcBef>
                <a:spcPts val="0"/>
              </a:spcBef>
              <a:spcAft>
                <a:spcPts val="0"/>
              </a:spcAft>
              <a:buClr>
                <a:schemeClr val="dk1"/>
              </a:buClr>
              <a:buSzPts val="1200"/>
              <a:buFont typeface="Epilogue"/>
              <a:buAutoNum type="alphaUcPeriod"/>
            </a:pPr>
            <a:r>
              <a:rPr lang="fi-FI" sz="1100" dirty="0">
                <a:solidFill>
                  <a:schemeClr val="dk1"/>
                </a:solidFill>
                <a:latin typeface="Epilogue"/>
                <a:ea typeface="Epilogue"/>
                <a:cs typeface="Epilogue"/>
                <a:sym typeface="Epilogue"/>
              </a:rPr>
              <a:t>Melakukan pemeriksaan menggunakan satu tangan (tangan kanan), tangan kiri menahan bagian fundus uteri.</a:t>
            </a:r>
          </a:p>
          <a:p>
            <a:pPr marL="285750" lvl="0" indent="-247650" algn="just" rtl="0">
              <a:spcBef>
                <a:spcPts val="0"/>
              </a:spcBef>
              <a:spcAft>
                <a:spcPts val="0"/>
              </a:spcAft>
              <a:buClr>
                <a:schemeClr val="dk1"/>
              </a:buClr>
              <a:buSzPts val="1200"/>
              <a:buFont typeface="Epilogue"/>
              <a:buAutoNum type="alphaUcPeriod"/>
            </a:pPr>
            <a:r>
              <a:rPr lang="en-ID" sz="1100" dirty="0">
                <a:solidFill>
                  <a:schemeClr val="dk1"/>
                </a:solidFill>
                <a:latin typeface="Epilogue"/>
                <a:ea typeface="Epilogue"/>
                <a:cs typeface="Epilogue"/>
                <a:sym typeface="Epilogue"/>
              </a:rPr>
              <a:t>Raba </a:t>
            </a:r>
            <a:r>
              <a:rPr lang="en-ID" sz="1100" dirty="0" err="1">
                <a:solidFill>
                  <a:schemeClr val="dk1"/>
                </a:solidFill>
                <a:latin typeface="Epilogue"/>
                <a:ea typeface="Epilogue"/>
                <a:cs typeface="Epilogue"/>
                <a:sym typeface="Epilogue"/>
              </a:rPr>
              <a:t>dengan</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hati-hati</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bagian</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bawah</a:t>
            </a:r>
            <a:r>
              <a:rPr lang="en-ID" sz="1100" dirty="0">
                <a:solidFill>
                  <a:schemeClr val="dk1"/>
                </a:solidFill>
                <a:latin typeface="Epilogue"/>
                <a:ea typeface="Epilogue"/>
                <a:cs typeface="Epilogue"/>
                <a:sym typeface="Epilogue"/>
              </a:rPr>
              <a:t> abdomen </a:t>
            </a:r>
            <a:r>
              <a:rPr lang="en-ID" sz="1100" dirty="0" err="1">
                <a:solidFill>
                  <a:schemeClr val="dk1"/>
                </a:solidFill>
                <a:latin typeface="Epilogue"/>
                <a:ea typeface="Epilogue"/>
                <a:cs typeface="Epilogue"/>
                <a:sym typeface="Epilogue"/>
              </a:rPr>
              <a:t>pasien</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tepat</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diatas</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simfisis</a:t>
            </a:r>
            <a:r>
              <a:rPr lang="en-ID" sz="1100" dirty="0">
                <a:solidFill>
                  <a:schemeClr val="dk1"/>
                </a:solidFill>
                <a:latin typeface="Epilogue"/>
                <a:ea typeface="Epilogue"/>
                <a:cs typeface="Epilogue"/>
                <a:sym typeface="Epilogue"/>
              </a:rPr>
              <a:t> pubis. </a:t>
            </a:r>
          </a:p>
          <a:p>
            <a:pPr marL="285750" lvl="0" indent="-247650" algn="just" rtl="0">
              <a:spcBef>
                <a:spcPts val="0"/>
              </a:spcBef>
              <a:spcAft>
                <a:spcPts val="0"/>
              </a:spcAft>
              <a:buClr>
                <a:schemeClr val="dk1"/>
              </a:buClr>
              <a:buSzPts val="1200"/>
              <a:buFont typeface="Epilogue"/>
              <a:buAutoNum type="alphaUcPeriod"/>
            </a:pPr>
            <a:r>
              <a:rPr lang="en-ID" sz="1100" dirty="0" err="1">
                <a:solidFill>
                  <a:schemeClr val="dk1"/>
                </a:solidFill>
                <a:latin typeface="Epilogue"/>
                <a:ea typeface="Epilogue"/>
                <a:cs typeface="Epilogue"/>
                <a:sym typeface="Epilogue"/>
              </a:rPr>
              <a:t>Menentukan</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apakah</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bagian</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bawah</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tersebut</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sudah</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masuk</a:t>
            </a:r>
            <a:r>
              <a:rPr lang="en-ID" sz="1100" dirty="0">
                <a:solidFill>
                  <a:schemeClr val="dk1"/>
                </a:solidFill>
                <a:latin typeface="Epilogue"/>
                <a:ea typeface="Epilogue"/>
                <a:cs typeface="Epilogue"/>
                <a:sym typeface="Epilogue"/>
              </a:rPr>
              <a:t> PAP </a:t>
            </a:r>
            <a:r>
              <a:rPr lang="en-ID" sz="1100" dirty="0" err="1">
                <a:solidFill>
                  <a:schemeClr val="dk1"/>
                </a:solidFill>
                <a:latin typeface="Epilogue"/>
                <a:ea typeface="Epilogue"/>
                <a:cs typeface="Epilogue"/>
                <a:sym typeface="Epilogue"/>
              </a:rPr>
              <a:t>atau</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belum</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dengan</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menggoyangkan</a:t>
            </a:r>
            <a:r>
              <a:rPr lang="en-ID" sz="1100" dirty="0">
                <a:solidFill>
                  <a:schemeClr val="dk1"/>
                </a:solidFill>
                <a:latin typeface="Epilogue"/>
                <a:ea typeface="Epilogue"/>
                <a:cs typeface="Epilogue"/>
                <a:sym typeface="Epilogue"/>
              </a:rPr>
              <a:t> </a:t>
            </a:r>
            <a:r>
              <a:rPr lang="en-ID" sz="1100" dirty="0" err="1">
                <a:solidFill>
                  <a:schemeClr val="dk1"/>
                </a:solidFill>
                <a:latin typeface="Epilogue"/>
                <a:ea typeface="Epilogue"/>
                <a:cs typeface="Epilogue"/>
                <a:sym typeface="Epilogue"/>
              </a:rPr>
              <a:t>perlahan</a:t>
            </a:r>
            <a:r>
              <a:rPr lang="en-ID" sz="1100" dirty="0">
                <a:solidFill>
                  <a:schemeClr val="dk1"/>
                </a:solidFill>
                <a:latin typeface="Epilogue"/>
                <a:ea typeface="Epilogue"/>
                <a:cs typeface="Epilogue"/>
                <a:sym typeface="Epilogue"/>
              </a:rPr>
              <a:t>.</a:t>
            </a:r>
            <a:endParaRPr sz="1100" dirty="0">
              <a:solidFill>
                <a:schemeClr val="dk1"/>
              </a:solidFill>
              <a:latin typeface="Epilogue"/>
              <a:ea typeface="Epilogue"/>
              <a:cs typeface="Epilogue"/>
              <a:sym typeface="Epilogue"/>
            </a:endParaRPr>
          </a:p>
        </p:txBody>
      </p:sp>
      <p:sp>
        <p:nvSpPr>
          <p:cNvPr id="28" name="Google Shape;1860;p48">
            <a:extLst>
              <a:ext uri="{FF2B5EF4-FFF2-40B4-BE49-F238E27FC236}">
                <a16:creationId xmlns:a16="http://schemas.microsoft.com/office/drawing/2014/main" xmlns="" id="{1751F793-8E3C-4051-8955-3F7361DEB15A}"/>
              </a:ext>
            </a:extLst>
          </p:cNvPr>
          <p:cNvSpPr/>
          <p:nvPr/>
        </p:nvSpPr>
        <p:spPr>
          <a:xfrm>
            <a:off x="4527444" y="2238169"/>
            <a:ext cx="2231230" cy="399600"/>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r>
              <a:rPr lang="en" sz="1200" dirty="0">
                <a:solidFill>
                  <a:schemeClr val="tx2">
                    <a:lumMod val="50000"/>
                  </a:schemeClr>
                </a:solidFill>
                <a:latin typeface="Jost"/>
                <a:ea typeface="Jost"/>
                <a:cs typeface="Jost"/>
                <a:sym typeface="Jost"/>
              </a:rPr>
              <a:t>Menentukan bagian janin di bagian bawah uterus dan apakah janin sudah masuk PAP </a:t>
            </a:r>
            <a:endParaRPr sz="1200" dirty="0">
              <a:solidFill>
                <a:schemeClr val="tx2">
                  <a:lumMod val="50000"/>
                </a:schemeClr>
              </a:solidFill>
              <a:latin typeface="Jost"/>
              <a:ea typeface="Jost"/>
              <a:cs typeface="Jost"/>
              <a:sym typeface="Jo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19"/>
        <p:cNvGrpSpPr/>
        <p:nvPr/>
      </p:nvGrpSpPr>
      <p:grpSpPr>
        <a:xfrm>
          <a:off x="0" y="0"/>
          <a:ext cx="0" cy="0"/>
          <a:chOff x="0" y="0"/>
          <a:chExt cx="0" cy="0"/>
        </a:xfrm>
      </p:grpSpPr>
      <p:sp>
        <p:nvSpPr>
          <p:cNvPr id="1320" name="Google Shape;1320;p37"/>
          <p:cNvSpPr txBox="1">
            <a:spLocks noGrp="1"/>
          </p:cNvSpPr>
          <p:nvPr>
            <p:ph type="title"/>
          </p:nvPr>
        </p:nvSpPr>
        <p:spPr>
          <a:xfrm>
            <a:off x="715000" y="419282"/>
            <a:ext cx="7713900" cy="57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dirty="0"/>
              <a:t>Pemeriksaan Penunjang</a:t>
            </a:r>
            <a:endParaRPr dirty="0"/>
          </a:p>
        </p:txBody>
      </p:sp>
      <p:sp>
        <p:nvSpPr>
          <p:cNvPr id="1321" name="Google Shape;1321;p37"/>
          <p:cNvSpPr txBox="1">
            <a:spLocks noGrp="1"/>
          </p:cNvSpPr>
          <p:nvPr>
            <p:ph type="subTitle" idx="1"/>
          </p:nvPr>
        </p:nvSpPr>
        <p:spPr>
          <a:xfrm>
            <a:off x="780333" y="2250650"/>
            <a:ext cx="2520000" cy="4902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Clr>
                <a:schemeClr val="dk1"/>
              </a:buClr>
              <a:buSzPts val="1100"/>
              <a:buFont typeface="Arial"/>
              <a:buNone/>
            </a:pPr>
            <a:r>
              <a:rPr lang="en" dirty="0"/>
              <a:t>Pemeriksaan Urin</a:t>
            </a:r>
            <a:endParaRPr dirty="0"/>
          </a:p>
        </p:txBody>
      </p:sp>
      <p:sp>
        <p:nvSpPr>
          <p:cNvPr id="1322" name="Google Shape;1322;p37"/>
          <p:cNvSpPr txBox="1">
            <a:spLocks noGrp="1"/>
          </p:cNvSpPr>
          <p:nvPr>
            <p:ph type="subTitle" idx="2"/>
          </p:nvPr>
        </p:nvSpPr>
        <p:spPr>
          <a:xfrm>
            <a:off x="3357481" y="2283437"/>
            <a:ext cx="2804390" cy="4902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Clr>
                <a:schemeClr val="dk1"/>
              </a:buClr>
              <a:buSzPts val="1100"/>
              <a:buFont typeface="Arial"/>
              <a:buNone/>
            </a:pPr>
            <a:r>
              <a:rPr lang="en" dirty="0"/>
              <a:t>Pemeriksaan Darah</a:t>
            </a:r>
            <a:endParaRPr dirty="0"/>
          </a:p>
        </p:txBody>
      </p:sp>
      <p:sp>
        <p:nvSpPr>
          <p:cNvPr id="1323" name="Google Shape;1323;p37"/>
          <p:cNvSpPr txBox="1">
            <a:spLocks noGrp="1"/>
          </p:cNvSpPr>
          <p:nvPr>
            <p:ph type="subTitle" idx="3"/>
          </p:nvPr>
        </p:nvSpPr>
        <p:spPr>
          <a:xfrm>
            <a:off x="780333" y="2860278"/>
            <a:ext cx="2520000" cy="1621800"/>
          </a:xfrm>
          <a:prstGeom prst="rect">
            <a:avLst/>
          </a:prstGeom>
        </p:spPr>
        <p:txBody>
          <a:bodyPr spcFirstLastPara="1" wrap="square" lIns="91425" tIns="91425" rIns="274300" bIns="91425" anchor="t" anchorCtr="0">
            <a:noAutofit/>
          </a:bodyPr>
          <a:lstStyle/>
          <a:p>
            <a:pPr marL="0" lvl="0" indent="0" algn="just" rtl="0">
              <a:spcBef>
                <a:spcPts val="0"/>
              </a:spcBef>
              <a:spcAft>
                <a:spcPts val="0"/>
              </a:spcAft>
              <a:buClr>
                <a:schemeClr val="dk1"/>
              </a:buClr>
              <a:buSzPts val="1100"/>
              <a:buFont typeface="Arial"/>
              <a:buNone/>
            </a:pPr>
            <a:r>
              <a:rPr lang="fi-FI" dirty="0"/>
              <a:t>Tes kehamilan (pada kunjungan pertama); protein; glukosa; analisis </a:t>
            </a:r>
            <a:endParaRPr dirty="0"/>
          </a:p>
        </p:txBody>
      </p:sp>
      <p:sp>
        <p:nvSpPr>
          <p:cNvPr id="1324" name="Google Shape;1324;p37"/>
          <p:cNvSpPr txBox="1">
            <a:spLocks noGrp="1"/>
          </p:cNvSpPr>
          <p:nvPr>
            <p:ph type="subTitle" idx="4"/>
          </p:nvPr>
        </p:nvSpPr>
        <p:spPr>
          <a:xfrm>
            <a:off x="3357481" y="2866994"/>
            <a:ext cx="2520000" cy="1621800"/>
          </a:xfrm>
          <a:prstGeom prst="rect">
            <a:avLst/>
          </a:prstGeom>
        </p:spPr>
        <p:txBody>
          <a:bodyPr spcFirstLastPara="1" wrap="square" lIns="91425" tIns="91425" rIns="274300" bIns="91425" anchor="t" anchorCtr="0">
            <a:noAutofit/>
          </a:bodyPr>
          <a:lstStyle/>
          <a:p>
            <a:pPr marL="0" lvl="0" indent="0" algn="just" rtl="0">
              <a:spcBef>
                <a:spcPts val="0"/>
              </a:spcBef>
              <a:spcAft>
                <a:spcPts val="0"/>
              </a:spcAft>
              <a:buClr>
                <a:schemeClr val="dk1"/>
              </a:buClr>
              <a:buSzPts val="1100"/>
              <a:buFont typeface="Arial"/>
              <a:buNone/>
            </a:pPr>
            <a:r>
              <a:rPr lang="en-ID" dirty="0"/>
              <a:t> Hb (</a:t>
            </a:r>
            <a:r>
              <a:rPr lang="en-ID" dirty="0" err="1"/>
              <a:t>sebaiknya</a:t>
            </a:r>
            <a:r>
              <a:rPr lang="en-ID" dirty="0"/>
              <a:t> 3 </a:t>
            </a:r>
            <a:r>
              <a:rPr lang="en-ID" dirty="0" err="1"/>
              <a:t>bulan</a:t>
            </a:r>
            <a:r>
              <a:rPr lang="en-ID" dirty="0"/>
              <a:t> </a:t>
            </a:r>
            <a:r>
              <a:rPr lang="en-ID" dirty="0" err="1"/>
              <a:t>sekali</a:t>
            </a:r>
            <a:r>
              <a:rPr lang="en-ID" dirty="0"/>
              <a:t>); </a:t>
            </a:r>
            <a:r>
              <a:rPr lang="en-ID" dirty="0" err="1"/>
              <a:t>golongan</a:t>
            </a:r>
            <a:r>
              <a:rPr lang="en-ID" dirty="0"/>
              <a:t> </a:t>
            </a:r>
            <a:r>
              <a:rPr lang="en-ID" dirty="0" err="1"/>
              <a:t>darah</a:t>
            </a:r>
            <a:r>
              <a:rPr lang="en-ID" dirty="0"/>
              <a:t>; </a:t>
            </a:r>
            <a:r>
              <a:rPr lang="en-ID" dirty="0" err="1"/>
              <a:t>glukosa</a:t>
            </a:r>
            <a:r>
              <a:rPr lang="en-ID" dirty="0"/>
              <a:t>; VDRL </a:t>
            </a:r>
            <a:endParaRPr dirty="0"/>
          </a:p>
        </p:txBody>
      </p:sp>
      <p:sp>
        <p:nvSpPr>
          <p:cNvPr id="1325" name="Google Shape;1325;p37"/>
          <p:cNvSpPr txBox="1">
            <a:spLocks noGrp="1"/>
          </p:cNvSpPr>
          <p:nvPr>
            <p:ph type="subTitle" idx="5"/>
          </p:nvPr>
        </p:nvSpPr>
        <p:spPr>
          <a:xfrm>
            <a:off x="6086792" y="2326002"/>
            <a:ext cx="3014286" cy="4902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Clr>
                <a:schemeClr val="dk1"/>
              </a:buClr>
              <a:buSzPts val="1100"/>
              <a:buFont typeface="Arial"/>
              <a:buNone/>
            </a:pPr>
            <a:r>
              <a:rPr lang="en" dirty="0"/>
              <a:t>Pemeriksaan Swab</a:t>
            </a:r>
            <a:endParaRPr dirty="0"/>
          </a:p>
        </p:txBody>
      </p:sp>
      <p:sp>
        <p:nvSpPr>
          <p:cNvPr id="1326" name="Google Shape;1326;p37"/>
          <p:cNvSpPr txBox="1">
            <a:spLocks noGrp="1"/>
          </p:cNvSpPr>
          <p:nvPr>
            <p:ph type="subTitle" idx="6"/>
          </p:nvPr>
        </p:nvSpPr>
        <p:spPr>
          <a:xfrm>
            <a:off x="6267545" y="2965843"/>
            <a:ext cx="2281933" cy="1621800"/>
          </a:xfrm>
          <a:prstGeom prst="rect">
            <a:avLst/>
          </a:prstGeom>
        </p:spPr>
        <p:txBody>
          <a:bodyPr spcFirstLastPara="1" wrap="square" lIns="91425" tIns="91425" rIns="274300" bIns="91425" anchor="t" anchorCtr="0">
            <a:noAutofit/>
          </a:bodyPr>
          <a:lstStyle/>
          <a:p>
            <a:pPr marL="0" lvl="0" indent="0" algn="just" rtl="0">
              <a:spcBef>
                <a:spcPts val="0"/>
              </a:spcBef>
              <a:spcAft>
                <a:spcPts val="0"/>
              </a:spcAft>
              <a:buClr>
                <a:schemeClr val="dk1"/>
              </a:buClr>
              <a:buSzPts val="1100"/>
              <a:buFont typeface="Arial"/>
              <a:buNone/>
            </a:pPr>
            <a:r>
              <a:rPr lang="en-ID" dirty="0" err="1"/>
              <a:t>Lendir</a:t>
            </a:r>
            <a:r>
              <a:rPr lang="en-ID" dirty="0"/>
              <a:t> vagina &amp; </a:t>
            </a:r>
            <a:r>
              <a:rPr lang="en-ID" dirty="0" err="1"/>
              <a:t>serviks</a:t>
            </a:r>
            <a:r>
              <a:rPr lang="en-ID" dirty="0"/>
              <a:t> </a:t>
            </a:r>
            <a:endParaRPr dirty="0"/>
          </a:p>
        </p:txBody>
      </p:sp>
      <p:sp>
        <p:nvSpPr>
          <p:cNvPr id="1327" name="Google Shape;1327;p37"/>
          <p:cNvSpPr/>
          <p:nvPr/>
        </p:nvSpPr>
        <p:spPr>
          <a:xfrm>
            <a:off x="1361862" y="1642330"/>
            <a:ext cx="672000" cy="572700"/>
          </a:xfrm>
          <a:prstGeom prst="teardrop">
            <a:avLst>
              <a:gd name="adj" fmla="val 63665"/>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Epilogue"/>
              <a:ea typeface="Epilogue"/>
              <a:cs typeface="Epilogue"/>
              <a:sym typeface="Epilogue"/>
            </a:endParaRPr>
          </a:p>
        </p:txBody>
      </p:sp>
      <p:sp>
        <p:nvSpPr>
          <p:cNvPr id="1328" name="Google Shape;1328;p37"/>
          <p:cNvSpPr/>
          <p:nvPr/>
        </p:nvSpPr>
        <p:spPr>
          <a:xfrm>
            <a:off x="3931325" y="1642330"/>
            <a:ext cx="672000" cy="572700"/>
          </a:xfrm>
          <a:prstGeom prst="teardrop">
            <a:avLst>
              <a:gd name="adj" fmla="val 63665"/>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Epilogue"/>
              <a:ea typeface="Epilogue"/>
              <a:cs typeface="Epilogue"/>
              <a:sym typeface="Epilogue"/>
            </a:endParaRPr>
          </a:p>
        </p:txBody>
      </p:sp>
      <p:sp>
        <p:nvSpPr>
          <p:cNvPr id="1329" name="Google Shape;1329;p37"/>
          <p:cNvSpPr/>
          <p:nvPr/>
        </p:nvSpPr>
        <p:spPr>
          <a:xfrm>
            <a:off x="6640180" y="1603661"/>
            <a:ext cx="672000" cy="572700"/>
          </a:xfrm>
          <a:prstGeom prst="teardrop">
            <a:avLst>
              <a:gd name="adj" fmla="val 63665"/>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Epilogue"/>
              <a:ea typeface="Epilogue"/>
              <a:cs typeface="Epilogue"/>
              <a:sym typeface="Epilogue"/>
            </a:endParaRPr>
          </a:p>
        </p:txBody>
      </p:sp>
      <p:grpSp>
        <p:nvGrpSpPr>
          <p:cNvPr id="1330" name="Google Shape;1330;p37"/>
          <p:cNvGrpSpPr/>
          <p:nvPr/>
        </p:nvGrpSpPr>
        <p:grpSpPr>
          <a:xfrm>
            <a:off x="1563257" y="1760779"/>
            <a:ext cx="269209" cy="334551"/>
            <a:chOff x="1700300" y="238125"/>
            <a:chExt cx="4199825" cy="5219200"/>
          </a:xfrm>
        </p:grpSpPr>
        <p:sp>
          <p:nvSpPr>
            <p:cNvPr id="1331" name="Google Shape;1331;p37"/>
            <p:cNvSpPr/>
            <p:nvPr/>
          </p:nvSpPr>
          <p:spPr>
            <a:xfrm>
              <a:off x="1888675" y="238125"/>
              <a:ext cx="4011450" cy="5219200"/>
            </a:xfrm>
            <a:custGeom>
              <a:avLst/>
              <a:gdLst/>
              <a:ahLst/>
              <a:cxnLst/>
              <a:rect l="l" t="t" r="r" b="b"/>
              <a:pathLst>
                <a:path w="160458" h="208768" extrusionOk="0">
                  <a:moveTo>
                    <a:pt x="4306" y="0"/>
                  </a:moveTo>
                  <a:cubicBezTo>
                    <a:pt x="1925" y="0"/>
                    <a:pt x="1" y="1925"/>
                    <a:pt x="1" y="4306"/>
                  </a:cubicBezTo>
                  <a:lnTo>
                    <a:pt x="1" y="204461"/>
                  </a:lnTo>
                  <a:cubicBezTo>
                    <a:pt x="1" y="206843"/>
                    <a:pt x="1925" y="208767"/>
                    <a:pt x="4306" y="208767"/>
                  </a:cubicBezTo>
                  <a:lnTo>
                    <a:pt x="156152" y="208767"/>
                  </a:lnTo>
                  <a:cubicBezTo>
                    <a:pt x="158533" y="208767"/>
                    <a:pt x="160458" y="206843"/>
                    <a:pt x="160458" y="204461"/>
                  </a:cubicBezTo>
                  <a:lnTo>
                    <a:pt x="160458" y="4306"/>
                  </a:lnTo>
                  <a:cubicBezTo>
                    <a:pt x="160458" y="1925"/>
                    <a:pt x="158533" y="0"/>
                    <a:pt x="15615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2" name="Google Shape;1332;p37"/>
            <p:cNvSpPr/>
            <p:nvPr/>
          </p:nvSpPr>
          <p:spPr>
            <a:xfrm>
              <a:off x="5477675" y="238125"/>
              <a:ext cx="422450" cy="5219200"/>
            </a:xfrm>
            <a:custGeom>
              <a:avLst/>
              <a:gdLst/>
              <a:ahLst/>
              <a:cxnLst/>
              <a:rect l="l" t="t" r="r" b="b"/>
              <a:pathLst>
                <a:path w="16898" h="208768" extrusionOk="0">
                  <a:moveTo>
                    <a:pt x="1" y="0"/>
                  </a:moveTo>
                  <a:cubicBezTo>
                    <a:pt x="2382" y="0"/>
                    <a:pt x="4306" y="1925"/>
                    <a:pt x="4306" y="4306"/>
                  </a:cubicBezTo>
                  <a:lnTo>
                    <a:pt x="4306" y="204461"/>
                  </a:lnTo>
                  <a:cubicBezTo>
                    <a:pt x="4306" y="206843"/>
                    <a:pt x="2382" y="208767"/>
                    <a:pt x="1" y="208767"/>
                  </a:cubicBezTo>
                  <a:lnTo>
                    <a:pt x="12592" y="208767"/>
                  </a:lnTo>
                  <a:cubicBezTo>
                    <a:pt x="14973" y="208767"/>
                    <a:pt x="16898" y="206843"/>
                    <a:pt x="16898" y="204461"/>
                  </a:cubicBezTo>
                  <a:lnTo>
                    <a:pt x="16898" y="4306"/>
                  </a:lnTo>
                  <a:cubicBezTo>
                    <a:pt x="16898" y="1925"/>
                    <a:pt x="14973" y="0"/>
                    <a:pt x="12592" y="0"/>
                  </a:cubicBez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37"/>
            <p:cNvSpPr/>
            <p:nvPr/>
          </p:nvSpPr>
          <p:spPr>
            <a:xfrm>
              <a:off x="2489525" y="600325"/>
              <a:ext cx="2695800" cy="2250175"/>
            </a:xfrm>
            <a:custGeom>
              <a:avLst/>
              <a:gdLst/>
              <a:ahLst/>
              <a:cxnLst/>
              <a:rect l="l" t="t" r="r" b="b"/>
              <a:pathLst>
                <a:path w="107832" h="90007" extrusionOk="0">
                  <a:moveTo>
                    <a:pt x="25869" y="1"/>
                  </a:moveTo>
                  <a:cubicBezTo>
                    <a:pt x="11747" y="1"/>
                    <a:pt x="0" y="16382"/>
                    <a:pt x="4803" y="29810"/>
                  </a:cubicBezTo>
                  <a:cubicBezTo>
                    <a:pt x="6564" y="33757"/>
                    <a:pt x="10413" y="36334"/>
                    <a:pt x="14262" y="38291"/>
                  </a:cubicBezTo>
                  <a:cubicBezTo>
                    <a:pt x="18144" y="40216"/>
                    <a:pt x="23363" y="40868"/>
                    <a:pt x="25549" y="44619"/>
                  </a:cubicBezTo>
                  <a:cubicBezTo>
                    <a:pt x="28811" y="50262"/>
                    <a:pt x="33084" y="65985"/>
                    <a:pt x="39314" y="74108"/>
                  </a:cubicBezTo>
                  <a:cubicBezTo>
                    <a:pt x="45813" y="83822"/>
                    <a:pt x="56962" y="90006"/>
                    <a:pt x="66784" y="90006"/>
                  </a:cubicBezTo>
                  <a:cubicBezTo>
                    <a:pt x="76289" y="90006"/>
                    <a:pt x="84552" y="84215"/>
                    <a:pt x="86157" y="70226"/>
                  </a:cubicBezTo>
                  <a:cubicBezTo>
                    <a:pt x="86157" y="70177"/>
                    <a:pt x="86189" y="70152"/>
                    <a:pt x="86226" y="70152"/>
                  </a:cubicBezTo>
                  <a:cubicBezTo>
                    <a:pt x="86263" y="70152"/>
                    <a:pt x="86303" y="70177"/>
                    <a:pt x="86320" y="70226"/>
                  </a:cubicBezTo>
                  <a:cubicBezTo>
                    <a:pt x="87951" y="76000"/>
                    <a:pt x="88766" y="83013"/>
                    <a:pt x="92811" y="87449"/>
                  </a:cubicBezTo>
                  <a:cubicBezTo>
                    <a:pt x="93389" y="87681"/>
                    <a:pt x="93993" y="87786"/>
                    <a:pt x="94612" y="87786"/>
                  </a:cubicBezTo>
                  <a:cubicBezTo>
                    <a:pt x="99648" y="87786"/>
                    <a:pt x="105640" y="80845"/>
                    <a:pt x="106250" y="79131"/>
                  </a:cubicBezTo>
                  <a:cubicBezTo>
                    <a:pt x="107832" y="76045"/>
                    <a:pt x="105444" y="71881"/>
                    <a:pt x="102534" y="71881"/>
                  </a:cubicBezTo>
                  <a:cubicBezTo>
                    <a:pt x="101723" y="71881"/>
                    <a:pt x="100870" y="72205"/>
                    <a:pt x="100053" y="72966"/>
                  </a:cubicBezTo>
                  <a:cubicBezTo>
                    <a:pt x="97410" y="65822"/>
                    <a:pt x="96856" y="50556"/>
                    <a:pt x="81949" y="46674"/>
                  </a:cubicBezTo>
                  <a:cubicBezTo>
                    <a:pt x="80945" y="46445"/>
                    <a:pt x="79979" y="46337"/>
                    <a:pt x="79052" y="46337"/>
                  </a:cubicBezTo>
                  <a:cubicBezTo>
                    <a:pt x="70733" y="46337"/>
                    <a:pt x="65583" y="55086"/>
                    <a:pt x="64790" y="64126"/>
                  </a:cubicBezTo>
                  <a:cubicBezTo>
                    <a:pt x="64790" y="64191"/>
                    <a:pt x="64750" y="64224"/>
                    <a:pt x="64709" y="64224"/>
                  </a:cubicBezTo>
                  <a:cubicBezTo>
                    <a:pt x="64668" y="64224"/>
                    <a:pt x="64627" y="64191"/>
                    <a:pt x="64627" y="64126"/>
                  </a:cubicBezTo>
                  <a:cubicBezTo>
                    <a:pt x="63290" y="52839"/>
                    <a:pt x="55559" y="42140"/>
                    <a:pt x="46132" y="35714"/>
                  </a:cubicBezTo>
                  <a:cubicBezTo>
                    <a:pt x="49883" y="29614"/>
                    <a:pt x="51938" y="19698"/>
                    <a:pt x="44501" y="15163"/>
                  </a:cubicBezTo>
                  <a:cubicBezTo>
                    <a:pt x="37879" y="11119"/>
                    <a:pt x="36901" y="1137"/>
                    <a:pt x="28713" y="224"/>
                  </a:cubicBezTo>
                  <a:cubicBezTo>
                    <a:pt x="27757" y="73"/>
                    <a:pt x="26808" y="1"/>
                    <a:pt x="25869" y="1"/>
                  </a:cubicBezTo>
                  <a:close/>
                </a:path>
              </a:pathLst>
            </a:custGeom>
            <a:solidFill>
              <a:srgbClr val="783F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37"/>
            <p:cNvSpPr/>
            <p:nvPr/>
          </p:nvSpPr>
          <p:spPr>
            <a:xfrm>
              <a:off x="2972475" y="600325"/>
              <a:ext cx="1132750" cy="1653900"/>
            </a:xfrm>
            <a:custGeom>
              <a:avLst/>
              <a:gdLst/>
              <a:ahLst/>
              <a:cxnLst/>
              <a:rect l="l" t="t" r="r" b="b"/>
              <a:pathLst>
                <a:path w="45310" h="66156" extrusionOk="0">
                  <a:moveTo>
                    <a:pt x="6590" y="1"/>
                  </a:moveTo>
                  <a:cubicBezTo>
                    <a:pt x="4308" y="1"/>
                    <a:pt x="2088" y="437"/>
                    <a:pt x="0" y="1202"/>
                  </a:cubicBezTo>
                  <a:cubicBezTo>
                    <a:pt x="5383" y="3975"/>
                    <a:pt x="6948" y="11706"/>
                    <a:pt x="12559" y="15163"/>
                  </a:cubicBezTo>
                  <a:cubicBezTo>
                    <a:pt x="19540" y="19404"/>
                    <a:pt x="18170" y="28407"/>
                    <a:pt x="14908" y="34507"/>
                  </a:cubicBezTo>
                  <a:cubicBezTo>
                    <a:pt x="14516" y="35192"/>
                    <a:pt x="14712" y="36040"/>
                    <a:pt x="15299" y="36497"/>
                  </a:cubicBezTo>
                  <a:cubicBezTo>
                    <a:pt x="24041" y="43053"/>
                    <a:pt x="28836" y="53916"/>
                    <a:pt x="32686" y="64126"/>
                  </a:cubicBezTo>
                  <a:cubicBezTo>
                    <a:pt x="33259" y="65648"/>
                    <a:pt x="34885" y="66156"/>
                    <a:pt x="36787" y="66156"/>
                  </a:cubicBezTo>
                  <a:cubicBezTo>
                    <a:pt x="40509" y="66156"/>
                    <a:pt x="45288" y="64212"/>
                    <a:pt x="45309" y="64126"/>
                  </a:cubicBezTo>
                  <a:cubicBezTo>
                    <a:pt x="43972" y="52839"/>
                    <a:pt x="36241" y="42140"/>
                    <a:pt x="26814" y="35714"/>
                  </a:cubicBezTo>
                  <a:cubicBezTo>
                    <a:pt x="30565" y="29614"/>
                    <a:pt x="32620" y="19698"/>
                    <a:pt x="25183" y="15163"/>
                  </a:cubicBezTo>
                  <a:cubicBezTo>
                    <a:pt x="18561" y="11119"/>
                    <a:pt x="17583" y="1137"/>
                    <a:pt x="9395" y="224"/>
                  </a:cubicBezTo>
                  <a:cubicBezTo>
                    <a:pt x="8453" y="73"/>
                    <a:pt x="7516" y="1"/>
                    <a:pt x="6590" y="1"/>
                  </a:cubicBezTo>
                  <a:close/>
                </a:path>
              </a:pathLst>
            </a:custGeom>
            <a:solidFill>
              <a:srgbClr val="091C23">
                <a:alpha val="1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37"/>
            <p:cNvSpPr/>
            <p:nvPr/>
          </p:nvSpPr>
          <p:spPr>
            <a:xfrm>
              <a:off x="4355550" y="1758725"/>
              <a:ext cx="829775" cy="1036250"/>
            </a:xfrm>
            <a:custGeom>
              <a:avLst/>
              <a:gdLst/>
              <a:ahLst/>
              <a:cxnLst/>
              <a:rect l="l" t="t" r="r" b="b"/>
              <a:pathLst>
                <a:path w="33191" h="41450" extrusionOk="0">
                  <a:moveTo>
                    <a:pt x="4400" y="0"/>
                  </a:moveTo>
                  <a:cubicBezTo>
                    <a:pt x="2819" y="0"/>
                    <a:pt x="1358" y="317"/>
                    <a:pt x="1" y="893"/>
                  </a:cubicBezTo>
                  <a:cubicBezTo>
                    <a:pt x="13310" y="4481"/>
                    <a:pt x="11679" y="23890"/>
                    <a:pt x="11679" y="23890"/>
                  </a:cubicBezTo>
                  <a:cubicBezTo>
                    <a:pt x="13310" y="29664"/>
                    <a:pt x="14125" y="36677"/>
                    <a:pt x="18170" y="41113"/>
                  </a:cubicBezTo>
                  <a:cubicBezTo>
                    <a:pt x="18748" y="41345"/>
                    <a:pt x="19352" y="41450"/>
                    <a:pt x="19971" y="41450"/>
                  </a:cubicBezTo>
                  <a:cubicBezTo>
                    <a:pt x="25007" y="41450"/>
                    <a:pt x="30999" y="34509"/>
                    <a:pt x="31609" y="32795"/>
                  </a:cubicBezTo>
                  <a:cubicBezTo>
                    <a:pt x="33191" y="29709"/>
                    <a:pt x="30803" y="25545"/>
                    <a:pt x="27893" y="25545"/>
                  </a:cubicBezTo>
                  <a:cubicBezTo>
                    <a:pt x="27082" y="25545"/>
                    <a:pt x="26229" y="25869"/>
                    <a:pt x="25412" y="26630"/>
                  </a:cubicBezTo>
                  <a:cubicBezTo>
                    <a:pt x="22769" y="19486"/>
                    <a:pt x="22215" y="4220"/>
                    <a:pt x="7308" y="338"/>
                  </a:cubicBezTo>
                  <a:cubicBezTo>
                    <a:pt x="6295" y="109"/>
                    <a:pt x="5327" y="0"/>
                    <a:pt x="4400" y="0"/>
                  </a:cubicBezTo>
                  <a:close/>
                </a:path>
              </a:pathLst>
            </a:custGeom>
            <a:solidFill>
              <a:srgbClr val="091C23">
                <a:alpha val="1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37"/>
            <p:cNvSpPr/>
            <p:nvPr/>
          </p:nvSpPr>
          <p:spPr>
            <a:xfrm>
              <a:off x="3382675" y="1295800"/>
              <a:ext cx="896725" cy="801000"/>
            </a:xfrm>
            <a:custGeom>
              <a:avLst/>
              <a:gdLst/>
              <a:ahLst/>
              <a:cxnLst/>
              <a:rect l="l" t="t" r="r" b="b"/>
              <a:pathLst>
                <a:path w="35869" h="32040" extrusionOk="0">
                  <a:moveTo>
                    <a:pt x="27104" y="1"/>
                  </a:moveTo>
                  <a:cubicBezTo>
                    <a:pt x="20716" y="1"/>
                    <a:pt x="21200" y="8587"/>
                    <a:pt x="19474" y="12201"/>
                  </a:cubicBezTo>
                  <a:cubicBezTo>
                    <a:pt x="18002" y="14666"/>
                    <a:pt x="16319" y="15318"/>
                    <a:pt x="14505" y="15318"/>
                  </a:cubicBezTo>
                  <a:cubicBezTo>
                    <a:pt x="12468" y="15318"/>
                    <a:pt x="10265" y="14497"/>
                    <a:pt x="8007" y="14497"/>
                  </a:cubicBezTo>
                  <a:cubicBezTo>
                    <a:pt x="6794" y="14497"/>
                    <a:pt x="5566" y="14734"/>
                    <a:pt x="4339" y="15463"/>
                  </a:cubicBezTo>
                  <a:cubicBezTo>
                    <a:pt x="4339" y="15463"/>
                    <a:pt x="0" y="18660"/>
                    <a:pt x="3197" y="24825"/>
                  </a:cubicBezTo>
                  <a:cubicBezTo>
                    <a:pt x="4958" y="28217"/>
                    <a:pt x="12428" y="31120"/>
                    <a:pt x="12428" y="31120"/>
                  </a:cubicBezTo>
                  <a:cubicBezTo>
                    <a:pt x="14007" y="31751"/>
                    <a:pt x="15494" y="32039"/>
                    <a:pt x="16888" y="32039"/>
                  </a:cubicBezTo>
                  <a:cubicBezTo>
                    <a:pt x="31565" y="32039"/>
                    <a:pt x="35869" y="90"/>
                    <a:pt x="27140" y="1"/>
                  </a:cubicBezTo>
                  <a:cubicBezTo>
                    <a:pt x="27128" y="1"/>
                    <a:pt x="27116" y="1"/>
                    <a:pt x="27104" y="1"/>
                  </a:cubicBezTo>
                  <a:close/>
                </a:path>
              </a:pathLst>
            </a:custGeom>
            <a:solidFill>
              <a:srgbClr val="783F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37"/>
            <p:cNvSpPr/>
            <p:nvPr/>
          </p:nvSpPr>
          <p:spPr>
            <a:xfrm>
              <a:off x="3085825" y="3155950"/>
              <a:ext cx="1617150" cy="504000"/>
            </a:xfrm>
            <a:custGeom>
              <a:avLst/>
              <a:gdLst/>
              <a:ahLst/>
              <a:cxnLst/>
              <a:rect l="l" t="t" r="r" b="b"/>
              <a:pathLst>
                <a:path w="64686" h="20160" extrusionOk="0">
                  <a:moveTo>
                    <a:pt x="4633" y="1"/>
                  </a:moveTo>
                  <a:cubicBezTo>
                    <a:pt x="2088" y="1"/>
                    <a:pt x="1" y="2056"/>
                    <a:pt x="1" y="4600"/>
                  </a:cubicBezTo>
                  <a:lnTo>
                    <a:pt x="1" y="15528"/>
                  </a:lnTo>
                  <a:cubicBezTo>
                    <a:pt x="1" y="18072"/>
                    <a:pt x="2088" y="20160"/>
                    <a:pt x="4633" y="20160"/>
                  </a:cubicBezTo>
                  <a:lnTo>
                    <a:pt x="60086" y="20160"/>
                  </a:lnTo>
                  <a:cubicBezTo>
                    <a:pt x="62631" y="20160"/>
                    <a:pt x="64686" y="18072"/>
                    <a:pt x="64686" y="15528"/>
                  </a:cubicBezTo>
                  <a:lnTo>
                    <a:pt x="64686" y="4600"/>
                  </a:lnTo>
                  <a:cubicBezTo>
                    <a:pt x="64686" y="2056"/>
                    <a:pt x="62631" y="1"/>
                    <a:pt x="6008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37"/>
            <p:cNvSpPr/>
            <p:nvPr/>
          </p:nvSpPr>
          <p:spPr>
            <a:xfrm>
              <a:off x="2506000" y="3959225"/>
              <a:ext cx="2841225" cy="152525"/>
            </a:xfrm>
            <a:custGeom>
              <a:avLst/>
              <a:gdLst/>
              <a:ahLst/>
              <a:cxnLst/>
              <a:rect l="l" t="t" r="r" b="b"/>
              <a:pathLst>
                <a:path w="113649" h="6101" extrusionOk="0">
                  <a:moveTo>
                    <a:pt x="3034" y="0"/>
                  </a:moveTo>
                  <a:cubicBezTo>
                    <a:pt x="1371" y="0"/>
                    <a:pt x="1" y="1370"/>
                    <a:pt x="1" y="3034"/>
                  </a:cubicBezTo>
                  <a:cubicBezTo>
                    <a:pt x="1" y="4730"/>
                    <a:pt x="1371" y="6100"/>
                    <a:pt x="3034" y="6100"/>
                  </a:cubicBezTo>
                  <a:lnTo>
                    <a:pt x="110582" y="6100"/>
                  </a:lnTo>
                  <a:cubicBezTo>
                    <a:pt x="112278" y="6100"/>
                    <a:pt x="113648" y="4730"/>
                    <a:pt x="113648" y="3034"/>
                  </a:cubicBezTo>
                  <a:cubicBezTo>
                    <a:pt x="113648" y="1370"/>
                    <a:pt x="112278" y="0"/>
                    <a:pt x="1105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37"/>
            <p:cNvSpPr/>
            <p:nvPr/>
          </p:nvSpPr>
          <p:spPr>
            <a:xfrm>
              <a:off x="2506000" y="4277275"/>
              <a:ext cx="2841225" cy="152525"/>
            </a:xfrm>
            <a:custGeom>
              <a:avLst/>
              <a:gdLst/>
              <a:ahLst/>
              <a:cxnLst/>
              <a:rect l="l" t="t" r="r" b="b"/>
              <a:pathLst>
                <a:path w="113649" h="6101" extrusionOk="0">
                  <a:moveTo>
                    <a:pt x="3034" y="0"/>
                  </a:moveTo>
                  <a:cubicBezTo>
                    <a:pt x="1371" y="0"/>
                    <a:pt x="1" y="1370"/>
                    <a:pt x="1" y="3066"/>
                  </a:cubicBezTo>
                  <a:cubicBezTo>
                    <a:pt x="1" y="4730"/>
                    <a:pt x="1371" y="6100"/>
                    <a:pt x="3034" y="6100"/>
                  </a:cubicBezTo>
                  <a:lnTo>
                    <a:pt x="110582" y="6100"/>
                  </a:lnTo>
                  <a:cubicBezTo>
                    <a:pt x="112278" y="6100"/>
                    <a:pt x="113648" y="4730"/>
                    <a:pt x="113648" y="3066"/>
                  </a:cubicBezTo>
                  <a:cubicBezTo>
                    <a:pt x="113648" y="1370"/>
                    <a:pt x="112278" y="0"/>
                    <a:pt x="1105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37"/>
            <p:cNvSpPr/>
            <p:nvPr/>
          </p:nvSpPr>
          <p:spPr>
            <a:xfrm>
              <a:off x="2506000" y="4595300"/>
              <a:ext cx="2841225" cy="153350"/>
            </a:xfrm>
            <a:custGeom>
              <a:avLst/>
              <a:gdLst/>
              <a:ahLst/>
              <a:cxnLst/>
              <a:rect l="l" t="t" r="r" b="b"/>
              <a:pathLst>
                <a:path w="113649" h="6134" extrusionOk="0">
                  <a:moveTo>
                    <a:pt x="3034" y="1"/>
                  </a:moveTo>
                  <a:cubicBezTo>
                    <a:pt x="1371" y="1"/>
                    <a:pt x="1" y="1371"/>
                    <a:pt x="1" y="3067"/>
                  </a:cubicBezTo>
                  <a:cubicBezTo>
                    <a:pt x="1" y="4763"/>
                    <a:pt x="1371" y="6133"/>
                    <a:pt x="3034" y="6133"/>
                  </a:cubicBezTo>
                  <a:lnTo>
                    <a:pt x="110582" y="6133"/>
                  </a:lnTo>
                  <a:cubicBezTo>
                    <a:pt x="112278" y="6133"/>
                    <a:pt x="113648" y="4763"/>
                    <a:pt x="113648" y="3067"/>
                  </a:cubicBezTo>
                  <a:cubicBezTo>
                    <a:pt x="113648" y="1371"/>
                    <a:pt x="112278" y="1"/>
                    <a:pt x="11058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1" name="Google Shape;1341;p37"/>
            <p:cNvSpPr/>
            <p:nvPr/>
          </p:nvSpPr>
          <p:spPr>
            <a:xfrm>
              <a:off x="2506000" y="4913350"/>
              <a:ext cx="1865075" cy="153350"/>
            </a:xfrm>
            <a:custGeom>
              <a:avLst/>
              <a:gdLst/>
              <a:ahLst/>
              <a:cxnLst/>
              <a:rect l="l" t="t" r="r" b="b"/>
              <a:pathLst>
                <a:path w="74603" h="6134" extrusionOk="0">
                  <a:moveTo>
                    <a:pt x="3034" y="1"/>
                  </a:moveTo>
                  <a:cubicBezTo>
                    <a:pt x="1371" y="1"/>
                    <a:pt x="1" y="1371"/>
                    <a:pt x="1" y="3067"/>
                  </a:cubicBezTo>
                  <a:cubicBezTo>
                    <a:pt x="1" y="4763"/>
                    <a:pt x="1371" y="6133"/>
                    <a:pt x="3034" y="6133"/>
                  </a:cubicBezTo>
                  <a:lnTo>
                    <a:pt x="71536" y="6133"/>
                  </a:lnTo>
                  <a:cubicBezTo>
                    <a:pt x="73232" y="6133"/>
                    <a:pt x="74602" y="4763"/>
                    <a:pt x="74602" y="3067"/>
                  </a:cubicBezTo>
                  <a:cubicBezTo>
                    <a:pt x="74602" y="1371"/>
                    <a:pt x="73232" y="1"/>
                    <a:pt x="7153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37"/>
            <p:cNvSpPr/>
            <p:nvPr/>
          </p:nvSpPr>
          <p:spPr>
            <a:xfrm>
              <a:off x="1700300" y="720075"/>
              <a:ext cx="377600" cy="566800"/>
            </a:xfrm>
            <a:custGeom>
              <a:avLst/>
              <a:gdLst/>
              <a:ahLst/>
              <a:cxnLst/>
              <a:rect l="l" t="t" r="r" b="b"/>
              <a:pathLst>
                <a:path w="15104" h="22672" extrusionOk="0">
                  <a:moveTo>
                    <a:pt x="2936" y="0"/>
                  </a:moveTo>
                  <a:cubicBezTo>
                    <a:pt x="1305" y="0"/>
                    <a:pt x="0" y="1305"/>
                    <a:pt x="0" y="2936"/>
                  </a:cubicBezTo>
                  <a:lnTo>
                    <a:pt x="0" y="19735"/>
                  </a:lnTo>
                  <a:cubicBezTo>
                    <a:pt x="0" y="21366"/>
                    <a:pt x="1305" y="22671"/>
                    <a:pt x="2936" y="22671"/>
                  </a:cubicBezTo>
                  <a:lnTo>
                    <a:pt x="12168" y="22671"/>
                  </a:lnTo>
                  <a:cubicBezTo>
                    <a:pt x="13799" y="22671"/>
                    <a:pt x="15103" y="21366"/>
                    <a:pt x="15103" y="19735"/>
                  </a:cubicBezTo>
                  <a:lnTo>
                    <a:pt x="15103" y="2936"/>
                  </a:lnTo>
                  <a:cubicBezTo>
                    <a:pt x="15103" y="1305"/>
                    <a:pt x="13799" y="0"/>
                    <a:pt x="121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37"/>
            <p:cNvSpPr/>
            <p:nvPr/>
          </p:nvSpPr>
          <p:spPr>
            <a:xfrm>
              <a:off x="1700300" y="4408550"/>
              <a:ext cx="377600" cy="566800"/>
            </a:xfrm>
            <a:custGeom>
              <a:avLst/>
              <a:gdLst/>
              <a:ahLst/>
              <a:cxnLst/>
              <a:rect l="l" t="t" r="r" b="b"/>
              <a:pathLst>
                <a:path w="15104" h="22672" extrusionOk="0">
                  <a:moveTo>
                    <a:pt x="2936" y="1"/>
                  </a:moveTo>
                  <a:cubicBezTo>
                    <a:pt x="1305" y="1"/>
                    <a:pt x="0" y="1306"/>
                    <a:pt x="0" y="2937"/>
                  </a:cubicBezTo>
                  <a:lnTo>
                    <a:pt x="0" y="19736"/>
                  </a:lnTo>
                  <a:cubicBezTo>
                    <a:pt x="0" y="21367"/>
                    <a:pt x="1305" y="22672"/>
                    <a:pt x="2936" y="22672"/>
                  </a:cubicBezTo>
                  <a:lnTo>
                    <a:pt x="12168" y="22672"/>
                  </a:lnTo>
                  <a:cubicBezTo>
                    <a:pt x="13799" y="22672"/>
                    <a:pt x="15103" y="21367"/>
                    <a:pt x="15103" y="19736"/>
                  </a:cubicBezTo>
                  <a:lnTo>
                    <a:pt x="15103" y="2937"/>
                  </a:lnTo>
                  <a:cubicBezTo>
                    <a:pt x="15103" y="1306"/>
                    <a:pt x="13799" y="1"/>
                    <a:pt x="1216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44" name="Google Shape;1344;p37"/>
          <p:cNvGrpSpPr/>
          <p:nvPr/>
        </p:nvGrpSpPr>
        <p:grpSpPr>
          <a:xfrm>
            <a:off x="6763688" y="1756754"/>
            <a:ext cx="334551" cy="334551"/>
            <a:chOff x="1190625" y="238125"/>
            <a:chExt cx="5219200" cy="5219200"/>
          </a:xfrm>
        </p:grpSpPr>
        <p:sp>
          <p:nvSpPr>
            <p:cNvPr id="1345" name="Google Shape;1345;p37"/>
            <p:cNvSpPr/>
            <p:nvPr/>
          </p:nvSpPr>
          <p:spPr>
            <a:xfrm>
              <a:off x="3394075" y="3385125"/>
              <a:ext cx="812275" cy="2072200"/>
            </a:xfrm>
            <a:custGeom>
              <a:avLst/>
              <a:gdLst/>
              <a:ahLst/>
              <a:cxnLst/>
              <a:rect l="l" t="t" r="r" b="b"/>
              <a:pathLst>
                <a:path w="32491" h="82888" extrusionOk="0">
                  <a:moveTo>
                    <a:pt x="1" y="0"/>
                  </a:moveTo>
                  <a:lnTo>
                    <a:pt x="1" y="81484"/>
                  </a:lnTo>
                  <a:cubicBezTo>
                    <a:pt x="1" y="82267"/>
                    <a:pt x="621" y="82887"/>
                    <a:pt x="1404" y="82887"/>
                  </a:cubicBezTo>
                  <a:lnTo>
                    <a:pt x="31088" y="82887"/>
                  </a:lnTo>
                  <a:cubicBezTo>
                    <a:pt x="31870" y="82887"/>
                    <a:pt x="32490" y="82267"/>
                    <a:pt x="32490" y="81484"/>
                  </a:cubicBezTo>
                  <a:lnTo>
                    <a:pt x="32490"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37"/>
            <p:cNvSpPr/>
            <p:nvPr/>
          </p:nvSpPr>
          <p:spPr>
            <a:xfrm>
              <a:off x="3890725" y="3385125"/>
              <a:ext cx="315625" cy="2072200"/>
            </a:xfrm>
            <a:custGeom>
              <a:avLst/>
              <a:gdLst/>
              <a:ahLst/>
              <a:cxnLst/>
              <a:rect l="l" t="t" r="r" b="b"/>
              <a:pathLst>
                <a:path w="12625" h="82888" extrusionOk="0">
                  <a:moveTo>
                    <a:pt x="0" y="0"/>
                  </a:moveTo>
                  <a:lnTo>
                    <a:pt x="0" y="82887"/>
                  </a:lnTo>
                  <a:lnTo>
                    <a:pt x="11222" y="82887"/>
                  </a:lnTo>
                  <a:cubicBezTo>
                    <a:pt x="12004" y="82887"/>
                    <a:pt x="12624" y="82267"/>
                    <a:pt x="12624" y="81484"/>
                  </a:cubicBezTo>
                  <a:lnTo>
                    <a:pt x="12624" y="0"/>
                  </a:lnTo>
                  <a:close/>
                </a:path>
              </a:pathLst>
            </a:custGeom>
            <a:solidFill>
              <a:srgbClr val="091C23">
                <a:alpha val="1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37"/>
            <p:cNvSpPr/>
            <p:nvPr/>
          </p:nvSpPr>
          <p:spPr>
            <a:xfrm>
              <a:off x="1190625" y="238125"/>
              <a:ext cx="5219200" cy="3297075"/>
            </a:xfrm>
            <a:custGeom>
              <a:avLst/>
              <a:gdLst/>
              <a:ahLst/>
              <a:cxnLst/>
              <a:rect l="l" t="t" r="r" b="b"/>
              <a:pathLst>
                <a:path w="208768" h="131883" extrusionOk="0">
                  <a:moveTo>
                    <a:pt x="8155" y="0"/>
                  </a:moveTo>
                  <a:cubicBezTo>
                    <a:pt x="3653" y="0"/>
                    <a:pt x="0" y="3653"/>
                    <a:pt x="0" y="8155"/>
                  </a:cubicBezTo>
                  <a:lnTo>
                    <a:pt x="0" y="123727"/>
                  </a:lnTo>
                  <a:cubicBezTo>
                    <a:pt x="0" y="128261"/>
                    <a:pt x="3653" y="131882"/>
                    <a:pt x="8155" y="131882"/>
                  </a:cubicBezTo>
                  <a:lnTo>
                    <a:pt x="200612" y="131882"/>
                  </a:lnTo>
                  <a:cubicBezTo>
                    <a:pt x="205114" y="131882"/>
                    <a:pt x="208767" y="128261"/>
                    <a:pt x="208767" y="123727"/>
                  </a:cubicBezTo>
                  <a:lnTo>
                    <a:pt x="208767" y="8155"/>
                  </a:lnTo>
                  <a:cubicBezTo>
                    <a:pt x="208767" y="3653"/>
                    <a:pt x="205114" y="0"/>
                    <a:pt x="20061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37"/>
            <p:cNvSpPr/>
            <p:nvPr/>
          </p:nvSpPr>
          <p:spPr>
            <a:xfrm>
              <a:off x="5891125" y="238125"/>
              <a:ext cx="518700" cy="3297075"/>
            </a:xfrm>
            <a:custGeom>
              <a:avLst/>
              <a:gdLst/>
              <a:ahLst/>
              <a:cxnLst/>
              <a:rect l="l" t="t" r="r" b="b"/>
              <a:pathLst>
                <a:path w="20748" h="131883" extrusionOk="0">
                  <a:moveTo>
                    <a:pt x="1" y="0"/>
                  </a:moveTo>
                  <a:cubicBezTo>
                    <a:pt x="4502" y="0"/>
                    <a:pt x="8156" y="3653"/>
                    <a:pt x="8156" y="8155"/>
                  </a:cubicBezTo>
                  <a:lnTo>
                    <a:pt x="8156" y="123727"/>
                  </a:lnTo>
                  <a:cubicBezTo>
                    <a:pt x="8156" y="128261"/>
                    <a:pt x="4502" y="131882"/>
                    <a:pt x="1" y="131882"/>
                  </a:cubicBezTo>
                  <a:lnTo>
                    <a:pt x="12592" y="131882"/>
                  </a:lnTo>
                  <a:cubicBezTo>
                    <a:pt x="17094" y="131882"/>
                    <a:pt x="20747" y="128261"/>
                    <a:pt x="20747" y="123727"/>
                  </a:cubicBezTo>
                  <a:lnTo>
                    <a:pt x="20747" y="8155"/>
                  </a:lnTo>
                  <a:cubicBezTo>
                    <a:pt x="20747" y="3653"/>
                    <a:pt x="17094" y="0"/>
                    <a:pt x="12592" y="0"/>
                  </a:cubicBezTo>
                  <a:close/>
                </a:path>
              </a:pathLst>
            </a:custGeom>
            <a:solidFill>
              <a:srgbClr val="091C23">
                <a:alpha val="1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37"/>
            <p:cNvSpPr/>
            <p:nvPr/>
          </p:nvSpPr>
          <p:spPr>
            <a:xfrm>
              <a:off x="1505400" y="552900"/>
              <a:ext cx="4589625" cy="2667500"/>
            </a:xfrm>
            <a:custGeom>
              <a:avLst/>
              <a:gdLst/>
              <a:ahLst/>
              <a:cxnLst/>
              <a:rect l="l" t="t" r="r" b="b"/>
              <a:pathLst>
                <a:path w="183585" h="106700" extrusionOk="0">
                  <a:moveTo>
                    <a:pt x="685" y="0"/>
                  </a:moveTo>
                  <a:cubicBezTo>
                    <a:pt x="326" y="0"/>
                    <a:pt x="0" y="326"/>
                    <a:pt x="0" y="685"/>
                  </a:cubicBezTo>
                  <a:lnTo>
                    <a:pt x="0" y="106015"/>
                  </a:lnTo>
                  <a:cubicBezTo>
                    <a:pt x="0" y="106406"/>
                    <a:pt x="326" y="106700"/>
                    <a:pt x="685" y="106700"/>
                  </a:cubicBezTo>
                  <a:lnTo>
                    <a:pt x="182900" y="106700"/>
                  </a:lnTo>
                  <a:cubicBezTo>
                    <a:pt x="183259" y="106700"/>
                    <a:pt x="183585" y="106406"/>
                    <a:pt x="183585" y="106015"/>
                  </a:cubicBezTo>
                  <a:lnTo>
                    <a:pt x="183585" y="685"/>
                  </a:lnTo>
                  <a:cubicBezTo>
                    <a:pt x="183585" y="326"/>
                    <a:pt x="183259" y="0"/>
                    <a:pt x="18290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37"/>
            <p:cNvSpPr/>
            <p:nvPr/>
          </p:nvSpPr>
          <p:spPr>
            <a:xfrm>
              <a:off x="5762275" y="552900"/>
              <a:ext cx="332750" cy="2667500"/>
            </a:xfrm>
            <a:custGeom>
              <a:avLst/>
              <a:gdLst/>
              <a:ahLst/>
              <a:cxnLst/>
              <a:rect l="l" t="t" r="r" b="b"/>
              <a:pathLst>
                <a:path w="13310" h="106700" extrusionOk="0">
                  <a:moveTo>
                    <a:pt x="1" y="0"/>
                  </a:moveTo>
                  <a:cubicBezTo>
                    <a:pt x="392" y="0"/>
                    <a:pt x="686" y="326"/>
                    <a:pt x="686" y="718"/>
                  </a:cubicBezTo>
                  <a:lnTo>
                    <a:pt x="686" y="106015"/>
                  </a:lnTo>
                  <a:cubicBezTo>
                    <a:pt x="686" y="106406"/>
                    <a:pt x="392" y="106700"/>
                    <a:pt x="1" y="106700"/>
                  </a:cubicBezTo>
                  <a:lnTo>
                    <a:pt x="12592" y="106700"/>
                  </a:lnTo>
                  <a:cubicBezTo>
                    <a:pt x="12984" y="106700"/>
                    <a:pt x="13310" y="106406"/>
                    <a:pt x="13310" y="106015"/>
                  </a:cubicBezTo>
                  <a:lnTo>
                    <a:pt x="13310" y="718"/>
                  </a:lnTo>
                  <a:cubicBezTo>
                    <a:pt x="13310" y="326"/>
                    <a:pt x="12984" y="0"/>
                    <a:pt x="12592" y="0"/>
                  </a:cubicBezTo>
                  <a:close/>
                </a:path>
              </a:pathLst>
            </a:custGeom>
            <a:solidFill>
              <a:srgbClr val="091C23">
                <a:alpha val="1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37"/>
            <p:cNvSpPr/>
            <p:nvPr/>
          </p:nvSpPr>
          <p:spPr>
            <a:xfrm>
              <a:off x="2442400" y="1296300"/>
              <a:ext cx="2715625" cy="1614225"/>
            </a:xfrm>
            <a:custGeom>
              <a:avLst/>
              <a:gdLst/>
              <a:ahLst/>
              <a:cxnLst/>
              <a:rect l="l" t="t" r="r" b="b"/>
              <a:pathLst>
                <a:path w="108625" h="64569" extrusionOk="0">
                  <a:moveTo>
                    <a:pt x="14206" y="0"/>
                  </a:moveTo>
                  <a:cubicBezTo>
                    <a:pt x="13461" y="0"/>
                    <a:pt x="12752" y="508"/>
                    <a:pt x="12527" y="1286"/>
                  </a:cubicBezTo>
                  <a:lnTo>
                    <a:pt x="196" y="46758"/>
                  </a:lnTo>
                  <a:cubicBezTo>
                    <a:pt x="0" y="47410"/>
                    <a:pt x="229" y="48128"/>
                    <a:pt x="783" y="48552"/>
                  </a:cubicBezTo>
                  <a:cubicBezTo>
                    <a:pt x="13309" y="58305"/>
                    <a:pt x="32620" y="64568"/>
                    <a:pt x="54313" y="64568"/>
                  </a:cubicBezTo>
                  <a:cubicBezTo>
                    <a:pt x="76005" y="64568"/>
                    <a:pt x="95316" y="58305"/>
                    <a:pt x="107842" y="48552"/>
                  </a:cubicBezTo>
                  <a:cubicBezTo>
                    <a:pt x="108396" y="48128"/>
                    <a:pt x="108625" y="47410"/>
                    <a:pt x="108429" y="46758"/>
                  </a:cubicBezTo>
                  <a:lnTo>
                    <a:pt x="96099" y="1286"/>
                  </a:lnTo>
                  <a:cubicBezTo>
                    <a:pt x="95873" y="508"/>
                    <a:pt x="95165" y="0"/>
                    <a:pt x="94419" y="0"/>
                  </a:cubicBezTo>
                  <a:cubicBezTo>
                    <a:pt x="94195" y="0"/>
                    <a:pt x="93968" y="46"/>
                    <a:pt x="93750" y="144"/>
                  </a:cubicBezTo>
                  <a:cubicBezTo>
                    <a:pt x="82594" y="5037"/>
                    <a:pt x="68992" y="7908"/>
                    <a:pt x="54313" y="7908"/>
                  </a:cubicBezTo>
                  <a:cubicBezTo>
                    <a:pt x="39634" y="7908"/>
                    <a:pt x="26031" y="5037"/>
                    <a:pt x="14875" y="144"/>
                  </a:cubicBezTo>
                  <a:cubicBezTo>
                    <a:pt x="14657" y="46"/>
                    <a:pt x="14430" y="0"/>
                    <a:pt x="142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37"/>
            <p:cNvSpPr/>
            <p:nvPr/>
          </p:nvSpPr>
          <p:spPr>
            <a:xfrm>
              <a:off x="2360850" y="1219850"/>
              <a:ext cx="2878725" cy="1767325"/>
            </a:xfrm>
            <a:custGeom>
              <a:avLst/>
              <a:gdLst/>
              <a:ahLst/>
              <a:cxnLst/>
              <a:rect l="l" t="t" r="r" b="b"/>
              <a:pathLst>
                <a:path w="115149" h="70693" extrusionOk="0">
                  <a:moveTo>
                    <a:pt x="96816" y="6627"/>
                  </a:moveTo>
                  <a:lnTo>
                    <a:pt x="108527" y="49751"/>
                  </a:lnTo>
                  <a:cubicBezTo>
                    <a:pt x="95968" y="59178"/>
                    <a:pt x="77473" y="64560"/>
                    <a:pt x="57575" y="64560"/>
                  </a:cubicBezTo>
                  <a:cubicBezTo>
                    <a:pt x="37676" y="64560"/>
                    <a:pt x="19181" y="59178"/>
                    <a:pt x="6622" y="49751"/>
                  </a:cubicBezTo>
                  <a:lnTo>
                    <a:pt x="18333" y="6627"/>
                  </a:lnTo>
                  <a:cubicBezTo>
                    <a:pt x="29978" y="11488"/>
                    <a:pt x="43515" y="14032"/>
                    <a:pt x="57575" y="14032"/>
                  </a:cubicBezTo>
                  <a:cubicBezTo>
                    <a:pt x="71634" y="14032"/>
                    <a:pt x="85171" y="11488"/>
                    <a:pt x="96816" y="6627"/>
                  </a:cubicBezTo>
                  <a:close/>
                  <a:moveTo>
                    <a:pt x="17462" y="0"/>
                  </a:moveTo>
                  <a:cubicBezTo>
                    <a:pt x="16752" y="0"/>
                    <a:pt x="16043" y="156"/>
                    <a:pt x="15397" y="462"/>
                  </a:cubicBezTo>
                  <a:cubicBezTo>
                    <a:pt x="14158" y="1082"/>
                    <a:pt x="13212" y="2191"/>
                    <a:pt x="12853" y="3528"/>
                  </a:cubicBezTo>
                  <a:lnTo>
                    <a:pt x="490" y="49000"/>
                  </a:lnTo>
                  <a:cubicBezTo>
                    <a:pt x="1" y="50892"/>
                    <a:pt x="653" y="52849"/>
                    <a:pt x="2153" y="54024"/>
                  </a:cubicBezTo>
                  <a:cubicBezTo>
                    <a:pt x="15756" y="64625"/>
                    <a:pt x="35948" y="70693"/>
                    <a:pt x="57575" y="70693"/>
                  </a:cubicBezTo>
                  <a:cubicBezTo>
                    <a:pt x="79202" y="70693"/>
                    <a:pt x="99393" y="64625"/>
                    <a:pt x="112996" y="54024"/>
                  </a:cubicBezTo>
                  <a:cubicBezTo>
                    <a:pt x="114496" y="52849"/>
                    <a:pt x="115149" y="50860"/>
                    <a:pt x="114659" y="49000"/>
                  </a:cubicBezTo>
                  <a:lnTo>
                    <a:pt x="102296" y="3528"/>
                  </a:lnTo>
                  <a:cubicBezTo>
                    <a:pt x="101938" y="2191"/>
                    <a:pt x="100992" y="1082"/>
                    <a:pt x="99752" y="462"/>
                  </a:cubicBezTo>
                  <a:cubicBezTo>
                    <a:pt x="99106" y="156"/>
                    <a:pt x="98397" y="0"/>
                    <a:pt x="97687" y="0"/>
                  </a:cubicBezTo>
                  <a:cubicBezTo>
                    <a:pt x="97035" y="0"/>
                    <a:pt x="96381" y="131"/>
                    <a:pt x="95772" y="397"/>
                  </a:cubicBezTo>
                  <a:cubicBezTo>
                    <a:pt x="84584" y="5322"/>
                    <a:pt x="71373" y="7899"/>
                    <a:pt x="57575" y="7899"/>
                  </a:cubicBezTo>
                  <a:cubicBezTo>
                    <a:pt x="43776" y="7899"/>
                    <a:pt x="30565" y="5322"/>
                    <a:pt x="19377" y="397"/>
                  </a:cubicBezTo>
                  <a:cubicBezTo>
                    <a:pt x="18768" y="131"/>
                    <a:pt x="18114" y="0"/>
                    <a:pt x="17462" y="0"/>
                  </a:cubicBezTo>
                  <a:close/>
                </a:path>
              </a:pathLst>
            </a:custGeom>
            <a:solidFill>
              <a:srgbClr val="091C23">
                <a:alpha val="1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3" name="Google Shape;1353;p37"/>
            <p:cNvSpPr/>
            <p:nvPr/>
          </p:nvSpPr>
          <p:spPr>
            <a:xfrm>
              <a:off x="2162675" y="746975"/>
              <a:ext cx="446925" cy="152525"/>
            </a:xfrm>
            <a:custGeom>
              <a:avLst/>
              <a:gdLst/>
              <a:ahLst/>
              <a:cxnLst/>
              <a:rect l="l" t="t" r="r" b="b"/>
              <a:pathLst>
                <a:path w="17877" h="6101" extrusionOk="0">
                  <a:moveTo>
                    <a:pt x="3067" y="1"/>
                  </a:moveTo>
                  <a:cubicBezTo>
                    <a:pt x="1371" y="1"/>
                    <a:pt x="1" y="1371"/>
                    <a:pt x="1" y="3067"/>
                  </a:cubicBezTo>
                  <a:cubicBezTo>
                    <a:pt x="1" y="4731"/>
                    <a:pt x="1371" y="6101"/>
                    <a:pt x="3067" y="6101"/>
                  </a:cubicBezTo>
                  <a:lnTo>
                    <a:pt x="14810" y="6101"/>
                  </a:lnTo>
                  <a:cubicBezTo>
                    <a:pt x="16507" y="6101"/>
                    <a:pt x="17877" y="4731"/>
                    <a:pt x="17877" y="3067"/>
                  </a:cubicBezTo>
                  <a:cubicBezTo>
                    <a:pt x="17877" y="1371"/>
                    <a:pt x="16507" y="1"/>
                    <a:pt x="1481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37"/>
            <p:cNvSpPr/>
            <p:nvPr/>
          </p:nvSpPr>
          <p:spPr>
            <a:xfrm>
              <a:off x="2869725" y="746975"/>
              <a:ext cx="446900" cy="152525"/>
            </a:xfrm>
            <a:custGeom>
              <a:avLst/>
              <a:gdLst/>
              <a:ahLst/>
              <a:cxnLst/>
              <a:rect l="l" t="t" r="r" b="b"/>
              <a:pathLst>
                <a:path w="17876" h="6101" extrusionOk="0">
                  <a:moveTo>
                    <a:pt x="3067" y="1"/>
                  </a:moveTo>
                  <a:cubicBezTo>
                    <a:pt x="1370" y="1"/>
                    <a:pt x="0" y="1371"/>
                    <a:pt x="0" y="3067"/>
                  </a:cubicBezTo>
                  <a:cubicBezTo>
                    <a:pt x="0" y="4731"/>
                    <a:pt x="1370" y="6101"/>
                    <a:pt x="3067" y="6101"/>
                  </a:cubicBezTo>
                  <a:lnTo>
                    <a:pt x="14810" y="6101"/>
                  </a:lnTo>
                  <a:cubicBezTo>
                    <a:pt x="16506" y="6101"/>
                    <a:pt x="17876" y="4731"/>
                    <a:pt x="17876" y="3067"/>
                  </a:cubicBezTo>
                  <a:cubicBezTo>
                    <a:pt x="17876" y="1371"/>
                    <a:pt x="16506" y="1"/>
                    <a:pt x="1481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37"/>
            <p:cNvSpPr/>
            <p:nvPr/>
          </p:nvSpPr>
          <p:spPr>
            <a:xfrm>
              <a:off x="3576750" y="746975"/>
              <a:ext cx="446925" cy="152525"/>
            </a:xfrm>
            <a:custGeom>
              <a:avLst/>
              <a:gdLst/>
              <a:ahLst/>
              <a:cxnLst/>
              <a:rect l="l" t="t" r="r" b="b"/>
              <a:pathLst>
                <a:path w="17877" h="6101" extrusionOk="0">
                  <a:moveTo>
                    <a:pt x="3067" y="1"/>
                  </a:moveTo>
                  <a:cubicBezTo>
                    <a:pt x="1371" y="1"/>
                    <a:pt x="1" y="1371"/>
                    <a:pt x="1" y="3067"/>
                  </a:cubicBezTo>
                  <a:cubicBezTo>
                    <a:pt x="1" y="4731"/>
                    <a:pt x="1371" y="6101"/>
                    <a:pt x="3067" y="6101"/>
                  </a:cubicBezTo>
                  <a:lnTo>
                    <a:pt x="14810" y="6101"/>
                  </a:lnTo>
                  <a:cubicBezTo>
                    <a:pt x="16506" y="6101"/>
                    <a:pt x="17876" y="4731"/>
                    <a:pt x="17876" y="3067"/>
                  </a:cubicBezTo>
                  <a:cubicBezTo>
                    <a:pt x="17876" y="1371"/>
                    <a:pt x="16506" y="1"/>
                    <a:pt x="1481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37"/>
            <p:cNvSpPr/>
            <p:nvPr/>
          </p:nvSpPr>
          <p:spPr>
            <a:xfrm>
              <a:off x="4283800" y="746975"/>
              <a:ext cx="446900" cy="152525"/>
            </a:xfrm>
            <a:custGeom>
              <a:avLst/>
              <a:gdLst/>
              <a:ahLst/>
              <a:cxnLst/>
              <a:rect l="l" t="t" r="r" b="b"/>
              <a:pathLst>
                <a:path w="17876" h="6101" extrusionOk="0">
                  <a:moveTo>
                    <a:pt x="3066" y="1"/>
                  </a:moveTo>
                  <a:cubicBezTo>
                    <a:pt x="1370" y="1"/>
                    <a:pt x="0" y="1371"/>
                    <a:pt x="0" y="3067"/>
                  </a:cubicBezTo>
                  <a:cubicBezTo>
                    <a:pt x="0" y="4731"/>
                    <a:pt x="1370" y="6101"/>
                    <a:pt x="3066" y="6101"/>
                  </a:cubicBezTo>
                  <a:lnTo>
                    <a:pt x="14810" y="6101"/>
                  </a:lnTo>
                  <a:cubicBezTo>
                    <a:pt x="16506" y="6101"/>
                    <a:pt x="17876" y="4731"/>
                    <a:pt x="17876" y="3067"/>
                  </a:cubicBezTo>
                  <a:cubicBezTo>
                    <a:pt x="17876" y="1371"/>
                    <a:pt x="16506" y="1"/>
                    <a:pt x="1481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37"/>
            <p:cNvSpPr/>
            <p:nvPr/>
          </p:nvSpPr>
          <p:spPr>
            <a:xfrm>
              <a:off x="4990825" y="746975"/>
              <a:ext cx="446925" cy="152525"/>
            </a:xfrm>
            <a:custGeom>
              <a:avLst/>
              <a:gdLst/>
              <a:ahLst/>
              <a:cxnLst/>
              <a:rect l="l" t="t" r="r" b="b"/>
              <a:pathLst>
                <a:path w="17877" h="6101" extrusionOk="0">
                  <a:moveTo>
                    <a:pt x="3067" y="1"/>
                  </a:moveTo>
                  <a:cubicBezTo>
                    <a:pt x="1371" y="1"/>
                    <a:pt x="1" y="1371"/>
                    <a:pt x="1" y="3067"/>
                  </a:cubicBezTo>
                  <a:cubicBezTo>
                    <a:pt x="1" y="4731"/>
                    <a:pt x="1371" y="6101"/>
                    <a:pt x="3067" y="6101"/>
                  </a:cubicBezTo>
                  <a:lnTo>
                    <a:pt x="14810" y="6101"/>
                  </a:lnTo>
                  <a:cubicBezTo>
                    <a:pt x="16506" y="6101"/>
                    <a:pt x="17876" y="4731"/>
                    <a:pt x="17876" y="3067"/>
                  </a:cubicBezTo>
                  <a:cubicBezTo>
                    <a:pt x="17876" y="1371"/>
                    <a:pt x="16506" y="1"/>
                    <a:pt x="1481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37"/>
            <p:cNvSpPr/>
            <p:nvPr/>
          </p:nvSpPr>
          <p:spPr>
            <a:xfrm>
              <a:off x="3322325" y="1853375"/>
              <a:ext cx="1183300" cy="674225"/>
            </a:xfrm>
            <a:custGeom>
              <a:avLst/>
              <a:gdLst/>
              <a:ahLst/>
              <a:cxnLst/>
              <a:rect l="l" t="t" r="r" b="b"/>
              <a:pathLst>
                <a:path w="47332" h="26969" extrusionOk="0">
                  <a:moveTo>
                    <a:pt x="23036" y="0"/>
                  </a:moveTo>
                  <a:cubicBezTo>
                    <a:pt x="19381" y="0"/>
                    <a:pt x="15552" y="557"/>
                    <a:pt x="11972" y="1739"/>
                  </a:cubicBezTo>
                  <a:cubicBezTo>
                    <a:pt x="2088" y="4968"/>
                    <a:pt x="0" y="13254"/>
                    <a:pt x="2121" y="19745"/>
                  </a:cubicBezTo>
                  <a:cubicBezTo>
                    <a:pt x="3624" y="24324"/>
                    <a:pt x="8965" y="26969"/>
                    <a:pt x="15480" y="26969"/>
                  </a:cubicBezTo>
                  <a:cubicBezTo>
                    <a:pt x="18154" y="26969"/>
                    <a:pt x="21025" y="26524"/>
                    <a:pt x="23911" y="25584"/>
                  </a:cubicBezTo>
                  <a:cubicBezTo>
                    <a:pt x="33795" y="22322"/>
                    <a:pt x="47332" y="13776"/>
                    <a:pt x="38427" y="4805"/>
                  </a:cubicBezTo>
                  <a:cubicBezTo>
                    <a:pt x="35368" y="1726"/>
                    <a:pt x="29471" y="0"/>
                    <a:pt x="2303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59" name="Google Shape;1359;p37"/>
          <p:cNvGrpSpPr/>
          <p:nvPr/>
        </p:nvGrpSpPr>
        <p:grpSpPr>
          <a:xfrm>
            <a:off x="4116714" y="1717138"/>
            <a:ext cx="371488" cy="366912"/>
            <a:chOff x="1170225" y="238100"/>
            <a:chExt cx="5284325" cy="5219225"/>
          </a:xfrm>
        </p:grpSpPr>
        <p:sp>
          <p:nvSpPr>
            <p:cNvPr id="1360" name="Google Shape;1360;p37"/>
            <p:cNvSpPr/>
            <p:nvPr/>
          </p:nvSpPr>
          <p:spPr>
            <a:xfrm>
              <a:off x="3110300" y="4186750"/>
              <a:ext cx="620600" cy="459950"/>
            </a:xfrm>
            <a:custGeom>
              <a:avLst/>
              <a:gdLst/>
              <a:ahLst/>
              <a:cxnLst/>
              <a:rect l="l" t="t" r="r" b="b"/>
              <a:pathLst>
                <a:path w="24824" h="18398" extrusionOk="0">
                  <a:moveTo>
                    <a:pt x="0" y="0"/>
                  </a:moveTo>
                  <a:lnTo>
                    <a:pt x="0" y="16473"/>
                  </a:lnTo>
                  <a:cubicBezTo>
                    <a:pt x="0" y="17517"/>
                    <a:pt x="881" y="18398"/>
                    <a:pt x="1925" y="18398"/>
                  </a:cubicBezTo>
                  <a:lnTo>
                    <a:pt x="22899" y="18398"/>
                  </a:lnTo>
                  <a:cubicBezTo>
                    <a:pt x="23976" y="18398"/>
                    <a:pt x="24824" y="17517"/>
                    <a:pt x="24824" y="16473"/>
                  </a:cubicBezTo>
                  <a:lnTo>
                    <a:pt x="2482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37"/>
            <p:cNvSpPr/>
            <p:nvPr/>
          </p:nvSpPr>
          <p:spPr>
            <a:xfrm>
              <a:off x="3416100" y="4186750"/>
              <a:ext cx="314800" cy="459950"/>
            </a:xfrm>
            <a:custGeom>
              <a:avLst/>
              <a:gdLst/>
              <a:ahLst/>
              <a:cxnLst/>
              <a:rect l="l" t="t" r="r" b="b"/>
              <a:pathLst>
                <a:path w="12592" h="18398" extrusionOk="0">
                  <a:moveTo>
                    <a:pt x="1" y="0"/>
                  </a:moveTo>
                  <a:lnTo>
                    <a:pt x="1" y="18398"/>
                  </a:lnTo>
                  <a:lnTo>
                    <a:pt x="10667" y="18398"/>
                  </a:lnTo>
                  <a:cubicBezTo>
                    <a:pt x="11744" y="18398"/>
                    <a:pt x="12592" y="17517"/>
                    <a:pt x="12592" y="16473"/>
                  </a:cubicBezTo>
                  <a:lnTo>
                    <a:pt x="12592" y="0"/>
                  </a:ln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37"/>
            <p:cNvSpPr/>
            <p:nvPr/>
          </p:nvSpPr>
          <p:spPr>
            <a:xfrm>
              <a:off x="3210600" y="1328425"/>
              <a:ext cx="420000" cy="688300"/>
            </a:xfrm>
            <a:custGeom>
              <a:avLst/>
              <a:gdLst/>
              <a:ahLst/>
              <a:cxnLst/>
              <a:rect l="l" t="t" r="r" b="b"/>
              <a:pathLst>
                <a:path w="16800" h="27532" extrusionOk="0">
                  <a:moveTo>
                    <a:pt x="2382" y="1"/>
                  </a:moveTo>
                  <a:cubicBezTo>
                    <a:pt x="1077" y="1"/>
                    <a:pt x="0" y="1045"/>
                    <a:pt x="0" y="2382"/>
                  </a:cubicBezTo>
                  <a:lnTo>
                    <a:pt x="0" y="27532"/>
                  </a:lnTo>
                  <a:lnTo>
                    <a:pt x="16800" y="27532"/>
                  </a:lnTo>
                  <a:lnTo>
                    <a:pt x="16800" y="2382"/>
                  </a:lnTo>
                  <a:cubicBezTo>
                    <a:pt x="16800" y="1045"/>
                    <a:pt x="15723" y="1"/>
                    <a:pt x="1441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37"/>
            <p:cNvSpPr/>
            <p:nvPr/>
          </p:nvSpPr>
          <p:spPr>
            <a:xfrm>
              <a:off x="4134550" y="238100"/>
              <a:ext cx="2320000" cy="2683700"/>
            </a:xfrm>
            <a:custGeom>
              <a:avLst/>
              <a:gdLst/>
              <a:ahLst/>
              <a:cxnLst/>
              <a:rect l="l" t="t" r="r" b="b"/>
              <a:pathLst>
                <a:path w="92800" h="107348" extrusionOk="0">
                  <a:moveTo>
                    <a:pt x="45646" y="1"/>
                  </a:moveTo>
                  <a:cubicBezTo>
                    <a:pt x="45588" y="1"/>
                    <a:pt x="45530" y="1"/>
                    <a:pt x="45473" y="1"/>
                  </a:cubicBezTo>
                  <a:cubicBezTo>
                    <a:pt x="20421" y="99"/>
                    <a:pt x="1" y="20812"/>
                    <a:pt x="294" y="45865"/>
                  </a:cubicBezTo>
                  <a:cubicBezTo>
                    <a:pt x="457" y="62566"/>
                    <a:pt x="9656" y="77082"/>
                    <a:pt x="23193" y="84813"/>
                  </a:cubicBezTo>
                  <a:cubicBezTo>
                    <a:pt x="23585" y="85008"/>
                    <a:pt x="23813" y="85432"/>
                    <a:pt x="23781" y="85889"/>
                  </a:cubicBezTo>
                  <a:lnTo>
                    <a:pt x="22052" y="106472"/>
                  </a:lnTo>
                  <a:cubicBezTo>
                    <a:pt x="22009" y="106987"/>
                    <a:pt x="22446" y="107347"/>
                    <a:pt x="22890" y="107347"/>
                  </a:cubicBezTo>
                  <a:cubicBezTo>
                    <a:pt x="23120" y="107347"/>
                    <a:pt x="23352" y="107250"/>
                    <a:pt x="23520" y="107027"/>
                  </a:cubicBezTo>
                  <a:lnTo>
                    <a:pt x="36372" y="90423"/>
                  </a:lnTo>
                  <a:cubicBezTo>
                    <a:pt x="36595" y="90145"/>
                    <a:pt x="36937" y="89985"/>
                    <a:pt x="37296" y="89985"/>
                  </a:cubicBezTo>
                  <a:cubicBezTo>
                    <a:pt x="37357" y="89985"/>
                    <a:pt x="37419" y="89990"/>
                    <a:pt x="37481" y="89999"/>
                  </a:cubicBezTo>
                  <a:cubicBezTo>
                    <a:pt x="40123" y="90489"/>
                    <a:pt x="42831" y="90717"/>
                    <a:pt x="45571" y="90717"/>
                  </a:cubicBezTo>
                  <a:cubicBezTo>
                    <a:pt x="45613" y="90717"/>
                    <a:pt x="45654" y="90717"/>
                    <a:pt x="45696" y="90717"/>
                  </a:cubicBezTo>
                  <a:cubicBezTo>
                    <a:pt x="69323" y="90717"/>
                    <a:pt x="89186" y="72343"/>
                    <a:pt x="90880" y="48735"/>
                  </a:cubicBezTo>
                  <a:cubicBezTo>
                    <a:pt x="92800" y="22176"/>
                    <a:pt x="71824" y="1"/>
                    <a:pt x="456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4" name="Google Shape;1364;p37"/>
            <p:cNvSpPr/>
            <p:nvPr/>
          </p:nvSpPr>
          <p:spPr>
            <a:xfrm>
              <a:off x="5118050" y="238100"/>
              <a:ext cx="1336500" cy="2267925"/>
            </a:xfrm>
            <a:custGeom>
              <a:avLst/>
              <a:gdLst/>
              <a:ahLst/>
              <a:cxnLst/>
              <a:rect l="l" t="t" r="r" b="b"/>
              <a:pathLst>
                <a:path w="53460" h="90717" extrusionOk="0">
                  <a:moveTo>
                    <a:pt x="6306" y="1"/>
                  </a:moveTo>
                  <a:cubicBezTo>
                    <a:pt x="6248" y="1"/>
                    <a:pt x="6190" y="1"/>
                    <a:pt x="6133" y="1"/>
                  </a:cubicBezTo>
                  <a:cubicBezTo>
                    <a:pt x="4045" y="1"/>
                    <a:pt x="2023" y="164"/>
                    <a:pt x="33" y="425"/>
                  </a:cubicBezTo>
                  <a:cubicBezTo>
                    <a:pt x="23160" y="3654"/>
                    <a:pt x="40710" y="24335"/>
                    <a:pt x="38948" y="48735"/>
                  </a:cubicBezTo>
                  <a:cubicBezTo>
                    <a:pt x="37383" y="70232"/>
                    <a:pt x="20779" y="87390"/>
                    <a:pt x="0" y="90293"/>
                  </a:cubicBezTo>
                  <a:cubicBezTo>
                    <a:pt x="2023" y="90586"/>
                    <a:pt x="4110" y="90717"/>
                    <a:pt x="6231" y="90717"/>
                  </a:cubicBezTo>
                  <a:cubicBezTo>
                    <a:pt x="6252" y="90717"/>
                    <a:pt x="6273" y="90717"/>
                    <a:pt x="6294" y="90717"/>
                  </a:cubicBezTo>
                  <a:cubicBezTo>
                    <a:pt x="29948" y="90717"/>
                    <a:pt x="49845" y="72331"/>
                    <a:pt x="51540" y="48735"/>
                  </a:cubicBezTo>
                  <a:cubicBezTo>
                    <a:pt x="53460" y="22176"/>
                    <a:pt x="32484" y="1"/>
                    <a:pt x="6306" y="1"/>
                  </a:cubicBez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37"/>
            <p:cNvSpPr/>
            <p:nvPr/>
          </p:nvSpPr>
          <p:spPr>
            <a:xfrm>
              <a:off x="1471950" y="2051775"/>
              <a:ext cx="2209225" cy="3386775"/>
            </a:xfrm>
            <a:custGeom>
              <a:avLst/>
              <a:gdLst/>
              <a:ahLst/>
              <a:cxnLst/>
              <a:rect l="l" t="t" r="r" b="b"/>
              <a:pathLst>
                <a:path w="88369" h="135471" extrusionOk="0">
                  <a:moveTo>
                    <a:pt x="82072" y="1"/>
                  </a:moveTo>
                  <a:cubicBezTo>
                    <a:pt x="36829" y="1"/>
                    <a:pt x="1" y="36828"/>
                    <a:pt x="1" y="82072"/>
                  </a:cubicBezTo>
                  <a:cubicBezTo>
                    <a:pt x="1" y="100796"/>
                    <a:pt x="6133" y="118443"/>
                    <a:pt x="17779" y="133090"/>
                  </a:cubicBezTo>
                  <a:cubicBezTo>
                    <a:pt x="19018" y="134655"/>
                    <a:pt x="20845" y="135471"/>
                    <a:pt x="22704" y="135471"/>
                  </a:cubicBezTo>
                  <a:cubicBezTo>
                    <a:pt x="24074" y="135471"/>
                    <a:pt x="25477" y="135014"/>
                    <a:pt x="26619" y="134101"/>
                  </a:cubicBezTo>
                  <a:cubicBezTo>
                    <a:pt x="29359" y="131948"/>
                    <a:pt x="29815" y="127968"/>
                    <a:pt x="27630" y="125261"/>
                  </a:cubicBezTo>
                  <a:cubicBezTo>
                    <a:pt x="17811" y="112865"/>
                    <a:pt x="12592" y="97925"/>
                    <a:pt x="12592" y="82072"/>
                  </a:cubicBezTo>
                  <a:cubicBezTo>
                    <a:pt x="12592" y="43776"/>
                    <a:pt x="43777" y="12592"/>
                    <a:pt x="82072" y="12592"/>
                  </a:cubicBezTo>
                  <a:cubicBezTo>
                    <a:pt x="85563" y="12592"/>
                    <a:pt x="88368" y="9787"/>
                    <a:pt x="88368" y="6296"/>
                  </a:cubicBezTo>
                  <a:cubicBezTo>
                    <a:pt x="88368" y="2806"/>
                    <a:pt x="85563" y="1"/>
                    <a:pt x="820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37"/>
            <p:cNvSpPr/>
            <p:nvPr/>
          </p:nvSpPr>
          <p:spPr>
            <a:xfrm>
              <a:off x="2965950" y="1892750"/>
              <a:ext cx="910125" cy="2438375"/>
            </a:xfrm>
            <a:custGeom>
              <a:avLst/>
              <a:gdLst/>
              <a:ahLst/>
              <a:cxnLst/>
              <a:rect l="l" t="t" r="r" b="b"/>
              <a:pathLst>
                <a:path w="36405" h="97535" extrusionOk="0">
                  <a:moveTo>
                    <a:pt x="2708" y="1"/>
                  </a:moveTo>
                  <a:cubicBezTo>
                    <a:pt x="1207" y="1"/>
                    <a:pt x="0" y="1208"/>
                    <a:pt x="0" y="2708"/>
                  </a:cubicBezTo>
                  <a:lnTo>
                    <a:pt x="0" y="94827"/>
                  </a:lnTo>
                  <a:cubicBezTo>
                    <a:pt x="0" y="96327"/>
                    <a:pt x="1207" y="97534"/>
                    <a:pt x="2708" y="97534"/>
                  </a:cubicBezTo>
                  <a:lnTo>
                    <a:pt x="33664" y="97534"/>
                  </a:lnTo>
                  <a:cubicBezTo>
                    <a:pt x="35165" y="97534"/>
                    <a:pt x="36404" y="96327"/>
                    <a:pt x="36404" y="94827"/>
                  </a:cubicBezTo>
                  <a:lnTo>
                    <a:pt x="36404" y="2708"/>
                  </a:lnTo>
                  <a:cubicBezTo>
                    <a:pt x="36404" y="1208"/>
                    <a:pt x="35165" y="1"/>
                    <a:pt x="3366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7" name="Google Shape;1367;p37"/>
            <p:cNvSpPr/>
            <p:nvPr/>
          </p:nvSpPr>
          <p:spPr>
            <a:xfrm>
              <a:off x="3491125" y="1892750"/>
              <a:ext cx="384950" cy="2438375"/>
            </a:xfrm>
            <a:custGeom>
              <a:avLst/>
              <a:gdLst/>
              <a:ahLst/>
              <a:cxnLst/>
              <a:rect l="l" t="t" r="r" b="b"/>
              <a:pathLst>
                <a:path w="15398" h="97535" extrusionOk="0">
                  <a:moveTo>
                    <a:pt x="1" y="1"/>
                  </a:moveTo>
                  <a:cubicBezTo>
                    <a:pt x="1534" y="1"/>
                    <a:pt x="2773" y="1240"/>
                    <a:pt x="2773" y="2806"/>
                  </a:cubicBezTo>
                  <a:lnTo>
                    <a:pt x="2773" y="94761"/>
                  </a:lnTo>
                  <a:cubicBezTo>
                    <a:pt x="2773" y="96295"/>
                    <a:pt x="1534" y="97534"/>
                    <a:pt x="1" y="97534"/>
                  </a:cubicBezTo>
                  <a:lnTo>
                    <a:pt x="12592" y="97534"/>
                  </a:lnTo>
                  <a:cubicBezTo>
                    <a:pt x="14125" y="97534"/>
                    <a:pt x="15397" y="96295"/>
                    <a:pt x="15397" y="94761"/>
                  </a:cubicBezTo>
                  <a:lnTo>
                    <a:pt x="15397" y="2806"/>
                  </a:lnTo>
                  <a:cubicBezTo>
                    <a:pt x="15397" y="1240"/>
                    <a:pt x="14125" y="1"/>
                    <a:pt x="12592" y="1"/>
                  </a:cubicBez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8" name="Google Shape;1368;p37"/>
            <p:cNvSpPr/>
            <p:nvPr/>
          </p:nvSpPr>
          <p:spPr>
            <a:xfrm>
              <a:off x="1170225" y="5049550"/>
              <a:ext cx="4430625" cy="407775"/>
            </a:xfrm>
            <a:custGeom>
              <a:avLst/>
              <a:gdLst/>
              <a:ahLst/>
              <a:cxnLst/>
              <a:rect l="l" t="t" r="r" b="b"/>
              <a:pathLst>
                <a:path w="177225" h="16311" extrusionOk="0">
                  <a:moveTo>
                    <a:pt x="3458" y="0"/>
                  </a:moveTo>
                  <a:cubicBezTo>
                    <a:pt x="1207" y="0"/>
                    <a:pt x="1" y="2610"/>
                    <a:pt x="1436" y="4339"/>
                  </a:cubicBezTo>
                  <a:lnTo>
                    <a:pt x="4241" y="7601"/>
                  </a:lnTo>
                  <a:cubicBezTo>
                    <a:pt x="8906" y="13146"/>
                    <a:pt x="15789" y="16310"/>
                    <a:pt x="23030" y="16310"/>
                  </a:cubicBezTo>
                  <a:lnTo>
                    <a:pt x="154195" y="16310"/>
                  </a:lnTo>
                  <a:cubicBezTo>
                    <a:pt x="161436" y="16310"/>
                    <a:pt x="168286" y="13146"/>
                    <a:pt x="172984" y="7601"/>
                  </a:cubicBezTo>
                  <a:lnTo>
                    <a:pt x="175756" y="4339"/>
                  </a:lnTo>
                  <a:cubicBezTo>
                    <a:pt x="177224" y="2610"/>
                    <a:pt x="176017" y="0"/>
                    <a:pt x="17376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9" name="Google Shape;1369;p37"/>
            <p:cNvSpPr/>
            <p:nvPr/>
          </p:nvSpPr>
          <p:spPr>
            <a:xfrm>
              <a:off x="4710300" y="5049550"/>
              <a:ext cx="890550" cy="407775"/>
            </a:xfrm>
            <a:custGeom>
              <a:avLst/>
              <a:gdLst/>
              <a:ahLst/>
              <a:cxnLst/>
              <a:rect l="l" t="t" r="r" b="b"/>
              <a:pathLst>
                <a:path w="35622" h="16311" extrusionOk="0">
                  <a:moveTo>
                    <a:pt x="19572" y="0"/>
                  </a:moveTo>
                  <a:cubicBezTo>
                    <a:pt x="21790" y="0"/>
                    <a:pt x="23030" y="2610"/>
                    <a:pt x="21562" y="4339"/>
                  </a:cubicBezTo>
                  <a:lnTo>
                    <a:pt x="18789" y="7601"/>
                  </a:lnTo>
                  <a:cubicBezTo>
                    <a:pt x="14092" y="13146"/>
                    <a:pt x="7209" y="16310"/>
                    <a:pt x="0" y="16310"/>
                  </a:cubicBezTo>
                  <a:lnTo>
                    <a:pt x="12592" y="16310"/>
                  </a:lnTo>
                  <a:cubicBezTo>
                    <a:pt x="19833" y="16310"/>
                    <a:pt x="26683" y="13146"/>
                    <a:pt x="31381" y="7601"/>
                  </a:cubicBezTo>
                  <a:lnTo>
                    <a:pt x="34153" y="4339"/>
                  </a:lnTo>
                  <a:cubicBezTo>
                    <a:pt x="35621" y="2610"/>
                    <a:pt x="34414" y="0"/>
                    <a:pt x="32164" y="0"/>
                  </a:cubicBez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0" name="Google Shape;1370;p37"/>
            <p:cNvSpPr/>
            <p:nvPr/>
          </p:nvSpPr>
          <p:spPr>
            <a:xfrm>
              <a:off x="2869725" y="3523750"/>
              <a:ext cx="1091975" cy="356400"/>
            </a:xfrm>
            <a:custGeom>
              <a:avLst/>
              <a:gdLst/>
              <a:ahLst/>
              <a:cxnLst/>
              <a:rect l="l" t="t" r="r" b="b"/>
              <a:pathLst>
                <a:path w="43679" h="14256" extrusionOk="0">
                  <a:moveTo>
                    <a:pt x="1436" y="0"/>
                  </a:moveTo>
                  <a:cubicBezTo>
                    <a:pt x="653" y="0"/>
                    <a:pt x="0" y="620"/>
                    <a:pt x="0" y="1436"/>
                  </a:cubicBezTo>
                  <a:lnTo>
                    <a:pt x="0" y="12820"/>
                  </a:lnTo>
                  <a:cubicBezTo>
                    <a:pt x="0" y="13636"/>
                    <a:pt x="653" y="14255"/>
                    <a:pt x="1436" y="14255"/>
                  </a:cubicBezTo>
                  <a:lnTo>
                    <a:pt x="42243" y="14255"/>
                  </a:lnTo>
                  <a:cubicBezTo>
                    <a:pt x="43026" y="14255"/>
                    <a:pt x="43678" y="13636"/>
                    <a:pt x="43678" y="12820"/>
                  </a:cubicBezTo>
                  <a:lnTo>
                    <a:pt x="43678" y="1436"/>
                  </a:lnTo>
                  <a:cubicBezTo>
                    <a:pt x="43678" y="620"/>
                    <a:pt x="43026" y="0"/>
                    <a:pt x="4224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1" name="Google Shape;1371;p37"/>
            <p:cNvSpPr/>
            <p:nvPr/>
          </p:nvSpPr>
          <p:spPr>
            <a:xfrm>
              <a:off x="3619975" y="3523750"/>
              <a:ext cx="341725" cy="356400"/>
            </a:xfrm>
            <a:custGeom>
              <a:avLst/>
              <a:gdLst/>
              <a:ahLst/>
              <a:cxnLst/>
              <a:rect l="l" t="t" r="r" b="b"/>
              <a:pathLst>
                <a:path w="13669" h="14256" extrusionOk="0">
                  <a:moveTo>
                    <a:pt x="1" y="0"/>
                  </a:moveTo>
                  <a:cubicBezTo>
                    <a:pt x="783" y="0"/>
                    <a:pt x="1436" y="620"/>
                    <a:pt x="1436" y="1436"/>
                  </a:cubicBezTo>
                  <a:lnTo>
                    <a:pt x="1436" y="12820"/>
                  </a:lnTo>
                  <a:cubicBezTo>
                    <a:pt x="1436" y="13636"/>
                    <a:pt x="783" y="14255"/>
                    <a:pt x="1" y="14255"/>
                  </a:cubicBezTo>
                  <a:lnTo>
                    <a:pt x="12233" y="14255"/>
                  </a:lnTo>
                  <a:cubicBezTo>
                    <a:pt x="13016" y="14255"/>
                    <a:pt x="13668" y="13636"/>
                    <a:pt x="13668" y="12820"/>
                  </a:cubicBezTo>
                  <a:lnTo>
                    <a:pt x="13668" y="1436"/>
                  </a:lnTo>
                  <a:cubicBezTo>
                    <a:pt x="13668" y="620"/>
                    <a:pt x="13016" y="0"/>
                    <a:pt x="12233" y="0"/>
                  </a:cubicBez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2" name="Google Shape;1372;p37"/>
            <p:cNvSpPr/>
            <p:nvPr/>
          </p:nvSpPr>
          <p:spPr>
            <a:xfrm>
              <a:off x="4941075" y="656450"/>
              <a:ext cx="314825" cy="314825"/>
            </a:xfrm>
            <a:custGeom>
              <a:avLst/>
              <a:gdLst/>
              <a:ahLst/>
              <a:cxnLst/>
              <a:rect l="l" t="t" r="r" b="b"/>
              <a:pathLst>
                <a:path w="12593" h="12593" extrusionOk="0">
                  <a:moveTo>
                    <a:pt x="6296" y="1"/>
                  </a:moveTo>
                  <a:cubicBezTo>
                    <a:pt x="2839" y="1"/>
                    <a:pt x="1" y="2839"/>
                    <a:pt x="1" y="6297"/>
                  </a:cubicBezTo>
                  <a:cubicBezTo>
                    <a:pt x="1" y="9787"/>
                    <a:pt x="2839" y="12592"/>
                    <a:pt x="6296" y="12592"/>
                  </a:cubicBezTo>
                  <a:cubicBezTo>
                    <a:pt x="9787" y="12592"/>
                    <a:pt x="12592" y="9787"/>
                    <a:pt x="12592" y="6297"/>
                  </a:cubicBezTo>
                  <a:cubicBezTo>
                    <a:pt x="12592" y="2839"/>
                    <a:pt x="9787" y="1"/>
                    <a:pt x="629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3" name="Google Shape;1373;p37"/>
            <p:cNvSpPr/>
            <p:nvPr/>
          </p:nvSpPr>
          <p:spPr>
            <a:xfrm>
              <a:off x="4574925" y="1056875"/>
              <a:ext cx="314800" cy="315625"/>
            </a:xfrm>
            <a:custGeom>
              <a:avLst/>
              <a:gdLst/>
              <a:ahLst/>
              <a:cxnLst/>
              <a:rect l="l" t="t" r="r" b="b"/>
              <a:pathLst>
                <a:path w="12592" h="12625" extrusionOk="0">
                  <a:moveTo>
                    <a:pt x="6296" y="0"/>
                  </a:moveTo>
                  <a:cubicBezTo>
                    <a:pt x="2806" y="0"/>
                    <a:pt x="0" y="2838"/>
                    <a:pt x="0" y="6329"/>
                  </a:cubicBezTo>
                  <a:cubicBezTo>
                    <a:pt x="0" y="9786"/>
                    <a:pt x="2806" y="12624"/>
                    <a:pt x="6296" y="12624"/>
                  </a:cubicBezTo>
                  <a:cubicBezTo>
                    <a:pt x="9786" y="12624"/>
                    <a:pt x="12592" y="9786"/>
                    <a:pt x="12592" y="6329"/>
                  </a:cubicBezTo>
                  <a:cubicBezTo>
                    <a:pt x="12592" y="2838"/>
                    <a:pt x="9786" y="0"/>
                    <a:pt x="629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4" name="Google Shape;1374;p37"/>
            <p:cNvSpPr/>
            <p:nvPr/>
          </p:nvSpPr>
          <p:spPr>
            <a:xfrm>
              <a:off x="5098475" y="1183275"/>
              <a:ext cx="315625" cy="314800"/>
            </a:xfrm>
            <a:custGeom>
              <a:avLst/>
              <a:gdLst/>
              <a:ahLst/>
              <a:cxnLst/>
              <a:rect l="l" t="t" r="r" b="b"/>
              <a:pathLst>
                <a:path w="12625" h="12592" extrusionOk="0">
                  <a:moveTo>
                    <a:pt x="6296" y="0"/>
                  </a:moveTo>
                  <a:cubicBezTo>
                    <a:pt x="2838" y="0"/>
                    <a:pt x="0" y="2806"/>
                    <a:pt x="0" y="6296"/>
                  </a:cubicBezTo>
                  <a:cubicBezTo>
                    <a:pt x="0" y="9786"/>
                    <a:pt x="2838" y="12592"/>
                    <a:pt x="6296" y="12592"/>
                  </a:cubicBezTo>
                  <a:cubicBezTo>
                    <a:pt x="9786" y="12592"/>
                    <a:pt x="12624" y="9786"/>
                    <a:pt x="12624" y="6296"/>
                  </a:cubicBezTo>
                  <a:cubicBezTo>
                    <a:pt x="12624" y="2806"/>
                    <a:pt x="9786" y="0"/>
                    <a:pt x="629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5" name="Google Shape;1375;p37"/>
            <p:cNvSpPr/>
            <p:nvPr/>
          </p:nvSpPr>
          <p:spPr>
            <a:xfrm>
              <a:off x="4732325" y="1604075"/>
              <a:ext cx="314800" cy="315625"/>
            </a:xfrm>
            <a:custGeom>
              <a:avLst/>
              <a:gdLst/>
              <a:ahLst/>
              <a:cxnLst/>
              <a:rect l="l" t="t" r="r" b="b"/>
              <a:pathLst>
                <a:path w="12592" h="12625" extrusionOk="0">
                  <a:moveTo>
                    <a:pt x="6296" y="0"/>
                  </a:moveTo>
                  <a:cubicBezTo>
                    <a:pt x="2805" y="0"/>
                    <a:pt x="0" y="2838"/>
                    <a:pt x="0" y="6329"/>
                  </a:cubicBezTo>
                  <a:cubicBezTo>
                    <a:pt x="0" y="9786"/>
                    <a:pt x="2805" y="12624"/>
                    <a:pt x="6296" y="12624"/>
                  </a:cubicBezTo>
                  <a:cubicBezTo>
                    <a:pt x="9786" y="12624"/>
                    <a:pt x="12591" y="9786"/>
                    <a:pt x="12591" y="6329"/>
                  </a:cubicBezTo>
                  <a:cubicBezTo>
                    <a:pt x="12591" y="2838"/>
                    <a:pt x="9786" y="0"/>
                    <a:pt x="629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6" name="Google Shape;1376;p37"/>
            <p:cNvSpPr/>
            <p:nvPr/>
          </p:nvSpPr>
          <p:spPr>
            <a:xfrm>
              <a:off x="5288475" y="1750050"/>
              <a:ext cx="315625" cy="315625"/>
            </a:xfrm>
            <a:custGeom>
              <a:avLst/>
              <a:gdLst/>
              <a:ahLst/>
              <a:cxnLst/>
              <a:rect l="l" t="t" r="r" b="b"/>
              <a:pathLst>
                <a:path w="12625" h="12625" extrusionOk="0">
                  <a:moveTo>
                    <a:pt x="6296" y="0"/>
                  </a:moveTo>
                  <a:cubicBezTo>
                    <a:pt x="2839" y="0"/>
                    <a:pt x="1" y="2838"/>
                    <a:pt x="1" y="6328"/>
                  </a:cubicBezTo>
                  <a:cubicBezTo>
                    <a:pt x="1" y="9786"/>
                    <a:pt x="2839" y="12624"/>
                    <a:pt x="6296" y="12624"/>
                  </a:cubicBezTo>
                  <a:cubicBezTo>
                    <a:pt x="9787" y="12624"/>
                    <a:pt x="12625" y="9786"/>
                    <a:pt x="12625" y="6328"/>
                  </a:cubicBezTo>
                  <a:cubicBezTo>
                    <a:pt x="12625" y="2838"/>
                    <a:pt x="9787" y="0"/>
                    <a:pt x="629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7" name="Google Shape;1377;p37"/>
            <p:cNvSpPr/>
            <p:nvPr/>
          </p:nvSpPr>
          <p:spPr>
            <a:xfrm>
              <a:off x="5641600" y="1329250"/>
              <a:ext cx="314800" cy="314800"/>
            </a:xfrm>
            <a:custGeom>
              <a:avLst/>
              <a:gdLst/>
              <a:ahLst/>
              <a:cxnLst/>
              <a:rect l="l" t="t" r="r" b="b"/>
              <a:pathLst>
                <a:path w="12592" h="12592" extrusionOk="0">
                  <a:moveTo>
                    <a:pt x="6296" y="0"/>
                  </a:moveTo>
                  <a:cubicBezTo>
                    <a:pt x="2806" y="0"/>
                    <a:pt x="0" y="2806"/>
                    <a:pt x="0" y="6296"/>
                  </a:cubicBezTo>
                  <a:cubicBezTo>
                    <a:pt x="0" y="9786"/>
                    <a:pt x="2806" y="12592"/>
                    <a:pt x="6296" y="12592"/>
                  </a:cubicBezTo>
                  <a:cubicBezTo>
                    <a:pt x="9786" y="12592"/>
                    <a:pt x="12591" y="9786"/>
                    <a:pt x="12591" y="6296"/>
                  </a:cubicBezTo>
                  <a:cubicBezTo>
                    <a:pt x="12591" y="2806"/>
                    <a:pt x="9786" y="0"/>
                    <a:pt x="629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8" name="Google Shape;1378;p37"/>
            <p:cNvSpPr/>
            <p:nvPr/>
          </p:nvSpPr>
          <p:spPr>
            <a:xfrm>
              <a:off x="5516000" y="801625"/>
              <a:ext cx="315625" cy="314800"/>
            </a:xfrm>
            <a:custGeom>
              <a:avLst/>
              <a:gdLst/>
              <a:ahLst/>
              <a:cxnLst/>
              <a:rect l="l" t="t" r="r" b="b"/>
              <a:pathLst>
                <a:path w="12625" h="12592" extrusionOk="0">
                  <a:moveTo>
                    <a:pt x="6329" y="0"/>
                  </a:moveTo>
                  <a:cubicBezTo>
                    <a:pt x="2839" y="0"/>
                    <a:pt x="1" y="2806"/>
                    <a:pt x="1" y="6296"/>
                  </a:cubicBezTo>
                  <a:cubicBezTo>
                    <a:pt x="1" y="9786"/>
                    <a:pt x="2839" y="12592"/>
                    <a:pt x="6329" y="12592"/>
                  </a:cubicBezTo>
                  <a:cubicBezTo>
                    <a:pt x="9787" y="12592"/>
                    <a:pt x="12625" y="9786"/>
                    <a:pt x="12625" y="6296"/>
                  </a:cubicBezTo>
                  <a:cubicBezTo>
                    <a:pt x="12625" y="2806"/>
                    <a:pt x="9787" y="0"/>
                    <a:pt x="632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80"/>
        <p:cNvGrpSpPr/>
        <p:nvPr/>
      </p:nvGrpSpPr>
      <p:grpSpPr>
        <a:xfrm>
          <a:off x="0" y="0"/>
          <a:ext cx="0" cy="0"/>
          <a:chOff x="0" y="0"/>
          <a:chExt cx="0" cy="0"/>
        </a:xfrm>
      </p:grpSpPr>
      <p:sp>
        <p:nvSpPr>
          <p:cNvPr id="1881" name="Google Shape;1881;p50"/>
          <p:cNvSpPr txBox="1">
            <a:spLocks noGrp="1"/>
          </p:cNvSpPr>
          <p:nvPr>
            <p:ph type="title"/>
          </p:nvPr>
        </p:nvSpPr>
        <p:spPr>
          <a:xfrm>
            <a:off x="5181621" y="1228972"/>
            <a:ext cx="3016200" cy="8970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en" dirty="0"/>
              <a:t>Thanks</a:t>
            </a:r>
            <a:endParaRPr dirty="0"/>
          </a:p>
        </p:txBody>
      </p:sp>
      <p:sp>
        <p:nvSpPr>
          <p:cNvPr id="1882" name="Google Shape;1882;p50"/>
          <p:cNvSpPr txBox="1">
            <a:spLocks noGrp="1"/>
          </p:cNvSpPr>
          <p:nvPr>
            <p:ph type="subTitle" idx="1"/>
          </p:nvPr>
        </p:nvSpPr>
        <p:spPr>
          <a:xfrm>
            <a:off x="5265941" y="2308690"/>
            <a:ext cx="3016200" cy="12510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Clr>
                <a:schemeClr val="lt1"/>
              </a:buClr>
              <a:buSzPts val="1100"/>
              <a:buFont typeface="Arial"/>
              <a:buNone/>
            </a:pPr>
            <a:r>
              <a:rPr lang="en" dirty="0"/>
              <a:t>Do you have any questions?</a:t>
            </a:r>
            <a:endParaRPr dirty="0"/>
          </a:p>
        </p:txBody>
      </p:sp>
      <p:sp>
        <p:nvSpPr>
          <p:cNvPr id="1904" name="Google Shape;1904;p50"/>
          <p:cNvSpPr/>
          <p:nvPr/>
        </p:nvSpPr>
        <p:spPr>
          <a:xfrm flipH="1">
            <a:off x="-5378" y="2334425"/>
            <a:ext cx="9144057" cy="3574765"/>
          </a:xfrm>
          <a:custGeom>
            <a:avLst/>
            <a:gdLst/>
            <a:ahLst/>
            <a:cxnLst/>
            <a:rect l="l" t="t" r="r" b="b"/>
            <a:pathLst>
              <a:path w="91420" h="41235" extrusionOk="0">
                <a:moveTo>
                  <a:pt x="0" y="25349"/>
                </a:moveTo>
                <a:lnTo>
                  <a:pt x="0" y="33420"/>
                </a:lnTo>
                <a:lnTo>
                  <a:pt x="91420" y="33420"/>
                </a:lnTo>
                <a:lnTo>
                  <a:pt x="91420" y="0"/>
                </a:lnTo>
                <a:cubicBezTo>
                  <a:pt x="57792" y="481"/>
                  <a:pt x="43780" y="41235"/>
                  <a:pt x="0" y="2534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05" name="Google Shape;1905;p50"/>
          <p:cNvGrpSpPr/>
          <p:nvPr/>
        </p:nvGrpSpPr>
        <p:grpSpPr>
          <a:xfrm>
            <a:off x="-893672" y="-221753"/>
            <a:ext cx="5927681" cy="6097271"/>
            <a:chOff x="-893672" y="-221753"/>
            <a:chExt cx="5927681" cy="6097271"/>
          </a:xfrm>
        </p:grpSpPr>
        <p:grpSp>
          <p:nvGrpSpPr>
            <p:cNvPr id="1906" name="Google Shape;1906;p50"/>
            <p:cNvGrpSpPr/>
            <p:nvPr/>
          </p:nvGrpSpPr>
          <p:grpSpPr>
            <a:xfrm>
              <a:off x="-893672" y="-221753"/>
              <a:ext cx="5927681" cy="6097271"/>
              <a:chOff x="-817472" y="-221753"/>
              <a:chExt cx="5927681" cy="6097271"/>
            </a:xfrm>
          </p:grpSpPr>
          <p:grpSp>
            <p:nvGrpSpPr>
              <p:cNvPr id="1907" name="Google Shape;1907;p50"/>
              <p:cNvGrpSpPr/>
              <p:nvPr/>
            </p:nvGrpSpPr>
            <p:grpSpPr>
              <a:xfrm rot="-6650946" flipH="1">
                <a:off x="3541123" y="-25056"/>
                <a:ext cx="1196894" cy="1125817"/>
                <a:chOff x="7992324" y="3795610"/>
                <a:chExt cx="1196921" cy="1125842"/>
              </a:xfrm>
            </p:grpSpPr>
            <p:sp>
              <p:nvSpPr>
                <p:cNvPr id="1908" name="Google Shape;1908;p50"/>
                <p:cNvSpPr/>
                <p:nvPr/>
              </p:nvSpPr>
              <p:spPr>
                <a:xfrm>
                  <a:off x="8617701" y="4534606"/>
                  <a:ext cx="375588" cy="137593"/>
                </a:xfrm>
                <a:custGeom>
                  <a:avLst/>
                  <a:gdLst/>
                  <a:ahLst/>
                  <a:cxnLst/>
                  <a:rect l="l" t="t" r="r" b="b"/>
                  <a:pathLst>
                    <a:path w="13553" h="4965" extrusionOk="0">
                      <a:moveTo>
                        <a:pt x="6548" y="0"/>
                      </a:moveTo>
                      <a:cubicBezTo>
                        <a:pt x="2925" y="0"/>
                        <a:pt x="1" y="2499"/>
                        <a:pt x="1" y="2499"/>
                      </a:cubicBezTo>
                      <a:cubicBezTo>
                        <a:pt x="2999" y="4422"/>
                        <a:pt x="5959" y="4964"/>
                        <a:pt x="8344" y="4964"/>
                      </a:cubicBezTo>
                      <a:cubicBezTo>
                        <a:pt x="11430" y="4964"/>
                        <a:pt x="13553" y="4056"/>
                        <a:pt x="13553" y="4056"/>
                      </a:cubicBezTo>
                      <a:cubicBezTo>
                        <a:pt x="11301" y="957"/>
                        <a:pt x="8791" y="0"/>
                        <a:pt x="654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9" name="Google Shape;1909;p50"/>
                <p:cNvSpPr/>
                <p:nvPr/>
              </p:nvSpPr>
              <p:spPr>
                <a:xfrm>
                  <a:off x="8736170" y="4304707"/>
                  <a:ext cx="289900" cy="114702"/>
                </a:xfrm>
                <a:custGeom>
                  <a:avLst/>
                  <a:gdLst/>
                  <a:ahLst/>
                  <a:cxnLst/>
                  <a:rect l="l" t="t" r="r" b="b"/>
                  <a:pathLst>
                    <a:path w="10461" h="4139" extrusionOk="0">
                      <a:moveTo>
                        <a:pt x="5762" y="0"/>
                      </a:moveTo>
                      <a:cubicBezTo>
                        <a:pt x="2091" y="0"/>
                        <a:pt x="1" y="3587"/>
                        <a:pt x="1" y="3587"/>
                      </a:cubicBezTo>
                      <a:cubicBezTo>
                        <a:pt x="1299" y="3982"/>
                        <a:pt x="2508" y="4139"/>
                        <a:pt x="3609" y="4139"/>
                      </a:cubicBezTo>
                      <a:cubicBezTo>
                        <a:pt x="7829" y="4139"/>
                        <a:pt x="10460" y="1836"/>
                        <a:pt x="10460" y="1836"/>
                      </a:cubicBezTo>
                      <a:cubicBezTo>
                        <a:pt x="8695" y="491"/>
                        <a:pt x="7120" y="0"/>
                        <a:pt x="576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0" name="Google Shape;1910;p50"/>
                <p:cNvSpPr/>
                <p:nvPr/>
              </p:nvSpPr>
              <p:spPr>
                <a:xfrm>
                  <a:off x="8381096" y="4746298"/>
                  <a:ext cx="225607" cy="68311"/>
                </a:xfrm>
                <a:custGeom>
                  <a:avLst/>
                  <a:gdLst/>
                  <a:ahLst/>
                  <a:cxnLst/>
                  <a:rect l="l" t="t" r="r" b="b"/>
                  <a:pathLst>
                    <a:path w="8141" h="2465" extrusionOk="0">
                      <a:moveTo>
                        <a:pt x="3654" y="1"/>
                      </a:moveTo>
                      <a:cubicBezTo>
                        <a:pt x="1367" y="1"/>
                        <a:pt x="1" y="1215"/>
                        <a:pt x="1" y="1215"/>
                      </a:cubicBezTo>
                      <a:cubicBezTo>
                        <a:pt x="1867" y="2160"/>
                        <a:pt x="3438" y="2464"/>
                        <a:pt x="4686" y="2464"/>
                      </a:cubicBezTo>
                      <a:cubicBezTo>
                        <a:pt x="6937" y="2464"/>
                        <a:pt x="8141" y="1476"/>
                        <a:pt x="8141" y="1476"/>
                      </a:cubicBezTo>
                      <a:cubicBezTo>
                        <a:pt x="6420" y="361"/>
                        <a:pt x="4901" y="1"/>
                        <a:pt x="365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1" name="Google Shape;1911;p50"/>
                <p:cNvSpPr/>
                <p:nvPr/>
              </p:nvSpPr>
              <p:spPr>
                <a:xfrm>
                  <a:off x="8430562" y="4118953"/>
                  <a:ext cx="280118" cy="226577"/>
                </a:xfrm>
                <a:custGeom>
                  <a:avLst/>
                  <a:gdLst/>
                  <a:ahLst/>
                  <a:cxnLst/>
                  <a:rect l="l" t="t" r="r" b="b"/>
                  <a:pathLst>
                    <a:path w="10108" h="8176" extrusionOk="0">
                      <a:moveTo>
                        <a:pt x="1069" y="1"/>
                      </a:moveTo>
                      <a:lnTo>
                        <a:pt x="1069" y="1"/>
                      </a:lnTo>
                      <a:cubicBezTo>
                        <a:pt x="1069" y="1"/>
                        <a:pt x="1" y="6424"/>
                        <a:pt x="7425" y="8175"/>
                      </a:cubicBezTo>
                      <a:lnTo>
                        <a:pt x="7425" y="8175"/>
                      </a:lnTo>
                      <a:cubicBezTo>
                        <a:pt x="7425" y="8175"/>
                        <a:pt x="10108" y="1729"/>
                        <a:pt x="10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2" name="Google Shape;1912;p50"/>
                <p:cNvSpPr/>
                <p:nvPr/>
              </p:nvSpPr>
              <p:spPr>
                <a:xfrm>
                  <a:off x="7992324" y="4106982"/>
                  <a:ext cx="839661" cy="814470"/>
                </a:xfrm>
                <a:custGeom>
                  <a:avLst/>
                  <a:gdLst/>
                  <a:ahLst/>
                  <a:cxnLst/>
                  <a:rect l="l" t="t" r="r" b="b"/>
                  <a:pathLst>
                    <a:path w="30299" h="29390" fill="none" extrusionOk="0">
                      <a:moveTo>
                        <a:pt x="30299" y="1"/>
                      </a:moveTo>
                      <a:cubicBezTo>
                        <a:pt x="30299" y="1"/>
                        <a:pt x="21670" y="25945"/>
                        <a:pt x="0" y="29390"/>
                      </a:cubicBezTo>
                    </a:path>
                  </a:pathLst>
                </a:custGeom>
                <a:no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3" name="Google Shape;1913;p50"/>
                <p:cNvSpPr/>
                <p:nvPr/>
              </p:nvSpPr>
              <p:spPr>
                <a:xfrm>
                  <a:off x="8504609" y="4159607"/>
                  <a:ext cx="204823" cy="338730"/>
                </a:xfrm>
                <a:custGeom>
                  <a:avLst/>
                  <a:gdLst/>
                  <a:ahLst/>
                  <a:cxnLst/>
                  <a:rect l="l" t="t" r="r" b="b"/>
                  <a:pathLst>
                    <a:path w="7391" h="12223" fill="none" extrusionOk="0">
                      <a:moveTo>
                        <a:pt x="0" y="0"/>
                      </a:moveTo>
                      <a:cubicBezTo>
                        <a:pt x="0" y="0"/>
                        <a:pt x="7390" y="5139"/>
                        <a:pt x="4150" y="12222"/>
                      </a:cubicBezTo>
                    </a:path>
                  </a:pathLst>
                </a:custGeom>
                <a:noFill/>
                <a:ln w="68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4" name="Google Shape;1914;p50"/>
                <p:cNvSpPr/>
                <p:nvPr/>
              </p:nvSpPr>
              <p:spPr>
                <a:xfrm>
                  <a:off x="8479086" y="4554059"/>
                  <a:ext cx="377777" cy="105557"/>
                </a:xfrm>
                <a:custGeom>
                  <a:avLst/>
                  <a:gdLst/>
                  <a:ahLst/>
                  <a:cxnLst/>
                  <a:rect l="l" t="t" r="r" b="b"/>
                  <a:pathLst>
                    <a:path w="13632" h="3809" fill="none" extrusionOk="0">
                      <a:moveTo>
                        <a:pt x="13632" y="2104"/>
                      </a:moveTo>
                      <a:cubicBezTo>
                        <a:pt x="13632" y="2104"/>
                        <a:pt x="7424" y="0"/>
                        <a:pt x="0" y="3809"/>
                      </a:cubicBezTo>
                    </a:path>
                  </a:pathLst>
                </a:custGeom>
                <a:noFill/>
                <a:ln w="68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5" name="Google Shape;1915;p50"/>
                <p:cNvSpPr/>
                <p:nvPr/>
              </p:nvSpPr>
              <p:spPr>
                <a:xfrm>
                  <a:off x="8627789" y="4356833"/>
                  <a:ext cx="242955" cy="129833"/>
                </a:xfrm>
                <a:custGeom>
                  <a:avLst/>
                  <a:gdLst/>
                  <a:ahLst/>
                  <a:cxnLst/>
                  <a:rect l="l" t="t" r="r" b="b"/>
                  <a:pathLst>
                    <a:path w="8767" h="4685" fill="none" extrusionOk="0">
                      <a:moveTo>
                        <a:pt x="8766" y="0"/>
                      </a:moveTo>
                      <a:cubicBezTo>
                        <a:pt x="8766" y="0"/>
                        <a:pt x="4344" y="364"/>
                        <a:pt x="1" y="4684"/>
                      </a:cubicBezTo>
                    </a:path>
                  </a:pathLst>
                </a:custGeom>
                <a:noFill/>
                <a:ln w="68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6" name="Google Shape;1916;p50"/>
                <p:cNvSpPr/>
                <p:nvPr/>
              </p:nvSpPr>
              <p:spPr>
                <a:xfrm>
                  <a:off x="8305802" y="4743083"/>
                  <a:ext cx="287683" cy="58335"/>
                </a:xfrm>
                <a:custGeom>
                  <a:avLst/>
                  <a:gdLst/>
                  <a:ahLst/>
                  <a:cxnLst/>
                  <a:rect l="l" t="t" r="r" b="b"/>
                  <a:pathLst>
                    <a:path w="10381" h="2105" fill="none" extrusionOk="0">
                      <a:moveTo>
                        <a:pt x="10380" y="1388"/>
                      </a:moveTo>
                      <a:cubicBezTo>
                        <a:pt x="10380" y="1388"/>
                        <a:pt x="6072" y="1"/>
                        <a:pt x="0" y="2104"/>
                      </a:cubicBezTo>
                    </a:path>
                  </a:pathLst>
                </a:custGeom>
                <a:noFill/>
                <a:ln w="68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7" name="Google Shape;1917;p50"/>
                <p:cNvSpPr/>
                <p:nvPr/>
              </p:nvSpPr>
              <p:spPr>
                <a:xfrm>
                  <a:off x="8577436" y="3795610"/>
                  <a:ext cx="611809" cy="380437"/>
                </a:xfrm>
                <a:custGeom>
                  <a:avLst/>
                  <a:gdLst/>
                  <a:ahLst/>
                  <a:cxnLst/>
                  <a:rect l="l" t="t" r="r" b="b"/>
                  <a:pathLst>
                    <a:path w="22077" h="13728" extrusionOk="0">
                      <a:moveTo>
                        <a:pt x="8727" y="1"/>
                      </a:moveTo>
                      <a:cubicBezTo>
                        <a:pt x="6616" y="1"/>
                        <a:pt x="6505" y="3573"/>
                        <a:pt x="6733" y="6322"/>
                      </a:cubicBezTo>
                      <a:lnTo>
                        <a:pt x="6733" y="6322"/>
                      </a:lnTo>
                      <a:cubicBezTo>
                        <a:pt x="6274" y="4177"/>
                        <a:pt x="5328" y="1697"/>
                        <a:pt x="3398" y="1607"/>
                      </a:cubicBezTo>
                      <a:cubicBezTo>
                        <a:pt x="3372" y="1606"/>
                        <a:pt x="3347" y="1605"/>
                        <a:pt x="3322" y="1605"/>
                      </a:cubicBezTo>
                      <a:cubicBezTo>
                        <a:pt x="1" y="1605"/>
                        <a:pt x="2452" y="11342"/>
                        <a:pt x="9799" y="13226"/>
                      </a:cubicBezTo>
                      <a:cubicBezTo>
                        <a:pt x="9799" y="13226"/>
                        <a:pt x="11874" y="13727"/>
                        <a:pt x="14295" y="13727"/>
                      </a:cubicBezTo>
                      <a:cubicBezTo>
                        <a:pt x="17032" y="13727"/>
                        <a:pt x="20210" y="13087"/>
                        <a:pt x="21338" y="10361"/>
                      </a:cubicBezTo>
                      <a:cubicBezTo>
                        <a:pt x="22076" y="8572"/>
                        <a:pt x="21343" y="7933"/>
                        <a:pt x="20019" y="7933"/>
                      </a:cubicBezTo>
                      <a:cubicBezTo>
                        <a:pt x="18215" y="7933"/>
                        <a:pt x="15314" y="9120"/>
                        <a:pt x="13550" y="10199"/>
                      </a:cubicBezTo>
                      <a:lnTo>
                        <a:pt x="13550" y="10199"/>
                      </a:lnTo>
                      <a:cubicBezTo>
                        <a:pt x="15623" y="8458"/>
                        <a:pt x="19100" y="5048"/>
                        <a:pt x="17075" y="3187"/>
                      </a:cubicBezTo>
                      <a:cubicBezTo>
                        <a:pt x="16730" y="2870"/>
                        <a:pt x="16352" y="2732"/>
                        <a:pt x="15954" y="2732"/>
                      </a:cubicBezTo>
                      <a:cubicBezTo>
                        <a:pt x="13128" y="2732"/>
                        <a:pt x="9310" y="9747"/>
                        <a:pt x="9310" y="9747"/>
                      </a:cubicBezTo>
                      <a:cubicBezTo>
                        <a:pt x="9310" y="9747"/>
                        <a:pt x="13562" y="1186"/>
                        <a:pt x="9321" y="84"/>
                      </a:cubicBezTo>
                      <a:cubicBezTo>
                        <a:pt x="9108" y="27"/>
                        <a:pt x="8910" y="1"/>
                        <a:pt x="87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8" name="Google Shape;1918;p50"/>
                <p:cNvSpPr/>
                <p:nvPr/>
              </p:nvSpPr>
              <p:spPr>
                <a:xfrm>
                  <a:off x="8670631" y="3930068"/>
                  <a:ext cx="383125" cy="238549"/>
                </a:xfrm>
                <a:custGeom>
                  <a:avLst/>
                  <a:gdLst/>
                  <a:ahLst/>
                  <a:cxnLst/>
                  <a:rect l="l" t="t" r="r" b="b"/>
                  <a:pathLst>
                    <a:path w="13825" h="8608" extrusionOk="0">
                      <a:moveTo>
                        <a:pt x="5463" y="1"/>
                      </a:moveTo>
                      <a:cubicBezTo>
                        <a:pt x="4144" y="1"/>
                        <a:pt x="4073" y="2221"/>
                        <a:pt x="4215" y="3939"/>
                      </a:cubicBezTo>
                      <a:lnTo>
                        <a:pt x="4215" y="3939"/>
                      </a:lnTo>
                      <a:cubicBezTo>
                        <a:pt x="3927" y="2602"/>
                        <a:pt x="3333" y="1065"/>
                        <a:pt x="2127" y="1007"/>
                      </a:cubicBezTo>
                      <a:cubicBezTo>
                        <a:pt x="2111" y="1006"/>
                        <a:pt x="2096" y="1006"/>
                        <a:pt x="2080" y="1006"/>
                      </a:cubicBezTo>
                      <a:cubicBezTo>
                        <a:pt x="1" y="1006"/>
                        <a:pt x="1535" y="7110"/>
                        <a:pt x="6140" y="8295"/>
                      </a:cubicBezTo>
                      <a:cubicBezTo>
                        <a:pt x="6140" y="8295"/>
                        <a:pt x="7438" y="8607"/>
                        <a:pt x="8953" y="8607"/>
                      </a:cubicBezTo>
                      <a:cubicBezTo>
                        <a:pt x="10667" y="8607"/>
                        <a:pt x="12659" y="8207"/>
                        <a:pt x="13360" y="6498"/>
                      </a:cubicBezTo>
                      <a:cubicBezTo>
                        <a:pt x="13824" y="5374"/>
                        <a:pt x="13365" y="4973"/>
                        <a:pt x="12535" y="4973"/>
                      </a:cubicBezTo>
                      <a:cubicBezTo>
                        <a:pt x="11404" y="4973"/>
                        <a:pt x="9586" y="5718"/>
                        <a:pt x="8484" y="6393"/>
                      </a:cubicBezTo>
                      <a:lnTo>
                        <a:pt x="8484" y="6393"/>
                      </a:lnTo>
                      <a:cubicBezTo>
                        <a:pt x="9779" y="5306"/>
                        <a:pt x="11960" y="3167"/>
                        <a:pt x="10699" y="1996"/>
                      </a:cubicBezTo>
                      <a:cubicBezTo>
                        <a:pt x="10484" y="1799"/>
                        <a:pt x="10247" y="1712"/>
                        <a:pt x="9999" y="1712"/>
                      </a:cubicBezTo>
                      <a:cubicBezTo>
                        <a:pt x="8228" y="1712"/>
                        <a:pt x="5833" y="6100"/>
                        <a:pt x="5833" y="6100"/>
                      </a:cubicBezTo>
                      <a:cubicBezTo>
                        <a:pt x="5833" y="6100"/>
                        <a:pt x="8494" y="746"/>
                        <a:pt x="5833" y="52"/>
                      </a:cubicBezTo>
                      <a:cubicBezTo>
                        <a:pt x="5700" y="17"/>
                        <a:pt x="5577" y="1"/>
                        <a:pt x="546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9" name="Google Shape;1919;p50"/>
                <p:cNvSpPr/>
                <p:nvPr/>
              </p:nvSpPr>
              <p:spPr>
                <a:xfrm>
                  <a:off x="8690168" y="4119923"/>
                  <a:ext cx="129223" cy="53374"/>
                </a:xfrm>
                <a:custGeom>
                  <a:avLst/>
                  <a:gdLst/>
                  <a:ahLst/>
                  <a:cxnLst/>
                  <a:rect l="l" t="t" r="r" b="b"/>
                  <a:pathLst>
                    <a:path w="4663" h="1926" extrusionOk="0">
                      <a:moveTo>
                        <a:pt x="2590" y="1"/>
                      </a:moveTo>
                      <a:cubicBezTo>
                        <a:pt x="1146" y="1"/>
                        <a:pt x="1" y="1114"/>
                        <a:pt x="1" y="1114"/>
                      </a:cubicBezTo>
                      <a:cubicBezTo>
                        <a:pt x="1133" y="1717"/>
                        <a:pt x="2012" y="1925"/>
                        <a:pt x="2685" y="1925"/>
                      </a:cubicBezTo>
                      <a:cubicBezTo>
                        <a:pt x="4181" y="1925"/>
                        <a:pt x="4662" y="898"/>
                        <a:pt x="4662" y="898"/>
                      </a:cubicBezTo>
                      <a:cubicBezTo>
                        <a:pt x="3963" y="230"/>
                        <a:pt x="3245" y="1"/>
                        <a:pt x="259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0" name="Google Shape;1920;p50"/>
                <p:cNvSpPr/>
                <p:nvPr/>
              </p:nvSpPr>
              <p:spPr>
                <a:xfrm>
                  <a:off x="8797303" y="4144781"/>
                  <a:ext cx="111543" cy="90786"/>
                </a:xfrm>
                <a:custGeom>
                  <a:avLst/>
                  <a:gdLst/>
                  <a:ahLst/>
                  <a:cxnLst/>
                  <a:rect l="l" t="t" r="r" b="b"/>
                  <a:pathLst>
                    <a:path w="4025" h="3276" extrusionOk="0">
                      <a:moveTo>
                        <a:pt x="860" y="1"/>
                      </a:moveTo>
                      <a:cubicBezTo>
                        <a:pt x="839" y="1"/>
                        <a:pt x="818" y="1"/>
                        <a:pt x="796" y="1"/>
                      </a:cubicBezTo>
                      <a:cubicBezTo>
                        <a:pt x="796" y="1"/>
                        <a:pt x="0" y="2241"/>
                        <a:pt x="4025" y="3275"/>
                      </a:cubicBezTo>
                      <a:cubicBezTo>
                        <a:pt x="4025" y="3275"/>
                        <a:pt x="3958" y="1"/>
                        <a:pt x="86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21" name="Google Shape;1921;p50"/>
              <p:cNvGrpSpPr/>
              <p:nvPr/>
            </p:nvGrpSpPr>
            <p:grpSpPr>
              <a:xfrm rot="-5039028" flipH="1">
                <a:off x="1604013" y="1068072"/>
                <a:ext cx="747613" cy="835480"/>
                <a:chOff x="8479465" y="3014365"/>
                <a:chExt cx="747682" cy="835557"/>
              </a:xfrm>
            </p:grpSpPr>
            <p:sp>
              <p:nvSpPr>
                <p:cNvPr id="1922" name="Google Shape;1922;p50"/>
                <p:cNvSpPr/>
                <p:nvPr/>
              </p:nvSpPr>
              <p:spPr>
                <a:xfrm>
                  <a:off x="8558860" y="3155502"/>
                  <a:ext cx="668287" cy="694420"/>
                </a:xfrm>
                <a:custGeom>
                  <a:avLst/>
                  <a:gdLst/>
                  <a:ahLst/>
                  <a:cxnLst/>
                  <a:rect l="l" t="t" r="r" b="b"/>
                  <a:pathLst>
                    <a:path w="24115" h="25058" fill="none" extrusionOk="0">
                      <a:moveTo>
                        <a:pt x="24115" y="25058"/>
                      </a:moveTo>
                      <a:cubicBezTo>
                        <a:pt x="24115" y="25058"/>
                        <a:pt x="6856" y="16804"/>
                        <a:pt x="1" y="0"/>
                      </a:cubicBezTo>
                    </a:path>
                  </a:pathLst>
                </a:custGeom>
                <a:solidFill>
                  <a:schemeClr val="accent4"/>
                </a:solidFill>
                <a:ln w="95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3" name="Google Shape;1923;p50"/>
                <p:cNvSpPr/>
                <p:nvPr/>
              </p:nvSpPr>
              <p:spPr>
                <a:xfrm>
                  <a:off x="8906064" y="3486938"/>
                  <a:ext cx="184039" cy="223418"/>
                </a:xfrm>
                <a:custGeom>
                  <a:avLst/>
                  <a:gdLst/>
                  <a:ahLst/>
                  <a:cxnLst/>
                  <a:rect l="l" t="t" r="r" b="b"/>
                  <a:pathLst>
                    <a:path w="6641" h="8062" extrusionOk="0">
                      <a:moveTo>
                        <a:pt x="2661" y="1"/>
                      </a:moveTo>
                      <a:cubicBezTo>
                        <a:pt x="2661" y="1"/>
                        <a:pt x="1" y="3980"/>
                        <a:pt x="4037" y="8061"/>
                      </a:cubicBezTo>
                      <a:cubicBezTo>
                        <a:pt x="4037" y="8061"/>
                        <a:pt x="6640" y="2866"/>
                        <a:pt x="26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4" name="Google Shape;1924;p50"/>
                <p:cNvSpPr/>
                <p:nvPr/>
              </p:nvSpPr>
              <p:spPr>
                <a:xfrm>
                  <a:off x="8787928" y="3682529"/>
                  <a:ext cx="226550" cy="83082"/>
                </a:xfrm>
                <a:custGeom>
                  <a:avLst/>
                  <a:gdLst/>
                  <a:ahLst/>
                  <a:cxnLst/>
                  <a:rect l="l" t="t" r="r" b="b"/>
                  <a:pathLst>
                    <a:path w="8175" h="2998" extrusionOk="0">
                      <a:moveTo>
                        <a:pt x="4191" y="0"/>
                      </a:moveTo>
                      <a:cubicBezTo>
                        <a:pt x="2986" y="0"/>
                        <a:pt x="1562" y="363"/>
                        <a:pt x="0" y="1447"/>
                      </a:cubicBezTo>
                      <a:cubicBezTo>
                        <a:pt x="0" y="1447"/>
                        <a:pt x="2086" y="2998"/>
                        <a:pt x="4518" y="2998"/>
                      </a:cubicBezTo>
                      <a:cubicBezTo>
                        <a:pt x="5722" y="2998"/>
                        <a:pt x="7011" y="2618"/>
                        <a:pt x="8175" y="1481"/>
                      </a:cubicBezTo>
                      <a:cubicBezTo>
                        <a:pt x="8175" y="1481"/>
                        <a:pt x="6628" y="0"/>
                        <a:pt x="419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5" name="Google Shape;1925;p50"/>
                <p:cNvSpPr/>
                <p:nvPr/>
              </p:nvSpPr>
              <p:spPr>
                <a:xfrm>
                  <a:off x="8777203" y="3389586"/>
                  <a:ext cx="162284" cy="196620"/>
                </a:xfrm>
                <a:custGeom>
                  <a:avLst/>
                  <a:gdLst/>
                  <a:ahLst/>
                  <a:cxnLst/>
                  <a:rect l="l" t="t" r="r" b="b"/>
                  <a:pathLst>
                    <a:path w="5856" h="7095" extrusionOk="0">
                      <a:moveTo>
                        <a:pt x="2559" y="1"/>
                      </a:moveTo>
                      <a:cubicBezTo>
                        <a:pt x="2558" y="1"/>
                        <a:pt x="1" y="3309"/>
                        <a:pt x="3286" y="7095"/>
                      </a:cubicBezTo>
                      <a:cubicBezTo>
                        <a:pt x="3286" y="7095"/>
                        <a:pt x="5856" y="2718"/>
                        <a:pt x="255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6" name="Google Shape;1926;p50"/>
                <p:cNvSpPr/>
                <p:nvPr/>
              </p:nvSpPr>
              <p:spPr>
                <a:xfrm>
                  <a:off x="8667242" y="3555109"/>
                  <a:ext cx="197590" cy="73494"/>
                </a:xfrm>
                <a:custGeom>
                  <a:avLst/>
                  <a:gdLst/>
                  <a:ahLst/>
                  <a:cxnLst/>
                  <a:rect l="l" t="t" r="r" b="b"/>
                  <a:pathLst>
                    <a:path w="7130" h="2652" extrusionOk="0">
                      <a:moveTo>
                        <a:pt x="3393" y="1"/>
                      </a:moveTo>
                      <a:cubicBezTo>
                        <a:pt x="2415" y="1"/>
                        <a:pt x="1273" y="269"/>
                        <a:pt x="1" y="1031"/>
                      </a:cubicBezTo>
                      <a:cubicBezTo>
                        <a:pt x="1" y="1031"/>
                        <a:pt x="1913" y="2651"/>
                        <a:pt x="4178" y="2651"/>
                      </a:cubicBezTo>
                      <a:cubicBezTo>
                        <a:pt x="5138" y="2651"/>
                        <a:pt x="6161" y="2360"/>
                        <a:pt x="7129" y="1531"/>
                      </a:cubicBezTo>
                      <a:cubicBezTo>
                        <a:pt x="7129" y="1531"/>
                        <a:pt x="5729" y="1"/>
                        <a:pt x="33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7" name="Google Shape;1927;p50"/>
                <p:cNvSpPr/>
                <p:nvPr/>
              </p:nvSpPr>
              <p:spPr>
                <a:xfrm>
                  <a:off x="8672618" y="3262609"/>
                  <a:ext cx="151255" cy="183706"/>
                </a:xfrm>
                <a:custGeom>
                  <a:avLst/>
                  <a:gdLst/>
                  <a:ahLst/>
                  <a:cxnLst/>
                  <a:rect l="l" t="t" r="r" b="b"/>
                  <a:pathLst>
                    <a:path w="5458" h="6629" extrusionOk="0">
                      <a:moveTo>
                        <a:pt x="3127" y="1"/>
                      </a:moveTo>
                      <a:cubicBezTo>
                        <a:pt x="3115" y="1"/>
                        <a:pt x="0" y="2388"/>
                        <a:pt x="2058" y="6629"/>
                      </a:cubicBezTo>
                      <a:cubicBezTo>
                        <a:pt x="2058" y="6629"/>
                        <a:pt x="5457" y="3286"/>
                        <a:pt x="312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8" name="Google Shape;1928;p50"/>
                <p:cNvSpPr/>
                <p:nvPr/>
              </p:nvSpPr>
              <p:spPr>
                <a:xfrm>
                  <a:off x="8553207" y="3381244"/>
                  <a:ext cx="175836" cy="80865"/>
                </a:xfrm>
                <a:custGeom>
                  <a:avLst/>
                  <a:gdLst/>
                  <a:ahLst/>
                  <a:cxnLst/>
                  <a:rect l="l" t="t" r="r" b="b"/>
                  <a:pathLst>
                    <a:path w="6345" h="2918" extrusionOk="0">
                      <a:moveTo>
                        <a:pt x="1935" y="1"/>
                      </a:moveTo>
                      <a:cubicBezTo>
                        <a:pt x="1355" y="1"/>
                        <a:pt x="711" y="87"/>
                        <a:pt x="0" y="290"/>
                      </a:cubicBezTo>
                      <a:cubicBezTo>
                        <a:pt x="0" y="290"/>
                        <a:pt x="1813" y="2918"/>
                        <a:pt x="4466" y="2918"/>
                      </a:cubicBezTo>
                      <a:cubicBezTo>
                        <a:pt x="5054" y="2918"/>
                        <a:pt x="5684" y="2789"/>
                        <a:pt x="6344" y="2473"/>
                      </a:cubicBezTo>
                      <a:cubicBezTo>
                        <a:pt x="6344" y="2473"/>
                        <a:pt x="5052" y="1"/>
                        <a:pt x="193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9" name="Google Shape;1929;p50"/>
                <p:cNvSpPr/>
                <p:nvPr/>
              </p:nvSpPr>
              <p:spPr>
                <a:xfrm>
                  <a:off x="8583774" y="3143531"/>
                  <a:ext cx="124789" cy="151255"/>
                </a:xfrm>
                <a:custGeom>
                  <a:avLst/>
                  <a:gdLst/>
                  <a:ahLst/>
                  <a:cxnLst/>
                  <a:rect l="l" t="t" r="r" b="b"/>
                  <a:pathLst>
                    <a:path w="4503" h="5458" extrusionOk="0">
                      <a:moveTo>
                        <a:pt x="2626" y="0"/>
                      </a:moveTo>
                      <a:lnTo>
                        <a:pt x="2626" y="0"/>
                      </a:lnTo>
                      <a:cubicBezTo>
                        <a:pt x="2626" y="1"/>
                        <a:pt x="0" y="1911"/>
                        <a:pt x="1637" y="5457"/>
                      </a:cubicBezTo>
                      <a:cubicBezTo>
                        <a:pt x="1637" y="5457"/>
                        <a:pt x="4502" y="2752"/>
                        <a:pt x="26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0" name="Google Shape;1930;p50"/>
                <p:cNvSpPr/>
                <p:nvPr/>
              </p:nvSpPr>
              <p:spPr>
                <a:xfrm>
                  <a:off x="8483567" y="3238666"/>
                  <a:ext cx="144659" cy="68256"/>
                </a:xfrm>
                <a:custGeom>
                  <a:avLst/>
                  <a:gdLst/>
                  <a:ahLst/>
                  <a:cxnLst/>
                  <a:rect l="l" t="t" r="r" b="b"/>
                  <a:pathLst>
                    <a:path w="5220" h="2463" extrusionOk="0">
                      <a:moveTo>
                        <a:pt x="1501" y="0"/>
                      </a:moveTo>
                      <a:cubicBezTo>
                        <a:pt x="1048" y="0"/>
                        <a:pt x="549" y="62"/>
                        <a:pt x="1" y="205"/>
                      </a:cubicBezTo>
                      <a:cubicBezTo>
                        <a:pt x="1" y="205"/>
                        <a:pt x="1495" y="2462"/>
                        <a:pt x="3730" y="2462"/>
                      </a:cubicBezTo>
                      <a:cubicBezTo>
                        <a:pt x="4197" y="2462"/>
                        <a:pt x="4695" y="2364"/>
                        <a:pt x="5219" y="2127"/>
                      </a:cubicBezTo>
                      <a:cubicBezTo>
                        <a:pt x="5219" y="2127"/>
                        <a:pt x="4164" y="0"/>
                        <a:pt x="150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1" name="Google Shape;1931;p50"/>
                <p:cNvSpPr/>
                <p:nvPr/>
              </p:nvSpPr>
              <p:spPr>
                <a:xfrm>
                  <a:off x="8479465" y="3014365"/>
                  <a:ext cx="140863" cy="173924"/>
                </a:xfrm>
                <a:custGeom>
                  <a:avLst/>
                  <a:gdLst/>
                  <a:ahLst/>
                  <a:cxnLst/>
                  <a:rect l="l" t="t" r="r" b="b"/>
                  <a:pathLst>
                    <a:path w="5083" h="6276" extrusionOk="0">
                      <a:moveTo>
                        <a:pt x="1456" y="0"/>
                      </a:moveTo>
                      <a:cubicBezTo>
                        <a:pt x="1456" y="0"/>
                        <a:pt x="1" y="3854"/>
                        <a:pt x="3230" y="6276"/>
                      </a:cubicBezTo>
                      <a:cubicBezTo>
                        <a:pt x="3230" y="6276"/>
                        <a:pt x="5083" y="2410"/>
                        <a:pt x="145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32" name="Google Shape;1932;p50"/>
              <p:cNvGrpSpPr/>
              <p:nvPr/>
            </p:nvGrpSpPr>
            <p:grpSpPr>
              <a:xfrm rot="-1680163" flipH="1">
                <a:off x="1023861" y="2418412"/>
                <a:ext cx="986471" cy="1584411"/>
                <a:chOff x="2203162" y="3896216"/>
                <a:chExt cx="986499" cy="1584456"/>
              </a:xfrm>
            </p:grpSpPr>
            <p:sp>
              <p:nvSpPr>
                <p:cNvPr id="1933" name="Google Shape;1933;p50"/>
                <p:cNvSpPr/>
                <p:nvPr/>
              </p:nvSpPr>
              <p:spPr>
                <a:xfrm>
                  <a:off x="2203162" y="4212826"/>
                  <a:ext cx="624806" cy="1267847"/>
                </a:xfrm>
                <a:custGeom>
                  <a:avLst/>
                  <a:gdLst/>
                  <a:ahLst/>
                  <a:cxnLst/>
                  <a:rect l="l" t="t" r="r" b="b"/>
                  <a:pathLst>
                    <a:path w="22546" h="45750" fill="none" extrusionOk="0">
                      <a:moveTo>
                        <a:pt x="22546" y="1"/>
                      </a:moveTo>
                      <a:cubicBezTo>
                        <a:pt x="22546" y="1"/>
                        <a:pt x="21693" y="22989"/>
                        <a:pt x="1" y="45750"/>
                      </a:cubicBezTo>
                    </a:path>
                  </a:pathLst>
                </a:custGeom>
                <a:noFill/>
                <a:ln w="95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4" name="Google Shape;1934;p50"/>
                <p:cNvSpPr/>
                <p:nvPr/>
              </p:nvSpPr>
              <p:spPr>
                <a:xfrm>
                  <a:off x="2733404" y="4572278"/>
                  <a:ext cx="253348" cy="139034"/>
                </a:xfrm>
                <a:custGeom>
                  <a:avLst/>
                  <a:gdLst/>
                  <a:ahLst/>
                  <a:cxnLst/>
                  <a:rect l="l" t="t" r="r" b="b"/>
                  <a:pathLst>
                    <a:path w="9142" h="5017" extrusionOk="0">
                      <a:moveTo>
                        <a:pt x="7154" y="1"/>
                      </a:moveTo>
                      <a:cubicBezTo>
                        <a:pt x="2378" y="1"/>
                        <a:pt x="1" y="4754"/>
                        <a:pt x="1" y="4754"/>
                      </a:cubicBezTo>
                      <a:cubicBezTo>
                        <a:pt x="705" y="4936"/>
                        <a:pt x="1369" y="5017"/>
                        <a:pt x="1991" y="5017"/>
                      </a:cubicBezTo>
                      <a:cubicBezTo>
                        <a:pt x="6774" y="5017"/>
                        <a:pt x="9142" y="263"/>
                        <a:pt x="9142" y="263"/>
                      </a:cubicBezTo>
                      <a:cubicBezTo>
                        <a:pt x="8439" y="81"/>
                        <a:pt x="7776" y="1"/>
                        <a:pt x="715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5" name="Google Shape;1935;p50"/>
                <p:cNvSpPr/>
                <p:nvPr/>
              </p:nvSpPr>
              <p:spPr>
                <a:xfrm>
                  <a:off x="2700343" y="4601293"/>
                  <a:ext cx="246087" cy="125427"/>
                </a:xfrm>
                <a:custGeom>
                  <a:avLst/>
                  <a:gdLst/>
                  <a:ahLst/>
                  <a:cxnLst/>
                  <a:rect l="l" t="t" r="r" b="b"/>
                  <a:pathLst>
                    <a:path w="8880" h="4526" fill="none" extrusionOk="0">
                      <a:moveTo>
                        <a:pt x="8879" y="1"/>
                      </a:moveTo>
                      <a:cubicBezTo>
                        <a:pt x="8879" y="1"/>
                        <a:pt x="2604" y="2729"/>
                        <a:pt x="0" y="4526"/>
                      </a:cubicBezTo>
                    </a:path>
                  </a:pathLst>
                </a:custGeom>
                <a:noFill/>
                <a:ln w="68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6" name="Google Shape;1936;p50"/>
                <p:cNvSpPr/>
                <p:nvPr/>
              </p:nvSpPr>
              <p:spPr>
                <a:xfrm>
                  <a:off x="2585976" y="4847375"/>
                  <a:ext cx="339340" cy="180131"/>
                </a:xfrm>
                <a:custGeom>
                  <a:avLst/>
                  <a:gdLst/>
                  <a:ahLst/>
                  <a:cxnLst/>
                  <a:rect l="l" t="t" r="r" b="b"/>
                  <a:pathLst>
                    <a:path w="12245" h="6500" extrusionOk="0">
                      <a:moveTo>
                        <a:pt x="9408" y="1"/>
                      </a:moveTo>
                      <a:cubicBezTo>
                        <a:pt x="3212" y="1"/>
                        <a:pt x="0" y="6094"/>
                        <a:pt x="0" y="6094"/>
                      </a:cubicBezTo>
                      <a:cubicBezTo>
                        <a:pt x="1003" y="6376"/>
                        <a:pt x="1946" y="6499"/>
                        <a:pt x="2829" y="6499"/>
                      </a:cubicBezTo>
                      <a:cubicBezTo>
                        <a:pt x="9030" y="6499"/>
                        <a:pt x="12245" y="409"/>
                        <a:pt x="12245" y="409"/>
                      </a:cubicBezTo>
                      <a:cubicBezTo>
                        <a:pt x="11239" y="125"/>
                        <a:pt x="10293" y="1"/>
                        <a:pt x="940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7" name="Google Shape;1937;p50"/>
                <p:cNvSpPr/>
                <p:nvPr/>
              </p:nvSpPr>
              <p:spPr>
                <a:xfrm>
                  <a:off x="2541221" y="4886422"/>
                  <a:ext cx="330222" cy="158211"/>
                </a:xfrm>
                <a:custGeom>
                  <a:avLst/>
                  <a:gdLst/>
                  <a:ahLst/>
                  <a:cxnLst/>
                  <a:rect l="l" t="t" r="r" b="b"/>
                  <a:pathLst>
                    <a:path w="11916" h="5709" fill="none" extrusionOk="0">
                      <a:moveTo>
                        <a:pt x="11916" y="1"/>
                      </a:moveTo>
                      <a:cubicBezTo>
                        <a:pt x="11916" y="1"/>
                        <a:pt x="3502" y="3423"/>
                        <a:pt x="1" y="5708"/>
                      </a:cubicBezTo>
                    </a:path>
                  </a:pathLst>
                </a:custGeom>
                <a:noFill/>
                <a:ln w="8800"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8" name="Google Shape;1938;p50"/>
                <p:cNvSpPr/>
                <p:nvPr/>
              </p:nvSpPr>
              <p:spPr>
                <a:xfrm>
                  <a:off x="2361952" y="5156835"/>
                  <a:ext cx="399531" cy="193073"/>
                </a:xfrm>
                <a:custGeom>
                  <a:avLst/>
                  <a:gdLst/>
                  <a:ahLst/>
                  <a:cxnLst/>
                  <a:rect l="l" t="t" r="r" b="b"/>
                  <a:pathLst>
                    <a:path w="14417" h="6967" extrusionOk="0">
                      <a:moveTo>
                        <a:pt x="10508" y="1"/>
                      </a:moveTo>
                      <a:cubicBezTo>
                        <a:pt x="3863" y="1"/>
                        <a:pt x="1" y="6262"/>
                        <a:pt x="1" y="6262"/>
                      </a:cubicBezTo>
                      <a:cubicBezTo>
                        <a:pt x="1395" y="6757"/>
                        <a:pt x="2702" y="6967"/>
                        <a:pt x="3917" y="6967"/>
                      </a:cubicBezTo>
                      <a:cubicBezTo>
                        <a:pt x="10557" y="6967"/>
                        <a:pt x="14417" y="702"/>
                        <a:pt x="14417" y="702"/>
                      </a:cubicBezTo>
                      <a:cubicBezTo>
                        <a:pt x="13026" y="209"/>
                        <a:pt x="11720" y="1"/>
                        <a:pt x="1050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9" name="Google Shape;1939;p50"/>
                <p:cNvSpPr/>
                <p:nvPr/>
              </p:nvSpPr>
              <p:spPr>
                <a:xfrm>
                  <a:off x="2308717" y="5204001"/>
                  <a:ext cx="388806" cy="155689"/>
                </a:xfrm>
                <a:custGeom>
                  <a:avLst/>
                  <a:gdLst/>
                  <a:ahLst/>
                  <a:cxnLst/>
                  <a:rect l="l" t="t" r="r" b="b"/>
                  <a:pathLst>
                    <a:path w="14030" h="5618" fill="none" extrusionOk="0">
                      <a:moveTo>
                        <a:pt x="14030" y="1"/>
                      </a:moveTo>
                      <a:cubicBezTo>
                        <a:pt x="14030" y="1"/>
                        <a:pt x="4173" y="3264"/>
                        <a:pt x="0" y="5617"/>
                      </a:cubicBezTo>
                    </a:path>
                  </a:pathLst>
                </a:custGeom>
                <a:noFill/>
                <a:ln w="102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0" name="Google Shape;1940;p50"/>
                <p:cNvSpPr/>
                <p:nvPr/>
              </p:nvSpPr>
              <p:spPr>
                <a:xfrm>
                  <a:off x="2275324" y="4822795"/>
                  <a:ext cx="296801" cy="371486"/>
                </a:xfrm>
                <a:custGeom>
                  <a:avLst/>
                  <a:gdLst/>
                  <a:ahLst/>
                  <a:cxnLst/>
                  <a:rect l="l" t="t" r="r" b="b"/>
                  <a:pathLst>
                    <a:path w="10710" h="13405" extrusionOk="0">
                      <a:moveTo>
                        <a:pt x="6196" y="0"/>
                      </a:moveTo>
                      <a:lnTo>
                        <a:pt x="6196" y="0"/>
                      </a:lnTo>
                      <a:cubicBezTo>
                        <a:pt x="0" y="5617"/>
                        <a:pt x="4514" y="13404"/>
                        <a:pt x="4514" y="13404"/>
                      </a:cubicBezTo>
                      <a:cubicBezTo>
                        <a:pt x="10710" y="7788"/>
                        <a:pt x="6197" y="0"/>
                        <a:pt x="619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1" name="Google Shape;1941;p50"/>
                <p:cNvSpPr/>
                <p:nvPr/>
              </p:nvSpPr>
              <p:spPr>
                <a:xfrm>
                  <a:off x="2398809" y="4883290"/>
                  <a:ext cx="43204" cy="363921"/>
                </a:xfrm>
                <a:custGeom>
                  <a:avLst/>
                  <a:gdLst/>
                  <a:ahLst/>
                  <a:cxnLst/>
                  <a:rect l="l" t="t" r="r" b="b"/>
                  <a:pathLst>
                    <a:path w="1559" h="13132" fill="none" extrusionOk="0">
                      <a:moveTo>
                        <a:pt x="1559" y="0"/>
                      </a:moveTo>
                      <a:cubicBezTo>
                        <a:pt x="1559" y="0"/>
                        <a:pt x="1" y="8959"/>
                        <a:pt x="81" y="13131"/>
                      </a:cubicBezTo>
                    </a:path>
                  </a:pathLst>
                </a:custGeom>
                <a:noFill/>
                <a:ln w="8800"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2" name="Google Shape;1942;p50"/>
                <p:cNvSpPr/>
                <p:nvPr/>
              </p:nvSpPr>
              <p:spPr>
                <a:xfrm>
                  <a:off x="2543438" y="4547753"/>
                  <a:ext cx="186865" cy="229709"/>
                </a:xfrm>
                <a:custGeom>
                  <a:avLst/>
                  <a:gdLst/>
                  <a:ahLst/>
                  <a:cxnLst/>
                  <a:rect l="l" t="t" r="r" b="b"/>
                  <a:pathLst>
                    <a:path w="6743" h="8289" extrusionOk="0">
                      <a:moveTo>
                        <a:pt x="2922" y="0"/>
                      </a:moveTo>
                      <a:cubicBezTo>
                        <a:pt x="0" y="4252"/>
                        <a:pt x="3809" y="8288"/>
                        <a:pt x="3809" y="8288"/>
                      </a:cubicBezTo>
                      <a:cubicBezTo>
                        <a:pt x="6742" y="4036"/>
                        <a:pt x="2922" y="0"/>
                        <a:pt x="292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3" name="Google Shape;1943;p50"/>
                <p:cNvSpPr/>
                <p:nvPr/>
              </p:nvSpPr>
              <p:spPr>
                <a:xfrm>
                  <a:off x="2630065" y="4584915"/>
                  <a:ext cx="26826" cy="224360"/>
                </a:xfrm>
                <a:custGeom>
                  <a:avLst/>
                  <a:gdLst/>
                  <a:ahLst/>
                  <a:cxnLst/>
                  <a:rect l="l" t="t" r="r" b="b"/>
                  <a:pathLst>
                    <a:path w="968" h="8096" fill="none" extrusionOk="0">
                      <a:moveTo>
                        <a:pt x="1" y="1"/>
                      </a:moveTo>
                      <a:cubicBezTo>
                        <a:pt x="1" y="1"/>
                        <a:pt x="331" y="5594"/>
                        <a:pt x="967" y="8095"/>
                      </a:cubicBezTo>
                    </a:path>
                  </a:pathLst>
                </a:custGeom>
                <a:noFill/>
                <a:ln w="5400"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4" name="Google Shape;1944;p50"/>
                <p:cNvSpPr/>
                <p:nvPr/>
              </p:nvSpPr>
              <p:spPr>
                <a:xfrm>
                  <a:off x="2832918" y="4078561"/>
                  <a:ext cx="338453" cy="147070"/>
                </a:xfrm>
                <a:custGeom>
                  <a:avLst/>
                  <a:gdLst/>
                  <a:ahLst/>
                  <a:cxnLst/>
                  <a:rect l="l" t="t" r="r" b="b"/>
                  <a:pathLst>
                    <a:path w="12213" h="5307" extrusionOk="0">
                      <a:moveTo>
                        <a:pt x="9555" y="0"/>
                      </a:moveTo>
                      <a:cubicBezTo>
                        <a:pt x="7422" y="0"/>
                        <a:pt x="4063" y="2173"/>
                        <a:pt x="1719" y="3811"/>
                      </a:cubicBezTo>
                      <a:cubicBezTo>
                        <a:pt x="0" y="5011"/>
                        <a:pt x="204" y="5306"/>
                        <a:pt x="822" y="5306"/>
                      </a:cubicBezTo>
                      <a:cubicBezTo>
                        <a:pt x="1422" y="5306"/>
                        <a:pt x="2413" y="5028"/>
                        <a:pt x="2413" y="5028"/>
                      </a:cubicBezTo>
                      <a:cubicBezTo>
                        <a:pt x="2413" y="5028"/>
                        <a:pt x="12213" y="4721"/>
                        <a:pt x="11485" y="1572"/>
                      </a:cubicBezTo>
                      <a:cubicBezTo>
                        <a:pt x="11227" y="441"/>
                        <a:pt x="10516" y="0"/>
                        <a:pt x="955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5" name="Google Shape;1945;p50"/>
                <p:cNvSpPr/>
                <p:nvPr/>
              </p:nvSpPr>
              <p:spPr>
                <a:xfrm>
                  <a:off x="2879280" y="4108878"/>
                  <a:ext cx="237607" cy="98934"/>
                </a:xfrm>
                <a:custGeom>
                  <a:avLst/>
                  <a:gdLst/>
                  <a:ahLst/>
                  <a:cxnLst/>
                  <a:rect l="l" t="t" r="r" b="b"/>
                  <a:pathLst>
                    <a:path w="8574" h="3570" fill="none" extrusionOk="0">
                      <a:moveTo>
                        <a:pt x="8573" y="1057"/>
                      </a:moveTo>
                      <a:cubicBezTo>
                        <a:pt x="8573" y="1057"/>
                        <a:pt x="4662" y="3001"/>
                        <a:pt x="1" y="3570"/>
                      </a:cubicBezTo>
                      <a:cubicBezTo>
                        <a:pt x="1" y="3570"/>
                        <a:pt x="5549" y="341"/>
                        <a:pt x="8027" y="0"/>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6" name="Google Shape;1946;p50"/>
                <p:cNvSpPr/>
                <p:nvPr/>
              </p:nvSpPr>
              <p:spPr>
                <a:xfrm>
                  <a:off x="2838682" y="3943826"/>
                  <a:ext cx="277236" cy="266373"/>
                </a:xfrm>
                <a:custGeom>
                  <a:avLst/>
                  <a:gdLst/>
                  <a:ahLst/>
                  <a:cxnLst/>
                  <a:rect l="l" t="t" r="r" b="b"/>
                  <a:pathLst>
                    <a:path w="10004" h="9612" extrusionOk="0">
                      <a:moveTo>
                        <a:pt x="6339" y="1"/>
                      </a:moveTo>
                      <a:cubicBezTo>
                        <a:pt x="4137" y="1"/>
                        <a:pt x="1967" y="4580"/>
                        <a:pt x="613" y="7730"/>
                      </a:cubicBezTo>
                      <a:cubicBezTo>
                        <a:pt x="0" y="9165"/>
                        <a:pt x="26" y="9612"/>
                        <a:pt x="295" y="9612"/>
                      </a:cubicBezTo>
                      <a:cubicBezTo>
                        <a:pt x="740" y="9612"/>
                        <a:pt x="1852" y="8389"/>
                        <a:pt x="1852" y="8389"/>
                      </a:cubicBezTo>
                      <a:cubicBezTo>
                        <a:pt x="1852" y="8389"/>
                        <a:pt x="10004" y="2943"/>
                        <a:pt x="7719" y="658"/>
                      </a:cubicBezTo>
                      <a:cubicBezTo>
                        <a:pt x="7262" y="201"/>
                        <a:pt x="6800" y="1"/>
                        <a:pt x="63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7" name="Google Shape;1947;p50"/>
                <p:cNvSpPr/>
                <p:nvPr/>
              </p:nvSpPr>
              <p:spPr>
                <a:xfrm>
                  <a:off x="2867003" y="3977163"/>
                  <a:ext cx="164806" cy="201664"/>
                </a:xfrm>
                <a:custGeom>
                  <a:avLst/>
                  <a:gdLst/>
                  <a:ahLst/>
                  <a:cxnLst/>
                  <a:rect l="l" t="t" r="r" b="b"/>
                  <a:pathLst>
                    <a:path w="5947" h="7277" fill="none" extrusionOk="0">
                      <a:moveTo>
                        <a:pt x="5946" y="603"/>
                      </a:moveTo>
                      <a:cubicBezTo>
                        <a:pt x="5946" y="603"/>
                        <a:pt x="3661" y="4321"/>
                        <a:pt x="0" y="7277"/>
                      </a:cubicBezTo>
                      <a:cubicBezTo>
                        <a:pt x="0" y="7277"/>
                        <a:pt x="3002" y="1592"/>
                        <a:pt x="4923" y="1"/>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8" name="Google Shape;1948;p50"/>
                <p:cNvSpPr/>
                <p:nvPr/>
              </p:nvSpPr>
              <p:spPr>
                <a:xfrm>
                  <a:off x="2770067" y="3896216"/>
                  <a:ext cx="186450" cy="323045"/>
                </a:xfrm>
                <a:custGeom>
                  <a:avLst/>
                  <a:gdLst/>
                  <a:ahLst/>
                  <a:cxnLst/>
                  <a:rect l="l" t="t" r="r" b="b"/>
                  <a:pathLst>
                    <a:path w="6728" h="11657" extrusionOk="0">
                      <a:moveTo>
                        <a:pt x="3029" y="0"/>
                      </a:moveTo>
                      <a:cubicBezTo>
                        <a:pt x="1" y="0"/>
                        <a:pt x="856" y="6022"/>
                        <a:pt x="1588" y="9880"/>
                      </a:cubicBezTo>
                      <a:cubicBezTo>
                        <a:pt x="1837" y="11209"/>
                        <a:pt x="2071" y="11657"/>
                        <a:pt x="2274" y="11657"/>
                      </a:cubicBezTo>
                      <a:cubicBezTo>
                        <a:pt x="2692" y="11657"/>
                        <a:pt x="2975" y="9755"/>
                        <a:pt x="2975" y="9755"/>
                      </a:cubicBezTo>
                      <a:cubicBezTo>
                        <a:pt x="2975" y="9755"/>
                        <a:pt x="6727" y="693"/>
                        <a:pt x="3567" y="57"/>
                      </a:cubicBezTo>
                      <a:cubicBezTo>
                        <a:pt x="3375" y="19"/>
                        <a:pt x="3196" y="0"/>
                        <a:pt x="302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9" name="Google Shape;1949;p50"/>
                <p:cNvSpPr/>
                <p:nvPr/>
              </p:nvSpPr>
              <p:spPr>
                <a:xfrm>
                  <a:off x="2816595" y="3935900"/>
                  <a:ext cx="57060" cy="245450"/>
                </a:xfrm>
                <a:custGeom>
                  <a:avLst/>
                  <a:gdLst/>
                  <a:ahLst/>
                  <a:cxnLst/>
                  <a:rect l="l" t="t" r="r" b="b"/>
                  <a:pathLst>
                    <a:path w="2059" h="8857" fill="none" extrusionOk="0">
                      <a:moveTo>
                        <a:pt x="1899" y="0"/>
                      </a:moveTo>
                      <a:cubicBezTo>
                        <a:pt x="1899" y="0"/>
                        <a:pt x="2058" y="4366"/>
                        <a:pt x="660" y="8857"/>
                      </a:cubicBezTo>
                      <a:cubicBezTo>
                        <a:pt x="660" y="8857"/>
                        <a:pt x="0" y="2456"/>
                        <a:pt x="705" y="69"/>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0" name="Google Shape;1950;p50"/>
                <p:cNvSpPr/>
                <p:nvPr/>
              </p:nvSpPr>
              <p:spPr>
                <a:xfrm>
                  <a:off x="2585338" y="3919467"/>
                  <a:ext cx="249717" cy="294778"/>
                </a:xfrm>
                <a:custGeom>
                  <a:avLst/>
                  <a:gdLst/>
                  <a:ahLst/>
                  <a:cxnLst/>
                  <a:rect l="l" t="t" r="r" b="b"/>
                  <a:pathLst>
                    <a:path w="9011" h="10637" extrusionOk="0">
                      <a:moveTo>
                        <a:pt x="3991" y="0"/>
                      </a:moveTo>
                      <a:cubicBezTo>
                        <a:pt x="3833" y="0"/>
                        <a:pt x="3670" y="30"/>
                        <a:pt x="3502" y="93"/>
                      </a:cubicBezTo>
                      <a:cubicBezTo>
                        <a:pt x="0" y="1412"/>
                        <a:pt x="4218" y="6426"/>
                        <a:pt x="7027" y="9473"/>
                      </a:cubicBezTo>
                      <a:cubicBezTo>
                        <a:pt x="7812" y="10329"/>
                        <a:pt x="8244" y="10636"/>
                        <a:pt x="8460" y="10636"/>
                      </a:cubicBezTo>
                      <a:cubicBezTo>
                        <a:pt x="9011" y="10636"/>
                        <a:pt x="8141" y="8620"/>
                        <a:pt x="8141" y="8620"/>
                      </a:cubicBezTo>
                      <a:cubicBezTo>
                        <a:pt x="8141" y="8620"/>
                        <a:pt x="6691" y="0"/>
                        <a:pt x="399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1" name="Google Shape;1951;p50"/>
                <p:cNvSpPr/>
                <p:nvPr/>
              </p:nvSpPr>
              <p:spPr>
                <a:xfrm>
                  <a:off x="2675763" y="3954162"/>
                  <a:ext cx="127949" cy="226245"/>
                </a:xfrm>
                <a:custGeom>
                  <a:avLst/>
                  <a:gdLst/>
                  <a:ahLst/>
                  <a:cxnLst/>
                  <a:rect l="l" t="t" r="r" b="b"/>
                  <a:pathLst>
                    <a:path w="4617" h="8164" fill="none" extrusionOk="0">
                      <a:moveTo>
                        <a:pt x="967" y="1"/>
                      </a:moveTo>
                      <a:cubicBezTo>
                        <a:pt x="967" y="1"/>
                        <a:pt x="3422" y="3616"/>
                        <a:pt x="4616" y="8164"/>
                      </a:cubicBezTo>
                      <a:cubicBezTo>
                        <a:pt x="4616" y="8164"/>
                        <a:pt x="671" y="3093"/>
                        <a:pt x="0" y="683"/>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2" name="Google Shape;1952;p50"/>
                <p:cNvSpPr/>
                <p:nvPr/>
              </p:nvSpPr>
              <p:spPr>
                <a:xfrm>
                  <a:off x="2581237" y="4228095"/>
                  <a:ext cx="248082" cy="289014"/>
                </a:xfrm>
                <a:custGeom>
                  <a:avLst/>
                  <a:gdLst/>
                  <a:ahLst/>
                  <a:cxnLst/>
                  <a:rect l="l" t="t" r="r" b="b"/>
                  <a:pathLst>
                    <a:path w="8952" h="10429" extrusionOk="0">
                      <a:moveTo>
                        <a:pt x="8642" y="0"/>
                      </a:moveTo>
                      <a:cubicBezTo>
                        <a:pt x="8217" y="0"/>
                        <a:pt x="7254" y="1439"/>
                        <a:pt x="7254" y="1439"/>
                      </a:cubicBezTo>
                      <a:cubicBezTo>
                        <a:pt x="7254" y="1439"/>
                        <a:pt x="1" y="8045"/>
                        <a:pt x="2604" y="9966"/>
                      </a:cubicBezTo>
                      <a:cubicBezTo>
                        <a:pt x="3036" y="10285"/>
                        <a:pt x="3445" y="10428"/>
                        <a:pt x="3833" y="10428"/>
                      </a:cubicBezTo>
                      <a:cubicBezTo>
                        <a:pt x="6140" y="10428"/>
                        <a:pt x="7677" y="5343"/>
                        <a:pt x="8573" y="1917"/>
                      </a:cubicBezTo>
                      <a:cubicBezTo>
                        <a:pt x="8952" y="464"/>
                        <a:pt x="8883" y="0"/>
                        <a:pt x="86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3" name="Google Shape;1953;p50"/>
                <p:cNvSpPr/>
                <p:nvPr/>
              </p:nvSpPr>
              <p:spPr>
                <a:xfrm>
                  <a:off x="2669139" y="4261987"/>
                  <a:ext cx="135514" cy="219622"/>
                </a:xfrm>
                <a:custGeom>
                  <a:avLst/>
                  <a:gdLst/>
                  <a:ahLst/>
                  <a:cxnLst/>
                  <a:rect l="l" t="t" r="r" b="b"/>
                  <a:pathLst>
                    <a:path w="4890" h="7925" fill="none" extrusionOk="0">
                      <a:moveTo>
                        <a:pt x="1" y="7493"/>
                      </a:moveTo>
                      <a:cubicBezTo>
                        <a:pt x="1" y="7493"/>
                        <a:pt x="1706" y="3468"/>
                        <a:pt x="4889" y="0"/>
                      </a:cubicBezTo>
                      <a:cubicBezTo>
                        <a:pt x="4889" y="0"/>
                        <a:pt x="2763" y="6071"/>
                        <a:pt x="1103" y="7925"/>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4" name="Google Shape;1954;p50"/>
                <p:cNvSpPr/>
                <p:nvPr/>
              </p:nvSpPr>
              <p:spPr>
                <a:xfrm>
                  <a:off x="2743491" y="4238127"/>
                  <a:ext cx="189803" cy="323460"/>
                </a:xfrm>
                <a:custGeom>
                  <a:avLst/>
                  <a:gdLst/>
                  <a:ahLst/>
                  <a:cxnLst/>
                  <a:rect l="l" t="t" r="r" b="b"/>
                  <a:pathLst>
                    <a:path w="6849" h="11672" extrusionOk="0">
                      <a:moveTo>
                        <a:pt x="3123" y="0"/>
                      </a:moveTo>
                      <a:cubicBezTo>
                        <a:pt x="2691" y="0"/>
                        <a:pt x="2638" y="1976"/>
                        <a:pt x="2638" y="1976"/>
                      </a:cubicBezTo>
                      <a:cubicBezTo>
                        <a:pt x="2638" y="1976"/>
                        <a:pt x="1" y="11412"/>
                        <a:pt x="3207" y="11662"/>
                      </a:cubicBezTo>
                      <a:cubicBezTo>
                        <a:pt x="3291" y="11669"/>
                        <a:pt x="3372" y="11672"/>
                        <a:pt x="3451" y="11672"/>
                      </a:cubicBezTo>
                      <a:cubicBezTo>
                        <a:pt x="6848" y="11672"/>
                        <a:pt x="5214" y="5536"/>
                        <a:pt x="4003" y="1680"/>
                      </a:cubicBezTo>
                      <a:cubicBezTo>
                        <a:pt x="3606" y="428"/>
                        <a:pt x="3323" y="0"/>
                        <a:pt x="312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5" name="Google Shape;1955;p50"/>
                <p:cNvSpPr/>
                <p:nvPr/>
              </p:nvSpPr>
              <p:spPr>
                <a:xfrm>
                  <a:off x="2808725" y="4276148"/>
                  <a:ext cx="63018" cy="247694"/>
                </a:xfrm>
                <a:custGeom>
                  <a:avLst/>
                  <a:gdLst/>
                  <a:ahLst/>
                  <a:cxnLst/>
                  <a:rect l="l" t="t" r="r" b="b"/>
                  <a:pathLst>
                    <a:path w="2274" h="8938" fill="none" extrusionOk="0">
                      <a:moveTo>
                        <a:pt x="682" y="8937"/>
                      </a:moveTo>
                      <a:cubicBezTo>
                        <a:pt x="682" y="8937"/>
                        <a:pt x="0" y="4628"/>
                        <a:pt x="853" y="1"/>
                      </a:cubicBezTo>
                      <a:cubicBezTo>
                        <a:pt x="853" y="1"/>
                        <a:pt x="2274" y="6265"/>
                        <a:pt x="1853" y="8721"/>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6" name="Google Shape;1956;p50"/>
                <p:cNvSpPr/>
                <p:nvPr/>
              </p:nvSpPr>
              <p:spPr>
                <a:xfrm>
                  <a:off x="2817814" y="4222137"/>
                  <a:ext cx="286464" cy="273550"/>
                </a:xfrm>
                <a:custGeom>
                  <a:avLst/>
                  <a:gdLst/>
                  <a:ahLst/>
                  <a:cxnLst/>
                  <a:rect l="l" t="t" r="r" b="b"/>
                  <a:pathLst>
                    <a:path w="10337" h="9871" extrusionOk="0">
                      <a:moveTo>
                        <a:pt x="641" y="0"/>
                      </a:moveTo>
                      <a:cubicBezTo>
                        <a:pt x="1" y="0"/>
                        <a:pt x="1218" y="1950"/>
                        <a:pt x="1218" y="1950"/>
                      </a:cubicBezTo>
                      <a:cubicBezTo>
                        <a:pt x="1218" y="1950"/>
                        <a:pt x="3810" y="9870"/>
                        <a:pt x="6425" y="9870"/>
                      </a:cubicBezTo>
                      <a:cubicBezTo>
                        <a:pt x="6645" y="9870"/>
                        <a:pt x="6866" y="9814"/>
                        <a:pt x="7085" y="9692"/>
                      </a:cubicBezTo>
                      <a:cubicBezTo>
                        <a:pt x="10336" y="7862"/>
                        <a:pt x="5425" y="3530"/>
                        <a:pt x="2196" y="938"/>
                      </a:cubicBezTo>
                      <a:cubicBezTo>
                        <a:pt x="1342" y="253"/>
                        <a:pt x="871" y="0"/>
                        <a:pt x="6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7" name="Google Shape;1957;p50"/>
                <p:cNvSpPr/>
                <p:nvPr/>
              </p:nvSpPr>
              <p:spPr>
                <a:xfrm>
                  <a:off x="2855337" y="4253175"/>
                  <a:ext cx="157241" cy="208897"/>
                </a:xfrm>
                <a:custGeom>
                  <a:avLst/>
                  <a:gdLst/>
                  <a:ahLst/>
                  <a:cxnLst/>
                  <a:rect l="l" t="t" r="r" b="b"/>
                  <a:pathLst>
                    <a:path w="5674" h="7538" fill="none" extrusionOk="0">
                      <a:moveTo>
                        <a:pt x="4821" y="7538"/>
                      </a:moveTo>
                      <a:cubicBezTo>
                        <a:pt x="4821" y="7538"/>
                        <a:pt x="1854" y="4332"/>
                        <a:pt x="1" y="0"/>
                      </a:cubicBezTo>
                      <a:cubicBezTo>
                        <a:pt x="1" y="0"/>
                        <a:pt x="4662" y="4423"/>
                        <a:pt x="5674" y="6708"/>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8" name="Google Shape;1958;p50"/>
                <p:cNvSpPr/>
                <p:nvPr/>
              </p:nvSpPr>
              <p:spPr>
                <a:xfrm>
                  <a:off x="2471913" y="4017262"/>
                  <a:ext cx="355441" cy="200528"/>
                </a:xfrm>
                <a:custGeom>
                  <a:avLst/>
                  <a:gdLst/>
                  <a:ahLst/>
                  <a:cxnLst/>
                  <a:rect l="l" t="t" r="r" b="b"/>
                  <a:pathLst>
                    <a:path w="12826" h="7236" extrusionOk="0">
                      <a:moveTo>
                        <a:pt x="3470" y="1"/>
                      </a:moveTo>
                      <a:cubicBezTo>
                        <a:pt x="3047" y="1"/>
                        <a:pt x="2677" y="150"/>
                        <a:pt x="2388" y="498"/>
                      </a:cubicBezTo>
                      <a:cubicBezTo>
                        <a:pt x="1" y="3374"/>
                        <a:pt x="6151" y="5637"/>
                        <a:pt x="10096" y="6887"/>
                      </a:cubicBezTo>
                      <a:cubicBezTo>
                        <a:pt x="10880" y="7136"/>
                        <a:pt x="11373" y="7235"/>
                        <a:pt x="11662" y="7235"/>
                      </a:cubicBezTo>
                      <a:cubicBezTo>
                        <a:pt x="12825" y="7235"/>
                        <a:pt x="10642" y="5614"/>
                        <a:pt x="10642" y="5614"/>
                      </a:cubicBezTo>
                      <a:cubicBezTo>
                        <a:pt x="10642" y="5614"/>
                        <a:pt x="6062" y="1"/>
                        <a:pt x="347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9" name="Google Shape;1959;p50"/>
                <p:cNvSpPr/>
                <p:nvPr/>
              </p:nvSpPr>
              <p:spPr>
                <a:xfrm>
                  <a:off x="2557599" y="4048993"/>
                  <a:ext cx="213663" cy="146544"/>
                </a:xfrm>
                <a:custGeom>
                  <a:avLst/>
                  <a:gdLst/>
                  <a:ahLst/>
                  <a:cxnLst/>
                  <a:rect l="l" t="t" r="r" b="b"/>
                  <a:pathLst>
                    <a:path w="7710" h="5288" fill="none" extrusionOk="0">
                      <a:moveTo>
                        <a:pt x="513" y="1"/>
                      </a:moveTo>
                      <a:cubicBezTo>
                        <a:pt x="513" y="1"/>
                        <a:pt x="4424" y="1922"/>
                        <a:pt x="7709" y="5288"/>
                      </a:cubicBezTo>
                      <a:cubicBezTo>
                        <a:pt x="7709" y="5288"/>
                        <a:pt x="1775" y="2832"/>
                        <a:pt x="1" y="1070"/>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0" name="Google Shape;1960;p50"/>
                <p:cNvSpPr/>
                <p:nvPr/>
              </p:nvSpPr>
              <p:spPr>
                <a:xfrm>
                  <a:off x="2464043" y="4167184"/>
                  <a:ext cx="393213" cy="107303"/>
                </a:xfrm>
                <a:custGeom>
                  <a:avLst/>
                  <a:gdLst/>
                  <a:ahLst/>
                  <a:cxnLst/>
                  <a:rect l="l" t="t" r="r" b="b"/>
                  <a:pathLst>
                    <a:path w="14189" h="3872" extrusionOk="0">
                      <a:moveTo>
                        <a:pt x="2993" y="0"/>
                      </a:moveTo>
                      <a:cubicBezTo>
                        <a:pt x="1537" y="0"/>
                        <a:pt x="392" y="357"/>
                        <a:pt x="250" y="1432"/>
                      </a:cubicBezTo>
                      <a:cubicBezTo>
                        <a:pt x="0" y="3281"/>
                        <a:pt x="1482" y="3872"/>
                        <a:pt x="3528" y="3872"/>
                      </a:cubicBezTo>
                      <a:cubicBezTo>
                        <a:pt x="5569" y="3872"/>
                        <a:pt x="8171" y="3284"/>
                        <a:pt x="10176" y="2773"/>
                      </a:cubicBezTo>
                      <a:cubicBezTo>
                        <a:pt x="14189" y="1750"/>
                        <a:pt x="9948" y="1386"/>
                        <a:pt x="9948" y="1386"/>
                      </a:cubicBezTo>
                      <a:cubicBezTo>
                        <a:pt x="9948" y="1386"/>
                        <a:pt x="5865" y="0"/>
                        <a:pt x="299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1" name="Google Shape;1961;p50"/>
                <p:cNvSpPr/>
                <p:nvPr/>
              </p:nvSpPr>
              <p:spPr>
                <a:xfrm>
                  <a:off x="2509102" y="4191737"/>
                  <a:ext cx="247029" cy="60496"/>
                </a:xfrm>
                <a:custGeom>
                  <a:avLst/>
                  <a:gdLst/>
                  <a:ahLst/>
                  <a:cxnLst/>
                  <a:rect l="l" t="t" r="r" b="b"/>
                  <a:pathLst>
                    <a:path w="8914" h="2183" fill="none" extrusionOk="0">
                      <a:moveTo>
                        <a:pt x="0" y="443"/>
                      </a:moveTo>
                      <a:cubicBezTo>
                        <a:pt x="0" y="443"/>
                        <a:pt x="4343" y="0"/>
                        <a:pt x="8913" y="1114"/>
                      </a:cubicBezTo>
                      <a:cubicBezTo>
                        <a:pt x="8913" y="1114"/>
                        <a:pt x="2570" y="2183"/>
                        <a:pt x="137" y="1626"/>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2" name="Google Shape;1962;p50"/>
                <p:cNvSpPr/>
                <p:nvPr/>
              </p:nvSpPr>
              <p:spPr>
                <a:xfrm>
                  <a:off x="2492392" y="4222719"/>
                  <a:ext cx="321520" cy="201276"/>
                </a:xfrm>
                <a:custGeom>
                  <a:avLst/>
                  <a:gdLst/>
                  <a:ahLst/>
                  <a:cxnLst/>
                  <a:rect l="l" t="t" r="r" b="b"/>
                  <a:pathLst>
                    <a:path w="11602" h="7263" extrusionOk="0">
                      <a:moveTo>
                        <a:pt x="11210" y="1"/>
                      </a:moveTo>
                      <a:cubicBezTo>
                        <a:pt x="10689" y="1"/>
                        <a:pt x="9471" y="678"/>
                        <a:pt x="9471" y="678"/>
                      </a:cubicBezTo>
                      <a:cubicBezTo>
                        <a:pt x="9471" y="678"/>
                        <a:pt x="1" y="3202"/>
                        <a:pt x="1422" y="6101"/>
                      </a:cubicBezTo>
                      <a:cubicBezTo>
                        <a:pt x="1823" y="6923"/>
                        <a:pt x="2401" y="7263"/>
                        <a:pt x="3086" y="7263"/>
                      </a:cubicBezTo>
                      <a:cubicBezTo>
                        <a:pt x="5198" y="7263"/>
                        <a:pt x="8328" y="4028"/>
                        <a:pt x="10415" y="1702"/>
                      </a:cubicBezTo>
                      <a:cubicBezTo>
                        <a:pt x="11601" y="379"/>
                        <a:pt x="11600" y="1"/>
                        <a:pt x="1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3" name="Google Shape;1963;p50"/>
                <p:cNvSpPr/>
                <p:nvPr/>
              </p:nvSpPr>
              <p:spPr>
                <a:xfrm>
                  <a:off x="2561700" y="4246551"/>
                  <a:ext cx="215548" cy="146849"/>
                </a:xfrm>
                <a:custGeom>
                  <a:avLst/>
                  <a:gdLst/>
                  <a:ahLst/>
                  <a:cxnLst/>
                  <a:rect l="l" t="t" r="r" b="b"/>
                  <a:pathLst>
                    <a:path w="7778" h="5299" fill="none" extrusionOk="0">
                      <a:moveTo>
                        <a:pt x="1" y="4400"/>
                      </a:moveTo>
                      <a:cubicBezTo>
                        <a:pt x="1" y="4400"/>
                        <a:pt x="3366" y="1615"/>
                        <a:pt x="7777" y="0"/>
                      </a:cubicBezTo>
                      <a:cubicBezTo>
                        <a:pt x="7777" y="0"/>
                        <a:pt x="3105" y="4411"/>
                        <a:pt x="774" y="5298"/>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4" name="Google Shape;1964;p50"/>
                <p:cNvSpPr/>
                <p:nvPr/>
              </p:nvSpPr>
              <p:spPr>
                <a:xfrm>
                  <a:off x="2805677" y="4214655"/>
                  <a:ext cx="383984" cy="156492"/>
                </a:xfrm>
                <a:custGeom>
                  <a:avLst/>
                  <a:gdLst/>
                  <a:ahLst/>
                  <a:cxnLst/>
                  <a:rect l="l" t="t" r="r" b="b"/>
                  <a:pathLst>
                    <a:path w="13856" h="5647" extrusionOk="0">
                      <a:moveTo>
                        <a:pt x="2153" y="1"/>
                      </a:moveTo>
                      <a:cubicBezTo>
                        <a:pt x="1" y="1"/>
                        <a:pt x="2986" y="1458"/>
                        <a:pt x="2986" y="1458"/>
                      </a:cubicBezTo>
                      <a:cubicBezTo>
                        <a:pt x="2986" y="1458"/>
                        <a:pt x="7993" y="5647"/>
                        <a:pt x="10680" y="5647"/>
                      </a:cubicBezTo>
                      <a:cubicBezTo>
                        <a:pt x="11285" y="5647"/>
                        <a:pt x="11773" y="5435"/>
                        <a:pt x="12059" y="4914"/>
                      </a:cubicBezTo>
                      <a:cubicBezTo>
                        <a:pt x="13855" y="1652"/>
                        <a:pt x="7386" y="583"/>
                        <a:pt x="3282" y="83"/>
                      </a:cubicBezTo>
                      <a:cubicBezTo>
                        <a:pt x="2805" y="26"/>
                        <a:pt x="2435" y="1"/>
                        <a:pt x="215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5" name="Google Shape;1965;p50"/>
                <p:cNvSpPr/>
                <p:nvPr/>
              </p:nvSpPr>
              <p:spPr>
                <a:xfrm>
                  <a:off x="2879612" y="4233638"/>
                  <a:ext cx="231898" cy="106194"/>
                </a:xfrm>
                <a:custGeom>
                  <a:avLst/>
                  <a:gdLst/>
                  <a:ahLst/>
                  <a:cxnLst/>
                  <a:rect l="l" t="t" r="r" b="b"/>
                  <a:pathLst>
                    <a:path w="8368" h="3832" fill="none" extrusionOk="0">
                      <a:moveTo>
                        <a:pt x="8072" y="3832"/>
                      </a:moveTo>
                      <a:cubicBezTo>
                        <a:pt x="8072" y="3832"/>
                        <a:pt x="3866" y="2683"/>
                        <a:pt x="0" y="0"/>
                      </a:cubicBezTo>
                      <a:cubicBezTo>
                        <a:pt x="0" y="0"/>
                        <a:pt x="6299" y="1285"/>
                        <a:pt x="8368" y="2683"/>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6" name="Google Shape;1966;p50"/>
                <p:cNvSpPr/>
                <p:nvPr/>
              </p:nvSpPr>
              <p:spPr>
                <a:xfrm>
                  <a:off x="2759259" y="4148008"/>
                  <a:ext cx="138646" cy="137482"/>
                </a:xfrm>
                <a:custGeom>
                  <a:avLst/>
                  <a:gdLst/>
                  <a:ahLst/>
                  <a:cxnLst/>
                  <a:rect l="l" t="t" r="r" b="b"/>
                  <a:pathLst>
                    <a:path w="5003" h="4961" extrusionOk="0">
                      <a:moveTo>
                        <a:pt x="2469" y="0"/>
                      </a:moveTo>
                      <a:cubicBezTo>
                        <a:pt x="1926" y="0"/>
                        <a:pt x="1410" y="218"/>
                        <a:pt x="921" y="646"/>
                      </a:cubicBezTo>
                      <a:cubicBezTo>
                        <a:pt x="364" y="1112"/>
                        <a:pt x="68" y="1669"/>
                        <a:pt x="34" y="2294"/>
                      </a:cubicBezTo>
                      <a:cubicBezTo>
                        <a:pt x="0" y="2931"/>
                        <a:pt x="216" y="3511"/>
                        <a:pt x="694" y="4057"/>
                      </a:cubicBezTo>
                      <a:cubicBezTo>
                        <a:pt x="1171" y="4614"/>
                        <a:pt x="1717" y="4909"/>
                        <a:pt x="2342" y="4955"/>
                      </a:cubicBezTo>
                      <a:cubicBezTo>
                        <a:pt x="2399" y="4959"/>
                        <a:pt x="2455" y="4961"/>
                        <a:pt x="2511" y="4961"/>
                      </a:cubicBezTo>
                      <a:cubicBezTo>
                        <a:pt x="3074" y="4961"/>
                        <a:pt x="3608" y="4752"/>
                        <a:pt x="4104" y="4318"/>
                      </a:cubicBezTo>
                      <a:cubicBezTo>
                        <a:pt x="4650" y="3841"/>
                        <a:pt x="4946" y="3283"/>
                        <a:pt x="4968" y="2670"/>
                      </a:cubicBezTo>
                      <a:cubicBezTo>
                        <a:pt x="5003" y="2056"/>
                        <a:pt x="4787" y="1464"/>
                        <a:pt x="4309" y="919"/>
                      </a:cubicBezTo>
                      <a:cubicBezTo>
                        <a:pt x="3832" y="373"/>
                        <a:pt x="3286" y="66"/>
                        <a:pt x="2661" y="9"/>
                      </a:cubicBezTo>
                      <a:cubicBezTo>
                        <a:pt x="2596" y="3"/>
                        <a:pt x="2533" y="0"/>
                        <a:pt x="246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7" name="Google Shape;1967;p50"/>
                <p:cNvSpPr/>
                <p:nvPr/>
              </p:nvSpPr>
              <p:spPr>
                <a:xfrm>
                  <a:off x="2792652" y="4181567"/>
                  <a:ext cx="71221" cy="71027"/>
                </a:xfrm>
                <a:custGeom>
                  <a:avLst/>
                  <a:gdLst/>
                  <a:ahLst/>
                  <a:cxnLst/>
                  <a:rect l="l" t="t" r="r" b="b"/>
                  <a:pathLst>
                    <a:path w="2570" h="2563" extrusionOk="0">
                      <a:moveTo>
                        <a:pt x="1293" y="0"/>
                      </a:moveTo>
                      <a:cubicBezTo>
                        <a:pt x="992" y="0"/>
                        <a:pt x="697" y="113"/>
                        <a:pt x="478" y="322"/>
                      </a:cubicBezTo>
                      <a:cubicBezTo>
                        <a:pt x="216" y="538"/>
                        <a:pt x="46" y="845"/>
                        <a:pt x="23" y="1174"/>
                      </a:cubicBezTo>
                      <a:cubicBezTo>
                        <a:pt x="0" y="1515"/>
                        <a:pt x="125" y="1845"/>
                        <a:pt x="364" y="2084"/>
                      </a:cubicBezTo>
                      <a:cubicBezTo>
                        <a:pt x="569" y="2357"/>
                        <a:pt x="876" y="2527"/>
                        <a:pt x="1217" y="2561"/>
                      </a:cubicBezTo>
                      <a:cubicBezTo>
                        <a:pt x="1232" y="2562"/>
                        <a:pt x="1247" y="2562"/>
                        <a:pt x="1262" y="2562"/>
                      </a:cubicBezTo>
                      <a:cubicBezTo>
                        <a:pt x="1576" y="2562"/>
                        <a:pt x="1888" y="2449"/>
                        <a:pt x="2126" y="2232"/>
                      </a:cubicBezTo>
                      <a:cubicBezTo>
                        <a:pt x="2388" y="2016"/>
                        <a:pt x="2547" y="1709"/>
                        <a:pt x="2570" y="1379"/>
                      </a:cubicBezTo>
                      <a:cubicBezTo>
                        <a:pt x="2558" y="685"/>
                        <a:pt x="2058" y="106"/>
                        <a:pt x="1376" y="3"/>
                      </a:cubicBezTo>
                      <a:cubicBezTo>
                        <a:pt x="1348" y="1"/>
                        <a:pt x="1321" y="0"/>
                        <a:pt x="129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68" name="Google Shape;1968;p50"/>
              <p:cNvGrpSpPr/>
              <p:nvPr/>
            </p:nvGrpSpPr>
            <p:grpSpPr>
              <a:xfrm rot="8800623">
                <a:off x="3273500" y="2872473"/>
                <a:ext cx="890612" cy="845046"/>
                <a:chOff x="4650882" y="4443805"/>
                <a:chExt cx="890706" cy="845134"/>
              </a:xfrm>
            </p:grpSpPr>
            <p:sp>
              <p:nvSpPr>
                <p:cNvPr id="1969" name="Google Shape;1969;p50"/>
                <p:cNvSpPr/>
                <p:nvPr/>
              </p:nvSpPr>
              <p:spPr>
                <a:xfrm>
                  <a:off x="4757352" y="4522535"/>
                  <a:ext cx="784236" cy="737291"/>
                </a:xfrm>
                <a:custGeom>
                  <a:avLst/>
                  <a:gdLst/>
                  <a:ahLst/>
                  <a:cxnLst/>
                  <a:rect l="l" t="t" r="r" b="b"/>
                  <a:pathLst>
                    <a:path w="28299" h="26605" extrusionOk="0">
                      <a:moveTo>
                        <a:pt x="251" y="1"/>
                      </a:moveTo>
                      <a:lnTo>
                        <a:pt x="1" y="80"/>
                      </a:lnTo>
                      <a:cubicBezTo>
                        <a:pt x="12" y="114"/>
                        <a:pt x="1467" y="4923"/>
                        <a:pt x="5651" y="10574"/>
                      </a:cubicBezTo>
                      <a:cubicBezTo>
                        <a:pt x="9505" y="15781"/>
                        <a:pt x="16554" y="22784"/>
                        <a:pt x="28219" y="26604"/>
                      </a:cubicBezTo>
                      <a:lnTo>
                        <a:pt x="28298" y="26365"/>
                      </a:lnTo>
                      <a:cubicBezTo>
                        <a:pt x="16702" y="22568"/>
                        <a:pt x="9699" y="15599"/>
                        <a:pt x="5856" y="10426"/>
                      </a:cubicBezTo>
                      <a:cubicBezTo>
                        <a:pt x="1695" y="4821"/>
                        <a:pt x="262" y="57"/>
                        <a:pt x="2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0" name="Google Shape;1970;p50"/>
                <p:cNvSpPr/>
                <p:nvPr/>
              </p:nvSpPr>
              <p:spPr>
                <a:xfrm>
                  <a:off x="4652129" y="4443805"/>
                  <a:ext cx="196953" cy="270308"/>
                </a:xfrm>
                <a:custGeom>
                  <a:avLst/>
                  <a:gdLst/>
                  <a:ahLst/>
                  <a:cxnLst/>
                  <a:rect l="l" t="t" r="r" b="b"/>
                  <a:pathLst>
                    <a:path w="7107" h="9754" extrusionOk="0">
                      <a:moveTo>
                        <a:pt x="3754" y="0"/>
                      </a:moveTo>
                      <a:cubicBezTo>
                        <a:pt x="3545" y="0"/>
                        <a:pt x="3325" y="65"/>
                        <a:pt x="3093" y="204"/>
                      </a:cubicBezTo>
                      <a:cubicBezTo>
                        <a:pt x="0" y="2068"/>
                        <a:pt x="7106" y="9754"/>
                        <a:pt x="7106" y="9754"/>
                      </a:cubicBezTo>
                      <a:cubicBezTo>
                        <a:pt x="7106" y="9754"/>
                        <a:pt x="6318" y="0"/>
                        <a:pt x="375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1" name="Google Shape;1971;p50"/>
                <p:cNvSpPr/>
                <p:nvPr/>
              </p:nvSpPr>
              <p:spPr>
                <a:xfrm>
                  <a:off x="4851545" y="4569147"/>
                  <a:ext cx="163892" cy="226882"/>
                </a:xfrm>
                <a:custGeom>
                  <a:avLst/>
                  <a:gdLst/>
                  <a:ahLst/>
                  <a:cxnLst/>
                  <a:rect l="l" t="t" r="r" b="b"/>
                  <a:pathLst>
                    <a:path w="5914" h="8187" extrusionOk="0">
                      <a:moveTo>
                        <a:pt x="2584" y="0"/>
                      </a:moveTo>
                      <a:cubicBezTo>
                        <a:pt x="0" y="0"/>
                        <a:pt x="1968" y="8187"/>
                        <a:pt x="1968" y="8187"/>
                      </a:cubicBezTo>
                      <a:cubicBezTo>
                        <a:pt x="1968" y="8187"/>
                        <a:pt x="5913" y="126"/>
                        <a:pt x="2627" y="1"/>
                      </a:cubicBezTo>
                      <a:cubicBezTo>
                        <a:pt x="2613" y="1"/>
                        <a:pt x="2599" y="0"/>
                        <a:pt x="258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2" name="Google Shape;1972;p50"/>
                <p:cNvSpPr/>
                <p:nvPr/>
              </p:nvSpPr>
              <p:spPr>
                <a:xfrm>
                  <a:off x="4650882" y="4681768"/>
                  <a:ext cx="250798" cy="113649"/>
                </a:xfrm>
                <a:custGeom>
                  <a:avLst/>
                  <a:gdLst/>
                  <a:ahLst/>
                  <a:cxnLst/>
                  <a:rect l="l" t="t" r="r" b="b"/>
                  <a:pathLst>
                    <a:path w="9050" h="4101" extrusionOk="0">
                      <a:moveTo>
                        <a:pt x="2116" y="1"/>
                      </a:moveTo>
                      <a:cubicBezTo>
                        <a:pt x="1665" y="1"/>
                        <a:pt x="1325" y="176"/>
                        <a:pt x="1160" y="598"/>
                      </a:cubicBezTo>
                      <a:cubicBezTo>
                        <a:pt x="0" y="3543"/>
                        <a:pt x="9050" y="4100"/>
                        <a:pt x="9050" y="4100"/>
                      </a:cubicBezTo>
                      <a:cubicBezTo>
                        <a:pt x="9050" y="4100"/>
                        <a:pt x="4295" y="1"/>
                        <a:pt x="211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3" name="Google Shape;1973;p50"/>
                <p:cNvSpPr/>
                <p:nvPr/>
              </p:nvSpPr>
              <p:spPr>
                <a:xfrm>
                  <a:off x="4930635" y="4727438"/>
                  <a:ext cx="161204" cy="202495"/>
                </a:xfrm>
                <a:custGeom>
                  <a:avLst/>
                  <a:gdLst/>
                  <a:ahLst/>
                  <a:cxnLst/>
                  <a:rect l="l" t="t" r="r" b="b"/>
                  <a:pathLst>
                    <a:path w="5817" h="7307" extrusionOk="0">
                      <a:moveTo>
                        <a:pt x="2813" y="0"/>
                      </a:moveTo>
                      <a:cubicBezTo>
                        <a:pt x="2757" y="0"/>
                        <a:pt x="2699" y="3"/>
                        <a:pt x="2638" y="8"/>
                      </a:cubicBezTo>
                      <a:cubicBezTo>
                        <a:pt x="1" y="247"/>
                        <a:pt x="3275" y="7307"/>
                        <a:pt x="3275" y="7307"/>
                      </a:cubicBezTo>
                      <a:cubicBezTo>
                        <a:pt x="3275" y="7307"/>
                        <a:pt x="5817" y="0"/>
                        <a:pt x="281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4" name="Google Shape;1974;p50"/>
                <p:cNvSpPr/>
                <p:nvPr/>
              </p:nvSpPr>
              <p:spPr>
                <a:xfrm>
                  <a:off x="4837855" y="4854109"/>
                  <a:ext cx="179134" cy="81308"/>
                </a:xfrm>
                <a:custGeom>
                  <a:avLst/>
                  <a:gdLst/>
                  <a:ahLst/>
                  <a:cxnLst/>
                  <a:rect l="l" t="t" r="r" b="b"/>
                  <a:pathLst>
                    <a:path w="6464" h="2934" extrusionOk="0">
                      <a:moveTo>
                        <a:pt x="1480" y="1"/>
                      </a:moveTo>
                      <a:cubicBezTo>
                        <a:pt x="983" y="1"/>
                        <a:pt x="607" y="222"/>
                        <a:pt x="461" y="792"/>
                      </a:cubicBezTo>
                      <a:cubicBezTo>
                        <a:pt x="1" y="2561"/>
                        <a:pt x="2082" y="2934"/>
                        <a:pt x="3918" y="2934"/>
                      </a:cubicBezTo>
                      <a:cubicBezTo>
                        <a:pt x="5256" y="2934"/>
                        <a:pt x="6464" y="2736"/>
                        <a:pt x="6464" y="2736"/>
                      </a:cubicBezTo>
                      <a:cubicBezTo>
                        <a:pt x="6464" y="2736"/>
                        <a:pt x="3226" y="1"/>
                        <a:pt x="148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5" name="Google Shape;1975;p50"/>
                <p:cNvSpPr/>
                <p:nvPr/>
              </p:nvSpPr>
              <p:spPr>
                <a:xfrm>
                  <a:off x="5044365" y="4871319"/>
                  <a:ext cx="154636" cy="178662"/>
                </a:xfrm>
                <a:custGeom>
                  <a:avLst/>
                  <a:gdLst/>
                  <a:ahLst/>
                  <a:cxnLst/>
                  <a:rect l="l" t="t" r="r" b="b"/>
                  <a:pathLst>
                    <a:path w="5580" h="6447" extrusionOk="0">
                      <a:moveTo>
                        <a:pt x="3027" y="0"/>
                      </a:moveTo>
                      <a:cubicBezTo>
                        <a:pt x="2892" y="0"/>
                        <a:pt x="2743" y="18"/>
                        <a:pt x="2582" y="57"/>
                      </a:cubicBezTo>
                      <a:cubicBezTo>
                        <a:pt x="1" y="659"/>
                        <a:pt x="3776" y="6446"/>
                        <a:pt x="3776" y="6446"/>
                      </a:cubicBezTo>
                      <a:cubicBezTo>
                        <a:pt x="3776" y="6446"/>
                        <a:pt x="5579" y="0"/>
                        <a:pt x="302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6" name="Google Shape;1976;p50"/>
                <p:cNvSpPr/>
                <p:nvPr/>
              </p:nvSpPr>
              <p:spPr>
                <a:xfrm>
                  <a:off x="4903782" y="4989843"/>
                  <a:ext cx="241126" cy="75988"/>
                </a:xfrm>
                <a:custGeom>
                  <a:avLst/>
                  <a:gdLst/>
                  <a:ahLst/>
                  <a:cxnLst/>
                  <a:rect l="l" t="t" r="r" b="b"/>
                  <a:pathLst>
                    <a:path w="8701" h="2742" extrusionOk="0">
                      <a:moveTo>
                        <a:pt x="1631" y="0"/>
                      </a:moveTo>
                      <a:cubicBezTo>
                        <a:pt x="803" y="0"/>
                        <a:pt x="223" y="250"/>
                        <a:pt x="151" y="919"/>
                      </a:cubicBezTo>
                      <a:cubicBezTo>
                        <a:pt x="1" y="2353"/>
                        <a:pt x="1773" y="2742"/>
                        <a:pt x="3742" y="2742"/>
                      </a:cubicBezTo>
                      <a:cubicBezTo>
                        <a:pt x="6082" y="2742"/>
                        <a:pt x="8701" y="2192"/>
                        <a:pt x="8701" y="2192"/>
                      </a:cubicBezTo>
                      <a:cubicBezTo>
                        <a:pt x="8701" y="2192"/>
                        <a:pt x="4082" y="0"/>
                        <a:pt x="163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7" name="Google Shape;1977;p50"/>
                <p:cNvSpPr/>
                <p:nvPr/>
              </p:nvSpPr>
              <p:spPr>
                <a:xfrm>
                  <a:off x="5165051" y="4923251"/>
                  <a:ext cx="154414" cy="222504"/>
                </a:xfrm>
                <a:custGeom>
                  <a:avLst/>
                  <a:gdLst/>
                  <a:ahLst/>
                  <a:cxnLst/>
                  <a:rect l="l" t="t" r="r" b="b"/>
                  <a:pathLst>
                    <a:path w="5572" h="8029" extrusionOk="0">
                      <a:moveTo>
                        <a:pt x="2979" y="0"/>
                      </a:moveTo>
                      <a:cubicBezTo>
                        <a:pt x="2842" y="0"/>
                        <a:pt x="2694" y="23"/>
                        <a:pt x="2536" y="70"/>
                      </a:cubicBezTo>
                      <a:cubicBezTo>
                        <a:pt x="0" y="832"/>
                        <a:pt x="4525" y="8029"/>
                        <a:pt x="4525" y="8029"/>
                      </a:cubicBezTo>
                      <a:cubicBezTo>
                        <a:pt x="4525" y="8029"/>
                        <a:pt x="5571" y="0"/>
                        <a:pt x="297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8" name="Google Shape;1978;p50"/>
                <p:cNvSpPr/>
                <p:nvPr/>
              </p:nvSpPr>
              <p:spPr>
                <a:xfrm>
                  <a:off x="5097074" y="5104903"/>
                  <a:ext cx="189304" cy="72108"/>
                </a:xfrm>
                <a:custGeom>
                  <a:avLst/>
                  <a:gdLst/>
                  <a:ahLst/>
                  <a:cxnLst/>
                  <a:rect l="l" t="t" r="r" b="b"/>
                  <a:pathLst>
                    <a:path w="6831" h="2602" extrusionOk="0">
                      <a:moveTo>
                        <a:pt x="1584" y="1"/>
                      </a:moveTo>
                      <a:cubicBezTo>
                        <a:pt x="724" y="1"/>
                        <a:pt x="95" y="279"/>
                        <a:pt x="54" y="1076"/>
                      </a:cubicBezTo>
                      <a:cubicBezTo>
                        <a:pt x="0" y="2235"/>
                        <a:pt x="897" y="2602"/>
                        <a:pt x="2055" y="2602"/>
                      </a:cubicBezTo>
                      <a:cubicBezTo>
                        <a:pt x="4054" y="2602"/>
                        <a:pt x="6830" y="1508"/>
                        <a:pt x="6830" y="1508"/>
                      </a:cubicBezTo>
                      <a:cubicBezTo>
                        <a:pt x="6830" y="1508"/>
                        <a:pt x="3583" y="1"/>
                        <a:pt x="158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9" name="Google Shape;1979;p50"/>
                <p:cNvSpPr/>
                <p:nvPr/>
              </p:nvSpPr>
              <p:spPr>
                <a:xfrm>
                  <a:off x="5318493" y="5051613"/>
                  <a:ext cx="149980" cy="177305"/>
                </a:xfrm>
                <a:custGeom>
                  <a:avLst/>
                  <a:gdLst/>
                  <a:ahLst/>
                  <a:cxnLst/>
                  <a:rect l="l" t="t" r="r" b="b"/>
                  <a:pathLst>
                    <a:path w="5412" h="6398" extrusionOk="0">
                      <a:moveTo>
                        <a:pt x="3063" y="0"/>
                      </a:moveTo>
                      <a:cubicBezTo>
                        <a:pt x="2843" y="0"/>
                        <a:pt x="2604" y="63"/>
                        <a:pt x="2342" y="202"/>
                      </a:cubicBezTo>
                      <a:cubicBezTo>
                        <a:pt x="0" y="1452"/>
                        <a:pt x="5412" y="6398"/>
                        <a:pt x="5412" y="6398"/>
                      </a:cubicBezTo>
                      <a:cubicBezTo>
                        <a:pt x="5412" y="6398"/>
                        <a:pt x="5271" y="0"/>
                        <a:pt x="306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0" name="Google Shape;1980;p50"/>
                <p:cNvSpPr/>
                <p:nvPr/>
              </p:nvSpPr>
              <p:spPr>
                <a:xfrm>
                  <a:off x="5221833" y="5215529"/>
                  <a:ext cx="242540" cy="73410"/>
                </a:xfrm>
                <a:custGeom>
                  <a:avLst/>
                  <a:gdLst/>
                  <a:ahLst/>
                  <a:cxnLst/>
                  <a:rect l="l" t="t" r="r" b="b"/>
                  <a:pathLst>
                    <a:path w="8752" h="2649" extrusionOk="0">
                      <a:moveTo>
                        <a:pt x="3446" y="0"/>
                      </a:moveTo>
                      <a:cubicBezTo>
                        <a:pt x="1591" y="0"/>
                        <a:pt x="1" y="322"/>
                        <a:pt x="168" y="1461"/>
                      </a:cubicBezTo>
                      <a:cubicBezTo>
                        <a:pt x="298" y="2334"/>
                        <a:pt x="1025" y="2648"/>
                        <a:pt x="2005" y="2648"/>
                      </a:cubicBezTo>
                      <a:cubicBezTo>
                        <a:pt x="4534" y="2648"/>
                        <a:pt x="8752" y="551"/>
                        <a:pt x="8752" y="551"/>
                      </a:cubicBezTo>
                      <a:cubicBezTo>
                        <a:pt x="8752" y="551"/>
                        <a:pt x="5872" y="0"/>
                        <a:pt x="344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81" name="Google Shape;1981;p50"/>
              <p:cNvGrpSpPr/>
              <p:nvPr/>
            </p:nvGrpSpPr>
            <p:grpSpPr>
              <a:xfrm rot="8100000">
                <a:off x="-221663" y="3226777"/>
                <a:ext cx="1052586" cy="2121196"/>
                <a:chOff x="5629449" y="2882345"/>
                <a:chExt cx="929782" cy="1873719"/>
              </a:xfrm>
            </p:grpSpPr>
            <p:sp>
              <p:nvSpPr>
                <p:cNvPr id="1982" name="Google Shape;1982;p50"/>
                <p:cNvSpPr/>
                <p:nvPr/>
              </p:nvSpPr>
              <p:spPr>
                <a:xfrm>
                  <a:off x="5629449" y="3212838"/>
                  <a:ext cx="929782" cy="1543226"/>
                </a:xfrm>
                <a:custGeom>
                  <a:avLst/>
                  <a:gdLst/>
                  <a:ahLst/>
                  <a:cxnLst/>
                  <a:rect l="l" t="t" r="r" b="b"/>
                  <a:pathLst>
                    <a:path w="33551" h="55687" fill="none" extrusionOk="0">
                      <a:moveTo>
                        <a:pt x="11006" y="1"/>
                      </a:moveTo>
                      <a:cubicBezTo>
                        <a:pt x="0" y="29981"/>
                        <a:pt x="33550" y="55686"/>
                        <a:pt x="33550" y="55686"/>
                      </a:cubicBezTo>
                    </a:path>
                  </a:pathLst>
                </a:custGeom>
                <a:noFill/>
                <a:ln w="9100"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3" name="Google Shape;1983;p50"/>
                <p:cNvSpPr/>
                <p:nvPr/>
              </p:nvSpPr>
              <p:spPr>
                <a:xfrm>
                  <a:off x="5923391" y="4357621"/>
                  <a:ext cx="288626" cy="91978"/>
                </a:xfrm>
                <a:custGeom>
                  <a:avLst/>
                  <a:gdLst/>
                  <a:ahLst/>
                  <a:cxnLst/>
                  <a:rect l="l" t="t" r="r" b="b"/>
                  <a:pathLst>
                    <a:path w="10415" h="3319" extrusionOk="0">
                      <a:moveTo>
                        <a:pt x="4837" y="0"/>
                      </a:moveTo>
                      <a:cubicBezTo>
                        <a:pt x="3366" y="0"/>
                        <a:pt x="1709" y="388"/>
                        <a:pt x="1" y="1518"/>
                      </a:cubicBezTo>
                      <a:cubicBezTo>
                        <a:pt x="1" y="1518"/>
                        <a:pt x="2254" y="3319"/>
                        <a:pt x="5507" y="3319"/>
                      </a:cubicBezTo>
                      <a:cubicBezTo>
                        <a:pt x="6977" y="3319"/>
                        <a:pt x="8652" y="2950"/>
                        <a:pt x="10415" y="1881"/>
                      </a:cubicBezTo>
                      <a:cubicBezTo>
                        <a:pt x="10415" y="1881"/>
                        <a:pt x="8076" y="0"/>
                        <a:pt x="483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4" name="Google Shape;1984;p50"/>
                <p:cNvSpPr/>
                <p:nvPr/>
              </p:nvSpPr>
              <p:spPr>
                <a:xfrm>
                  <a:off x="5923391" y="4387328"/>
                  <a:ext cx="288321" cy="62270"/>
                </a:xfrm>
                <a:custGeom>
                  <a:avLst/>
                  <a:gdLst/>
                  <a:ahLst/>
                  <a:cxnLst/>
                  <a:rect l="l" t="t" r="r" b="b"/>
                  <a:pathLst>
                    <a:path w="10404" h="2247" extrusionOk="0">
                      <a:moveTo>
                        <a:pt x="3676" y="0"/>
                      </a:moveTo>
                      <a:cubicBezTo>
                        <a:pt x="2389" y="0"/>
                        <a:pt x="1101" y="119"/>
                        <a:pt x="1" y="446"/>
                      </a:cubicBezTo>
                      <a:cubicBezTo>
                        <a:pt x="1" y="446"/>
                        <a:pt x="2254" y="2247"/>
                        <a:pt x="5503" y="2247"/>
                      </a:cubicBezTo>
                      <a:cubicBezTo>
                        <a:pt x="6972" y="2247"/>
                        <a:pt x="8644" y="1878"/>
                        <a:pt x="10403" y="809"/>
                      </a:cubicBezTo>
                      <a:cubicBezTo>
                        <a:pt x="10403" y="809"/>
                        <a:pt x="7042" y="0"/>
                        <a:pt x="3676" y="0"/>
                      </a:cubicBezTo>
                      <a:close/>
                    </a:path>
                  </a:pathLst>
                </a:custGeom>
                <a:solidFill>
                  <a:srgbClr val="091C23">
                    <a:alpha val="1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5" name="Google Shape;1985;p50"/>
                <p:cNvSpPr/>
                <p:nvPr/>
              </p:nvSpPr>
              <p:spPr>
                <a:xfrm>
                  <a:off x="5812182" y="3967408"/>
                  <a:ext cx="206708" cy="156299"/>
                </a:xfrm>
                <a:custGeom>
                  <a:avLst/>
                  <a:gdLst/>
                  <a:ahLst/>
                  <a:cxnLst/>
                  <a:rect l="l" t="t" r="r" b="b"/>
                  <a:pathLst>
                    <a:path w="7459" h="5640" extrusionOk="0">
                      <a:moveTo>
                        <a:pt x="0" y="0"/>
                      </a:moveTo>
                      <a:cubicBezTo>
                        <a:pt x="0" y="0"/>
                        <a:pt x="1524" y="5241"/>
                        <a:pt x="7458" y="5639"/>
                      </a:cubicBezTo>
                      <a:cubicBezTo>
                        <a:pt x="7458" y="5639"/>
                        <a:pt x="5890" y="160"/>
                        <a:pt x="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6" name="Google Shape;1986;p50"/>
                <p:cNvSpPr/>
                <p:nvPr/>
              </p:nvSpPr>
              <p:spPr>
                <a:xfrm>
                  <a:off x="5812182" y="3967408"/>
                  <a:ext cx="206708" cy="156299"/>
                </a:xfrm>
                <a:custGeom>
                  <a:avLst/>
                  <a:gdLst/>
                  <a:ahLst/>
                  <a:cxnLst/>
                  <a:rect l="l" t="t" r="r" b="b"/>
                  <a:pathLst>
                    <a:path w="7459" h="5640" extrusionOk="0">
                      <a:moveTo>
                        <a:pt x="0" y="0"/>
                      </a:moveTo>
                      <a:lnTo>
                        <a:pt x="0" y="0"/>
                      </a:lnTo>
                      <a:cubicBezTo>
                        <a:pt x="0" y="1"/>
                        <a:pt x="1524" y="5241"/>
                        <a:pt x="7458" y="5639"/>
                      </a:cubicBezTo>
                      <a:cubicBezTo>
                        <a:pt x="7458" y="5639"/>
                        <a:pt x="3536" y="1183"/>
                        <a:pt x="0" y="0"/>
                      </a:cubicBezTo>
                      <a:close/>
                    </a:path>
                  </a:pathLst>
                </a:custGeom>
                <a:solidFill>
                  <a:srgbClr val="091C23">
                    <a:alpha val="1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7" name="Google Shape;1987;p50"/>
                <p:cNvSpPr/>
                <p:nvPr/>
              </p:nvSpPr>
              <p:spPr>
                <a:xfrm>
                  <a:off x="5746006" y="3493561"/>
                  <a:ext cx="130470" cy="164806"/>
                </a:xfrm>
                <a:custGeom>
                  <a:avLst/>
                  <a:gdLst/>
                  <a:ahLst/>
                  <a:cxnLst/>
                  <a:rect l="l" t="t" r="r" b="b"/>
                  <a:pathLst>
                    <a:path w="4708" h="5947" extrusionOk="0">
                      <a:moveTo>
                        <a:pt x="1" y="0"/>
                      </a:moveTo>
                      <a:cubicBezTo>
                        <a:pt x="1" y="0"/>
                        <a:pt x="1" y="0"/>
                        <a:pt x="1" y="0"/>
                      </a:cubicBezTo>
                      <a:lnTo>
                        <a:pt x="1" y="0"/>
                      </a:lnTo>
                      <a:cubicBezTo>
                        <a:pt x="1" y="0"/>
                        <a:pt x="1" y="0"/>
                        <a:pt x="1" y="0"/>
                      </a:cubicBezTo>
                      <a:close/>
                      <a:moveTo>
                        <a:pt x="1" y="0"/>
                      </a:moveTo>
                      <a:cubicBezTo>
                        <a:pt x="12" y="7"/>
                        <a:pt x="141" y="4424"/>
                        <a:pt x="4708" y="5946"/>
                      </a:cubicBezTo>
                      <a:cubicBezTo>
                        <a:pt x="4708" y="5946"/>
                        <a:pt x="4583" y="1331"/>
                        <a:pt x="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8" name="Google Shape;1988;p50"/>
                <p:cNvSpPr/>
                <p:nvPr/>
              </p:nvSpPr>
              <p:spPr>
                <a:xfrm>
                  <a:off x="5746339" y="3493561"/>
                  <a:ext cx="130138" cy="164474"/>
                </a:xfrm>
                <a:custGeom>
                  <a:avLst/>
                  <a:gdLst/>
                  <a:ahLst/>
                  <a:cxnLst/>
                  <a:rect l="l" t="t" r="r" b="b"/>
                  <a:pathLst>
                    <a:path w="4696" h="5935" extrusionOk="0">
                      <a:moveTo>
                        <a:pt x="0" y="0"/>
                      </a:moveTo>
                      <a:lnTo>
                        <a:pt x="0" y="0"/>
                      </a:lnTo>
                      <a:cubicBezTo>
                        <a:pt x="0" y="1"/>
                        <a:pt x="125" y="4423"/>
                        <a:pt x="4696" y="5935"/>
                      </a:cubicBezTo>
                      <a:cubicBezTo>
                        <a:pt x="4696" y="5935"/>
                        <a:pt x="2524" y="1649"/>
                        <a:pt x="0" y="0"/>
                      </a:cubicBezTo>
                      <a:close/>
                    </a:path>
                  </a:pathLst>
                </a:custGeom>
                <a:solidFill>
                  <a:srgbClr val="091C23">
                    <a:alpha val="1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9" name="Google Shape;1989;p50"/>
                <p:cNvSpPr/>
                <p:nvPr/>
              </p:nvSpPr>
              <p:spPr>
                <a:xfrm>
                  <a:off x="6014757" y="3983149"/>
                  <a:ext cx="206098" cy="288626"/>
                </a:xfrm>
                <a:custGeom>
                  <a:avLst/>
                  <a:gdLst/>
                  <a:ahLst/>
                  <a:cxnLst/>
                  <a:rect l="l" t="t" r="r" b="b"/>
                  <a:pathLst>
                    <a:path w="7437" h="10415" extrusionOk="0">
                      <a:moveTo>
                        <a:pt x="3878" y="1"/>
                      </a:moveTo>
                      <a:cubicBezTo>
                        <a:pt x="3877" y="1"/>
                        <a:pt x="1" y="5026"/>
                        <a:pt x="3741" y="10415"/>
                      </a:cubicBezTo>
                      <a:cubicBezTo>
                        <a:pt x="3741" y="10415"/>
                        <a:pt x="7436" y="5583"/>
                        <a:pt x="387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0" name="Google Shape;1990;p50"/>
                <p:cNvSpPr/>
                <p:nvPr/>
              </p:nvSpPr>
              <p:spPr>
                <a:xfrm>
                  <a:off x="6083123" y="3983149"/>
                  <a:ext cx="137731" cy="288626"/>
                </a:xfrm>
                <a:custGeom>
                  <a:avLst/>
                  <a:gdLst/>
                  <a:ahLst/>
                  <a:cxnLst/>
                  <a:rect l="l" t="t" r="r" b="b"/>
                  <a:pathLst>
                    <a:path w="4970" h="10415" extrusionOk="0">
                      <a:moveTo>
                        <a:pt x="1411" y="1"/>
                      </a:moveTo>
                      <a:cubicBezTo>
                        <a:pt x="1410" y="1"/>
                        <a:pt x="1" y="6459"/>
                        <a:pt x="1274" y="10415"/>
                      </a:cubicBezTo>
                      <a:cubicBezTo>
                        <a:pt x="1274" y="10415"/>
                        <a:pt x="4969" y="5583"/>
                        <a:pt x="1411" y="1"/>
                      </a:cubicBezTo>
                      <a:close/>
                    </a:path>
                  </a:pathLst>
                </a:custGeom>
                <a:solidFill>
                  <a:srgbClr val="091C23">
                    <a:alpha val="1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1" name="Google Shape;1991;p50"/>
                <p:cNvSpPr/>
                <p:nvPr/>
              </p:nvSpPr>
              <p:spPr>
                <a:xfrm>
                  <a:off x="5862896" y="3629350"/>
                  <a:ext cx="199031" cy="282002"/>
                </a:xfrm>
                <a:custGeom>
                  <a:avLst/>
                  <a:gdLst/>
                  <a:ahLst/>
                  <a:cxnLst/>
                  <a:rect l="l" t="t" r="r" b="b"/>
                  <a:pathLst>
                    <a:path w="7182" h="10176" extrusionOk="0">
                      <a:moveTo>
                        <a:pt x="4776" y="0"/>
                      </a:moveTo>
                      <a:cubicBezTo>
                        <a:pt x="4776" y="1"/>
                        <a:pt x="1" y="4173"/>
                        <a:pt x="2627" y="10176"/>
                      </a:cubicBezTo>
                      <a:lnTo>
                        <a:pt x="2627" y="10176"/>
                      </a:lnTo>
                      <a:cubicBezTo>
                        <a:pt x="2632" y="10161"/>
                        <a:pt x="7182" y="6151"/>
                        <a:pt x="4776" y="0"/>
                      </a:cubicBezTo>
                      <a:close/>
                      <a:moveTo>
                        <a:pt x="2627" y="10176"/>
                      </a:moveTo>
                      <a:lnTo>
                        <a:pt x="2627" y="10176"/>
                      </a:lnTo>
                      <a:cubicBezTo>
                        <a:pt x="2627" y="10176"/>
                        <a:pt x="2627" y="10176"/>
                        <a:pt x="2627" y="10176"/>
                      </a:cubicBezTo>
                      <a:cubicBezTo>
                        <a:pt x="2627" y="10176"/>
                        <a:pt x="2627" y="10176"/>
                        <a:pt x="2627" y="1017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2" name="Google Shape;1992;p50"/>
                <p:cNvSpPr/>
                <p:nvPr/>
              </p:nvSpPr>
              <p:spPr>
                <a:xfrm>
                  <a:off x="5922144" y="3629045"/>
                  <a:ext cx="139588" cy="282307"/>
                </a:xfrm>
                <a:custGeom>
                  <a:avLst/>
                  <a:gdLst/>
                  <a:ahLst/>
                  <a:cxnLst/>
                  <a:rect l="l" t="t" r="r" b="b"/>
                  <a:pathLst>
                    <a:path w="5037" h="10187" extrusionOk="0">
                      <a:moveTo>
                        <a:pt x="2626" y="0"/>
                      </a:moveTo>
                      <a:cubicBezTo>
                        <a:pt x="2626" y="0"/>
                        <a:pt x="0" y="6060"/>
                        <a:pt x="478" y="10187"/>
                      </a:cubicBezTo>
                      <a:cubicBezTo>
                        <a:pt x="478" y="10187"/>
                        <a:pt x="5037" y="6173"/>
                        <a:pt x="2626" y="0"/>
                      </a:cubicBezTo>
                      <a:close/>
                    </a:path>
                  </a:pathLst>
                </a:custGeom>
                <a:solidFill>
                  <a:srgbClr val="091C23">
                    <a:alpha val="1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3" name="Google Shape;1993;p50"/>
                <p:cNvSpPr/>
                <p:nvPr/>
              </p:nvSpPr>
              <p:spPr>
                <a:xfrm>
                  <a:off x="5867302" y="3354308"/>
                  <a:ext cx="110323" cy="160067"/>
                </a:xfrm>
                <a:custGeom>
                  <a:avLst/>
                  <a:gdLst/>
                  <a:ahLst/>
                  <a:cxnLst/>
                  <a:rect l="l" t="t" r="r" b="b"/>
                  <a:pathLst>
                    <a:path w="3981" h="5776" extrusionOk="0">
                      <a:moveTo>
                        <a:pt x="3844" y="0"/>
                      </a:moveTo>
                      <a:cubicBezTo>
                        <a:pt x="3843" y="0"/>
                        <a:pt x="1" y="1524"/>
                        <a:pt x="319" y="5776"/>
                      </a:cubicBezTo>
                      <a:cubicBezTo>
                        <a:pt x="319" y="5776"/>
                        <a:pt x="3980" y="4298"/>
                        <a:pt x="384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4" name="Google Shape;1994;p50"/>
                <p:cNvSpPr/>
                <p:nvPr/>
              </p:nvSpPr>
              <p:spPr>
                <a:xfrm>
                  <a:off x="5876142" y="3354308"/>
                  <a:ext cx="101788" cy="160067"/>
                </a:xfrm>
                <a:custGeom>
                  <a:avLst/>
                  <a:gdLst/>
                  <a:ahLst/>
                  <a:cxnLst/>
                  <a:rect l="l" t="t" r="r" b="b"/>
                  <a:pathLst>
                    <a:path w="3673" h="5776" extrusionOk="0">
                      <a:moveTo>
                        <a:pt x="3525" y="0"/>
                      </a:moveTo>
                      <a:cubicBezTo>
                        <a:pt x="3524" y="0"/>
                        <a:pt x="603" y="3138"/>
                        <a:pt x="0" y="5776"/>
                      </a:cubicBezTo>
                      <a:cubicBezTo>
                        <a:pt x="0" y="5776"/>
                        <a:pt x="3673" y="4298"/>
                        <a:pt x="3525" y="0"/>
                      </a:cubicBezTo>
                      <a:close/>
                    </a:path>
                  </a:pathLst>
                </a:custGeom>
                <a:solidFill>
                  <a:srgbClr val="091C23">
                    <a:alpha val="1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5" name="Google Shape;1995;p50"/>
                <p:cNvSpPr/>
                <p:nvPr/>
              </p:nvSpPr>
              <p:spPr>
                <a:xfrm>
                  <a:off x="5929072" y="2882345"/>
                  <a:ext cx="173951" cy="244203"/>
                </a:xfrm>
                <a:custGeom>
                  <a:avLst/>
                  <a:gdLst/>
                  <a:ahLst/>
                  <a:cxnLst/>
                  <a:rect l="l" t="t" r="r" b="b"/>
                  <a:pathLst>
                    <a:path w="6277" h="8812" extrusionOk="0">
                      <a:moveTo>
                        <a:pt x="4343" y="0"/>
                      </a:moveTo>
                      <a:cubicBezTo>
                        <a:pt x="4343" y="0"/>
                        <a:pt x="1092" y="762"/>
                        <a:pt x="0" y="7913"/>
                      </a:cubicBezTo>
                      <a:lnTo>
                        <a:pt x="1205" y="8811"/>
                      </a:lnTo>
                      <a:cubicBezTo>
                        <a:pt x="1205" y="8811"/>
                        <a:pt x="5799" y="8345"/>
                        <a:pt x="6276" y="1581"/>
                      </a:cubicBezTo>
                      <a:lnTo>
                        <a:pt x="6276" y="1581"/>
                      </a:lnTo>
                      <a:lnTo>
                        <a:pt x="4673" y="1660"/>
                      </a:lnTo>
                      <a:lnTo>
                        <a:pt x="434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6" name="Google Shape;1996;p50"/>
                <p:cNvSpPr/>
                <p:nvPr/>
              </p:nvSpPr>
              <p:spPr>
                <a:xfrm>
                  <a:off x="5933783" y="2948189"/>
                  <a:ext cx="141195" cy="184981"/>
                </a:xfrm>
                <a:custGeom>
                  <a:avLst/>
                  <a:gdLst/>
                  <a:ahLst/>
                  <a:cxnLst/>
                  <a:rect l="l" t="t" r="r" b="b"/>
                  <a:pathLst>
                    <a:path w="5095" h="6675" extrusionOk="0">
                      <a:moveTo>
                        <a:pt x="3002" y="1"/>
                      </a:moveTo>
                      <a:lnTo>
                        <a:pt x="3002" y="1"/>
                      </a:lnTo>
                      <a:cubicBezTo>
                        <a:pt x="2843" y="228"/>
                        <a:pt x="2684" y="444"/>
                        <a:pt x="2536" y="683"/>
                      </a:cubicBezTo>
                      <a:lnTo>
                        <a:pt x="2297" y="1024"/>
                      </a:lnTo>
                      <a:cubicBezTo>
                        <a:pt x="2229" y="1137"/>
                        <a:pt x="2161" y="1263"/>
                        <a:pt x="2093" y="1376"/>
                      </a:cubicBezTo>
                      <a:cubicBezTo>
                        <a:pt x="1945" y="1615"/>
                        <a:pt x="1820" y="1854"/>
                        <a:pt x="1683" y="2092"/>
                      </a:cubicBezTo>
                      <a:cubicBezTo>
                        <a:pt x="1604" y="2217"/>
                        <a:pt x="1547" y="2343"/>
                        <a:pt x="1490" y="2468"/>
                      </a:cubicBezTo>
                      <a:lnTo>
                        <a:pt x="1308" y="2843"/>
                      </a:lnTo>
                      <a:cubicBezTo>
                        <a:pt x="1251" y="2968"/>
                        <a:pt x="1183" y="3093"/>
                        <a:pt x="1126" y="3218"/>
                      </a:cubicBezTo>
                      <a:cubicBezTo>
                        <a:pt x="1081" y="3343"/>
                        <a:pt x="1024" y="3468"/>
                        <a:pt x="967" y="3593"/>
                      </a:cubicBezTo>
                      <a:lnTo>
                        <a:pt x="808" y="3980"/>
                      </a:lnTo>
                      <a:cubicBezTo>
                        <a:pt x="763" y="4105"/>
                        <a:pt x="717" y="4241"/>
                        <a:pt x="672" y="4366"/>
                      </a:cubicBezTo>
                      <a:lnTo>
                        <a:pt x="524" y="4764"/>
                      </a:lnTo>
                      <a:cubicBezTo>
                        <a:pt x="478" y="4889"/>
                        <a:pt x="444" y="5026"/>
                        <a:pt x="399" y="5162"/>
                      </a:cubicBezTo>
                      <a:cubicBezTo>
                        <a:pt x="365" y="5287"/>
                        <a:pt x="319" y="5424"/>
                        <a:pt x="274" y="5560"/>
                      </a:cubicBezTo>
                      <a:cubicBezTo>
                        <a:pt x="240" y="5696"/>
                        <a:pt x="205" y="5821"/>
                        <a:pt x="171" y="5969"/>
                      </a:cubicBezTo>
                      <a:lnTo>
                        <a:pt x="1" y="6674"/>
                      </a:lnTo>
                      <a:lnTo>
                        <a:pt x="569" y="6231"/>
                      </a:lnTo>
                      <a:cubicBezTo>
                        <a:pt x="694" y="6128"/>
                        <a:pt x="808" y="6037"/>
                        <a:pt x="933" y="5947"/>
                      </a:cubicBezTo>
                      <a:cubicBezTo>
                        <a:pt x="1058" y="5856"/>
                        <a:pt x="1172" y="5765"/>
                        <a:pt x="1297" y="5662"/>
                      </a:cubicBezTo>
                      <a:lnTo>
                        <a:pt x="1649" y="5355"/>
                      </a:lnTo>
                      <a:cubicBezTo>
                        <a:pt x="1763" y="5264"/>
                        <a:pt x="1877" y="5162"/>
                        <a:pt x="1990" y="5060"/>
                      </a:cubicBezTo>
                      <a:lnTo>
                        <a:pt x="2320" y="4741"/>
                      </a:lnTo>
                      <a:cubicBezTo>
                        <a:pt x="2434" y="4639"/>
                        <a:pt x="2536" y="4525"/>
                        <a:pt x="2650" y="4412"/>
                      </a:cubicBezTo>
                      <a:cubicBezTo>
                        <a:pt x="2752" y="4298"/>
                        <a:pt x="2866" y="4184"/>
                        <a:pt x="2968" y="4071"/>
                      </a:cubicBezTo>
                      <a:cubicBezTo>
                        <a:pt x="3070" y="3957"/>
                        <a:pt x="3161" y="3832"/>
                        <a:pt x="3264" y="3730"/>
                      </a:cubicBezTo>
                      <a:cubicBezTo>
                        <a:pt x="3366" y="3616"/>
                        <a:pt x="3446" y="3491"/>
                        <a:pt x="3548" y="3366"/>
                      </a:cubicBezTo>
                      <a:cubicBezTo>
                        <a:pt x="3650" y="3241"/>
                        <a:pt x="3741" y="3127"/>
                        <a:pt x="3832" y="3002"/>
                      </a:cubicBezTo>
                      <a:cubicBezTo>
                        <a:pt x="3923" y="2877"/>
                        <a:pt x="4014" y="2752"/>
                        <a:pt x="4094" y="2615"/>
                      </a:cubicBezTo>
                      <a:cubicBezTo>
                        <a:pt x="4173" y="2490"/>
                        <a:pt x="4253" y="2365"/>
                        <a:pt x="4344" y="2229"/>
                      </a:cubicBezTo>
                      <a:cubicBezTo>
                        <a:pt x="4423" y="2092"/>
                        <a:pt x="4503" y="1956"/>
                        <a:pt x="4571" y="1831"/>
                      </a:cubicBezTo>
                      <a:cubicBezTo>
                        <a:pt x="4628" y="1695"/>
                        <a:pt x="4708" y="1558"/>
                        <a:pt x="4776" y="1422"/>
                      </a:cubicBezTo>
                      <a:cubicBezTo>
                        <a:pt x="4901" y="1137"/>
                        <a:pt x="5015" y="853"/>
                        <a:pt x="5094" y="569"/>
                      </a:cubicBezTo>
                      <a:lnTo>
                        <a:pt x="5094" y="569"/>
                      </a:lnTo>
                      <a:cubicBezTo>
                        <a:pt x="5026" y="705"/>
                        <a:pt x="4946" y="830"/>
                        <a:pt x="4867" y="967"/>
                      </a:cubicBezTo>
                      <a:cubicBezTo>
                        <a:pt x="4787" y="1092"/>
                        <a:pt x="4708" y="1217"/>
                        <a:pt x="4628" y="1353"/>
                      </a:cubicBezTo>
                      <a:cubicBezTo>
                        <a:pt x="4548" y="1479"/>
                        <a:pt x="4458" y="1592"/>
                        <a:pt x="4378" y="1717"/>
                      </a:cubicBezTo>
                      <a:cubicBezTo>
                        <a:pt x="4298" y="1842"/>
                        <a:pt x="4207" y="1967"/>
                        <a:pt x="4116" y="2081"/>
                      </a:cubicBezTo>
                      <a:cubicBezTo>
                        <a:pt x="4014" y="2206"/>
                        <a:pt x="3912" y="2320"/>
                        <a:pt x="3832" y="2445"/>
                      </a:cubicBezTo>
                      <a:cubicBezTo>
                        <a:pt x="3741" y="2559"/>
                        <a:pt x="3639" y="2672"/>
                        <a:pt x="3548" y="2786"/>
                      </a:cubicBezTo>
                      <a:cubicBezTo>
                        <a:pt x="3446" y="2900"/>
                        <a:pt x="3355" y="3013"/>
                        <a:pt x="3252" y="3127"/>
                      </a:cubicBezTo>
                      <a:cubicBezTo>
                        <a:pt x="3150" y="3229"/>
                        <a:pt x="3048" y="3343"/>
                        <a:pt x="2945" y="3457"/>
                      </a:cubicBezTo>
                      <a:cubicBezTo>
                        <a:pt x="2832" y="3559"/>
                        <a:pt x="2729" y="3673"/>
                        <a:pt x="2627" y="3775"/>
                      </a:cubicBezTo>
                      <a:cubicBezTo>
                        <a:pt x="2525" y="3877"/>
                        <a:pt x="2411" y="3980"/>
                        <a:pt x="2309" y="4082"/>
                      </a:cubicBezTo>
                      <a:cubicBezTo>
                        <a:pt x="2195" y="4184"/>
                        <a:pt x="2093" y="4298"/>
                        <a:pt x="1979" y="4389"/>
                      </a:cubicBezTo>
                      <a:lnTo>
                        <a:pt x="1649" y="4696"/>
                      </a:lnTo>
                      <a:cubicBezTo>
                        <a:pt x="1536" y="4798"/>
                        <a:pt x="1422" y="4889"/>
                        <a:pt x="1308" y="4980"/>
                      </a:cubicBezTo>
                      <a:lnTo>
                        <a:pt x="956" y="5264"/>
                      </a:lnTo>
                      <a:cubicBezTo>
                        <a:pt x="920" y="5297"/>
                        <a:pt x="884" y="5328"/>
                        <a:pt x="848" y="5358"/>
                      </a:cubicBezTo>
                      <a:lnTo>
                        <a:pt x="848" y="5358"/>
                      </a:lnTo>
                      <a:cubicBezTo>
                        <a:pt x="853" y="5342"/>
                        <a:pt x="859" y="5326"/>
                        <a:pt x="865" y="5310"/>
                      </a:cubicBezTo>
                      <a:cubicBezTo>
                        <a:pt x="899" y="5173"/>
                        <a:pt x="933" y="5048"/>
                        <a:pt x="979" y="4912"/>
                      </a:cubicBezTo>
                      <a:lnTo>
                        <a:pt x="1104" y="4525"/>
                      </a:lnTo>
                      <a:cubicBezTo>
                        <a:pt x="1149" y="4400"/>
                        <a:pt x="1183" y="4264"/>
                        <a:pt x="1229" y="4139"/>
                      </a:cubicBezTo>
                      <a:lnTo>
                        <a:pt x="1377" y="3764"/>
                      </a:lnTo>
                      <a:cubicBezTo>
                        <a:pt x="1433" y="3627"/>
                        <a:pt x="1467" y="3502"/>
                        <a:pt x="1513" y="3377"/>
                      </a:cubicBezTo>
                      <a:cubicBezTo>
                        <a:pt x="1570" y="3252"/>
                        <a:pt x="1615" y="3127"/>
                        <a:pt x="1672" y="2991"/>
                      </a:cubicBezTo>
                      <a:lnTo>
                        <a:pt x="1820" y="2615"/>
                      </a:lnTo>
                      <a:cubicBezTo>
                        <a:pt x="1877" y="2490"/>
                        <a:pt x="1911" y="2365"/>
                        <a:pt x="1968" y="2240"/>
                      </a:cubicBezTo>
                      <a:cubicBezTo>
                        <a:pt x="2081" y="1990"/>
                        <a:pt x="2195" y="1740"/>
                        <a:pt x="2309" y="1490"/>
                      </a:cubicBezTo>
                      <a:cubicBezTo>
                        <a:pt x="2366" y="1365"/>
                        <a:pt x="2411" y="1240"/>
                        <a:pt x="2468" y="1115"/>
                      </a:cubicBezTo>
                      <a:lnTo>
                        <a:pt x="2650" y="751"/>
                      </a:lnTo>
                      <a:cubicBezTo>
                        <a:pt x="2775" y="501"/>
                        <a:pt x="2889" y="251"/>
                        <a:pt x="3002" y="1"/>
                      </a:cubicBez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7" name="Google Shape;1997;p50"/>
                <p:cNvSpPr/>
                <p:nvPr/>
              </p:nvSpPr>
              <p:spPr>
                <a:xfrm>
                  <a:off x="5735947" y="2890548"/>
                  <a:ext cx="247667" cy="240406"/>
                </a:xfrm>
                <a:custGeom>
                  <a:avLst/>
                  <a:gdLst/>
                  <a:ahLst/>
                  <a:cxnLst/>
                  <a:rect l="l" t="t" r="r" b="b"/>
                  <a:pathLst>
                    <a:path w="8937" h="8675" extrusionOk="0">
                      <a:moveTo>
                        <a:pt x="3434" y="0"/>
                      </a:moveTo>
                      <a:lnTo>
                        <a:pt x="2649" y="1398"/>
                      </a:lnTo>
                      <a:lnTo>
                        <a:pt x="1069" y="807"/>
                      </a:lnTo>
                      <a:lnTo>
                        <a:pt x="1069" y="807"/>
                      </a:lnTo>
                      <a:cubicBezTo>
                        <a:pt x="1069" y="807"/>
                        <a:pt x="0" y="3979"/>
                        <a:pt x="5514" y="8675"/>
                      </a:cubicBezTo>
                      <a:lnTo>
                        <a:pt x="6912" y="8106"/>
                      </a:lnTo>
                      <a:cubicBezTo>
                        <a:pt x="6912" y="8106"/>
                        <a:pt x="8936" y="3956"/>
                        <a:pt x="343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8" name="Google Shape;1998;p50"/>
                <p:cNvSpPr/>
                <p:nvPr/>
              </p:nvSpPr>
              <p:spPr>
                <a:xfrm>
                  <a:off x="5804617" y="2934000"/>
                  <a:ext cx="113455" cy="208925"/>
                </a:xfrm>
                <a:custGeom>
                  <a:avLst/>
                  <a:gdLst/>
                  <a:ahLst/>
                  <a:cxnLst/>
                  <a:rect l="l" t="t" r="r" b="b"/>
                  <a:pathLst>
                    <a:path w="4094" h="7539" extrusionOk="0">
                      <a:moveTo>
                        <a:pt x="1569" y="1"/>
                      </a:moveTo>
                      <a:cubicBezTo>
                        <a:pt x="1660" y="126"/>
                        <a:pt x="1740" y="262"/>
                        <a:pt x="1808" y="399"/>
                      </a:cubicBezTo>
                      <a:cubicBezTo>
                        <a:pt x="1876" y="524"/>
                        <a:pt x="1945" y="660"/>
                        <a:pt x="2013" y="797"/>
                      </a:cubicBezTo>
                      <a:cubicBezTo>
                        <a:pt x="2081" y="933"/>
                        <a:pt x="2138" y="1081"/>
                        <a:pt x="2195" y="1206"/>
                      </a:cubicBezTo>
                      <a:cubicBezTo>
                        <a:pt x="2263" y="1342"/>
                        <a:pt x="2308" y="1490"/>
                        <a:pt x="2365" y="1627"/>
                      </a:cubicBezTo>
                      <a:cubicBezTo>
                        <a:pt x="2422" y="1775"/>
                        <a:pt x="2468" y="1911"/>
                        <a:pt x="2524" y="2059"/>
                      </a:cubicBezTo>
                      <a:cubicBezTo>
                        <a:pt x="2581" y="2195"/>
                        <a:pt x="2615" y="2343"/>
                        <a:pt x="2661" y="2479"/>
                      </a:cubicBezTo>
                      <a:cubicBezTo>
                        <a:pt x="2718" y="2627"/>
                        <a:pt x="2752" y="2764"/>
                        <a:pt x="2797" y="2911"/>
                      </a:cubicBezTo>
                      <a:cubicBezTo>
                        <a:pt x="2831" y="3048"/>
                        <a:pt x="2877" y="3184"/>
                        <a:pt x="2911" y="3332"/>
                      </a:cubicBezTo>
                      <a:cubicBezTo>
                        <a:pt x="2956" y="3480"/>
                        <a:pt x="2991" y="3628"/>
                        <a:pt x="3025" y="3764"/>
                      </a:cubicBezTo>
                      <a:cubicBezTo>
                        <a:pt x="3059" y="3912"/>
                        <a:pt x="3093" y="4060"/>
                        <a:pt x="3116" y="4207"/>
                      </a:cubicBezTo>
                      <a:cubicBezTo>
                        <a:pt x="3150" y="4355"/>
                        <a:pt x="3184" y="4503"/>
                        <a:pt x="3207" y="4651"/>
                      </a:cubicBezTo>
                      <a:lnTo>
                        <a:pt x="3286" y="5094"/>
                      </a:lnTo>
                      <a:cubicBezTo>
                        <a:pt x="3320" y="5231"/>
                        <a:pt x="3332" y="5390"/>
                        <a:pt x="3354" y="5526"/>
                      </a:cubicBezTo>
                      <a:lnTo>
                        <a:pt x="3423" y="5981"/>
                      </a:lnTo>
                      <a:cubicBezTo>
                        <a:pt x="3427" y="6034"/>
                        <a:pt x="3432" y="6086"/>
                        <a:pt x="3438" y="6139"/>
                      </a:cubicBezTo>
                      <a:lnTo>
                        <a:pt x="3438" y="6139"/>
                      </a:lnTo>
                      <a:cubicBezTo>
                        <a:pt x="3422" y="6121"/>
                        <a:pt x="3405" y="6102"/>
                        <a:pt x="3389" y="6083"/>
                      </a:cubicBezTo>
                      <a:cubicBezTo>
                        <a:pt x="3298" y="5981"/>
                        <a:pt x="3207" y="5879"/>
                        <a:pt x="3127" y="5776"/>
                      </a:cubicBezTo>
                      <a:lnTo>
                        <a:pt x="2866" y="5469"/>
                      </a:lnTo>
                      <a:cubicBezTo>
                        <a:pt x="2775" y="5367"/>
                        <a:pt x="2684" y="5265"/>
                        <a:pt x="2604" y="5151"/>
                      </a:cubicBezTo>
                      <a:lnTo>
                        <a:pt x="2343" y="4833"/>
                      </a:lnTo>
                      <a:cubicBezTo>
                        <a:pt x="2263" y="4730"/>
                        <a:pt x="2172" y="4628"/>
                        <a:pt x="2092" y="4514"/>
                      </a:cubicBezTo>
                      <a:cubicBezTo>
                        <a:pt x="2013" y="4412"/>
                        <a:pt x="1933" y="4298"/>
                        <a:pt x="1842" y="4185"/>
                      </a:cubicBezTo>
                      <a:lnTo>
                        <a:pt x="1604" y="3855"/>
                      </a:lnTo>
                      <a:cubicBezTo>
                        <a:pt x="1524" y="3753"/>
                        <a:pt x="1433" y="3650"/>
                        <a:pt x="1365" y="3537"/>
                      </a:cubicBezTo>
                      <a:cubicBezTo>
                        <a:pt x="1206" y="3309"/>
                        <a:pt x="1058" y="3082"/>
                        <a:pt x="899" y="2855"/>
                      </a:cubicBezTo>
                      <a:cubicBezTo>
                        <a:pt x="819" y="2741"/>
                        <a:pt x="740" y="2639"/>
                        <a:pt x="671" y="2513"/>
                      </a:cubicBezTo>
                      <a:lnTo>
                        <a:pt x="455" y="2172"/>
                      </a:lnTo>
                      <a:cubicBezTo>
                        <a:pt x="307" y="1934"/>
                        <a:pt x="160" y="1706"/>
                        <a:pt x="1" y="1479"/>
                      </a:cubicBezTo>
                      <a:lnTo>
                        <a:pt x="1" y="1479"/>
                      </a:lnTo>
                      <a:cubicBezTo>
                        <a:pt x="114" y="1729"/>
                        <a:pt x="217" y="1979"/>
                        <a:pt x="330" y="2229"/>
                      </a:cubicBezTo>
                      <a:lnTo>
                        <a:pt x="501" y="2616"/>
                      </a:lnTo>
                      <a:cubicBezTo>
                        <a:pt x="546" y="2741"/>
                        <a:pt x="626" y="2855"/>
                        <a:pt x="694" y="2980"/>
                      </a:cubicBezTo>
                      <a:cubicBezTo>
                        <a:pt x="819" y="3230"/>
                        <a:pt x="956" y="3468"/>
                        <a:pt x="1092" y="3707"/>
                      </a:cubicBezTo>
                      <a:cubicBezTo>
                        <a:pt x="1149" y="3832"/>
                        <a:pt x="1228" y="3946"/>
                        <a:pt x="1308" y="4060"/>
                      </a:cubicBezTo>
                      <a:lnTo>
                        <a:pt x="1535" y="4412"/>
                      </a:lnTo>
                      <a:cubicBezTo>
                        <a:pt x="1604" y="4526"/>
                        <a:pt x="1672" y="4651"/>
                        <a:pt x="1751" y="4765"/>
                      </a:cubicBezTo>
                      <a:cubicBezTo>
                        <a:pt x="1831" y="4878"/>
                        <a:pt x="1911" y="4981"/>
                        <a:pt x="2001" y="5094"/>
                      </a:cubicBezTo>
                      <a:lnTo>
                        <a:pt x="2240" y="5435"/>
                      </a:lnTo>
                      <a:cubicBezTo>
                        <a:pt x="2320" y="5549"/>
                        <a:pt x="2411" y="5651"/>
                        <a:pt x="2490" y="5765"/>
                      </a:cubicBezTo>
                      <a:lnTo>
                        <a:pt x="2752" y="6095"/>
                      </a:lnTo>
                      <a:cubicBezTo>
                        <a:pt x="2831" y="6197"/>
                        <a:pt x="2922" y="6311"/>
                        <a:pt x="3025" y="6413"/>
                      </a:cubicBezTo>
                      <a:cubicBezTo>
                        <a:pt x="3116" y="6515"/>
                        <a:pt x="3218" y="6618"/>
                        <a:pt x="3309" y="6720"/>
                      </a:cubicBezTo>
                      <a:cubicBezTo>
                        <a:pt x="3400" y="6822"/>
                        <a:pt x="3491" y="6925"/>
                        <a:pt x="3593" y="7027"/>
                      </a:cubicBezTo>
                      <a:lnTo>
                        <a:pt x="4093" y="7539"/>
                      </a:lnTo>
                      <a:lnTo>
                        <a:pt x="4025" y="6834"/>
                      </a:lnTo>
                      <a:cubicBezTo>
                        <a:pt x="4002" y="6675"/>
                        <a:pt x="3991" y="6527"/>
                        <a:pt x="3980" y="6368"/>
                      </a:cubicBezTo>
                      <a:cubicBezTo>
                        <a:pt x="3957" y="6220"/>
                        <a:pt x="3946" y="6072"/>
                        <a:pt x="3923" y="5913"/>
                      </a:cubicBezTo>
                      <a:lnTo>
                        <a:pt x="3855" y="5458"/>
                      </a:lnTo>
                      <a:cubicBezTo>
                        <a:pt x="3821" y="5310"/>
                        <a:pt x="3809" y="5151"/>
                        <a:pt x="3775" y="5003"/>
                      </a:cubicBezTo>
                      <a:lnTo>
                        <a:pt x="3673" y="4560"/>
                      </a:lnTo>
                      <a:cubicBezTo>
                        <a:pt x="3650" y="4401"/>
                        <a:pt x="3605" y="4253"/>
                        <a:pt x="3570" y="4105"/>
                      </a:cubicBezTo>
                      <a:cubicBezTo>
                        <a:pt x="3525" y="3957"/>
                        <a:pt x="3491" y="3810"/>
                        <a:pt x="3445" y="3662"/>
                      </a:cubicBezTo>
                      <a:cubicBezTo>
                        <a:pt x="3400" y="3514"/>
                        <a:pt x="3354" y="3378"/>
                        <a:pt x="3309" y="3218"/>
                      </a:cubicBezTo>
                      <a:cubicBezTo>
                        <a:pt x="3263" y="3071"/>
                        <a:pt x="3207" y="2934"/>
                        <a:pt x="3150" y="2786"/>
                      </a:cubicBezTo>
                      <a:cubicBezTo>
                        <a:pt x="3104" y="2650"/>
                        <a:pt x="3047" y="2502"/>
                        <a:pt x="2991" y="2366"/>
                      </a:cubicBezTo>
                      <a:cubicBezTo>
                        <a:pt x="2922" y="2218"/>
                        <a:pt x="2866" y="2070"/>
                        <a:pt x="2797" y="1934"/>
                      </a:cubicBezTo>
                      <a:cubicBezTo>
                        <a:pt x="2729" y="1797"/>
                        <a:pt x="2684" y="1661"/>
                        <a:pt x="2604" y="1524"/>
                      </a:cubicBezTo>
                      <a:cubicBezTo>
                        <a:pt x="2524" y="1388"/>
                        <a:pt x="2456" y="1252"/>
                        <a:pt x="2377" y="1115"/>
                      </a:cubicBezTo>
                      <a:cubicBezTo>
                        <a:pt x="2297" y="990"/>
                        <a:pt x="2217" y="854"/>
                        <a:pt x="2138" y="729"/>
                      </a:cubicBezTo>
                      <a:cubicBezTo>
                        <a:pt x="1967" y="467"/>
                        <a:pt x="1785" y="228"/>
                        <a:pt x="1569" y="1"/>
                      </a:cubicBez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9" name="Google Shape;1999;p50"/>
                <p:cNvSpPr/>
                <p:nvPr/>
              </p:nvSpPr>
              <p:spPr>
                <a:xfrm>
                  <a:off x="5639841" y="3074001"/>
                  <a:ext cx="255232" cy="128558"/>
                </a:xfrm>
                <a:custGeom>
                  <a:avLst/>
                  <a:gdLst/>
                  <a:ahLst/>
                  <a:cxnLst/>
                  <a:rect l="l" t="t" r="r" b="b"/>
                  <a:pathLst>
                    <a:path w="9210" h="4639" extrusionOk="0">
                      <a:moveTo>
                        <a:pt x="4777" y="1"/>
                      </a:moveTo>
                      <a:cubicBezTo>
                        <a:pt x="3582" y="1"/>
                        <a:pt x="2131" y="300"/>
                        <a:pt x="410" y="1134"/>
                      </a:cubicBezTo>
                      <a:lnTo>
                        <a:pt x="1285" y="2487"/>
                      </a:lnTo>
                      <a:lnTo>
                        <a:pt x="1" y="3601"/>
                      </a:lnTo>
                      <a:cubicBezTo>
                        <a:pt x="1" y="3601"/>
                        <a:pt x="966" y="4638"/>
                        <a:pt x="3506" y="4638"/>
                      </a:cubicBezTo>
                      <a:cubicBezTo>
                        <a:pt x="4865" y="4638"/>
                        <a:pt x="6674" y="4341"/>
                        <a:pt x="9028" y="3430"/>
                      </a:cubicBezTo>
                      <a:lnTo>
                        <a:pt x="9209" y="1941"/>
                      </a:lnTo>
                      <a:cubicBezTo>
                        <a:pt x="9209" y="1941"/>
                        <a:pt x="7820" y="1"/>
                        <a:pt x="47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0" name="Google Shape;2000;p50"/>
                <p:cNvSpPr/>
                <p:nvPr/>
              </p:nvSpPr>
              <p:spPr>
                <a:xfrm>
                  <a:off x="5697815" y="3106203"/>
                  <a:ext cx="217100" cy="65401"/>
                </a:xfrm>
                <a:custGeom>
                  <a:avLst/>
                  <a:gdLst/>
                  <a:ahLst/>
                  <a:cxnLst/>
                  <a:rect l="l" t="t" r="r" b="b"/>
                  <a:pathLst>
                    <a:path w="7834" h="2360" extrusionOk="0">
                      <a:moveTo>
                        <a:pt x="1521" y="1"/>
                      </a:moveTo>
                      <a:cubicBezTo>
                        <a:pt x="1470" y="1"/>
                        <a:pt x="1418" y="2"/>
                        <a:pt x="1365" y="6"/>
                      </a:cubicBezTo>
                      <a:cubicBezTo>
                        <a:pt x="1217" y="6"/>
                        <a:pt x="1058" y="17"/>
                        <a:pt x="910" y="29"/>
                      </a:cubicBezTo>
                      <a:cubicBezTo>
                        <a:pt x="603" y="51"/>
                        <a:pt x="296" y="97"/>
                        <a:pt x="0" y="176"/>
                      </a:cubicBezTo>
                      <a:cubicBezTo>
                        <a:pt x="113" y="168"/>
                        <a:pt x="220" y="160"/>
                        <a:pt x="325" y="160"/>
                      </a:cubicBezTo>
                      <a:cubicBezTo>
                        <a:pt x="369" y="160"/>
                        <a:pt x="412" y="162"/>
                        <a:pt x="455" y="165"/>
                      </a:cubicBezTo>
                      <a:cubicBezTo>
                        <a:pt x="614" y="165"/>
                        <a:pt x="762" y="165"/>
                        <a:pt x="910" y="176"/>
                      </a:cubicBezTo>
                      <a:cubicBezTo>
                        <a:pt x="1058" y="188"/>
                        <a:pt x="1217" y="199"/>
                        <a:pt x="1365" y="210"/>
                      </a:cubicBezTo>
                      <a:cubicBezTo>
                        <a:pt x="1513" y="222"/>
                        <a:pt x="1660" y="245"/>
                        <a:pt x="1808" y="256"/>
                      </a:cubicBezTo>
                      <a:cubicBezTo>
                        <a:pt x="1956" y="279"/>
                        <a:pt x="2104" y="301"/>
                        <a:pt x="2251" y="324"/>
                      </a:cubicBezTo>
                      <a:cubicBezTo>
                        <a:pt x="2399" y="347"/>
                        <a:pt x="2547" y="381"/>
                        <a:pt x="2695" y="404"/>
                      </a:cubicBezTo>
                      <a:cubicBezTo>
                        <a:pt x="2843" y="426"/>
                        <a:pt x="2990" y="461"/>
                        <a:pt x="3138" y="495"/>
                      </a:cubicBezTo>
                      <a:cubicBezTo>
                        <a:pt x="3286" y="529"/>
                        <a:pt x="3423" y="552"/>
                        <a:pt x="3570" y="597"/>
                      </a:cubicBezTo>
                      <a:cubicBezTo>
                        <a:pt x="3729" y="631"/>
                        <a:pt x="3866" y="665"/>
                        <a:pt x="4014" y="699"/>
                      </a:cubicBezTo>
                      <a:cubicBezTo>
                        <a:pt x="4150" y="745"/>
                        <a:pt x="4298" y="790"/>
                        <a:pt x="4434" y="824"/>
                      </a:cubicBezTo>
                      <a:cubicBezTo>
                        <a:pt x="4582" y="870"/>
                        <a:pt x="4719" y="904"/>
                        <a:pt x="4866" y="961"/>
                      </a:cubicBezTo>
                      <a:lnTo>
                        <a:pt x="5287" y="1097"/>
                      </a:lnTo>
                      <a:cubicBezTo>
                        <a:pt x="5435" y="1131"/>
                        <a:pt x="5571" y="1188"/>
                        <a:pt x="5719" y="1245"/>
                      </a:cubicBezTo>
                      <a:lnTo>
                        <a:pt x="6140" y="1404"/>
                      </a:lnTo>
                      <a:cubicBezTo>
                        <a:pt x="6183" y="1419"/>
                        <a:pt x="6228" y="1434"/>
                        <a:pt x="6273" y="1451"/>
                      </a:cubicBezTo>
                      <a:lnTo>
                        <a:pt x="6273" y="1451"/>
                      </a:lnTo>
                      <a:cubicBezTo>
                        <a:pt x="6256" y="1455"/>
                        <a:pt x="6238" y="1458"/>
                        <a:pt x="6219" y="1461"/>
                      </a:cubicBezTo>
                      <a:cubicBezTo>
                        <a:pt x="6094" y="1495"/>
                        <a:pt x="5958" y="1529"/>
                        <a:pt x="5821" y="1552"/>
                      </a:cubicBezTo>
                      <a:lnTo>
                        <a:pt x="5423" y="1643"/>
                      </a:lnTo>
                      <a:cubicBezTo>
                        <a:pt x="5298" y="1666"/>
                        <a:pt x="5173" y="1700"/>
                        <a:pt x="5026" y="1723"/>
                      </a:cubicBezTo>
                      <a:lnTo>
                        <a:pt x="4628" y="1791"/>
                      </a:lnTo>
                      <a:lnTo>
                        <a:pt x="4230" y="1859"/>
                      </a:lnTo>
                      <a:cubicBezTo>
                        <a:pt x="4093" y="1882"/>
                        <a:pt x="3968" y="1904"/>
                        <a:pt x="3820" y="1916"/>
                      </a:cubicBezTo>
                      <a:lnTo>
                        <a:pt x="3423" y="1984"/>
                      </a:lnTo>
                      <a:cubicBezTo>
                        <a:pt x="3286" y="1995"/>
                        <a:pt x="3150" y="2018"/>
                        <a:pt x="3013" y="2029"/>
                      </a:cubicBezTo>
                      <a:cubicBezTo>
                        <a:pt x="2740" y="2064"/>
                        <a:pt x="2468" y="2086"/>
                        <a:pt x="2195" y="2120"/>
                      </a:cubicBezTo>
                      <a:cubicBezTo>
                        <a:pt x="2058" y="2132"/>
                        <a:pt x="1933" y="2166"/>
                        <a:pt x="1785" y="2166"/>
                      </a:cubicBezTo>
                      <a:lnTo>
                        <a:pt x="1376" y="2189"/>
                      </a:lnTo>
                      <a:cubicBezTo>
                        <a:pt x="1103" y="2200"/>
                        <a:pt x="830" y="2223"/>
                        <a:pt x="558" y="2245"/>
                      </a:cubicBezTo>
                      <a:cubicBezTo>
                        <a:pt x="830" y="2280"/>
                        <a:pt x="1103" y="2302"/>
                        <a:pt x="1376" y="2325"/>
                      </a:cubicBezTo>
                      <a:lnTo>
                        <a:pt x="1797" y="2348"/>
                      </a:lnTo>
                      <a:cubicBezTo>
                        <a:pt x="1933" y="2359"/>
                        <a:pt x="2070" y="2359"/>
                        <a:pt x="2206" y="2359"/>
                      </a:cubicBezTo>
                      <a:lnTo>
                        <a:pt x="3036" y="2359"/>
                      </a:lnTo>
                      <a:cubicBezTo>
                        <a:pt x="3172" y="2359"/>
                        <a:pt x="3309" y="2348"/>
                        <a:pt x="3457" y="2336"/>
                      </a:cubicBezTo>
                      <a:lnTo>
                        <a:pt x="3855" y="2314"/>
                      </a:lnTo>
                      <a:cubicBezTo>
                        <a:pt x="3991" y="2302"/>
                        <a:pt x="4139" y="2302"/>
                        <a:pt x="4275" y="2291"/>
                      </a:cubicBezTo>
                      <a:cubicBezTo>
                        <a:pt x="4412" y="2268"/>
                        <a:pt x="4548" y="2257"/>
                        <a:pt x="4684" y="2234"/>
                      </a:cubicBezTo>
                      <a:lnTo>
                        <a:pt x="5105" y="2177"/>
                      </a:lnTo>
                      <a:cubicBezTo>
                        <a:pt x="5242" y="2166"/>
                        <a:pt x="5367" y="2132"/>
                        <a:pt x="5514" y="2120"/>
                      </a:cubicBezTo>
                      <a:lnTo>
                        <a:pt x="5924" y="2041"/>
                      </a:lnTo>
                      <a:cubicBezTo>
                        <a:pt x="6060" y="2018"/>
                        <a:pt x="6197" y="1984"/>
                        <a:pt x="6333" y="1961"/>
                      </a:cubicBezTo>
                      <a:cubicBezTo>
                        <a:pt x="6469" y="1927"/>
                        <a:pt x="6594" y="1904"/>
                        <a:pt x="6731" y="1859"/>
                      </a:cubicBezTo>
                      <a:cubicBezTo>
                        <a:pt x="6867" y="1825"/>
                        <a:pt x="7004" y="1802"/>
                        <a:pt x="7140" y="1757"/>
                      </a:cubicBezTo>
                      <a:lnTo>
                        <a:pt x="7834" y="1552"/>
                      </a:lnTo>
                      <a:lnTo>
                        <a:pt x="7174" y="1279"/>
                      </a:lnTo>
                      <a:cubicBezTo>
                        <a:pt x="7026" y="1222"/>
                        <a:pt x="6890" y="1154"/>
                        <a:pt x="6742" y="1097"/>
                      </a:cubicBezTo>
                      <a:cubicBezTo>
                        <a:pt x="6606" y="1040"/>
                        <a:pt x="6458" y="984"/>
                        <a:pt x="6322" y="927"/>
                      </a:cubicBezTo>
                      <a:lnTo>
                        <a:pt x="5890" y="779"/>
                      </a:lnTo>
                      <a:cubicBezTo>
                        <a:pt x="5730" y="733"/>
                        <a:pt x="5594" y="677"/>
                        <a:pt x="5446" y="631"/>
                      </a:cubicBezTo>
                      <a:lnTo>
                        <a:pt x="5003" y="506"/>
                      </a:lnTo>
                      <a:cubicBezTo>
                        <a:pt x="4855" y="461"/>
                        <a:pt x="4707" y="426"/>
                        <a:pt x="4559" y="381"/>
                      </a:cubicBezTo>
                      <a:cubicBezTo>
                        <a:pt x="4412" y="347"/>
                        <a:pt x="4264" y="313"/>
                        <a:pt x="4116" y="279"/>
                      </a:cubicBezTo>
                      <a:cubicBezTo>
                        <a:pt x="3957" y="245"/>
                        <a:pt x="3809" y="222"/>
                        <a:pt x="3661" y="188"/>
                      </a:cubicBezTo>
                      <a:cubicBezTo>
                        <a:pt x="3513" y="154"/>
                        <a:pt x="3354" y="142"/>
                        <a:pt x="3206" y="119"/>
                      </a:cubicBezTo>
                      <a:cubicBezTo>
                        <a:pt x="3047" y="97"/>
                        <a:pt x="2900" y="74"/>
                        <a:pt x="2740" y="63"/>
                      </a:cubicBezTo>
                      <a:cubicBezTo>
                        <a:pt x="2593" y="51"/>
                        <a:pt x="2445" y="29"/>
                        <a:pt x="2286" y="17"/>
                      </a:cubicBezTo>
                      <a:cubicBezTo>
                        <a:pt x="2138" y="17"/>
                        <a:pt x="1979" y="6"/>
                        <a:pt x="1831" y="6"/>
                      </a:cubicBezTo>
                      <a:cubicBezTo>
                        <a:pt x="1725" y="6"/>
                        <a:pt x="1624" y="1"/>
                        <a:pt x="1521" y="1"/>
                      </a:cubicBez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1" name="Google Shape;2001;p50"/>
                <p:cNvSpPr/>
                <p:nvPr/>
              </p:nvSpPr>
              <p:spPr>
                <a:xfrm>
                  <a:off x="5755456" y="3163677"/>
                  <a:ext cx="179937" cy="241071"/>
                </a:xfrm>
                <a:custGeom>
                  <a:avLst/>
                  <a:gdLst/>
                  <a:ahLst/>
                  <a:cxnLst/>
                  <a:rect l="l" t="t" r="r" b="b"/>
                  <a:pathLst>
                    <a:path w="6493" h="8699" extrusionOk="0">
                      <a:moveTo>
                        <a:pt x="5310" y="1"/>
                      </a:moveTo>
                      <a:cubicBezTo>
                        <a:pt x="5310" y="1"/>
                        <a:pt x="694" y="297"/>
                        <a:pt x="1" y="7050"/>
                      </a:cubicBezTo>
                      <a:lnTo>
                        <a:pt x="1604" y="7027"/>
                      </a:lnTo>
                      <a:lnTo>
                        <a:pt x="1888" y="8698"/>
                      </a:lnTo>
                      <a:cubicBezTo>
                        <a:pt x="1888" y="8698"/>
                        <a:pt x="5163" y="8050"/>
                        <a:pt x="6493" y="922"/>
                      </a:cubicBezTo>
                      <a:lnTo>
                        <a:pt x="531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2" name="Google Shape;2002;p50"/>
                <p:cNvSpPr/>
                <p:nvPr/>
              </p:nvSpPr>
              <p:spPr>
                <a:xfrm>
                  <a:off x="5784775" y="3157692"/>
                  <a:ext cx="146516" cy="182154"/>
                </a:xfrm>
                <a:custGeom>
                  <a:avLst/>
                  <a:gdLst/>
                  <a:ahLst/>
                  <a:cxnLst/>
                  <a:rect l="l" t="t" r="r" b="b"/>
                  <a:pathLst>
                    <a:path w="5287" h="6573" extrusionOk="0">
                      <a:moveTo>
                        <a:pt x="5287" y="1"/>
                      </a:moveTo>
                      <a:lnTo>
                        <a:pt x="4707" y="422"/>
                      </a:lnTo>
                      <a:cubicBezTo>
                        <a:pt x="4582" y="513"/>
                        <a:pt x="4446" y="603"/>
                        <a:pt x="4332" y="694"/>
                      </a:cubicBezTo>
                      <a:cubicBezTo>
                        <a:pt x="4207" y="785"/>
                        <a:pt x="4082" y="876"/>
                        <a:pt x="3957" y="967"/>
                      </a:cubicBezTo>
                      <a:lnTo>
                        <a:pt x="3604" y="1252"/>
                      </a:lnTo>
                      <a:cubicBezTo>
                        <a:pt x="3479" y="1354"/>
                        <a:pt x="3354" y="1445"/>
                        <a:pt x="3240" y="1547"/>
                      </a:cubicBezTo>
                      <a:lnTo>
                        <a:pt x="2899" y="1854"/>
                      </a:lnTo>
                      <a:cubicBezTo>
                        <a:pt x="2786" y="1956"/>
                        <a:pt x="2672" y="2059"/>
                        <a:pt x="2570" y="2172"/>
                      </a:cubicBezTo>
                      <a:cubicBezTo>
                        <a:pt x="2456" y="2275"/>
                        <a:pt x="2342" y="2388"/>
                        <a:pt x="2240" y="2491"/>
                      </a:cubicBezTo>
                      <a:cubicBezTo>
                        <a:pt x="2138" y="2604"/>
                        <a:pt x="2035" y="2718"/>
                        <a:pt x="1922" y="2832"/>
                      </a:cubicBezTo>
                      <a:cubicBezTo>
                        <a:pt x="1819" y="2946"/>
                        <a:pt x="1717" y="3071"/>
                        <a:pt x="1626" y="3184"/>
                      </a:cubicBezTo>
                      <a:cubicBezTo>
                        <a:pt x="1535" y="3298"/>
                        <a:pt x="1433" y="3412"/>
                        <a:pt x="1342" y="3537"/>
                      </a:cubicBezTo>
                      <a:cubicBezTo>
                        <a:pt x="1251" y="3662"/>
                        <a:pt x="1149" y="3787"/>
                        <a:pt x="1069" y="3912"/>
                      </a:cubicBezTo>
                      <a:cubicBezTo>
                        <a:pt x="978" y="4037"/>
                        <a:pt x="887" y="4162"/>
                        <a:pt x="807" y="4287"/>
                      </a:cubicBezTo>
                      <a:cubicBezTo>
                        <a:pt x="728" y="4423"/>
                        <a:pt x="648" y="4549"/>
                        <a:pt x="569" y="4685"/>
                      </a:cubicBezTo>
                      <a:cubicBezTo>
                        <a:pt x="489" y="4821"/>
                        <a:pt x="421" y="4946"/>
                        <a:pt x="353" y="5094"/>
                      </a:cubicBezTo>
                      <a:cubicBezTo>
                        <a:pt x="205" y="5367"/>
                        <a:pt x="91" y="5651"/>
                        <a:pt x="0" y="5947"/>
                      </a:cubicBezTo>
                      <a:cubicBezTo>
                        <a:pt x="68" y="5811"/>
                        <a:pt x="137" y="5685"/>
                        <a:pt x="216" y="5560"/>
                      </a:cubicBezTo>
                      <a:cubicBezTo>
                        <a:pt x="296" y="5424"/>
                        <a:pt x="387" y="5299"/>
                        <a:pt x="466" y="5174"/>
                      </a:cubicBezTo>
                      <a:cubicBezTo>
                        <a:pt x="557" y="5049"/>
                        <a:pt x="637" y="4935"/>
                        <a:pt x="728" y="4810"/>
                      </a:cubicBezTo>
                      <a:cubicBezTo>
                        <a:pt x="819" y="4685"/>
                        <a:pt x="933" y="4571"/>
                        <a:pt x="1012" y="4458"/>
                      </a:cubicBezTo>
                      <a:cubicBezTo>
                        <a:pt x="1103" y="4344"/>
                        <a:pt x="1205" y="4230"/>
                        <a:pt x="1296" y="4117"/>
                      </a:cubicBezTo>
                      <a:cubicBezTo>
                        <a:pt x="1399" y="3991"/>
                        <a:pt x="1501" y="3889"/>
                        <a:pt x="1603" y="3775"/>
                      </a:cubicBezTo>
                      <a:cubicBezTo>
                        <a:pt x="1694" y="3662"/>
                        <a:pt x="1808" y="3559"/>
                        <a:pt x="1910" y="3446"/>
                      </a:cubicBezTo>
                      <a:cubicBezTo>
                        <a:pt x="2013" y="3343"/>
                        <a:pt x="2115" y="3230"/>
                        <a:pt x="2229" y="3127"/>
                      </a:cubicBezTo>
                      <a:cubicBezTo>
                        <a:pt x="2331" y="3025"/>
                        <a:pt x="2445" y="2923"/>
                        <a:pt x="2547" y="2820"/>
                      </a:cubicBezTo>
                      <a:cubicBezTo>
                        <a:pt x="2649" y="2718"/>
                        <a:pt x="2763" y="2616"/>
                        <a:pt x="2877" y="2513"/>
                      </a:cubicBezTo>
                      <a:cubicBezTo>
                        <a:pt x="2990" y="2423"/>
                        <a:pt x="3104" y="2320"/>
                        <a:pt x="3218" y="2218"/>
                      </a:cubicBezTo>
                      <a:lnTo>
                        <a:pt x="3559" y="1934"/>
                      </a:lnTo>
                      <a:cubicBezTo>
                        <a:pt x="3672" y="1831"/>
                        <a:pt x="3798" y="1740"/>
                        <a:pt x="3911" y="1649"/>
                      </a:cubicBezTo>
                      <a:lnTo>
                        <a:pt x="4264" y="1365"/>
                      </a:lnTo>
                      <a:cubicBezTo>
                        <a:pt x="4306" y="1339"/>
                        <a:pt x="4346" y="1311"/>
                        <a:pt x="4386" y="1282"/>
                      </a:cubicBezTo>
                      <a:lnTo>
                        <a:pt x="4386" y="1282"/>
                      </a:lnTo>
                      <a:cubicBezTo>
                        <a:pt x="4380" y="1302"/>
                        <a:pt x="4373" y="1322"/>
                        <a:pt x="4366" y="1342"/>
                      </a:cubicBezTo>
                      <a:cubicBezTo>
                        <a:pt x="4321" y="1468"/>
                        <a:pt x="4286" y="1593"/>
                        <a:pt x="4230" y="1718"/>
                      </a:cubicBezTo>
                      <a:lnTo>
                        <a:pt x="4093" y="2104"/>
                      </a:lnTo>
                      <a:cubicBezTo>
                        <a:pt x="4036" y="2229"/>
                        <a:pt x="4002" y="2366"/>
                        <a:pt x="3945" y="2491"/>
                      </a:cubicBezTo>
                      <a:lnTo>
                        <a:pt x="3798" y="2866"/>
                      </a:lnTo>
                      <a:cubicBezTo>
                        <a:pt x="3752" y="2991"/>
                        <a:pt x="3707" y="3116"/>
                        <a:pt x="3650" y="3241"/>
                      </a:cubicBezTo>
                      <a:cubicBezTo>
                        <a:pt x="3604" y="3366"/>
                        <a:pt x="3547" y="3491"/>
                        <a:pt x="3491" y="3616"/>
                      </a:cubicBezTo>
                      <a:lnTo>
                        <a:pt x="3331" y="3991"/>
                      </a:lnTo>
                      <a:cubicBezTo>
                        <a:pt x="3263" y="4117"/>
                        <a:pt x="3218" y="4242"/>
                        <a:pt x="3161" y="4367"/>
                      </a:cubicBezTo>
                      <a:cubicBezTo>
                        <a:pt x="3047" y="4617"/>
                        <a:pt x="2922" y="4856"/>
                        <a:pt x="2808" y="5106"/>
                      </a:cubicBezTo>
                      <a:cubicBezTo>
                        <a:pt x="2740" y="5231"/>
                        <a:pt x="2695" y="5356"/>
                        <a:pt x="2627" y="5469"/>
                      </a:cubicBezTo>
                      <a:lnTo>
                        <a:pt x="2433" y="5833"/>
                      </a:lnTo>
                      <a:cubicBezTo>
                        <a:pt x="2308" y="6072"/>
                        <a:pt x="2172" y="6322"/>
                        <a:pt x="2058" y="6572"/>
                      </a:cubicBezTo>
                      <a:cubicBezTo>
                        <a:pt x="2217" y="6345"/>
                        <a:pt x="2388" y="6129"/>
                        <a:pt x="2547" y="5901"/>
                      </a:cubicBezTo>
                      <a:lnTo>
                        <a:pt x="2786" y="5572"/>
                      </a:lnTo>
                      <a:cubicBezTo>
                        <a:pt x="2877" y="5458"/>
                        <a:pt x="2945" y="5344"/>
                        <a:pt x="3013" y="5219"/>
                      </a:cubicBezTo>
                      <a:cubicBezTo>
                        <a:pt x="3161" y="4981"/>
                        <a:pt x="3297" y="4742"/>
                        <a:pt x="3445" y="4514"/>
                      </a:cubicBezTo>
                      <a:cubicBezTo>
                        <a:pt x="3513" y="4389"/>
                        <a:pt x="3582" y="4276"/>
                        <a:pt x="3638" y="4151"/>
                      </a:cubicBezTo>
                      <a:lnTo>
                        <a:pt x="3832" y="3787"/>
                      </a:lnTo>
                      <a:cubicBezTo>
                        <a:pt x="3900" y="3662"/>
                        <a:pt x="3968" y="3537"/>
                        <a:pt x="4025" y="3412"/>
                      </a:cubicBezTo>
                      <a:cubicBezTo>
                        <a:pt x="4082" y="3287"/>
                        <a:pt x="4150" y="3162"/>
                        <a:pt x="4195" y="3036"/>
                      </a:cubicBezTo>
                      <a:lnTo>
                        <a:pt x="4377" y="2661"/>
                      </a:lnTo>
                      <a:cubicBezTo>
                        <a:pt x="4434" y="2536"/>
                        <a:pt x="4480" y="2400"/>
                        <a:pt x="4537" y="2275"/>
                      </a:cubicBezTo>
                      <a:lnTo>
                        <a:pt x="4684" y="1888"/>
                      </a:lnTo>
                      <a:cubicBezTo>
                        <a:pt x="4741" y="1763"/>
                        <a:pt x="4775" y="1627"/>
                        <a:pt x="4832" y="1490"/>
                      </a:cubicBezTo>
                      <a:cubicBezTo>
                        <a:pt x="4878" y="1365"/>
                        <a:pt x="4934" y="1229"/>
                        <a:pt x="4969" y="1104"/>
                      </a:cubicBezTo>
                      <a:cubicBezTo>
                        <a:pt x="5014" y="967"/>
                        <a:pt x="5060" y="831"/>
                        <a:pt x="5094" y="694"/>
                      </a:cubicBezTo>
                      <a:lnTo>
                        <a:pt x="5287" y="1"/>
                      </a:ln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3" name="Google Shape;2003;p50"/>
                <p:cNvSpPr/>
                <p:nvPr/>
              </p:nvSpPr>
              <p:spPr>
                <a:xfrm>
                  <a:off x="5886534" y="3169358"/>
                  <a:ext cx="247667" cy="238217"/>
                </a:xfrm>
                <a:custGeom>
                  <a:avLst/>
                  <a:gdLst/>
                  <a:ahLst/>
                  <a:cxnLst/>
                  <a:rect l="l" t="t" r="r" b="b"/>
                  <a:pathLst>
                    <a:path w="8937" h="8596" extrusionOk="0">
                      <a:moveTo>
                        <a:pt x="3241" y="1"/>
                      </a:moveTo>
                      <a:lnTo>
                        <a:pt x="1876" y="615"/>
                      </a:lnTo>
                      <a:cubicBezTo>
                        <a:pt x="1876" y="615"/>
                        <a:pt x="0" y="4844"/>
                        <a:pt x="5651" y="8596"/>
                      </a:cubicBezTo>
                      <a:lnTo>
                        <a:pt x="6379" y="7163"/>
                      </a:lnTo>
                      <a:lnTo>
                        <a:pt x="7982" y="7697"/>
                      </a:lnTo>
                      <a:cubicBezTo>
                        <a:pt x="7982" y="7697"/>
                        <a:pt x="8937" y="4480"/>
                        <a:pt x="32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4" name="Google Shape;2004;p50"/>
                <p:cNvSpPr/>
                <p:nvPr/>
              </p:nvSpPr>
              <p:spPr>
                <a:xfrm>
                  <a:off x="5946392" y="3158329"/>
                  <a:ext cx="119441" cy="206098"/>
                </a:xfrm>
                <a:custGeom>
                  <a:avLst/>
                  <a:gdLst/>
                  <a:ahLst/>
                  <a:cxnLst/>
                  <a:rect l="l" t="t" r="r" b="b"/>
                  <a:pathLst>
                    <a:path w="4310" h="7437" extrusionOk="0">
                      <a:moveTo>
                        <a:pt x="1" y="1"/>
                      </a:moveTo>
                      <a:lnTo>
                        <a:pt x="103" y="706"/>
                      </a:lnTo>
                      <a:cubicBezTo>
                        <a:pt x="126" y="865"/>
                        <a:pt x="148" y="1013"/>
                        <a:pt x="171" y="1160"/>
                      </a:cubicBezTo>
                      <a:cubicBezTo>
                        <a:pt x="194" y="1319"/>
                        <a:pt x="217" y="1467"/>
                        <a:pt x="239" y="1615"/>
                      </a:cubicBezTo>
                      <a:lnTo>
                        <a:pt x="330" y="2070"/>
                      </a:lnTo>
                      <a:cubicBezTo>
                        <a:pt x="364" y="2218"/>
                        <a:pt x="387" y="2377"/>
                        <a:pt x="421" y="2525"/>
                      </a:cubicBezTo>
                      <a:lnTo>
                        <a:pt x="535" y="2968"/>
                      </a:lnTo>
                      <a:cubicBezTo>
                        <a:pt x="569" y="3116"/>
                        <a:pt x="615" y="3264"/>
                        <a:pt x="660" y="3411"/>
                      </a:cubicBezTo>
                      <a:cubicBezTo>
                        <a:pt x="717" y="3559"/>
                        <a:pt x="751" y="3707"/>
                        <a:pt x="808" y="3855"/>
                      </a:cubicBezTo>
                      <a:cubicBezTo>
                        <a:pt x="853" y="4003"/>
                        <a:pt x="910" y="4150"/>
                        <a:pt x="956" y="4287"/>
                      </a:cubicBezTo>
                      <a:cubicBezTo>
                        <a:pt x="1012" y="4435"/>
                        <a:pt x="1069" y="4571"/>
                        <a:pt x="1126" y="4719"/>
                      </a:cubicBezTo>
                      <a:cubicBezTo>
                        <a:pt x="1183" y="4855"/>
                        <a:pt x="1251" y="5003"/>
                        <a:pt x="1308" y="5139"/>
                      </a:cubicBezTo>
                      <a:cubicBezTo>
                        <a:pt x="1376" y="5276"/>
                        <a:pt x="1433" y="5412"/>
                        <a:pt x="1513" y="5549"/>
                      </a:cubicBezTo>
                      <a:cubicBezTo>
                        <a:pt x="1592" y="5685"/>
                        <a:pt x="1649" y="5833"/>
                        <a:pt x="1729" y="5958"/>
                      </a:cubicBezTo>
                      <a:cubicBezTo>
                        <a:pt x="1808" y="6094"/>
                        <a:pt x="1888" y="6231"/>
                        <a:pt x="1967" y="6356"/>
                      </a:cubicBezTo>
                      <a:cubicBezTo>
                        <a:pt x="2047" y="6481"/>
                        <a:pt x="2127" y="6617"/>
                        <a:pt x="2229" y="6743"/>
                      </a:cubicBezTo>
                      <a:cubicBezTo>
                        <a:pt x="2399" y="6993"/>
                        <a:pt x="2593" y="7220"/>
                        <a:pt x="2809" y="7436"/>
                      </a:cubicBezTo>
                      <a:cubicBezTo>
                        <a:pt x="2729" y="7322"/>
                        <a:pt x="2638" y="7186"/>
                        <a:pt x="2559" y="7049"/>
                      </a:cubicBezTo>
                      <a:cubicBezTo>
                        <a:pt x="2479" y="6924"/>
                        <a:pt x="2411" y="6788"/>
                        <a:pt x="2343" y="6663"/>
                      </a:cubicBezTo>
                      <a:cubicBezTo>
                        <a:pt x="2274" y="6527"/>
                        <a:pt x="2206" y="6379"/>
                        <a:pt x="2138" y="6254"/>
                      </a:cubicBezTo>
                      <a:cubicBezTo>
                        <a:pt x="2070" y="6129"/>
                        <a:pt x="2013" y="5969"/>
                        <a:pt x="1956" y="5844"/>
                      </a:cubicBezTo>
                      <a:cubicBezTo>
                        <a:pt x="1888" y="5708"/>
                        <a:pt x="1842" y="5572"/>
                        <a:pt x="1786" y="5424"/>
                      </a:cubicBezTo>
                      <a:cubicBezTo>
                        <a:pt x="1717" y="5287"/>
                        <a:pt x="1672" y="5139"/>
                        <a:pt x="1626" y="5003"/>
                      </a:cubicBezTo>
                      <a:cubicBezTo>
                        <a:pt x="1581" y="4855"/>
                        <a:pt x="1535" y="4719"/>
                        <a:pt x="1479" y="4571"/>
                      </a:cubicBezTo>
                      <a:cubicBezTo>
                        <a:pt x="1433" y="4435"/>
                        <a:pt x="1376" y="4287"/>
                        <a:pt x="1342" y="4150"/>
                      </a:cubicBezTo>
                      <a:cubicBezTo>
                        <a:pt x="1297" y="4003"/>
                        <a:pt x="1263" y="3866"/>
                        <a:pt x="1217" y="3718"/>
                      </a:cubicBezTo>
                      <a:cubicBezTo>
                        <a:pt x="1172" y="3582"/>
                        <a:pt x="1138" y="3445"/>
                        <a:pt x="1103" y="3286"/>
                      </a:cubicBezTo>
                      <a:cubicBezTo>
                        <a:pt x="1069" y="3139"/>
                        <a:pt x="1024" y="2991"/>
                        <a:pt x="1001" y="2854"/>
                      </a:cubicBezTo>
                      <a:lnTo>
                        <a:pt x="910" y="2411"/>
                      </a:lnTo>
                      <a:cubicBezTo>
                        <a:pt x="865" y="2274"/>
                        <a:pt x="842" y="2115"/>
                        <a:pt x="819" y="1968"/>
                      </a:cubicBezTo>
                      <a:lnTo>
                        <a:pt x="740" y="1535"/>
                      </a:lnTo>
                      <a:cubicBezTo>
                        <a:pt x="733" y="1491"/>
                        <a:pt x="726" y="1446"/>
                        <a:pt x="719" y="1401"/>
                      </a:cubicBezTo>
                      <a:lnTo>
                        <a:pt x="719" y="1401"/>
                      </a:lnTo>
                      <a:cubicBezTo>
                        <a:pt x="730" y="1412"/>
                        <a:pt x="740" y="1422"/>
                        <a:pt x="751" y="1433"/>
                      </a:cubicBezTo>
                      <a:cubicBezTo>
                        <a:pt x="853" y="1524"/>
                        <a:pt x="944" y="1626"/>
                        <a:pt x="1035" y="1729"/>
                      </a:cubicBezTo>
                      <a:lnTo>
                        <a:pt x="1308" y="2024"/>
                      </a:lnTo>
                      <a:cubicBezTo>
                        <a:pt x="1399" y="2127"/>
                        <a:pt x="1501" y="2218"/>
                        <a:pt x="1581" y="2331"/>
                      </a:cubicBezTo>
                      <a:lnTo>
                        <a:pt x="1854" y="2638"/>
                      </a:lnTo>
                      <a:cubicBezTo>
                        <a:pt x="1933" y="2741"/>
                        <a:pt x="2024" y="2843"/>
                        <a:pt x="2115" y="2945"/>
                      </a:cubicBezTo>
                      <a:cubicBezTo>
                        <a:pt x="2206" y="3048"/>
                        <a:pt x="2286" y="3161"/>
                        <a:pt x="2377" y="3264"/>
                      </a:cubicBezTo>
                      <a:lnTo>
                        <a:pt x="2627" y="3582"/>
                      </a:lnTo>
                      <a:cubicBezTo>
                        <a:pt x="2706" y="3696"/>
                        <a:pt x="2797" y="3787"/>
                        <a:pt x="2877" y="3900"/>
                      </a:cubicBezTo>
                      <a:cubicBezTo>
                        <a:pt x="3048" y="4116"/>
                        <a:pt x="3207" y="4344"/>
                        <a:pt x="3366" y="4560"/>
                      </a:cubicBezTo>
                      <a:cubicBezTo>
                        <a:pt x="3445" y="4673"/>
                        <a:pt x="3536" y="4776"/>
                        <a:pt x="3616" y="4889"/>
                      </a:cubicBezTo>
                      <a:lnTo>
                        <a:pt x="3843" y="5230"/>
                      </a:lnTo>
                      <a:cubicBezTo>
                        <a:pt x="3991" y="5458"/>
                        <a:pt x="4150" y="5685"/>
                        <a:pt x="4309" y="5913"/>
                      </a:cubicBezTo>
                      <a:cubicBezTo>
                        <a:pt x="4196" y="5662"/>
                        <a:pt x="4082" y="5412"/>
                        <a:pt x="3957" y="5162"/>
                      </a:cubicBezTo>
                      <a:lnTo>
                        <a:pt x="3775" y="4787"/>
                      </a:lnTo>
                      <a:cubicBezTo>
                        <a:pt x="3718" y="4662"/>
                        <a:pt x="3639" y="4548"/>
                        <a:pt x="3570" y="4435"/>
                      </a:cubicBezTo>
                      <a:cubicBezTo>
                        <a:pt x="3434" y="4196"/>
                        <a:pt x="3286" y="3957"/>
                        <a:pt x="3150" y="3718"/>
                      </a:cubicBezTo>
                      <a:cubicBezTo>
                        <a:pt x="3082" y="3605"/>
                        <a:pt x="2991" y="3491"/>
                        <a:pt x="2922" y="3377"/>
                      </a:cubicBezTo>
                      <a:lnTo>
                        <a:pt x="2684" y="3036"/>
                      </a:lnTo>
                      <a:cubicBezTo>
                        <a:pt x="2604" y="2923"/>
                        <a:pt x="2525" y="2797"/>
                        <a:pt x="2445" y="2695"/>
                      </a:cubicBezTo>
                      <a:cubicBezTo>
                        <a:pt x="2365" y="2581"/>
                        <a:pt x="2274" y="2468"/>
                        <a:pt x="2195" y="2365"/>
                      </a:cubicBezTo>
                      <a:lnTo>
                        <a:pt x="1933" y="2036"/>
                      </a:lnTo>
                      <a:cubicBezTo>
                        <a:pt x="1854" y="1922"/>
                        <a:pt x="1763" y="1820"/>
                        <a:pt x="1672" y="1717"/>
                      </a:cubicBezTo>
                      <a:lnTo>
                        <a:pt x="1399" y="1399"/>
                      </a:lnTo>
                      <a:cubicBezTo>
                        <a:pt x="1308" y="1297"/>
                        <a:pt x="1206" y="1194"/>
                        <a:pt x="1115" y="1092"/>
                      </a:cubicBezTo>
                      <a:cubicBezTo>
                        <a:pt x="1024" y="990"/>
                        <a:pt x="933" y="887"/>
                        <a:pt x="831" y="785"/>
                      </a:cubicBezTo>
                      <a:cubicBezTo>
                        <a:pt x="740" y="694"/>
                        <a:pt x="637" y="592"/>
                        <a:pt x="535" y="490"/>
                      </a:cubicBezTo>
                      <a:lnTo>
                        <a:pt x="1" y="1"/>
                      </a:ln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5" name="Google Shape;2005;p50"/>
                <p:cNvSpPr/>
                <p:nvPr/>
              </p:nvSpPr>
              <p:spPr>
                <a:xfrm>
                  <a:off x="5965291" y="3089769"/>
                  <a:ext cx="256174" cy="127976"/>
                </a:xfrm>
                <a:custGeom>
                  <a:avLst/>
                  <a:gdLst/>
                  <a:ahLst/>
                  <a:cxnLst/>
                  <a:rect l="l" t="t" r="r" b="b"/>
                  <a:pathLst>
                    <a:path w="9244" h="4618" extrusionOk="0">
                      <a:moveTo>
                        <a:pt x="5563" y="0"/>
                      </a:moveTo>
                      <a:cubicBezTo>
                        <a:pt x="4226" y="0"/>
                        <a:pt x="2468" y="275"/>
                        <a:pt x="205" y="1099"/>
                      </a:cubicBezTo>
                      <a:lnTo>
                        <a:pt x="1" y="2588"/>
                      </a:lnTo>
                      <a:cubicBezTo>
                        <a:pt x="1" y="2588"/>
                        <a:pt x="1390" y="4618"/>
                        <a:pt x="4529" y="4618"/>
                      </a:cubicBezTo>
                      <a:cubicBezTo>
                        <a:pt x="5697" y="4618"/>
                        <a:pt x="7107" y="4337"/>
                        <a:pt x="8778" y="3566"/>
                      </a:cubicBezTo>
                      <a:lnTo>
                        <a:pt x="7948" y="2202"/>
                      </a:lnTo>
                      <a:lnTo>
                        <a:pt x="9244" y="1110"/>
                      </a:lnTo>
                      <a:cubicBezTo>
                        <a:pt x="9244" y="1110"/>
                        <a:pt x="8250" y="0"/>
                        <a:pt x="556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6" name="Google Shape;2006;p50"/>
                <p:cNvSpPr/>
                <p:nvPr/>
              </p:nvSpPr>
              <p:spPr>
                <a:xfrm>
                  <a:off x="5946087" y="3119892"/>
                  <a:ext cx="216157" cy="66344"/>
                </a:xfrm>
                <a:custGeom>
                  <a:avLst/>
                  <a:gdLst/>
                  <a:ahLst/>
                  <a:cxnLst/>
                  <a:rect l="l" t="t" r="r" b="b"/>
                  <a:pathLst>
                    <a:path w="7800" h="2394" extrusionOk="0">
                      <a:moveTo>
                        <a:pt x="4821" y="1"/>
                      </a:moveTo>
                      <a:cubicBezTo>
                        <a:pt x="4684" y="1"/>
                        <a:pt x="4548" y="12"/>
                        <a:pt x="4400" y="12"/>
                      </a:cubicBezTo>
                      <a:lnTo>
                        <a:pt x="3991" y="35"/>
                      </a:lnTo>
                      <a:cubicBezTo>
                        <a:pt x="3854" y="46"/>
                        <a:pt x="3707" y="46"/>
                        <a:pt x="3570" y="58"/>
                      </a:cubicBezTo>
                      <a:cubicBezTo>
                        <a:pt x="3434" y="69"/>
                        <a:pt x="3297" y="80"/>
                        <a:pt x="3161" y="103"/>
                      </a:cubicBezTo>
                      <a:lnTo>
                        <a:pt x="2752" y="148"/>
                      </a:lnTo>
                      <a:cubicBezTo>
                        <a:pt x="2604" y="160"/>
                        <a:pt x="2479" y="183"/>
                        <a:pt x="2331" y="205"/>
                      </a:cubicBezTo>
                      <a:lnTo>
                        <a:pt x="1922" y="262"/>
                      </a:lnTo>
                      <a:cubicBezTo>
                        <a:pt x="1785" y="285"/>
                        <a:pt x="1649" y="319"/>
                        <a:pt x="1512" y="342"/>
                      </a:cubicBezTo>
                      <a:cubicBezTo>
                        <a:pt x="1376" y="376"/>
                        <a:pt x="1239" y="399"/>
                        <a:pt x="1103" y="433"/>
                      </a:cubicBezTo>
                      <a:cubicBezTo>
                        <a:pt x="967" y="467"/>
                        <a:pt x="830" y="490"/>
                        <a:pt x="694" y="535"/>
                      </a:cubicBezTo>
                      <a:lnTo>
                        <a:pt x="0" y="717"/>
                      </a:lnTo>
                      <a:lnTo>
                        <a:pt x="660" y="1001"/>
                      </a:lnTo>
                      <a:cubicBezTo>
                        <a:pt x="796" y="1069"/>
                        <a:pt x="944" y="1126"/>
                        <a:pt x="1080" y="1183"/>
                      </a:cubicBezTo>
                      <a:cubicBezTo>
                        <a:pt x="1228" y="1251"/>
                        <a:pt x="1365" y="1308"/>
                        <a:pt x="1512" y="1365"/>
                      </a:cubicBezTo>
                      <a:lnTo>
                        <a:pt x="1933" y="1524"/>
                      </a:lnTo>
                      <a:cubicBezTo>
                        <a:pt x="2081" y="1581"/>
                        <a:pt x="2217" y="1638"/>
                        <a:pt x="2365" y="1683"/>
                      </a:cubicBezTo>
                      <a:lnTo>
                        <a:pt x="2797" y="1831"/>
                      </a:lnTo>
                      <a:cubicBezTo>
                        <a:pt x="2945" y="1877"/>
                        <a:pt x="3093" y="1911"/>
                        <a:pt x="3240" y="1956"/>
                      </a:cubicBezTo>
                      <a:cubicBezTo>
                        <a:pt x="3388" y="1990"/>
                        <a:pt x="3536" y="2036"/>
                        <a:pt x="3695" y="2070"/>
                      </a:cubicBezTo>
                      <a:cubicBezTo>
                        <a:pt x="3843" y="2104"/>
                        <a:pt x="3991" y="2127"/>
                        <a:pt x="4139" y="2172"/>
                      </a:cubicBezTo>
                      <a:cubicBezTo>
                        <a:pt x="4286" y="2206"/>
                        <a:pt x="4446" y="2218"/>
                        <a:pt x="4593" y="2252"/>
                      </a:cubicBezTo>
                      <a:cubicBezTo>
                        <a:pt x="4741" y="2274"/>
                        <a:pt x="4900" y="2297"/>
                        <a:pt x="5048" y="2320"/>
                      </a:cubicBezTo>
                      <a:cubicBezTo>
                        <a:pt x="5207" y="2331"/>
                        <a:pt x="5355" y="2354"/>
                        <a:pt x="5514" y="2365"/>
                      </a:cubicBezTo>
                      <a:cubicBezTo>
                        <a:pt x="5662" y="2377"/>
                        <a:pt x="5810" y="2388"/>
                        <a:pt x="5969" y="2388"/>
                      </a:cubicBezTo>
                      <a:cubicBezTo>
                        <a:pt x="6075" y="2388"/>
                        <a:pt x="6176" y="2393"/>
                        <a:pt x="6276" y="2393"/>
                      </a:cubicBezTo>
                      <a:cubicBezTo>
                        <a:pt x="6325" y="2393"/>
                        <a:pt x="6374" y="2392"/>
                        <a:pt x="6424" y="2388"/>
                      </a:cubicBezTo>
                      <a:cubicBezTo>
                        <a:pt x="6583" y="2388"/>
                        <a:pt x="6731" y="2388"/>
                        <a:pt x="6890" y="2377"/>
                      </a:cubicBezTo>
                      <a:cubicBezTo>
                        <a:pt x="7197" y="2365"/>
                        <a:pt x="7504" y="2320"/>
                        <a:pt x="7799" y="2240"/>
                      </a:cubicBezTo>
                      <a:lnTo>
                        <a:pt x="7799" y="2240"/>
                      </a:lnTo>
                      <a:cubicBezTo>
                        <a:pt x="7640" y="2263"/>
                        <a:pt x="7492" y="2263"/>
                        <a:pt x="7345" y="2263"/>
                      </a:cubicBezTo>
                      <a:cubicBezTo>
                        <a:pt x="7197" y="2252"/>
                        <a:pt x="7038" y="2252"/>
                        <a:pt x="6890" y="2240"/>
                      </a:cubicBezTo>
                      <a:cubicBezTo>
                        <a:pt x="6742" y="2229"/>
                        <a:pt x="6594" y="2206"/>
                        <a:pt x="6435" y="2195"/>
                      </a:cubicBezTo>
                      <a:cubicBezTo>
                        <a:pt x="6287" y="2184"/>
                        <a:pt x="6140" y="2161"/>
                        <a:pt x="5992" y="2138"/>
                      </a:cubicBezTo>
                      <a:cubicBezTo>
                        <a:pt x="5844" y="2115"/>
                        <a:pt x="5696" y="2093"/>
                        <a:pt x="5548" y="2070"/>
                      </a:cubicBezTo>
                      <a:cubicBezTo>
                        <a:pt x="5401" y="2047"/>
                        <a:pt x="5253" y="2002"/>
                        <a:pt x="5105" y="1979"/>
                      </a:cubicBezTo>
                      <a:cubicBezTo>
                        <a:pt x="4957" y="1945"/>
                        <a:pt x="4821" y="1922"/>
                        <a:pt x="4673" y="1877"/>
                      </a:cubicBezTo>
                      <a:cubicBezTo>
                        <a:pt x="4525" y="1842"/>
                        <a:pt x="4377" y="1808"/>
                        <a:pt x="4241" y="1774"/>
                      </a:cubicBezTo>
                      <a:cubicBezTo>
                        <a:pt x="4093" y="1729"/>
                        <a:pt x="3957" y="1695"/>
                        <a:pt x="3809" y="1649"/>
                      </a:cubicBezTo>
                      <a:cubicBezTo>
                        <a:pt x="3672" y="1615"/>
                        <a:pt x="3525" y="1570"/>
                        <a:pt x="3388" y="1513"/>
                      </a:cubicBezTo>
                      <a:cubicBezTo>
                        <a:pt x="3240" y="1467"/>
                        <a:pt x="3104" y="1433"/>
                        <a:pt x="2956" y="1376"/>
                      </a:cubicBezTo>
                      <a:lnTo>
                        <a:pt x="2536" y="1229"/>
                      </a:lnTo>
                      <a:cubicBezTo>
                        <a:pt x="2388" y="1183"/>
                        <a:pt x="2251" y="1115"/>
                        <a:pt x="2104" y="1069"/>
                      </a:cubicBezTo>
                      <a:lnTo>
                        <a:pt x="1683" y="899"/>
                      </a:lnTo>
                      <a:cubicBezTo>
                        <a:pt x="1639" y="881"/>
                        <a:pt x="1596" y="862"/>
                        <a:pt x="1552" y="844"/>
                      </a:cubicBezTo>
                      <a:lnTo>
                        <a:pt x="1552" y="844"/>
                      </a:lnTo>
                      <a:cubicBezTo>
                        <a:pt x="1569" y="840"/>
                        <a:pt x="1586" y="835"/>
                        <a:pt x="1603" y="831"/>
                      </a:cubicBezTo>
                      <a:cubicBezTo>
                        <a:pt x="1740" y="808"/>
                        <a:pt x="1865" y="774"/>
                        <a:pt x="2001" y="751"/>
                      </a:cubicBezTo>
                      <a:lnTo>
                        <a:pt x="2410" y="671"/>
                      </a:lnTo>
                      <a:cubicBezTo>
                        <a:pt x="2536" y="649"/>
                        <a:pt x="2661" y="615"/>
                        <a:pt x="2808" y="603"/>
                      </a:cubicBezTo>
                      <a:lnTo>
                        <a:pt x="3206" y="535"/>
                      </a:lnTo>
                      <a:cubicBezTo>
                        <a:pt x="3343" y="524"/>
                        <a:pt x="3479" y="501"/>
                        <a:pt x="3616" y="478"/>
                      </a:cubicBezTo>
                      <a:cubicBezTo>
                        <a:pt x="3741" y="455"/>
                        <a:pt x="3877" y="444"/>
                        <a:pt x="4014" y="421"/>
                      </a:cubicBezTo>
                      <a:lnTo>
                        <a:pt x="4434" y="376"/>
                      </a:lnTo>
                      <a:cubicBezTo>
                        <a:pt x="4571" y="364"/>
                        <a:pt x="4696" y="342"/>
                        <a:pt x="4832" y="330"/>
                      </a:cubicBezTo>
                      <a:cubicBezTo>
                        <a:pt x="5105" y="308"/>
                        <a:pt x="5378" y="285"/>
                        <a:pt x="5651" y="262"/>
                      </a:cubicBezTo>
                      <a:cubicBezTo>
                        <a:pt x="5787" y="251"/>
                        <a:pt x="5924" y="228"/>
                        <a:pt x="6060" y="228"/>
                      </a:cubicBezTo>
                      <a:lnTo>
                        <a:pt x="6469" y="205"/>
                      </a:lnTo>
                      <a:cubicBezTo>
                        <a:pt x="6742" y="194"/>
                        <a:pt x="7015" y="183"/>
                        <a:pt x="7299" y="160"/>
                      </a:cubicBezTo>
                      <a:cubicBezTo>
                        <a:pt x="7026" y="126"/>
                        <a:pt x="6753" y="103"/>
                        <a:pt x="6469" y="69"/>
                      </a:cubicBezTo>
                      <a:lnTo>
                        <a:pt x="6060" y="35"/>
                      </a:lnTo>
                      <a:cubicBezTo>
                        <a:pt x="5924" y="12"/>
                        <a:pt x="5787" y="12"/>
                        <a:pt x="5651" y="12"/>
                      </a:cubicBezTo>
                      <a:cubicBezTo>
                        <a:pt x="5366" y="1"/>
                        <a:pt x="5105" y="1"/>
                        <a:pt x="4821" y="1"/>
                      </a:cubicBez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7" name="Google Shape;2007;p50"/>
                <p:cNvSpPr/>
                <p:nvPr/>
              </p:nvSpPr>
              <p:spPr>
                <a:xfrm>
                  <a:off x="5873925" y="3081788"/>
                  <a:ext cx="122268" cy="123044"/>
                </a:xfrm>
                <a:custGeom>
                  <a:avLst/>
                  <a:gdLst/>
                  <a:ahLst/>
                  <a:cxnLst/>
                  <a:rect l="l" t="t" r="r" b="b"/>
                  <a:pathLst>
                    <a:path w="4412" h="4440" extrusionOk="0">
                      <a:moveTo>
                        <a:pt x="2602" y="0"/>
                      </a:moveTo>
                      <a:cubicBezTo>
                        <a:pt x="2256" y="0"/>
                        <a:pt x="1886" y="132"/>
                        <a:pt x="1501" y="398"/>
                      </a:cubicBezTo>
                      <a:cubicBezTo>
                        <a:pt x="944" y="739"/>
                        <a:pt x="512" y="1239"/>
                        <a:pt x="239" y="1830"/>
                      </a:cubicBezTo>
                      <a:cubicBezTo>
                        <a:pt x="1" y="2388"/>
                        <a:pt x="12" y="2876"/>
                        <a:pt x="296" y="3320"/>
                      </a:cubicBezTo>
                      <a:cubicBezTo>
                        <a:pt x="569" y="3752"/>
                        <a:pt x="978" y="4093"/>
                        <a:pt x="1456" y="4297"/>
                      </a:cubicBezTo>
                      <a:cubicBezTo>
                        <a:pt x="1676" y="4393"/>
                        <a:pt x="1901" y="4439"/>
                        <a:pt x="2131" y="4439"/>
                      </a:cubicBezTo>
                      <a:cubicBezTo>
                        <a:pt x="2424" y="4439"/>
                        <a:pt x="2725" y="4364"/>
                        <a:pt x="3036" y="4218"/>
                      </a:cubicBezTo>
                      <a:cubicBezTo>
                        <a:pt x="3559" y="3979"/>
                        <a:pt x="3969" y="3570"/>
                        <a:pt x="4207" y="3047"/>
                      </a:cubicBezTo>
                      <a:cubicBezTo>
                        <a:pt x="4412" y="2365"/>
                        <a:pt x="4412" y="1762"/>
                        <a:pt x="4207" y="1228"/>
                      </a:cubicBezTo>
                      <a:cubicBezTo>
                        <a:pt x="4014" y="728"/>
                        <a:pt x="3639" y="318"/>
                        <a:pt x="3139" y="114"/>
                      </a:cubicBezTo>
                      <a:cubicBezTo>
                        <a:pt x="2968" y="38"/>
                        <a:pt x="2788" y="0"/>
                        <a:pt x="260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08" name="Google Shape;2008;p50"/>
              <p:cNvGrpSpPr/>
              <p:nvPr/>
            </p:nvGrpSpPr>
            <p:grpSpPr>
              <a:xfrm rot="4037651" flipH="1">
                <a:off x="3732978" y="4467040"/>
                <a:ext cx="1139304" cy="1274134"/>
                <a:chOff x="1319425" y="3450081"/>
                <a:chExt cx="1139303" cy="1274132"/>
              </a:xfrm>
            </p:grpSpPr>
            <p:sp>
              <p:nvSpPr>
                <p:cNvPr id="2009" name="Google Shape;2009;p50"/>
                <p:cNvSpPr/>
                <p:nvPr/>
              </p:nvSpPr>
              <p:spPr>
                <a:xfrm>
                  <a:off x="1334861" y="3736789"/>
                  <a:ext cx="786425" cy="987424"/>
                </a:xfrm>
                <a:custGeom>
                  <a:avLst/>
                  <a:gdLst/>
                  <a:ahLst/>
                  <a:cxnLst/>
                  <a:rect l="l" t="t" r="r" b="b"/>
                  <a:pathLst>
                    <a:path w="28378" h="35631" fill="none" extrusionOk="0">
                      <a:moveTo>
                        <a:pt x="27423" y="0"/>
                      </a:moveTo>
                      <a:cubicBezTo>
                        <a:pt x="27423" y="0"/>
                        <a:pt x="28378" y="17270"/>
                        <a:pt x="1" y="35631"/>
                      </a:cubicBezTo>
                    </a:path>
                  </a:pathLst>
                </a:custGeom>
                <a:noFill/>
                <a:ln w="95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0" name="Google Shape;2010;p50"/>
                <p:cNvSpPr/>
                <p:nvPr/>
              </p:nvSpPr>
              <p:spPr>
                <a:xfrm>
                  <a:off x="1602670" y="4007729"/>
                  <a:ext cx="277291" cy="328643"/>
                </a:xfrm>
                <a:custGeom>
                  <a:avLst/>
                  <a:gdLst/>
                  <a:ahLst/>
                  <a:cxnLst/>
                  <a:rect l="l" t="t" r="r" b="b"/>
                  <a:pathLst>
                    <a:path w="10006" h="11859" extrusionOk="0">
                      <a:moveTo>
                        <a:pt x="4662" y="1"/>
                      </a:moveTo>
                      <a:cubicBezTo>
                        <a:pt x="0" y="6742"/>
                        <a:pt x="6856" y="11858"/>
                        <a:pt x="6856" y="11858"/>
                      </a:cubicBezTo>
                      <a:cubicBezTo>
                        <a:pt x="10005" y="5185"/>
                        <a:pt x="4662" y="1"/>
                        <a:pt x="46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1" name="Google Shape;2011;p50"/>
                <p:cNvSpPr/>
                <p:nvPr/>
              </p:nvSpPr>
              <p:spPr>
                <a:xfrm>
                  <a:off x="1859754" y="4164579"/>
                  <a:ext cx="365805" cy="144632"/>
                </a:xfrm>
                <a:custGeom>
                  <a:avLst/>
                  <a:gdLst/>
                  <a:ahLst/>
                  <a:cxnLst/>
                  <a:rect l="l" t="t" r="r" b="b"/>
                  <a:pathLst>
                    <a:path w="13200" h="5219" extrusionOk="0">
                      <a:moveTo>
                        <a:pt x="9905" y="1"/>
                      </a:moveTo>
                      <a:cubicBezTo>
                        <a:pt x="7342" y="1"/>
                        <a:pt x="3623" y="826"/>
                        <a:pt x="1" y="4595"/>
                      </a:cubicBezTo>
                      <a:cubicBezTo>
                        <a:pt x="1" y="4595"/>
                        <a:pt x="1957" y="5218"/>
                        <a:pt x="4448" y="5218"/>
                      </a:cubicBezTo>
                      <a:cubicBezTo>
                        <a:pt x="7404" y="5218"/>
                        <a:pt x="11114" y="4341"/>
                        <a:pt x="13200" y="503"/>
                      </a:cubicBezTo>
                      <a:cubicBezTo>
                        <a:pt x="13200" y="503"/>
                        <a:pt x="11904" y="1"/>
                        <a:pt x="990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2" name="Google Shape;2012;p50"/>
                <p:cNvSpPr/>
                <p:nvPr/>
              </p:nvSpPr>
              <p:spPr>
                <a:xfrm>
                  <a:off x="1626308" y="4461125"/>
                  <a:ext cx="310990" cy="112734"/>
                </a:xfrm>
                <a:custGeom>
                  <a:avLst/>
                  <a:gdLst/>
                  <a:ahLst/>
                  <a:cxnLst/>
                  <a:rect l="l" t="t" r="r" b="b"/>
                  <a:pathLst>
                    <a:path w="11222" h="4068" extrusionOk="0">
                      <a:moveTo>
                        <a:pt x="11221" y="1534"/>
                      </a:moveTo>
                      <a:cubicBezTo>
                        <a:pt x="11221" y="1534"/>
                        <a:pt x="11221" y="1534"/>
                        <a:pt x="11221" y="1534"/>
                      </a:cubicBezTo>
                      <a:lnTo>
                        <a:pt x="11221" y="1534"/>
                      </a:lnTo>
                      <a:cubicBezTo>
                        <a:pt x="11221" y="1534"/>
                        <a:pt x="11221" y="1534"/>
                        <a:pt x="11221" y="1534"/>
                      </a:cubicBezTo>
                      <a:close/>
                      <a:moveTo>
                        <a:pt x="5690" y="1"/>
                      </a:moveTo>
                      <a:cubicBezTo>
                        <a:pt x="3937" y="1"/>
                        <a:pt x="1948" y="478"/>
                        <a:pt x="0" y="1966"/>
                      </a:cubicBezTo>
                      <a:cubicBezTo>
                        <a:pt x="0" y="1966"/>
                        <a:pt x="2067" y="4067"/>
                        <a:pt x="5236" y="4067"/>
                      </a:cubicBezTo>
                      <a:cubicBezTo>
                        <a:pt x="6958" y="4067"/>
                        <a:pt x="9004" y="3447"/>
                        <a:pt x="11221" y="1534"/>
                      </a:cubicBezTo>
                      <a:lnTo>
                        <a:pt x="11221" y="1534"/>
                      </a:lnTo>
                      <a:cubicBezTo>
                        <a:pt x="11221" y="1534"/>
                        <a:pt x="11221" y="1534"/>
                        <a:pt x="11221" y="1534"/>
                      </a:cubicBezTo>
                      <a:cubicBezTo>
                        <a:pt x="11210" y="1534"/>
                        <a:pt x="8831" y="1"/>
                        <a:pt x="56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3" name="Google Shape;2013;p50"/>
                <p:cNvSpPr/>
                <p:nvPr/>
              </p:nvSpPr>
              <p:spPr>
                <a:xfrm>
                  <a:off x="1319425" y="4312090"/>
                  <a:ext cx="252405" cy="311295"/>
                </a:xfrm>
                <a:custGeom>
                  <a:avLst/>
                  <a:gdLst/>
                  <a:ahLst/>
                  <a:cxnLst/>
                  <a:rect l="l" t="t" r="r" b="b"/>
                  <a:pathLst>
                    <a:path w="9108" h="11233" extrusionOk="0">
                      <a:moveTo>
                        <a:pt x="5355" y="0"/>
                      </a:moveTo>
                      <a:cubicBezTo>
                        <a:pt x="5355" y="0"/>
                        <a:pt x="1" y="4548"/>
                        <a:pt x="4946" y="11233"/>
                      </a:cubicBezTo>
                      <a:cubicBezTo>
                        <a:pt x="4946" y="11233"/>
                        <a:pt x="9107" y="5741"/>
                        <a:pt x="535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4" name="Google Shape;2014;p50"/>
                <p:cNvSpPr/>
                <p:nvPr/>
              </p:nvSpPr>
              <p:spPr>
                <a:xfrm>
                  <a:off x="1602670" y="4007729"/>
                  <a:ext cx="189997" cy="328643"/>
                </a:xfrm>
                <a:custGeom>
                  <a:avLst/>
                  <a:gdLst/>
                  <a:ahLst/>
                  <a:cxnLst/>
                  <a:rect l="l" t="t" r="r" b="b"/>
                  <a:pathLst>
                    <a:path w="6856" h="11859" extrusionOk="0">
                      <a:moveTo>
                        <a:pt x="4662" y="1"/>
                      </a:moveTo>
                      <a:cubicBezTo>
                        <a:pt x="0" y="6742"/>
                        <a:pt x="6856" y="11858"/>
                        <a:pt x="6856" y="11858"/>
                      </a:cubicBezTo>
                      <a:cubicBezTo>
                        <a:pt x="5742" y="6094"/>
                        <a:pt x="4662" y="1"/>
                        <a:pt x="466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5" name="Google Shape;2015;p50"/>
                <p:cNvSpPr/>
                <p:nvPr/>
              </p:nvSpPr>
              <p:spPr>
                <a:xfrm>
                  <a:off x="1859754" y="4164579"/>
                  <a:ext cx="365805" cy="127367"/>
                </a:xfrm>
                <a:custGeom>
                  <a:avLst/>
                  <a:gdLst/>
                  <a:ahLst/>
                  <a:cxnLst/>
                  <a:rect l="l" t="t" r="r" b="b"/>
                  <a:pathLst>
                    <a:path w="13200" h="4596" extrusionOk="0">
                      <a:moveTo>
                        <a:pt x="9905" y="1"/>
                      </a:moveTo>
                      <a:cubicBezTo>
                        <a:pt x="7342" y="1"/>
                        <a:pt x="3623" y="826"/>
                        <a:pt x="1" y="4595"/>
                      </a:cubicBezTo>
                      <a:cubicBezTo>
                        <a:pt x="1" y="4595"/>
                        <a:pt x="7993" y="3413"/>
                        <a:pt x="13200" y="503"/>
                      </a:cubicBezTo>
                      <a:cubicBezTo>
                        <a:pt x="13200" y="503"/>
                        <a:pt x="11904" y="1"/>
                        <a:pt x="990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6" name="Google Shape;2016;p50"/>
                <p:cNvSpPr/>
                <p:nvPr/>
              </p:nvSpPr>
              <p:spPr>
                <a:xfrm>
                  <a:off x="1626308" y="4461125"/>
                  <a:ext cx="310990" cy="70168"/>
                </a:xfrm>
                <a:custGeom>
                  <a:avLst/>
                  <a:gdLst/>
                  <a:ahLst/>
                  <a:cxnLst/>
                  <a:rect l="l" t="t" r="r" b="b"/>
                  <a:pathLst>
                    <a:path w="11222" h="2532" extrusionOk="0">
                      <a:moveTo>
                        <a:pt x="5690" y="1"/>
                      </a:moveTo>
                      <a:cubicBezTo>
                        <a:pt x="3937" y="1"/>
                        <a:pt x="1948" y="478"/>
                        <a:pt x="0" y="1966"/>
                      </a:cubicBezTo>
                      <a:cubicBezTo>
                        <a:pt x="0" y="1966"/>
                        <a:pt x="2126" y="2532"/>
                        <a:pt x="5029" y="2532"/>
                      </a:cubicBezTo>
                      <a:cubicBezTo>
                        <a:pt x="6892" y="2532"/>
                        <a:pt x="9075" y="2299"/>
                        <a:pt x="11221" y="1534"/>
                      </a:cubicBezTo>
                      <a:lnTo>
                        <a:pt x="11221" y="1534"/>
                      </a:lnTo>
                      <a:cubicBezTo>
                        <a:pt x="11221" y="1534"/>
                        <a:pt x="11221" y="1534"/>
                        <a:pt x="11221" y="1534"/>
                      </a:cubicBezTo>
                      <a:cubicBezTo>
                        <a:pt x="11221" y="1534"/>
                        <a:pt x="11221" y="1534"/>
                        <a:pt x="11221" y="1534"/>
                      </a:cubicBezTo>
                      <a:lnTo>
                        <a:pt x="11221" y="1534"/>
                      </a:lnTo>
                      <a:cubicBezTo>
                        <a:pt x="11221" y="1534"/>
                        <a:pt x="11221" y="1534"/>
                        <a:pt x="11221" y="1534"/>
                      </a:cubicBezTo>
                      <a:lnTo>
                        <a:pt x="11221" y="1534"/>
                      </a:lnTo>
                      <a:cubicBezTo>
                        <a:pt x="11207" y="1532"/>
                        <a:pt x="8828" y="1"/>
                        <a:pt x="569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7" name="Google Shape;2017;p50"/>
                <p:cNvSpPr/>
                <p:nvPr/>
              </p:nvSpPr>
              <p:spPr>
                <a:xfrm>
                  <a:off x="1319425" y="4312090"/>
                  <a:ext cx="153777" cy="311295"/>
                </a:xfrm>
                <a:custGeom>
                  <a:avLst/>
                  <a:gdLst/>
                  <a:ahLst/>
                  <a:cxnLst/>
                  <a:rect l="l" t="t" r="r" b="b"/>
                  <a:pathLst>
                    <a:path w="5549" h="11233" extrusionOk="0">
                      <a:moveTo>
                        <a:pt x="5355" y="0"/>
                      </a:moveTo>
                      <a:cubicBezTo>
                        <a:pt x="5355" y="0"/>
                        <a:pt x="1" y="4548"/>
                        <a:pt x="4946" y="11233"/>
                      </a:cubicBezTo>
                      <a:cubicBezTo>
                        <a:pt x="4946" y="11233"/>
                        <a:pt x="5549" y="7447"/>
                        <a:pt x="535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8" name="Google Shape;2018;p50"/>
                <p:cNvSpPr/>
                <p:nvPr/>
              </p:nvSpPr>
              <p:spPr>
                <a:xfrm>
                  <a:off x="2020761" y="3772371"/>
                  <a:ext cx="296801" cy="301179"/>
                </a:xfrm>
                <a:custGeom>
                  <a:avLst/>
                  <a:gdLst/>
                  <a:ahLst/>
                  <a:cxnLst/>
                  <a:rect l="l" t="t" r="r" b="b"/>
                  <a:pathLst>
                    <a:path w="10710" h="10868" extrusionOk="0">
                      <a:moveTo>
                        <a:pt x="3263" y="1"/>
                      </a:moveTo>
                      <a:cubicBezTo>
                        <a:pt x="3263" y="1"/>
                        <a:pt x="0" y="6459"/>
                        <a:pt x="2456" y="9426"/>
                      </a:cubicBezTo>
                      <a:cubicBezTo>
                        <a:pt x="3317" y="10463"/>
                        <a:pt x="4425" y="10867"/>
                        <a:pt x="5529" y="10867"/>
                      </a:cubicBezTo>
                      <a:cubicBezTo>
                        <a:pt x="7572" y="10867"/>
                        <a:pt x="9603" y="9481"/>
                        <a:pt x="10039" y="8153"/>
                      </a:cubicBezTo>
                      <a:cubicBezTo>
                        <a:pt x="10710" y="6117"/>
                        <a:pt x="7231" y="2457"/>
                        <a:pt x="4047" y="92"/>
                      </a:cubicBezTo>
                      <a:lnTo>
                        <a:pt x="3263"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9" name="Google Shape;2019;p50"/>
                <p:cNvSpPr/>
                <p:nvPr/>
              </p:nvSpPr>
              <p:spPr>
                <a:xfrm>
                  <a:off x="2074301" y="3772371"/>
                  <a:ext cx="86047" cy="262798"/>
                </a:xfrm>
                <a:custGeom>
                  <a:avLst/>
                  <a:gdLst/>
                  <a:ahLst/>
                  <a:cxnLst/>
                  <a:rect l="l" t="t" r="r" b="b"/>
                  <a:pathLst>
                    <a:path w="3105" h="9483" fill="none" extrusionOk="0">
                      <a:moveTo>
                        <a:pt x="1752" y="9483"/>
                      </a:moveTo>
                      <a:cubicBezTo>
                        <a:pt x="1752" y="9483"/>
                        <a:pt x="1" y="7482"/>
                        <a:pt x="1331" y="1"/>
                      </a:cubicBezTo>
                      <a:lnTo>
                        <a:pt x="3105" y="9380"/>
                      </a:ln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0" name="Google Shape;2020;p50"/>
                <p:cNvSpPr/>
                <p:nvPr/>
              </p:nvSpPr>
              <p:spPr>
                <a:xfrm>
                  <a:off x="2111185" y="3772371"/>
                  <a:ext cx="121935" cy="251463"/>
                </a:xfrm>
                <a:custGeom>
                  <a:avLst/>
                  <a:gdLst/>
                  <a:ahLst/>
                  <a:cxnLst/>
                  <a:rect l="l" t="t" r="r" b="b"/>
                  <a:pathLst>
                    <a:path w="4400" h="9074" fill="none" extrusionOk="0">
                      <a:moveTo>
                        <a:pt x="3274" y="9073"/>
                      </a:moveTo>
                      <a:lnTo>
                        <a:pt x="0" y="1"/>
                      </a:lnTo>
                      <a:cubicBezTo>
                        <a:pt x="0" y="1"/>
                        <a:pt x="2206" y="1217"/>
                        <a:pt x="4400" y="8505"/>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1" name="Google Shape;2021;p50"/>
                <p:cNvSpPr/>
                <p:nvPr/>
              </p:nvSpPr>
              <p:spPr>
                <a:xfrm>
                  <a:off x="2111490" y="3772371"/>
                  <a:ext cx="162284" cy="207345"/>
                </a:xfrm>
                <a:custGeom>
                  <a:avLst/>
                  <a:gdLst/>
                  <a:ahLst/>
                  <a:cxnLst/>
                  <a:rect l="l" t="t" r="r" b="b"/>
                  <a:pathLst>
                    <a:path w="5856" h="7482" fill="none" extrusionOk="0">
                      <a:moveTo>
                        <a:pt x="5855" y="7482"/>
                      </a:moveTo>
                      <a:cubicBezTo>
                        <a:pt x="5855" y="7482"/>
                        <a:pt x="4650" y="3048"/>
                        <a:pt x="0" y="1"/>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2" name="Google Shape;2022;p50"/>
                <p:cNvSpPr/>
                <p:nvPr/>
              </p:nvSpPr>
              <p:spPr>
                <a:xfrm>
                  <a:off x="2113680" y="3625636"/>
                  <a:ext cx="345048" cy="231122"/>
                </a:xfrm>
                <a:custGeom>
                  <a:avLst/>
                  <a:gdLst/>
                  <a:ahLst/>
                  <a:cxnLst/>
                  <a:rect l="l" t="t" r="r" b="b"/>
                  <a:pathLst>
                    <a:path w="12451" h="8340" extrusionOk="0">
                      <a:moveTo>
                        <a:pt x="8339" y="1"/>
                      </a:moveTo>
                      <a:cubicBezTo>
                        <a:pt x="6205" y="1"/>
                        <a:pt x="2752" y="2230"/>
                        <a:pt x="251" y="4443"/>
                      </a:cubicBezTo>
                      <a:lnTo>
                        <a:pt x="1" y="5182"/>
                      </a:lnTo>
                      <a:cubicBezTo>
                        <a:pt x="1" y="5182"/>
                        <a:pt x="3943" y="8339"/>
                        <a:pt x="7223" y="8339"/>
                      </a:cubicBezTo>
                      <a:cubicBezTo>
                        <a:pt x="7870" y="8339"/>
                        <a:pt x="8491" y="8216"/>
                        <a:pt x="9051" y="7922"/>
                      </a:cubicBezTo>
                      <a:cubicBezTo>
                        <a:pt x="12450" y="6126"/>
                        <a:pt x="11234" y="1317"/>
                        <a:pt x="9380" y="248"/>
                      </a:cubicBezTo>
                      <a:cubicBezTo>
                        <a:pt x="9089" y="78"/>
                        <a:pt x="8737" y="1"/>
                        <a:pt x="833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3" name="Google Shape;2023;p50"/>
                <p:cNvSpPr/>
                <p:nvPr/>
              </p:nvSpPr>
              <p:spPr>
                <a:xfrm>
                  <a:off x="2113680" y="3768907"/>
                  <a:ext cx="264377" cy="79424"/>
                </a:xfrm>
                <a:custGeom>
                  <a:avLst/>
                  <a:gdLst/>
                  <a:ahLst/>
                  <a:cxnLst/>
                  <a:rect l="l" t="t" r="r" b="b"/>
                  <a:pathLst>
                    <a:path w="9540" h="2866" fill="none" extrusionOk="0">
                      <a:moveTo>
                        <a:pt x="9369" y="1570"/>
                      </a:moveTo>
                      <a:cubicBezTo>
                        <a:pt x="9369" y="1570"/>
                        <a:pt x="7038" y="2866"/>
                        <a:pt x="1" y="1"/>
                      </a:cubicBezTo>
                      <a:lnTo>
                        <a:pt x="9540" y="206"/>
                      </a:ln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4" name="Google Shape;2024;p50"/>
                <p:cNvSpPr/>
                <p:nvPr/>
              </p:nvSpPr>
              <p:spPr>
                <a:xfrm>
                  <a:off x="2113680" y="3698657"/>
                  <a:ext cx="264682" cy="70611"/>
                </a:xfrm>
                <a:custGeom>
                  <a:avLst/>
                  <a:gdLst/>
                  <a:ahLst/>
                  <a:cxnLst/>
                  <a:rect l="l" t="t" r="r" b="b"/>
                  <a:pathLst>
                    <a:path w="9551" h="2548" fill="none" extrusionOk="0">
                      <a:moveTo>
                        <a:pt x="9551" y="1228"/>
                      </a:moveTo>
                      <a:lnTo>
                        <a:pt x="1" y="2547"/>
                      </a:lnTo>
                      <a:cubicBezTo>
                        <a:pt x="1" y="2547"/>
                        <a:pt x="1649" y="649"/>
                        <a:pt x="9233" y="1"/>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5" name="Google Shape;2025;p50"/>
                <p:cNvSpPr/>
                <p:nvPr/>
              </p:nvSpPr>
              <p:spPr>
                <a:xfrm>
                  <a:off x="2113680" y="3652988"/>
                  <a:ext cx="236332" cy="116282"/>
                </a:xfrm>
                <a:custGeom>
                  <a:avLst/>
                  <a:gdLst/>
                  <a:ahLst/>
                  <a:cxnLst/>
                  <a:rect l="l" t="t" r="r" b="b"/>
                  <a:pathLst>
                    <a:path w="8528" h="4196" fill="none" extrusionOk="0">
                      <a:moveTo>
                        <a:pt x="8528" y="0"/>
                      </a:moveTo>
                      <a:cubicBezTo>
                        <a:pt x="8528" y="0"/>
                        <a:pt x="3935" y="273"/>
                        <a:pt x="1" y="4195"/>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6" name="Google Shape;2026;p50"/>
                <p:cNvSpPr/>
                <p:nvPr/>
              </p:nvSpPr>
              <p:spPr>
                <a:xfrm>
                  <a:off x="1811064" y="3526732"/>
                  <a:ext cx="293836" cy="246004"/>
                </a:xfrm>
                <a:custGeom>
                  <a:avLst/>
                  <a:gdLst/>
                  <a:ahLst/>
                  <a:cxnLst/>
                  <a:rect l="l" t="t" r="r" b="b"/>
                  <a:pathLst>
                    <a:path w="10603" h="8877" extrusionOk="0">
                      <a:moveTo>
                        <a:pt x="4933" y="1"/>
                      </a:moveTo>
                      <a:cubicBezTo>
                        <a:pt x="1934" y="1"/>
                        <a:pt x="1" y="3555"/>
                        <a:pt x="484" y="5397"/>
                      </a:cubicBezTo>
                      <a:cubicBezTo>
                        <a:pt x="1030" y="7478"/>
                        <a:pt x="5953" y="8626"/>
                        <a:pt x="9909" y="8876"/>
                      </a:cubicBezTo>
                      <a:lnTo>
                        <a:pt x="10603" y="8524"/>
                      </a:lnTo>
                      <a:cubicBezTo>
                        <a:pt x="10603" y="8524"/>
                        <a:pt x="9807" y="1327"/>
                        <a:pt x="6146" y="190"/>
                      </a:cubicBezTo>
                      <a:cubicBezTo>
                        <a:pt x="5726" y="60"/>
                        <a:pt x="5320" y="1"/>
                        <a:pt x="49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7" name="Google Shape;2027;p50"/>
                <p:cNvSpPr/>
                <p:nvPr/>
              </p:nvSpPr>
              <p:spPr>
                <a:xfrm>
                  <a:off x="1921829" y="3549013"/>
                  <a:ext cx="183069" cy="213940"/>
                </a:xfrm>
                <a:custGeom>
                  <a:avLst/>
                  <a:gdLst/>
                  <a:ahLst/>
                  <a:cxnLst/>
                  <a:rect l="l" t="t" r="r" b="b"/>
                  <a:pathLst>
                    <a:path w="6606" h="7720" fill="none" extrusionOk="0">
                      <a:moveTo>
                        <a:pt x="1080" y="0"/>
                      </a:moveTo>
                      <a:cubicBezTo>
                        <a:pt x="1080" y="0"/>
                        <a:pt x="3638" y="728"/>
                        <a:pt x="6606" y="7720"/>
                      </a:cubicBezTo>
                      <a:lnTo>
                        <a:pt x="0" y="842"/>
                      </a:ln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8" name="Google Shape;2028;p50"/>
                <p:cNvSpPr/>
                <p:nvPr/>
              </p:nvSpPr>
              <p:spPr>
                <a:xfrm>
                  <a:off x="1874248" y="3601943"/>
                  <a:ext cx="230651" cy="166053"/>
                </a:xfrm>
                <a:custGeom>
                  <a:avLst/>
                  <a:gdLst/>
                  <a:ahLst/>
                  <a:cxnLst/>
                  <a:rect l="l" t="t" r="r" b="b"/>
                  <a:pathLst>
                    <a:path w="8323" h="5992" fill="none" extrusionOk="0">
                      <a:moveTo>
                        <a:pt x="637" y="0"/>
                      </a:moveTo>
                      <a:lnTo>
                        <a:pt x="8323" y="5810"/>
                      </a:lnTo>
                      <a:cubicBezTo>
                        <a:pt x="8323" y="5810"/>
                        <a:pt x="5821" y="5992"/>
                        <a:pt x="0" y="1092"/>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9" name="Google Shape;2029;p50"/>
                <p:cNvSpPr/>
                <p:nvPr/>
              </p:nvSpPr>
              <p:spPr>
                <a:xfrm>
                  <a:off x="1855653" y="3678178"/>
                  <a:ext cx="249246" cy="84773"/>
                </a:xfrm>
                <a:custGeom>
                  <a:avLst/>
                  <a:gdLst/>
                  <a:ahLst/>
                  <a:cxnLst/>
                  <a:rect l="l" t="t" r="r" b="b"/>
                  <a:pathLst>
                    <a:path w="8994" h="3059" fill="none" extrusionOk="0">
                      <a:moveTo>
                        <a:pt x="1" y="1"/>
                      </a:moveTo>
                      <a:cubicBezTo>
                        <a:pt x="1" y="1"/>
                        <a:pt x="3434" y="3059"/>
                        <a:pt x="8994" y="3059"/>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0" name="Google Shape;2030;p50"/>
                <p:cNvSpPr/>
                <p:nvPr/>
              </p:nvSpPr>
              <p:spPr>
                <a:xfrm>
                  <a:off x="2035254" y="3450081"/>
                  <a:ext cx="253320" cy="309743"/>
                </a:xfrm>
                <a:custGeom>
                  <a:avLst/>
                  <a:gdLst/>
                  <a:ahLst/>
                  <a:cxnLst/>
                  <a:rect l="l" t="t" r="r" b="b"/>
                  <a:pathLst>
                    <a:path w="9141" h="11177" extrusionOk="0">
                      <a:moveTo>
                        <a:pt x="3960" y="1"/>
                      </a:moveTo>
                      <a:cubicBezTo>
                        <a:pt x="3047" y="1"/>
                        <a:pt x="2215" y="225"/>
                        <a:pt x="1694" y="637"/>
                      </a:cubicBezTo>
                      <a:cubicBezTo>
                        <a:pt x="0" y="1979"/>
                        <a:pt x="898" y="6947"/>
                        <a:pt x="2263" y="10676"/>
                      </a:cubicBezTo>
                      <a:lnTo>
                        <a:pt x="2854" y="11176"/>
                      </a:lnTo>
                      <a:cubicBezTo>
                        <a:pt x="2854" y="11176"/>
                        <a:pt x="9141" y="7584"/>
                        <a:pt x="8720" y="3752"/>
                      </a:cubicBezTo>
                      <a:cubicBezTo>
                        <a:pt x="8430" y="1115"/>
                        <a:pt x="5994" y="1"/>
                        <a:pt x="396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1" name="Google Shape;2031;p50"/>
                <p:cNvSpPr/>
                <p:nvPr/>
              </p:nvSpPr>
              <p:spPr>
                <a:xfrm>
                  <a:off x="2114317" y="3515925"/>
                  <a:ext cx="144964" cy="243898"/>
                </a:xfrm>
                <a:custGeom>
                  <a:avLst/>
                  <a:gdLst/>
                  <a:ahLst/>
                  <a:cxnLst/>
                  <a:rect l="l" t="t" r="r" b="b"/>
                  <a:pathLst>
                    <a:path w="5231" h="8801" fill="none" extrusionOk="0">
                      <a:moveTo>
                        <a:pt x="4878" y="649"/>
                      </a:moveTo>
                      <a:cubicBezTo>
                        <a:pt x="4878" y="649"/>
                        <a:pt x="5230" y="3298"/>
                        <a:pt x="1" y="8800"/>
                      </a:cubicBezTo>
                      <a:lnTo>
                        <a:pt x="3684" y="1"/>
                      </a:ln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2" name="Google Shape;2032;p50"/>
                <p:cNvSpPr/>
                <p:nvPr/>
              </p:nvSpPr>
              <p:spPr>
                <a:xfrm>
                  <a:off x="2081866" y="3496083"/>
                  <a:ext cx="95497" cy="263740"/>
                </a:xfrm>
                <a:custGeom>
                  <a:avLst/>
                  <a:gdLst/>
                  <a:ahLst/>
                  <a:cxnLst/>
                  <a:rect l="l" t="t" r="r" b="b"/>
                  <a:pathLst>
                    <a:path w="3446" h="9517" fill="none" extrusionOk="0">
                      <a:moveTo>
                        <a:pt x="3446" y="148"/>
                      </a:moveTo>
                      <a:lnTo>
                        <a:pt x="1172" y="9516"/>
                      </a:lnTo>
                      <a:cubicBezTo>
                        <a:pt x="1172" y="9516"/>
                        <a:pt x="1" y="7288"/>
                        <a:pt x="2184" y="0"/>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3" name="Google Shape;2033;p50"/>
                <p:cNvSpPr/>
                <p:nvPr/>
              </p:nvSpPr>
              <p:spPr>
                <a:xfrm>
                  <a:off x="2053212" y="3497330"/>
                  <a:ext cx="61134" cy="262493"/>
                </a:xfrm>
                <a:custGeom>
                  <a:avLst/>
                  <a:gdLst/>
                  <a:ahLst/>
                  <a:cxnLst/>
                  <a:rect l="l" t="t" r="r" b="b"/>
                  <a:pathLst>
                    <a:path w="2206" h="9472" fill="none" extrusionOk="0">
                      <a:moveTo>
                        <a:pt x="1421" y="1"/>
                      </a:moveTo>
                      <a:cubicBezTo>
                        <a:pt x="1421" y="1"/>
                        <a:pt x="0" y="4378"/>
                        <a:pt x="2206" y="9471"/>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4" name="Google Shape;2034;p50"/>
                <p:cNvSpPr/>
                <p:nvPr/>
              </p:nvSpPr>
              <p:spPr>
                <a:xfrm>
                  <a:off x="1802307" y="3765305"/>
                  <a:ext cx="307941" cy="258613"/>
                </a:xfrm>
                <a:custGeom>
                  <a:avLst/>
                  <a:gdLst/>
                  <a:ahLst/>
                  <a:cxnLst/>
                  <a:rect l="l" t="t" r="r" b="b"/>
                  <a:pathLst>
                    <a:path w="11112" h="9332" extrusionOk="0">
                      <a:moveTo>
                        <a:pt x="9350" y="1"/>
                      </a:moveTo>
                      <a:cubicBezTo>
                        <a:pt x="7119" y="1"/>
                        <a:pt x="3155" y="350"/>
                        <a:pt x="1835" y="2712"/>
                      </a:cubicBezTo>
                      <a:cubicBezTo>
                        <a:pt x="1" y="6021"/>
                        <a:pt x="3501" y="9331"/>
                        <a:pt x="5661" y="9331"/>
                      </a:cubicBezTo>
                      <a:cubicBezTo>
                        <a:pt x="5697" y="9331"/>
                        <a:pt x="5733" y="9330"/>
                        <a:pt x="5768" y="9328"/>
                      </a:cubicBezTo>
                      <a:cubicBezTo>
                        <a:pt x="7917" y="9215"/>
                        <a:pt x="10055" y="4633"/>
                        <a:pt x="11112" y="824"/>
                      </a:cubicBezTo>
                      <a:lnTo>
                        <a:pt x="10919" y="63"/>
                      </a:lnTo>
                      <a:cubicBezTo>
                        <a:pt x="10919" y="63"/>
                        <a:pt x="10287" y="1"/>
                        <a:pt x="935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5" name="Google Shape;2035;p50"/>
                <p:cNvSpPr/>
                <p:nvPr/>
              </p:nvSpPr>
              <p:spPr>
                <a:xfrm>
                  <a:off x="1863856" y="3767023"/>
                  <a:ext cx="241043" cy="139616"/>
                </a:xfrm>
                <a:custGeom>
                  <a:avLst/>
                  <a:gdLst/>
                  <a:ahLst/>
                  <a:cxnLst/>
                  <a:rect l="l" t="t" r="r" b="b"/>
                  <a:pathLst>
                    <a:path w="8698" h="5038" fill="none" extrusionOk="0">
                      <a:moveTo>
                        <a:pt x="0" y="3821"/>
                      </a:moveTo>
                      <a:cubicBezTo>
                        <a:pt x="0" y="3821"/>
                        <a:pt x="1240" y="1456"/>
                        <a:pt x="8698" y="1"/>
                      </a:cubicBezTo>
                      <a:lnTo>
                        <a:pt x="591" y="5037"/>
                      </a:ln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6" name="Google Shape;2036;p50"/>
                <p:cNvSpPr/>
                <p:nvPr/>
              </p:nvSpPr>
              <p:spPr>
                <a:xfrm>
                  <a:off x="1903234" y="3767023"/>
                  <a:ext cx="201664" cy="198837"/>
                </a:xfrm>
                <a:custGeom>
                  <a:avLst/>
                  <a:gdLst/>
                  <a:ahLst/>
                  <a:cxnLst/>
                  <a:rect l="l" t="t" r="r" b="b"/>
                  <a:pathLst>
                    <a:path w="7277" h="7175" fill="none" extrusionOk="0">
                      <a:moveTo>
                        <a:pt x="0" y="6322"/>
                      </a:moveTo>
                      <a:lnTo>
                        <a:pt x="7277" y="1"/>
                      </a:lnTo>
                      <a:cubicBezTo>
                        <a:pt x="7277" y="1"/>
                        <a:pt x="6936" y="2490"/>
                        <a:pt x="944" y="7174"/>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7" name="Google Shape;2037;p50"/>
                <p:cNvSpPr/>
                <p:nvPr/>
              </p:nvSpPr>
              <p:spPr>
                <a:xfrm>
                  <a:off x="1970353" y="3767023"/>
                  <a:ext cx="134544" cy="226550"/>
                </a:xfrm>
                <a:custGeom>
                  <a:avLst/>
                  <a:gdLst/>
                  <a:ahLst/>
                  <a:cxnLst/>
                  <a:rect l="l" t="t" r="r" b="b"/>
                  <a:pathLst>
                    <a:path w="4855" h="8175" fill="none" extrusionOk="0">
                      <a:moveTo>
                        <a:pt x="0" y="8175"/>
                      </a:moveTo>
                      <a:cubicBezTo>
                        <a:pt x="0" y="8175"/>
                        <a:pt x="3695" y="5435"/>
                        <a:pt x="4855" y="1"/>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8" name="Google Shape;2038;p50"/>
                <p:cNvSpPr/>
                <p:nvPr/>
              </p:nvSpPr>
              <p:spPr>
                <a:xfrm>
                  <a:off x="2044067" y="3697937"/>
                  <a:ext cx="147486" cy="146488"/>
                </a:xfrm>
                <a:custGeom>
                  <a:avLst/>
                  <a:gdLst/>
                  <a:ahLst/>
                  <a:cxnLst/>
                  <a:rect l="l" t="t" r="r" b="b"/>
                  <a:pathLst>
                    <a:path w="5322" h="5286" extrusionOk="0">
                      <a:moveTo>
                        <a:pt x="2620" y="1"/>
                      </a:moveTo>
                      <a:cubicBezTo>
                        <a:pt x="1977" y="1"/>
                        <a:pt x="1427" y="180"/>
                        <a:pt x="978" y="561"/>
                      </a:cubicBezTo>
                      <a:cubicBezTo>
                        <a:pt x="455" y="993"/>
                        <a:pt x="160" y="1607"/>
                        <a:pt x="80" y="2391"/>
                      </a:cubicBezTo>
                      <a:cubicBezTo>
                        <a:pt x="0" y="3164"/>
                        <a:pt x="182" y="3824"/>
                        <a:pt x="603" y="4358"/>
                      </a:cubicBezTo>
                      <a:cubicBezTo>
                        <a:pt x="1035" y="4881"/>
                        <a:pt x="1638" y="5188"/>
                        <a:pt x="2422" y="5268"/>
                      </a:cubicBezTo>
                      <a:cubicBezTo>
                        <a:pt x="2541" y="5280"/>
                        <a:pt x="2658" y="5286"/>
                        <a:pt x="2771" y="5286"/>
                      </a:cubicBezTo>
                      <a:cubicBezTo>
                        <a:pt x="3401" y="5286"/>
                        <a:pt x="3932" y="5098"/>
                        <a:pt x="4366" y="4722"/>
                      </a:cubicBezTo>
                      <a:cubicBezTo>
                        <a:pt x="4878" y="4290"/>
                        <a:pt x="5173" y="3676"/>
                        <a:pt x="5242" y="2892"/>
                      </a:cubicBezTo>
                      <a:cubicBezTo>
                        <a:pt x="5321" y="2107"/>
                        <a:pt x="5151" y="1459"/>
                        <a:pt x="4730" y="925"/>
                      </a:cubicBezTo>
                      <a:cubicBezTo>
                        <a:pt x="4321" y="402"/>
                        <a:pt x="3718" y="95"/>
                        <a:pt x="2945" y="15"/>
                      </a:cubicBezTo>
                      <a:cubicBezTo>
                        <a:pt x="2834" y="6"/>
                        <a:pt x="2726" y="1"/>
                        <a:pt x="262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9" name="Google Shape;2039;p50"/>
                <p:cNvSpPr/>
                <p:nvPr/>
              </p:nvSpPr>
              <p:spPr>
                <a:xfrm>
                  <a:off x="2072111" y="3725982"/>
                  <a:ext cx="94860" cy="90287"/>
                </a:xfrm>
                <a:custGeom>
                  <a:avLst/>
                  <a:gdLst/>
                  <a:ahLst/>
                  <a:cxnLst/>
                  <a:rect l="l" t="t" r="r" b="b"/>
                  <a:pathLst>
                    <a:path w="3423" h="3258" extrusionOk="0">
                      <a:moveTo>
                        <a:pt x="1603" y="1"/>
                      </a:moveTo>
                      <a:cubicBezTo>
                        <a:pt x="1245" y="1"/>
                        <a:pt x="898" y="118"/>
                        <a:pt x="614" y="345"/>
                      </a:cubicBezTo>
                      <a:cubicBezTo>
                        <a:pt x="284" y="629"/>
                        <a:pt x="91" y="1038"/>
                        <a:pt x="68" y="1470"/>
                      </a:cubicBezTo>
                      <a:cubicBezTo>
                        <a:pt x="0" y="1902"/>
                        <a:pt x="114" y="2334"/>
                        <a:pt x="387" y="2675"/>
                      </a:cubicBezTo>
                      <a:cubicBezTo>
                        <a:pt x="660" y="3016"/>
                        <a:pt x="1069" y="3221"/>
                        <a:pt x="1501" y="3244"/>
                      </a:cubicBezTo>
                      <a:cubicBezTo>
                        <a:pt x="1568" y="3253"/>
                        <a:pt x="1635" y="3257"/>
                        <a:pt x="1702" y="3257"/>
                      </a:cubicBezTo>
                      <a:cubicBezTo>
                        <a:pt x="2056" y="3257"/>
                        <a:pt x="2408" y="3132"/>
                        <a:pt x="2695" y="2903"/>
                      </a:cubicBezTo>
                      <a:cubicBezTo>
                        <a:pt x="3331" y="2289"/>
                        <a:pt x="3422" y="1300"/>
                        <a:pt x="2922" y="572"/>
                      </a:cubicBezTo>
                      <a:cubicBezTo>
                        <a:pt x="2649" y="242"/>
                        <a:pt x="2251" y="38"/>
                        <a:pt x="1819" y="15"/>
                      </a:cubicBezTo>
                      <a:cubicBezTo>
                        <a:pt x="1747" y="6"/>
                        <a:pt x="1674" y="1"/>
                        <a:pt x="1603" y="1"/>
                      </a:cubicBezTo>
                      <a:close/>
                    </a:path>
                  </a:pathLst>
                </a:custGeom>
                <a:solidFill>
                  <a:srgbClr val="FFFFFF">
                    <a:alpha val="20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040" name="Google Shape;2040;p50"/>
            <p:cNvGrpSpPr/>
            <p:nvPr/>
          </p:nvGrpSpPr>
          <p:grpSpPr>
            <a:xfrm>
              <a:off x="1350522" y="1027947"/>
              <a:ext cx="2428646" cy="4193336"/>
              <a:chOff x="1658075" y="1033725"/>
              <a:chExt cx="2332097" cy="4193336"/>
            </a:xfrm>
          </p:grpSpPr>
          <p:sp>
            <p:nvSpPr>
              <p:cNvPr id="2041" name="Google Shape;2041;p50"/>
              <p:cNvSpPr/>
              <p:nvPr/>
            </p:nvSpPr>
            <p:spPr>
              <a:xfrm>
                <a:off x="1977155" y="1050130"/>
                <a:ext cx="1866151" cy="2105694"/>
              </a:xfrm>
              <a:custGeom>
                <a:avLst/>
                <a:gdLst/>
                <a:ahLst/>
                <a:cxnLst/>
                <a:rect l="l" t="t" r="r" b="b"/>
                <a:pathLst>
                  <a:path w="49711" h="56092" extrusionOk="0">
                    <a:moveTo>
                      <a:pt x="27684" y="1"/>
                    </a:moveTo>
                    <a:cubicBezTo>
                      <a:pt x="26416" y="1"/>
                      <a:pt x="25140" y="161"/>
                      <a:pt x="23905" y="441"/>
                    </a:cubicBezTo>
                    <a:cubicBezTo>
                      <a:pt x="18508" y="1752"/>
                      <a:pt x="14072" y="5597"/>
                      <a:pt x="12040" y="10754"/>
                    </a:cubicBezTo>
                    <a:cubicBezTo>
                      <a:pt x="11013" y="13398"/>
                      <a:pt x="10642" y="16348"/>
                      <a:pt x="9025" y="18686"/>
                    </a:cubicBezTo>
                    <a:cubicBezTo>
                      <a:pt x="7058" y="21483"/>
                      <a:pt x="3453" y="23056"/>
                      <a:pt x="2142" y="26247"/>
                    </a:cubicBezTo>
                    <a:cubicBezTo>
                      <a:pt x="1202" y="28585"/>
                      <a:pt x="1748" y="31250"/>
                      <a:pt x="3496" y="33064"/>
                    </a:cubicBezTo>
                    <a:cubicBezTo>
                      <a:pt x="2295" y="33130"/>
                      <a:pt x="1246" y="33960"/>
                      <a:pt x="678" y="35009"/>
                    </a:cubicBezTo>
                    <a:cubicBezTo>
                      <a:pt x="110" y="36079"/>
                      <a:pt x="0" y="37325"/>
                      <a:pt x="131" y="38527"/>
                    </a:cubicBezTo>
                    <a:cubicBezTo>
                      <a:pt x="219" y="39488"/>
                      <a:pt x="481" y="40515"/>
                      <a:pt x="1158" y="41236"/>
                    </a:cubicBezTo>
                    <a:cubicBezTo>
                      <a:pt x="263" y="42613"/>
                      <a:pt x="525" y="44536"/>
                      <a:pt x="1443" y="45912"/>
                    </a:cubicBezTo>
                    <a:cubicBezTo>
                      <a:pt x="2295" y="47180"/>
                      <a:pt x="3562" y="48097"/>
                      <a:pt x="5048" y="48469"/>
                    </a:cubicBezTo>
                    <a:cubicBezTo>
                      <a:pt x="9571" y="49649"/>
                      <a:pt x="13155" y="53123"/>
                      <a:pt x="17634" y="54456"/>
                    </a:cubicBezTo>
                    <a:cubicBezTo>
                      <a:pt x="21093" y="55480"/>
                      <a:pt x="24695" y="56092"/>
                      <a:pt x="28289" y="56092"/>
                    </a:cubicBezTo>
                    <a:cubicBezTo>
                      <a:pt x="29372" y="56092"/>
                      <a:pt x="30454" y="56036"/>
                      <a:pt x="31531" y="55920"/>
                    </a:cubicBezTo>
                    <a:cubicBezTo>
                      <a:pt x="33323" y="55723"/>
                      <a:pt x="35137" y="55352"/>
                      <a:pt x="36753" y="54543"/>
                    </a:cubicBezTo>
                    <a:cubicBezTo>
                      <a:pt x="38502" y="53669"/>
                      <a:pt x="39966" y="52336"/>
                      <a:pt x="41014" y="50676"/>
                    </a:cubicBezTo>
                    <a:cubicBezTo>
                      <a:pt x="42675" y="50217"/>
                      <a:pt x="44095" y="49168"/>
                      <a:pt x="45057" y="47748"/>
                    </a:cubicBezTo>
                    <a:cubicBezTo>
                      <a:pt x="45953" y="46306"/>
                      <a:pt x="46455" y="44426"/>
                      <a:pt x="45887" y="42809"/>
                    </a:cubicBezTo>
                    <a:cubicBezTo>
                      <a:pt x="47591" y="42110"/>
                      <a:pt x="48881" y="40624"/>
                      <a:pt x="49296" y="38811"/>
                    </a:cubicBezTo>
                    <a:cubicBezTo>
                      <a:pt x="49711" y="37019"/>
                      <a:pt x="49405" y="35140"/>
                      <a:pt x="48444" y="33545"/>
                    </a:cubicBezTo>
                    <a:cubicBezTo>
                      <a:pt x="47679" y="32212"/>
                      <a:pt x="46543" y="31097"/>
                      <a:pt x="45669" y="29808"/>
                    </a:cubicBezTo>
                    <a:cubicBezTo>
                      <a:pt x="43658" y="26815"/>
                      <a:pt x="43287" y="23034"/>
                      <a:pt x="42828" y="19473"/>
                    </a:cubicBezTo>
                    <a:cubicBezTo>
                      <a:pt x="42347" y="15867"/>
                      <a:pt x="41670" y="12240"/>
                      <a:pt x="40140" y="8941"/>
                    </a:cubicBezTo>
                    <a:cubicBezTo>
                      <a:pt x="38633" y="5641"/>
                      <a:pt x="36185" y="2648"/>
                      <a:pt x="32908" y="1096"/>
                    </a:cubicBezTo>
                    <a:cubicBezTo>
                      <a:pt x="31278" y="326"/>
                      <a:pt x="29489" y="1"/>
                      <a:pt x="276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2" name="Google Shape;2042;p50"/>
              <p:cNvSpPr/>
              <p:nvPr/>
            </p:nvSpPr>
            <p:spPr>
              <a:xfrm>
                <a:off x="2573459" y="1329119"/>
                <a:ext cx="896605" cy="1563691"/>
              </a:xfrm>
              <a:custGeom>
                <a:avLst/>
                <a:gdLst/>
                <a:ahLst/>
                <a:cxnLst/>
                <a:rect l="l" t="t" r="r" b="b"/>
                <a:pathLst>
                  <a:path w="23884" h="41654" extrusionOk="0">
                    <a:moveTo>
                      <a:pt x="19317" y="1"/>
                    </a:moveTo>
                    <a:lnTo>
                      <a:pt x="5070" y="5507"/>
                    </a:lnTo>
                    <a:cubicBezTo>
                      <a:pt x="5070" y="5507"/>
                      <a:pt x="2798" y="22595"/>
                      <a:pt x="1050" y="27839"/>
                    </a:cubicBezTo>
                    <a:cubicBezTo>
                      <a:pt x="809" y="28494"/>
                      <a:pt x="460" y="29084"/>
                      <a:pt x="1" y="29609"/>
                    </a:cubicBezTo>
                    <a:cubicBezTo>
                      <a:pt x="2975" y="34048"/>
                      <a:pt x="8392" y="41653"/>
                      <a:pt x="10742" y="41653"/>
                    </a:cubicBezTo>
                    <a:cubicBezTo>
                      <a:pt x="10775" y="41653"/>
                      <a:pt x="10807" y="41652"/>
                      <a:pt x="10839" y="41649"/>
                    </a:cubicBezTo>
                    <a:cubicBezTo>
                      <a:pt x="12915" y="41452"/>
                      <a:pt x="13527" y="36710"/>
                      <a:pt x="13680" y="33367"/>
                    </a:cubicBezTo>
                    <a:cubicBezTo>
                      <a:pt x="13111" y="32690"/>
                      <a:pt x="12565" y="31947"/>
                      <a:pt x="12084" y="31182"/>
                    </a:cubicBezTo>
                    <a:cubicBezTo>
                      <a:pt x="11385" y="30111"/>
                      <a:pt x="11276" y="27883"/>
                      <a:pt x="11276" y="27883"/>
                    </a:cubicBezTo>
                    <a:lnTo>
                      <a:pt x="11276" y="27883"/>
                    </a:lnTo>
                    <a:cubicBezTo>
                      <a:pt x="11276" y="27883"/>
                      <a:pt x="11952" y="28071"/>
                      <a:pt x="12985" y="28071"/>
                    </a:cubicBezTo>
                    <a:cubicBezTo>
                      <a:pt x="14658" y="28071"/>
                      <a:pt x="17268" y="27578"/>
                      <a:pt x="19470" y="24998"/>
                    </a:cubicBezTo>
                    <a:cubicBezTo>
                      <a:pt x="21393" y="22748"/>
                      <a:pt x="22201" y="19929"/>
                      <a:pt x="22879" y="17045"/>
                    </a:cubicBezTo>
                    <a:cubicBezTo>
                      <a:pt x="23425" y="14663"/>
                      <a:pt x="23775" y="12216"/>
                      <a:pt x="23884" y="9768"/>
                    </a:cubicBezTo>
                    <a:lnTo>
                      <a:pt x="19317" y="1"/>
                    </a:lnTo>
                    <a:close/>
                  </a:path>
                </a:pathLst>
              </a:custGeom>
              <a:solidFill>
                <a:srgbClr val="D579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3" name="Google Shape;2043;p50"/>
              <p:cNvSpPr/>
              <p:nvPr/>
            </p:nvSpPr>
            <p:spPr>
              <a:xfrm>
                <a:off x="1658075" y="2440572"/>
                <a:ext cx="2332097" cy="2542697"/>
              </a:xfrm>
              <a:custGeom>
                <a:avLst/>
                <a:gdLst/>
                <a:ahLst/>
                <a:cxnLst/>
                <a:rect l="l" t="t" r="r" b="b"/>
                <a:pathLst>
                  <a:path w="62123" h="67733" extrusionOk="0">
                    <a:moveTo>
                      <a:pt x="24386" y="1"/>
                    </a:moveTo>
                    <a:cubicBezTo>
                      <a:pt x="20759" y="4349"/>
                      <a:pt x="10183" y="7845"/>
                      <a:pt x="7648" y="13111"/>
                    </a:cubicBezTo>
                    <a:cubicBezTo>
                      <a:pt x="6228" y="16039"/>
                      <a:pt x="3912" y="25523"/>
                      <a:pt x="3234" y="30898"/>
                    </a:cubicBezTo>
                    <a:cubicBezTo>
                      <a:pt x="2557" y="36273"/>
                      <a:pt x="0" y="51482"/>
                      <a:pt x="3234" y="51482"/>
                    </a:cubicBezTo>
                    <a:cubicBezTo>
                      <a:pt x="6468" y="51482"/>
                      <a:pt x="16541" y="45691"/>
                      <a:pt x="16541" y="45691"/>
                    </a:cubicBezTo>
                    <a:lnTo>
                      <a:pt x="16541" y="45691"/>
                    </a:lnTo>
                    <a:lnTo>
                      <a:pt x="12521" y="63915"/>
                    </a:lnTo>
                    <a:cubicBezTo>
                      <a:pt x="19807" y="66459"/>
                      <a:pt x="27420" y="67733"/>
                      <a:pt x="35037" y="67733"/>
                    </a:cubicBezTo>
                    <a:cubicBezTo>
                      <a:pt x="42269" y="67733"/>
                      <a:pt x="49503" y="66585"/>
                      <a:pt x="56463" y="64286"/>
                    </a:cubicBezTo>
                    <a:cubicBezTo>
                      <a:pt x="55720" y="62101"/>
                      <a:pt x="55174" y="60506"/>
                      <a:pt x="55174" y="60506"/>
                    </a:cubicBezTo>
                    <a:cubicBezTo>
                      <a:pt x="55174" y="60506"/>
                      <a:pt x="62122" y="52356"/>
                      <a:pt x="59631" y="42413"/>
                    </a:cubicBezTo>
                    <a:cubicBezTo>
                      <a:pt x="57446" y="33651"/>
                      <a:pt x="52879" y="31969"/>
                      <a:pt x="48050" y="28429"/>
                    </a:cubicBezTo>
                    <a:cubicBezTo>
                      <a:pt x="50716" y="26047"/>
                      <a:pt x="52595" y="22420"/>
                      <a:pt x="51831" y="18946"/>
                    </a:cubicBezTo>
                    <a:cubicBezTo>
                      <a:pt x="51022" y="15296"/>
                      <a:pt x="47701" y="12871"/>
                      <a:pt x="44926" y="10402"/>
                    </a:cubicBezTo>
                    <a:cubicBezTo>
                      <a:pt x="42719" y="8457"/>
                      <a:pt x="40097" y="6185"/>
                      <a:pt x="38065" y="3759"/>
                    </a:cubicBezTo>
                    <a:cubicBezTo>
                      <a:pt x="37912" y="7102"/>
                      <a:pt x="37300" y="11844"/>
                      <a:pt x="35224" y="12041"/>
                    </a:cubicBezTo>
                    <a:cubicBezTo>
                      <a:pt x="35192" y="12044"/>
                      <a:pt x="35160" y="12045"/>
                      <a:pt x="35127" y="12045"/>
                    </a:cubicBezTo>
                    <a:cubicBezTo>
                      <a:pt x="32777" y="12045"/>
                      <a:pt x="27360" y="4440"/>
                      <a:pt x="2438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4" name="Google Shape;2044;p50"/>
              <p:cNvSpPr/>
              <p:nvPr/>
            </p:nvSpPr>
            <p:spPr>
              <a:xfrm>
                <a:off x="2041947" y="4839836"/>
                <a:ext cx="1854701" cy="387225"/>
              </a:xfrm>
              <a:custGeom>
                <a:avLst/>
                <a:gdLst/>
                <a:ahLst/>
                <a:cxnLst/>
                <a:rect l="l" t="t" r="r" b="b"/>
                <a:pathLst>
                  <a:path w="49406" h="10315" extrusionOk="0">
                    <a:moveTo>
                      <a:pt x="2295" y="1"/>
                    </a:moveTo>
                    <a:lnTo>
                      <a:pt x="1" y="10314"/>
                    </a:lnTo>
                    <a:lnTo>
                      <a:pt x="49405" y="10314"/>
                    </a:lnTo>
                    <a:cubicBezTo>
                      <a:pt x="48662" y="7670"/>
                      <a:pt x="47264" y="3431"/>
                      <a:pt x="46237" y="372"/>
                    </a:cubicBezTo>
                    <a:cubicBezTo>
                      <a:pt x="39277" y="2671"/>
                      <a:pt x="32043" y="3819"/>
                      <a:pt x="24811" y="3819"/>
                    </a:cubicBezTo>
                    <a:cubicBezTo>
                      <a:pt x="17194" y="3819"/>
                      <a:pt x="9581" y="2545"/>
                      <a:pt x="22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5" name="Google Shape;2045;p50"/>
              <p:cNvSpPr/>
              <p:nvPr/>
            </p:nvSpPr>
            <p:spPr>
              <a:xfrm>
                <a:off x="2624325" y="1223297"/>
                <a:ext cx="888422" cy="727638"/>
              </a:xfrm>
              <a:custGeom>
                <a:avLst/>
                <a:gdLst/>
                <a:ahLst/>
                <a:cxnLst/>
                <a:rect l="l" t="t" r="r" b="b"/>
                <a:pathLst>
                  <a:path w="23666" h="19383" extrusionOk="0">
                    <a:moveTo>
                      <a:pt x="13461" y="0"/>
                    </a:moveTo>
                    <a:cubicBezTo>
                      <a:pt x="12217" y="0"/>
                      <a:pt x="10958" y="228"/>
                      <a:pt x="9768" y="569"/>
                    </a:cubicBezTo>
                    <a:cubicBezTo>
                      <a:pt x="8304" y="963"/>
                      <a:pt x="6949" y="1618"/>
                      <a:pt x="5747" y="2514"/>
                    </a:cubicBezTo>
                    <a:cubicBezTo>
                      <a:pt x="4021" y="3869"/>
                      <a:pt x="2907" y="5857"/>
                      <a:pt x="2076" y="7867"/>
                    </a:cubicBezTo>
                    <a:cubicBezTo>
                      <a:pt x="875" y="10643"/>
                      <a:pt x="175" y="13592"/>
                      <a:pt x="1" y="16608"/>
                    </a:cubicBezTo>
                    <a:cubicBezTo>
                      <a:pt x="1" y="17547"/>
                      <a:pt x="219" y="18509"/>
                      <a:pt x="612" y="19383"/>
                    </a:cubicBezTo>
                    <a:cubicBezTo>
                      <a:pt x="2142" y="19099"/>
                      <a:pt x="3453" y="18181"/>
                      <a:pt x="4262" y="16848"/>
                    </a:cubicBezTo>
                    <a:cubicBezTo>
                      <a:pt x="5048" y="15537"/>
                      <a:pt x="5442" y="14008"/>
                      <a:pt x="5354" y="12478"/>
                    </a:cubicBezTo>
                    <a:cubicBezTo>
                      <a:pt x="7583" y="12281"/>
                      <a:pt x="9615" y="12063"/>
                      <a:pt x="11603" y="11036"/>
                    </a:cubicBezTo>
                    <a:cubicBezTo>
                      <a:pt x="13592" y="10009"/>
                      <a:pt x="15318" y="8326"/>
                      <a:pt x="16039" y="6207"/>
                    </a:cubicBezTo>
                    <a:cubicBezTo>
                      <a:pt x="16345" y="7452"/>
                      <a:pt x="16607" y="8632"/>
                      <a:pt x="16935" y="9856"/>
                    </a:cubicBezTo>
                    <a:cubicBezTo>
                      <a:pt x="16979" y="10074"/>
                      <a:pt x="17110" y="10315"/>
                      <a:pt x="17328" y="10315"/>
                    </a:cubicBezTo>
                    <a:cubicBezTo>
                      <a:pt x="17525" y="10315"/>
                      <a:pt x="17634" y="10074"/>
                      <a:pt x="17678" y="9878"/>
                    </a:cubicBezTo>
                    <a:cubicBezTo>
                      <a:pt x="17962" y="8851"/>
                      <a:pt x="18028" y="7758"/>
                      <a:pt x="17875" y="6688"/>
                    </a:cubicBezTo>
                    <a:lnTo>
                      <a:pt x="17875" y="6688"/>
                    </a:lnTo>
                    <a:cubicBezTo>
                      <a:pt x="19164" y="9353"/>
                      <a:pt x="21152" y="11626"/>
                      <a:pt x="23665" y="13221"/>
                    </a:cubicBezTo>
                    <a:cubicBezTo>
                      <a:pt x="23337" y="10839"/>
                      <a:pt x="22857" y="8567"/>
                      <a:pt x="21830" y="6360"/>
                    </a:cubicBezTo>
                    <a:cubicBezTo>
                      <a:pt x="20715" y="3956"/>
                      <a:pt x="19033" y="1596"/>
                      <a:pt x="16564" y="569"/>
                    </a:cubicBezTo>
                    <a:cubicBezTo>
                      <a:pt x="15577" y="166"/>
                      <a:pt x="14525" y="0"/>
                      <a:pt x="134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6" name="Google Shape;2046;p50"/>
              <p:cNvSpPr/>
              <p:nvPr/>
            </p:nvSpPr>
            <p:spPr>
              <a:xfrm>
                <a:off x="2676016" y="1033725"/>
                <a:ext cx="85216" cy="154665"/>
              </a:xfrm>
              <a:custGeom>
                <a:avLst/>
                <a:gdLst/>
                <a:ahLst/>
                <a:cxnLst/>
                <a:rect l="l" t="t" r="r" b="b"/>
                <a:pathLst>
                  <a:path w="2270" h="4120" extrusionOk="0">
                    <a:moveTo>
                      <a:pt x="1858" y="0"/>
                    </a:moveTo>
                    <a:cubicBezTo>
                      <a:pt x="1582" y="0"/>
                      <a:pt x="1217" y="277"/>
                      <a:pt x="984" y="615"/>
                    </a:cubicBezTo>
                    <a:cubicBezTo>
                      <a:pt x="415" y="1424"/>
                      <a:pt x="88" y="2342"/>
                      <a:pt x="44" y="3325"/>
                    </a:cubicBezTo>
                    <a:cubicBezTo>
                      <a:pt x="0" y="3565"/>
                      <a:pt x="88" y="3827"/>
                      <a:pt x="241" y="4002"/>
                    </a:cubicBezTo>
                    <a:cubicBezTo>
                      <a:pt x="343" y="4082"/>
                      <a:pt x="463" y="4120"/>
                      <a:pt x="582" y="4120"/>
                    </a:cubicBezTo>
                    <a:cubicBezTo>
                      <a:pt x="692" y="4120"/>
                      <a:pt x="802" y="4087"/>
                      <a:pt x="896" y="4024"/>
                    </a:cubicBezTo>
                    <a:cubicBezTo>
                      <a:pt x="1093" y="3893"/>
                      <a:pt x="1246" y="3718"/>
                      <a:pt x="1355" y="3500"/>
                    </a:cubicBezTo>
                    <a:cubicBezTo>
                      <a:pt x="1858" y="2669"/>
                      <a:pt x="2164" y="1730"/>
                      <a:pt x="2229" y="768"/>
                    </a:cubicBezTo>
                    <a:cubicBezTo>
                      <a:pt x="2270" y="209"/>
                      <a:pt x="2098" y="0"/>
                      <a:pt x="185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7" name="Google Shape;2047;p50"/>
              <p:cNvSpPr/>
              <p:nvPr/>
            </p:nvSpPr>
            <p:spPr>
              <a:xfrm>
                <a:off x="2580179" y="1087593"/>
                <a:ext cx="140174" cy="119452"/>
              </a:xfrm>
              <a:custGeom>
                <a:avLst/>
                <a:gdLst/>
                <a:ahLst/>
                <a:cxnLst/>
                <a:rect l="l" t="t" r="r" b="b"/>
                <a:pathLst>
                  <a:path w="3734" h="3182" extrusionOk="0">
                    <a:moveTo>
                      <a:pt x="686" y="0"/>
                    </a:moveTo>
                    <a:cubicBezTo>
                      <a:pt x="261" y="0"/>
                      <a:pt x="1" y="262"/>
                      <a:pt x="412" y="928"/>
                    </a:cubicBezTo>
                    <a:cubicBezTo>
                      <a:pt x="914" y="1737"/>
                      <a:pt x="1614" y="2436"/>
                      <a:pt x="2444" y="2939"/>
                    </a:cubicBezTo>
                    <a:cubicBezTo>
                      <a:pt x="2641" y="3070"/>
                      <a:pt x="2859" y="3157"/>
                      <a:pt x="3078" y="3179"/>
                    </a:cubicBezTo>
                    <a:cubicBezTo>
                      <a:pt x="3098" y="3181"/>
                      <a:pt x="3118" y="3182"/>
                      <a:pt x="3138" y="3182"/>
                    </a:cubicBezTo>
                    <a:cubicBezTo>
                      <a:pt x="3357" y="3182"/>
                      <a:pt x="3568" y="3073"/>
                      <a:pt x="3668" y="2873"/>
                    </a:cubicBezTo>
                    <a:cubicBezTo>
                      <a:pt x="3733" y="2633"/>
                      <a:pt x="3690" y="2371"/>
                      <a:pt x="3537" y="2174"/>
                    </a:cubicBezTo>
                    <a:cubicBezTo>
                      <a:pt x="3034" y="1322"/>
                      <a:pt x="2313" y="644"/>
                      <a:pt x="1439" y="207"/>
                    </a:cubicBezTo>
                    <a:cubicBezTo>
                      <a:pt x="1193" y="77"/>
                      <a:pt x="916" y="0"/>
                      <a:pt x="68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8" name="Google Shape;2048;p50"/>
              <p:cNvSpPr/>
              <p:nvPr/>
            </p:nvSpPr>
            <p:spPr>
              <a:xfrm>
                <a:off x="2547174" y="1671064"/>
                <a:ext cx="259251" cy="322753"/>
              </a:xfrm>
              <a:custGeom>
                <a:avLst/>
                <a:gdLst/>
                <a:ahLst/>
                <a:cxnLst/>
                <a:rect l="l" t="t" r="r" b="b"/>
                <a:pathLst>
                  <a:path w="5967" h="7429" extrusionOk="0">
                    <a:moveTo>
                      <a:pt x="2693" y="1"/>
                    </a:moveTo>
                    <a:cubicBezTo>
                      <a:pt x="1054" y="1"/>
                      <a:pt x="0" y="1916"/>
                      <a:pt x="176" y="3445"/>
                    </a:cubicBezTo>
                    <a:cubicBezTo>
                      <a:pt x="329" y="4844"/>
                      <a:pt x="1094" y="6111"/>
                      <a:pt x="2252" y="6920"/>
                    </a:cubicBezTo>
                    <a:cubicBezTo>
                      <a:pt x="2580" y="7182"/>
                      <a:pt x="2995" y="7357"/>
                      <a:pt x="3432" y="7422"/>
                    </a:cubicBezTo>
                    <a:cubicBezTo>
                      <a:pt x="3484" y="7427"/>
                      <a:pt x="3535" y="7429"/>
                      <a:pt x="3586" y="7429"/>
                    </a:cubicBezTo>
                    <a:cubicBezTo>
                      <a:pt x="4508" y="7429"/>
                      <a:pt x="5329" y="6696"/>
                      <a:pt x="5639" y="5805"/>
                    </a:cubicBezTo>
                    <a:cubicBezTo>
                      <a:pt x="5967" y="4887"/>
                      <a:pt x="5814" y="3860"/>
                      <a:pt x="5552" y="2921"/>
                    </a:cubicBezTo>
                    <a:cubicBezTo>
                      <a:pt x="5202" y="1697"/>
                      <a:pt x="4503" y="408"/>
                      <a:pt x="3279" y="80"/>
                    </a:cubicBezTo>
                    <a:cubicBezTo>
                      <a:pt x="3077" y="26"/>
                      <a:pt x="2881" y="1"/>
                      <a:pt x="2693" y="1"/>
                    </a:cubicBezTo>
                    <a:close/>
                  </a:path>
                </a:pathLst>
              </a:custGeom>
              <a:solidFill>
                <a:srgbClr val="D579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9" name="Google Shape;2049;p50"/>
              <p:cNvSpPr/>
              <p:nvPr/>
            </p:nvSpPr>
            <p:spPr>
              <a:xfrm>
                <a:off x="2557881" y="1973024"/>
                <a:ext cx="169043" cy="223100"/>
              </a:xfrm>
              <a:custGeom>
                <a:avLst/>
                <a:gdLst/>
                <a:ahLst/>
                <a:cxnLst/>
                <a:rect l="l" t="t" r="r" b="b"/>
                <a:pathLst>
                  <a:path w="4503" h="5943" extrusionOk="0">
                    <a:moveTo>
                      <a:pt x="3541" y="1"/>
                    </a:moveTo>
                    <a:lnTo>
                      <a:pt x="3541" y="1"/>
                    </a:lnTo>
                    <a:cubicBezTo>
                      <a:pt x="3650" y="591"/>
                      <a:pt x="3759" y="1137"/>
                      <a:pt x="3803" y="1705"/>
                    </a:cubicBezTo>
                    <a:cubicBezTo>
                      <a:pt x="3890" y="2251"/>
                      <a:pt x="3890" y="2820"/>
                      <a:pt x="3846" y="3366"/>
                    </a:cubicBezTo>
                    <a:cubicBezTo>
                      <a:pt x="3803" y="3890"/>
                      <a:pt x="3672" y="4415"/>
                      <a:pt x="3366" y="4721"/>
                    </a:cubicBezTo>
                    <a:cubicBezTo>
                      <a:pt x="3070" y="4980"/>
                      <a:pt x="2696" y="5129"/>
                      <a:pt x="2309" y="5129"/>
                    </a:cubicBezTo>
                    <a:cubicBezTo>
                      <a:pt x="2239" y="5129"/>
                      <a:pt x="2169" y="5124"/>
                      <a:pt x="2098" y="5114"/>
                    </a:cubicBezTo>
                    <a:cubicBezTo>
                      <a:pt x="1574" y="5092"/>
                      <a:pt x="1115" y="4961"/>
                      <a:pt x="918" y="4633"/>
                    </a:cubicBezTo>
                    <a:cubicBezTo>
                      <a:pt x="700" y="4305"/>
                      <a:pt x="722" y="3759"/>
                      <a:pt x="809" y="3235"/>
                    </a:cubicBezTo>
                    <a:cubicBezTo>
                      <a:pt x="918" y="2689"/>
                      <a:pt x="1071" y="2142"/>
                      <a:pt x="1290" y="1640"/>
                    </a:cubicBezTo>
                    <a:cubicBezTo>
                      <a:pt x="1487" y="1093"/>
                      <a:pt x="1727" y="569"/>
                      <a:pt x="1967" y="45"/>
                    </a:cubicBezTo>
                    <a:lnTo>
                      <a:pt x="1967" y="45"/>
                    </a:lnTo>
                    <a:cubicBezTo>
                      <a:pt x="1574" y="482"/>
                      <a:pt x="1224" y="962"/>
                      <a:pt x="918" y="1465"/>
                    </a:cubicBezTo>
                    <a:cubicBezTo>
                      <a:pt x="613" y="1967"/>
                      <a:pt x="372" y="2514"/>
                      <a:pt x="176" y="3082"/>
                    </a:cubicBezTo>
                    <a:cubicBezTo>
                      <a:pt x="88" y="3388"/>
                      <a:pt x="23" y="3694"/>
                      <a:pt x="23" y="4000"/>
                    </a:cubicBezTo>
                    <a:cubicBezTo>
                      <a:pt x="1" y="4371"/>
                      <a:pt x="88" y="4721"/>
                      <a:pt x="263" y="5027"/>
                    </a:cubicBezTo>
                    <a:cubicBezTo>
                      <a:pt x="438" y="5354"/>
                      <a:pt x="744" y="5617"/>
                      <a:pt x="1093" y="5748"/>
                    </a:cubicBezTo>
                    <a:cubicBezTo>
                      <a:pt x="1462" y="5875"/>
                      <a:pt x="1846" y="5943"/>
                      <a:pt x="2232" y="5943"/>
                    </a:cubicBezTo>
                    <a:cubicBezTo>
                      <a:pt x="2509" y="5943"/>
                      <a:pt x="2786" y="5908"/>
                      <a:pt x="3060" y="5835"/>
                    </a:cubicBezTo>
                    <a:cubicBezTo>
                      <a:pt x="3409" y="5726"/>
                      <a:pt x="3715" y="5529"/>
                      <a:pt x="3956" y="5245"/>
                    </a:cubicBezTo>
                    <a:cubicBezTo>
                      <a:pt x="4174" y="4983"/>
                      <a:pt x="4327" y="4655"/>
                      <a:pt x="4393" y="4327"/>
                    </a:cubicBezTo>
                    <a:cubicBezTo>
                      <a:pt x="4480" y="4021"/>
                      <a:pt x="4502" y="3716"/>
                      <a:pt x="4502" y="3388"/>
                    </a:cubicBezTo>
                    <a:cubicBezTo>
                      <a:pt x="4480" y="2798"/>
                      <a:pt x="4393" y="2208"/>
                      <a:pt x="4196" y="1618"/>
                    </a:cubicBezTo>
                    <a:cubicBezTo>
                      <a:pt x="4043" y="1072"/>
                      <a:pt x="3825" y="525"/>
                      <a:pt x="35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0" name="Google Shape;2050;p50"/>
              <p:cNvSpPr/>
              <p:nvPr/>
            </p:nvSpPr>
            <p:spPr>
              <a:xfrm>
                <a:off x="2744073" y="2108390"/>
                <a:ext cx="259251" cy="322394"/>
              </a:xfrm>
              <a:custGeom>
                <a:avLst/>
                <a:gdLst/>
                <a:ahLst/>
                <a:cxnLst/>
                <a:rect l="l" t="t" r="r" b="b"/>
                <a:pathLst>
                  <a:path w="6906" h="8588" extrusionOk="0">
                    <a:moveTo>
                      <a:pt x="1" y="0"/>
                    </a:moveTo>
                    <a:lnTo>
                      <a:pt x="1" y="0"/>
                    </a:lnTo>
                    <a:cubicBezTo>
                      <a:pt x="263" y="1945"/>
                      <a:pt x="897" y="3846"/>
                      <a:pt x="2099" y="5397"/>
                    </a:cubicBezTo>
                    <a:cubicBezTo>
                      <a:pt x="3300" y="6971"/>
                      <a:pt x="5005" y="8085"/>
                      <a:pt x="6906" y="8588"/>
                    </a:cubicBezTo>
                    <a:lnTo>
                      <a:pt x="6731" y="7124"/>
                    </a:lnTo>
                    <a:cubicBezTo>
                      <a:pt x="5114" y="6752"/>
                      <a:pt x="3650" y="5878"/>
                      <a:pt x="2557" y="4633"/>
                    </a:cubicBezTo>
                    <a:cubicBezTo>
                      <a:pt x="1399" y="3300"/>
                      <a:pt x="656" y="1661"/>
                      <a:pt x="1" y="0"/>
                    </a:cubicBezTo>
                    <a:close/>
                  </a:path>
                </a:pathLst>
              </a:custGeom>
              <a:solidFill>
                <a:srgbClr val="091C23">
                  <a:alpha val="1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1" name="Google Shape;2051;p50"/>
              <p:cNvSpPr/>
              <p:nvPr/>
            </p:nvSpPr>
            <p:spPr>
              <a:xfrm>
                <a:off x="2865474" y="3405435"/>
                <a:ext cx="841647" cy="320066"/>
              </a:xfrm>
              <a:custGeom>
                <a:avLst/>
                <a:gdLst/>
                <a:ahLst/>
                <a:cxnLst/>
                <a:rect l="l" t="t" r="r" b="b"/>
                <a:pathLst>
                  <a:path w="22420" h="8526" extrusionOk="0">
                    <a:moveTo>
                      <a:pt x="8555" y="0"/>
                    </a:moveTo>
                    <a:cubicBezTo>
                      <a:pt x="5421" y="0"/>
                      <a:pt x="285" y="1371"/>
                      <a:pt x="285" y="1371"/>
                    </a:cubicBezTo>
                    <a:cubicBezTo>
                      <a:pt x="66" y="2201"/>
                      <a:pt x="1" y="3075"/>
                      <a:pt x="45" y="3928"/>
                    </a:cubicBezTo>
                    <a:cubicBezTo>
                      <a:pt x="110" y="5326"/>
                      <a:pt x="438" y="7118"/>
                      <a:pt x="438" y="7118"/>
                    </a:cubicBezTo>
                    <a:lnTo>
                      <a:pt x="4152" y="5632"/>
                    </a:lnTo>
                    <a:cubicBezTo>
                      <a:pt x="4152" y="5632"/>
                      <a:pt x="5879" y="6113"/>
                      <a:pt x="7343" y="6659"/>
                    </a:cubicBezTo>
                    <a:cubicBezTo>
                      <a:pt x="8650" y="7140"/>
                      <a:pt x="10483" y="7604"/>
                      <a:pt x="11648" y="7604"/>
                    </a:cubicBezTo>
                    <a:cubicBezTo>
                      <a:pt x="11807" y="7604"/>
                      <a:pt x="11953" y="7595"/>
                      <a:pt x="12084" y="7577"/>
                    </a:cubicBezTo>
                    <a:cubicBezTo>
                      <a:pt x="12138" y="7569"/>
                      <a:pt x="12204" y="7566"/>
                      <a:pt x="12282" y="7566"/>
                    </a:cubicBezTo>
                    <a:cubicBezTo>
                      <a:pt x="13552" y="7566"/>
                      <a:pt x="17822" y="8525"/>
                      <a:pt x="19930" y="8525"/>
                    </a:cubicBezTo>
                    <a:cubicBezTo>
                      <a:pt x="20294" y="8525"/>
                      <a:pt x="20594" y="8496"/>
                      <a:pt x="20803" y="8429"/>
                    </a:cubicBezTo>
                    <a:cubicBezTo>
                      <a:pt x="22267" y="7970"/>
                      <a:pt x="22420" y="7817"/>
                      <a:pt x="21721" y="5872"/>
                    </a:cubicBezTo>
                    <a:cubicBezTo>
                      <a:pt x="21021" y="3928"/>
                      <a:pt x="12325" y="344"/>
                      <a:pt x="9375" y="38"/>
                    </a:cubicBezTo>
                    <a:cubicBezTo>
                      <a:pt x="9123" y="12"/>
                      <a:pt x="8848" y="0"/>
                      <a:pt x="8555" y="0"/>
                    </a:cubicBezTo>
                    <a:close/>
                  </a:path>
                </a:pathLst>
              </a:custGeom>
              <a:solidFill>
                <a:srgbClr val="D579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52" name="Google Shape;2052;p50"/>
              <p:cNvGrpSpPr/>
              <p:nvPr/>
            </p:nvGrpSpPr>
            <p:grpSpPr>
              <a:xfrm rot="1310230" flipH="1">
                <a:off x="2567738" y="1725487"/>
                <a:ext cx="827151" cy="381546"/>
                <a:chOff x="7004687" y="2251897"/>
                <a:chExt cx="712706" cy="328756"/>
              </a:xfrm>
            </p:grpSpPr>
            <p:sp>
              <p:nvSpPr>
                <p:cNvPr id="2053" name="Google Shape;2053;p50"/>
                <p:cNvSpPr/>
                <p:nvPr/>
              </p:nvSpPr>
              <p:spPr>
                <a:xfrm>
                  <a:off x="7063602" y="2254419"/>
                  <a:ext cx="119746" cy="184344"/>
                </a:xfrm>
                <a:custGeom>
                  <a:avLst/>
                  <a:gdLst/>
                  <a:ahLst/>
                  <a:cxnLst/>
                  <a:rect l="l" t="t" r="r" b="b"/>
                  <a:pathLst>
                    <a:path w="4321" h="6652" extrusionOk="0">
                      <a:moveTo>
                        <a:pt x="4321" y="1"/>
                      </a:moveTo>
                      <a:lnTo>
                        <a:pt x="3468" y="1320"/>
                      </a:lnTo>
                      <a:cubicBezTo>
                        <a:pt x="3320" y="1536"/>
                        <a:pt x="3184" y="1752"/>
                        <a:pt x="3036" y="1956"/>
                      </a:cubicBezTo>
                      <a:cubicBezTo>
                        <a:pt x="2888" y="2172"/>
                        <a:pt x="2752" y="2377"/>
                        <a:pt x="2592" y="2570"/>
                      </a:cubicBezTo>
                      <a:cubicBezTo>
                        <a:pt x="2524" y="2673"/>
                        <a:pt x="2445" y="2775"/>
                        <a:pt x="2365" y="2866"/>
                      </a:cubicBezTo>
                      <a:cubicBezTo>
                        <a:pt x="2285" y="2968"/>
                        <a:pt x="2206" y="3059"/>
                        <a:pt x="2126" y="3150"/>
                      </a:cubicBezTo>
                      <a:cubicBezTo>
                        <a:pt x="2047" y="3252"/>
                        <a:pt x="1967" y="3343"/>
                        <a:pt x="1888" y="3434"/>
                      </a:cubicBezTo>
                      <a:cubicBezTo>
                        <a:pt x="1797" y="3514"/>
                        <a:pt x="1717" y="3605"/>
                        <a:pt x="1626" y="3696"/>
                      </a:cubicBezTo>
                      <a:cubicBezTo>
                        <a:pt x="1592" y="3741"/>
                        <a:pt x="1546" y="3775"/>
                        <a:pt x="1501" y="3821"/>
                      </a:cubicBezTo>
                      <a:cubicBezTo>
                        <a:pt x="1456" y="3855"/>
                        <a:pt x="1410" y="3901"/>
                        <a:pt x="1365" y="3935"/>
                      </a:cubicBezTo>
                      <a:lnTo>
                        <a:pt x="1228" y="4060"/>
                      </a:lnTo>
                      <a:cubicBezTo>
                        <a:pt x="1171" y="4094"/>
                        <a:pt x="1126" y="4128"/>
                        <a:pt x="1080" y="4162"/>
                      </a:cubicBezTo>
                      <a:cubicBezTo>
                        <a:pt x="989" y="4230"/>
                        <a:pt x="898" y="4298"/>
                        <a:pt x="796" y="4367"/>
                      </a:cubicBezTo>
                      <a:cubicBezTo>
                        <a:pt x="705" y="4435"/>
                        <a:pt x="603" y="4480"/>
                        <a:pt x="501" y="4549"/>
                      </a:cubicBezTo>
                      <a:lnTo>
                        <a:pt x="0" y="4833"/>
                      </a:lnTo>
                      <a:lnTo>
                        <a:pt x="375" y="5151"/>
                      </a:lnTo>
                      <a:cubicBezTo>
                        <a:pt x="694" y="5424"/>
                        <a:pt x="1024" y="5685"/>
                        <a:pt x="1365" y="5936"/>
                      </a:cubicBezTo>
                      <a:cubicBezTo>
                        <a:pt x="1524" y="6072"/>
                        <a:pt x="1694" y="6197"/>
                        <a:pt x="1876" y="6311"/>
                      </a:cubicBezTo>
                      <a:cubicBezTo>
                        <a:pt x="2047" y="6424"/>
                        <a:pt x="2229" y="6550"/>
                        <a:pt x="2411" y="6652"/>
                      </a:cubicBezTo>
                      <a:cubicBezTo>
                        <a:pt x="2308" y="6470"/>
                        <a:pt x="2195" y="6288"/>
                        <a:pt x="2069" y="6117"/>
                      </a:cubicBezTo>
                      <a:cubicBezTo>
                        <a:pt x="1944" y="5947"/>
                        <a:pt x="1819" y="5776"/>
                        <a:pt x="1694" y="5606"/>
                      </a:cubicBezTo>
                      <a:cubicBezTo>
                        <a:pt x="1543" y="5409"/>
                        <a:pt x="1392" y="5219"/>
                        <a:pt x="1239" y="5033"/>
                      </a:cubicBezTo>
                      <a:lnTo>
                        <a:pt x="1239" y="5033"/>
                      </a:lnTo>
                      <a:cubicBezTo>
                        <a:pt x="1349" y="4978"/>
                        <a:pt x="1455" y="4919"/>
                        <a:pt x="1558" y="4856"/>
                      </a:cubicBezTo>
                      <a:cubicBezTo>
                        <a:pt x="1683" y="4776"/>
                        <a:pt x="1797" y="4685"/>
                        <a:pt x="1910" y="4605"/>
                      </a:cubicBezTo>
                      <a:cubicBezTo>
                        <a:pt x="2024" y="4514"/>
                        <a:pt x="2126" y="4423"/>
                        <a:pt x="2229" y="4321"/>
                      </a:cubicBezTo>
                      <a:cubicBezTo>
                        <a:pt x="2331" y="4230"/>
                        <a:pt x="2433" y="4128"/>
                        <a:pt x="2524" y="4026"/>
                      </a:cubicBezTo>
                      <a:cubicBezTo>
                        <a:pt x="2615" y="3923"/>
                        <a:pt x="2706" y="3821"/>
                        <a:pt x="2797" y="3707"/>
                      </a:cubicBezTo>
                      <a:cubicBezTo>
                        <a:pt x="2888" y="3605"/>
                        <a:pt x="2956" y="3491"/>
                        <a:pt x="3047" y="3378"/>
                      </a:cubicBezTo>
                      <a:cubicBezTo>
                        <a:pt x="3127" y="3264"/>
                        <a:pt x="3195" y="3150"/>
                        <a:pt x="3263" y="3036"/>
                      </a:cubicBezTo>
                      <a:cubicBezTo>
                        <a:pt x="3343" y="2923"/>
                        <a:pt x="3411" y="2798"/>
                        <a:pt x="3468" y="2684"/>
                      </a:cubicBezTo>
                      <a:cubicBezTo>
                        <a:pt x="3536" y="2559"/>
                        <a:pt x="3604" y="2434"/>
                        <a:pt x="3650" y="2320"/>
                      </a:cubicBezTo>
                      <a:cubicBezTo>
                        <a:pt x="3775" y="2070"/>
                        <a:pt x="3877" y="1820"/>
                        <a:pt x="3968" y="1570"/>
                      </a:cubicBezTo>
                      <a:cubicBezTo>
                        <a:pt x="4048" y="1320"/>
                        <a:pt x="4127" y="1058"/>
                        <a:pt x="4195" y="797"/>
                      </a:cubicBezTo>
                      <a:cubicBezTo>
                        <a:pt x="4218" y="660"/>
                        <a:pt x="4252" y="535"/>
                        <a:pt x="4275" y="399"/>
                      </a:cubicBezTo>
                      <a:cubicBezTo>
                        <a:pt x="4298" y="262"/>
                        <a:pt x="4309" y="137"/>
                        <a:pt x="432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4" name="Google Shape;2054;p50"/>
                <p:cNvSpPr/>
                <p:nvPr/>
              </p:nvSpPr>
              <p:spPr>
                <a:xfrm>
                  <a:off x="7294527" y="2310508"/>
                  <a:ext cx="152530" cy="73438"/>
                </a:xfrm>
                <a:custGeom>
                  <a:avLst/>
                  <a:gdLst/>
                  <a:ahLst/>
                  <a:cxnLst/>
                  <a:rect l="l" t="t" r="r" b="b"/>
                  <a:pathLst>
                    <a:path w="5504" h="2650" extrusionOk="0">
                      <a:moveTo>
                        <a:pt x="1" y="1"/>
                      </a:moveTo>
                      <a:cubicBezTo>
                        <a:pt x="1" y="103"/>
                        <a:pt x="12" y="205"/>
                        <a:pt x="35" y="308"/>
                      </a:cubicBezTo>
                      <a:cubicBezTo>
                        <a:pt x="69" y="569"/>
                        <a:pt x="149" y="831"/>
                        <a:pt x="262" y="1081"/>
                      </a:cubicBezTo>
                      <a:cubicBezTo>
                        <a:pt x="342" y="1240"/>
                        <a:pt x="444" y="1399"/>
                        <a:pt x="547" y="1547"/>
                      </a:cubicBezTo>
                      <a:cubicBezTo>
                        <a:pt x="672" y="1717"/>
                        <a:pt x="819" y="1877"/>
                        <a:pt x="979" y="2013"/>
                      </a:cubicBezTo>
                      <a:cubicBezTo>
                        <a:pt x="1149" y="2161"/>
                        <a:pt x="1354" y="2286"/>
                        <a:pt x="1558" y="2388"/>
                      </a:cubicBezTo>
                      <a:cubicBezTo>
                        <a:pt x="1672" y="2445"/>
                        <a:pt x="1774" y="2479"/>
                        <a:pt x="1888" y="2525"/>
                      </a:cubicBezTo>
                      <a:cubicBezTo>
                        <a:pt x="2013" y="2559"/>
                        <a:pt x="2127" y="2581"/>
                        <a:pt x="2241" y="2604"/>
                      </a:cubicBezTo>
                      <a:cubicBezTo>
                        <a:pt x="2354" y="2627"/>
                        <a:pt x="2479" y="2638"/>
                        <a:pt x="2593" y="2650"/>
                      </a:cubicBezTo>
                      <a:lnTo>
                        <a:pt x="2945" y="2650"/>
                      </a:lnTo>
                      <a:cubicBezTo>
                        <a:pt x="3059" y="2650"/>
                        <a:pt x="3173" y="2627"/>
                        <a:pt x="3286" y="2616"/>
                      </a:cubicBezTo>
                      <a:cubicBezTo>
                        <a:pt x="3389" y="2593"/>
                        <a:pt x="3502" y="2570"/>
                        <a:pt x="3605" y="2547"/>
                      </a:cubicBezTo>
                      <a:cubicBezTo>
                        <a:pt x="3707" y="2525"/>
                        <a:pt x="3798" y="2490"/>
                        <a:pt x="3900" y="2456"/>
                      </a:cubicBezTo>
                      <a:cubicBezTo>
                        <a:pt x="3991" y="2422"/>
                        <a:pt x="4082" y="2388"/>
                        <a:pt x="4173" y="2343"/>
                      </a:cubicBezTo>
                      <a:lnTo>
                        <a:pt x="4423" y="2229"/>
                      </a:lnTo>
                      <a:lnTo>
                        <a:pt x="4651" y="2104"/>
                      </a:lnTo>
                      <a:cubicBezTo>
                        <a:pt x="4776" y="2024"/>
                        <a:pt x="4901" y="1945"/>
                        <a:pt x="5026" y="1854"/>
                      </a:cubicBezTo>
                      <a:cubicBezTo>
                        <a:pt x="5117" y="1786"/>
                        <a:pt x="5196" y="1706"/>
                        <a:pt x="5287" y="1626"/>
                      </a:cubicBezTo>
                      <a:cubicBezTo>
                        <a:pt x="5356" y="1570"/>
                        <a:pt x="5412" y="1513"/>
                        <a:pt x="5447" y="1479"/>
                      </a:cubicBezTo>
                      <a:lnTo>
                        <a:pt x="5503" y="1422"/>
                      </a:lnTo>
                      <a:lnTo>
                        <a:pt x="5424" y="1433"/>
                      </a:lnTo>
                      <a:cubicBezTo>
                        <a:pt x="5367" y="1444"/>
                        <a:pt x="5299" y="1456"/>
                        <a:pt x="5208" y="1479"/>
                      </a:cubicBezTo>
                      <a:cubicBezTo>
                        <a:pt x="5117" y="1501"/>
                        <a:pt x="5003" y="1524"/>
                        <a:pt x="4878" y="1547"/>
                      </a:cubicBezTo>
                      <a:cubicBezTo>
                        <a:pt x="4753" y="1570"/>
                        <a:pt x="4617" y="1604"/>
                        <a:pt x="4469" y="1626"/>
                      </a:cubicBezTo>
                      <a:lnTo>
                        <a:pt x="4230" y="1672"/>
                      </a:lnTo>
                      <a:lnTo>
                        <a:pt x="3991" y="1717"/>
                      </a:lnTo>
                      <a:cubicBezTo>
                        <a:pt x="3900" y="1729"/>
                        <a:pt x="3821" y="1740"/>
                        <a:pt x="3730" y="1751"/>
                      </a:cubicBezTo>
                      <a:lnTo>
                        <a:pt x="3605" y="1774"/>
                      </a:lnTo>
                      <a:lnTo>
                        <a:pt x="3468" y="1786"/>
                      </a:lnTo>
                      <a:cubicBezTo>
                        <a:pt x="3340" y="1794"/>
                        <a:pt x="3211" y="1802"/>
                        <a:pt x="3087" y="1802"/>
                      </a:cubicBezTo>
                      <a:cubicBezTo>
                        <a:pt x="3035" y="1802"/>
                        <a:pt x="2984" y="1800"/>
                        <a:pt x="2934" y="1797"/>
                      </a:cubicBezTo>
                      <a:lnTo>
                        <a:pt x="2786" y="1797"/>
                      </a:lnTo>
                      <a:lnTo>
                        <a:pt x="2650" y="1786"/>
                      </a:lnTo>
                      <a:cubicBezTo>
                        <a:pt x="2570" y="1786"/>
                        <a:pt x="2479" y="1774"/>
                        <a:pt x="2388" y="1751"/>
                      </a:cubicBezTo>
                      <a:cubicBezTo>
                        <a:pt x="2218" y="1717"/>
                        <a:pt x="2047" y="1672"/>
                        <a:pt x="1888" y="1615"/>
                      </a:cubicBezTo>
                      <a:cubicBezTo>
                        <a:pt x="1809" y="1581"/>
                        <a:pt x="1729" y="1547"/>
                        <a:pt x="1649" y="1513"/>
                      </a:cubicBezTo>
                      <a:cubicBezTo>
                        <a:pt x="1570" y="1467"/>
                        <a:pt x="1502" y="1433"/>
                        <a:pt x="1422" y="1388"/>
                      </a:cubicBezTo>
                      <a:cubicBezTo>
                        <a:pt x="1286" y="1308"/>
                        <a:pt x="1149" y="1206"/>
                        <a:pt x="1024" y="1103"/>
                      </a:cubicBezTo>
                      <a:cubicBezTo>
                        <a:pt x="888" y="1001"/>
                        <a:pt x="774" y="899"/>
                        <a:pt x="672" y="796"/>
                      </a:cubicBezTo>
                      <a:cubicBezTo>
                        <a:pt x="501" y="615"/>
                        <a:pt x="331" y="433"/>
                        <a:pt x="183" y="239"/>
                      </a:cubicBezTo>
                      <a:cubicBezTo>
                        <a:pt x="126" y="171"/>
                        <a:pt x="80" y="114"/>
                        <a:pt x="58" y="69"/>
                      </a:cubicBezTo>
                      <a:lnTo>
                        <a:pt x="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5" name="Google Shape;2055;p50"/>
                <p:cNvSpPr/>
                <p:nvPr/>
              </p:nvSpPr>
              <p:spPr>
                <a:xfrm>
                  <a:off x="7004687" y="2251897"/>
                  <a:ext cx="115339" cy="69974"/>
                </a:xfrm>
                <a:custGeom>
                  <a:avLst/>
                  <a:gdLst/>
                  <a:ahLst/>
                  <a:cxnLst/>
                  <a:rect l="l" t="t" r="r" b="b"/>
                  <a:pathLst>
                    <a:path w="4162" h="2525" extrusionOk="0">
                      <a:moveTo>
                        <a:pt x="0" y="1"/>
                      </a:moveTo>
                      <a:cubicBezTo>
                        <a:pt x="0" y="1"/>
                        <a:pt x="0" y="24"/>
                        <a:pt x="0" y="58"/>
                      </a:cubicBezTo>
                      <a:cubicBezTo>
                        <a:pt x="0" y="103"/>
                        <a:pt x="0" y="172"/>
                        <a:pt x="12" y="251"/>
                      </a:cubicBezTo>
                      <a:cubicBezTo>
                        <a:pt x="23" y="342"/>
                        <a:pt x="34" y="433"/>
                        <a:pt x="57" y="535"/>
                      </a:cubicBezTo>
                      <a:cubicBezTo>
                        <a:pt x="91" y="649"/>
                        <a:pt x="125" y="774"/>
                        <a:pt x="159" y="888"/>
                      </a:cubicBezTo>
                      <a:lnTo>
                        <a:pt x="239" y="1081"/>
                      </a:lnTo>
                      <a:cubicBezTo>
                        <a:pt x="273" y="1149"/>
                        <a:pt x="307" y="1217"/>
                        <a:pt x="341" y="1297"/>
                      </a:cubicBezTo>
                      <a:cubicBezTo>
                        <a:pt x="387" y="1365"/>
                        <a:pt x="421" y="1433"/>
                        <a:pt x="466" y="1502"/>
                      </a:cubicBezTo>
                      <a:cubicBezTo>
                        <a:pt x="512" y="1581"/>
                        <a:pt x="569" y="1649"/>
                        <a:pt x="626" y="1718"/>
                      </a:cubicBezTo>
                      <a:cubicBezTo>
                        <a:pt x="682" y="1797"/>
                        <a:pt x="739" y="1866"/>
                        <a:pt x="807" y="1922"/>
                      </a:cubicBezTo>
                      <a:lnTo>
                        <a:pt x="910" y="2025"/>
                      </a:lnTo>
                      <a:cubicBezTo>
                        <a:pt x="955" y="2059"/>
                        <a:pt x="989" y="2082"/>
                        <a:pt x="1035" y="2116"/>
                      </a:cubicBezTo>
                      <a:cubicBezTo>
                        <a:pt x="1194" y="2241"/>
                        <a:pt x="1376" y="2343"/>
                        <a:pt x="1569" y="2423"/>
                      </a:cubicBezTo>
                      <a:cubicBezTo>
                        <a:pt x="1774" y="2491"/>
                        <a:pt x="1990" y="2525"/>
                        <a:pt x="2195" y="2525"/>
                      </a:cubicBezTo>
                      <a:cubicBezTo>
                        <a:pt x="2399" y="2525"/>
                        <a:pt x="2604" y="2491"/>
                        <a:pt x="2786" y="2434"/>
                      </a:cubicBezTo>
                      <a:cubicBezTo>
                        <a:pt x="3320" y="2263"/>
                        <a:pt x="3775" y="1900"/>
                        <a:pt x="4059" y="1422"/>
                      </a:cubicBezTo>
                      <a:cubicBezTo>
                        <a:pt x="4093" y="1343"/>
                        <a:pt x="4139" y="1274"/>
                        <a:pt x="4161" y="1195"/>
                      </a:cubicBezTo>
                      <a:lnTo>
                        <a:pt x="4161" y="1195"/>
                      </a:lnTo>
                      <a:lnTo>
                        <a:pt x="4105" y="1229"/>
                      </a:lnTo>
                      <a:cubicBezTo>
                        <a:pt x="4070" y="1240"/>
                        <a:pt x="4014" y="1263"/>
                        <a:pt x="3945" y="1297"/>
                      </a:cubicBezTo>
                      <a:cubicBezTo>
                        <a:pt x="3798" y="1354"/>
                        <a:pt x="3604" y="1433"/>
                        <a:pt x="3377" y="1513"/>
                      </a:cubicBezTo>
                      <a:cubicBezTo>
                        <a:pt x="3127" y="1604"/>
                        <a:pt x="2877" y="1661"/>
                        <a:pt x="2627" y="1695"/>
                      </a:cubicBezTo>
                      <a:cubicBezTo>
                        <a:pt x="2558" y="1701"/>
                        <a:pt x="2493" y="1704"/>
                        <a:pt x="2429" y="1704"/>
                      </a:cubicBezTo>
                      <a:cubicBezTo>
                        <a:pt x="2365" y="1704"/>
                        <a:pt x="2303" y="1701"/>
                        <a:pt x="2240" y="1695"/>
                      </a:cubicBezTo>
                      <a:cubicBezTo>
                        <a:pt x="2115" y="1672"/>
                        <a:pt x="1990" y="1649"/>
                        <a:pt x="1865" y="1604"/>
                      </a:cubicBezTo>
                      <a:cubicBezTo>
                        <a:pt x="1751" y="1559"/>
                        <a:pt x="1626" y="1502"/>
                        <a:pt x="1512" y="1433"/>
                      </a:cubicBezTo>
                      <a:cubicBezTo>
                        <a:pt x="1399" y="1354"/>
                        <a:pt x="1285" y="1274"/>
                        <a:pt x="1183" y="1195"/>
                      </a:cubicBezTo>
                      <a:cubicBezTo>
                        <a:pt x="1126" y="1149"/>
                        <a:pt x="1080" y="1092"/>
                        <a:pt x="1024" y="1047"/>
                      </a:cubicBezTo>
                      <a:cubicBezTo>
                        <a:pt x="978" y="1001"/>
                        <a:pt x="921" y="956"/>
                        <a:pt x="876" y="911"/>
                      </a:cubicBezTo>
                      <a:lnTo>
                        <a:pt x="739" y="763"/>
                      </a:lnTo>
                      <a:lnTo>
                        <a:pt x="603" y="626"/>
                      </a:lnTo>
                      <a:cubicBezTo>
                        <a:pt x="501" y="535"/>
                        <a:pt x="432" y="444"/>
                        <a:pt x="364" y="376"/>
                      </a:cubicBezTo>
                      <a:cubicBezTo>
                        <a:pt x="296" y="297"/>
                        <a:pt x="228" y="228"/>
                        <a:pt x="171" y="172"/>
                      </a:cubicBezTo>
                      <a:cubicBezTo>
                        <a:pt x="125" y="115"/>
                        <a:pt x="80" y="69"/>
                        <a:pt x="46" y="46"/>
                      </a:cubicBezTo>
                      <a:lnTo>
                        <a:pt x="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6" name="Google Shape;2056;p50"/>
                <p:cNvSpPr/>
                <p:nvPr/>
              </p:nvSpPr>
              <p:spPr>
                <a:xfrm rot="734977">
                  <a:off x="7561335" y="2345918"/>
                  <a:ext cx="134549" cy="217190"/>
                </a:xfrm>
                <a:custGeom>
                  <a:avLst/>
                  <a:gdLst/>
                  <a:ahLst/>
                  <a:cxnLst/>
                  <a:rect l="l" t="t" r="r" b="b"/>
                  <a:pathLst>
                    <a:path w="4855" h="7837" extrusionOk="0">
                      <a:moveTo>
                        <a:pt x="3331" y="1"/>
                      </a:moveTo>
                      <a:cubicBezTo>
                        <a:pt x="3286" y="12"/>
                        <a:pt x="3240" y="12"/>
                        <a:pt x="3206" y="23"/>
                      </a:cubicBezTo>
                      <a:cubicBezTo>
                        <a:pt x="3161" y="35"/>
                        <a:pt x="3115" y="46"/>
                        <a:pt x="3081" y="58"/>
                      </a:cubicBezTo>
                      <a:lnTo>
                        <a:pt x="2967" y="114"/>
                      </a:lnTo>
                      <a:cubicBezTo>
                        <a:pt x="2899" y="137"/>
                        <a:pt x="2831" y="183"/>
                        <a:pt x="2774" y="217"/>
                      </a:cubicBezTo>
                      <a:cubicBezTo>
                        <a:pt x="2717" y="262"/>
                        <a:pt x="2661" y="308"/>
                        <a:pt x="2615" y="353"/>
                      </a:cubicBezTo>
                      <a:cubicBezTo>
                        <a:pt x="2422" y="524"/>
                        <a:pt x="2263" y="717"/>
                        <a:pt x="2115" y="922"/>
                      </a:cubicBezTo>
                      <a:cubicBezTo>
                        <a:pt x="1990" y="1115"/>
                        <a:pt x="1876" y="1319"/>
                        <a:pt x="1762" y="1524"/>
                      </a:cubicBezTo>
                      <a:cubicBezTo>
                        <a:pt x="1660" y="1717"/>
                        <a:pt x="1569" y="1933"/>
                        <a:pt x="1478" y="2138"/>
                      </a:cubicBezTo>
                      <a:cubicBezTo>
                        <a:pt x="1387" y="2343"/>
                        <a:pt x="1308" y="2559"/>
                        <a:pt x="1228" y="2763"/>
                      </a:cubicBezTo>
                      <a:cubicBezTo>
                        <a:pt x="1148" y="2968"/>
                        <a:pt x="1080" y="3184"/>
                        <a:pt x="1012" y="3389"/>
                      </a:cubicBezTo>
                      <a:cubicBezTo>
                        <a:pt x="944" y="3605"/>
                        <a:pt x="876" y="3809"/>
                        <a:pt x="819" y="4025"/>
                      </a:cubicBezTo>
                      <a:cubicBezTo>
                        <a:pt x="762" y="4241"/>
                        <a:pt x="694" y="4446"/>
                        <a:pt x="648" y="4662"/>
                      </a:cubicBezTo>
                      <a:cubicBezTo>
                        <a:pt x="591" y="4889"/>
                        <a:pt x="546" y="5094"/>
                        <a:pt x="500" y="5310"/>
                      </a:cubicBezTo>
                      <a:cubicBezTo>
                        <a:pt x="455" y="5526"/>
                        <a:pt x="409" y="5742"/>
                        <a:pt x="375" y="5969"/>
                      </a:cubicBezTo>
                      <a:lnTo>
                        <a:pt x="330" y="6174"/>
                      </a:lnTo>
                      <a:lnTo>
                        <a:pt x="478" y="6288"/>
                      </a:lnTo>
                      <a:lnTo>
                        <a:pt x="614" y="6401"/>
                      </a:lnTo>
                      <a:cubicBezTo>
                        <a:pt x="671" y="6436"/>
                        <a:pt x="705" y="6481"/>
                        <a:pt x="762" y="6515"/>
                      </a:cubicBezTo>
                      <a:cubicBezTo>
                        <a:pt x="819" y="6549"/>
                        <a:pt x="853" y="6595"/>
                        <a:pt x="898" y="6629"/>
                      </a:cubicBezTo>
                      <a:cubicBezTo>
                        <a:pt x="944" y="6674"/>
                        <a:pt x="989" y="6720"/>
                        <a:pt x="1023" y="6754"/>
                      </a:cubicBezTo>
                      <a:cubicBezTo>
                        <a:pt x="1069" y="6799"/>
                        <a:pt x="1103" y="6845"/>
                        <a:pt x="1137" y="6879"/>
                      </a:cubicBezTo>
                      <a:lnTo>
                        <a:pt x="1171" y="6947"/>
                      </a:lnTo>
                      <a:cubicBezTo>
                        <a:pt x="1194" y="6970"/>
                        <a:pt x="1194" y="6981"/>
                        <a:pt x="1217" y="7004"/>
                      </a:cubicBezTo>
                      <a:cubicBezTo>
                        <a:pt x="1228" y="7049"/>
                        <a:pt x="1239" y="7084"/>
                        <a:pt x="1251" y="7118"/>
                      </a:cubicBezTo>
                      <a:cubicBezTo>
                        <a:pt x="1251" y="7140"/>
                        <a:pt x="1251" y="7152"/>
                        <a:pt x="1251" y="7175"/>
                      </a:cubicBezTo>
                      <a:cubicBezTo>
                        <a:pt x="1251" y="7186"/>
                        <a:pt x="1251" y="7209"/>
                        <a:pt x="1251" y="7220"/>
                      </a:cubicBezTo>
                      <a:cubicBezTo>
                        <a:pt x="1239" y="7265"/>
                        <a:pt x="1217" y="7300"/>
                        <a:pt x="1194" y="7334"/>
                      </a:cubicBezTo>
                      <a:cubicBezTo>
                        <a:pt x="1148" y="7368"/>
                        <a:pt x="1114" y="7402"/>
                        <a:pt x="1069" y="7436"/>
                      </a:cubicBezTo>
                      <a:cubicBezTo>
                        <a:pt x="967" y="7504"/>
                        <a:pt x="864" y="7561"/>
                        <a:pt x="751" y="7607"/>
                      </a:cubicBezTo>
                      <a:cubicBezTo>
                        <a:pt x="637" y="7652"/>
                        <a:pt x="512" y="7697"/>
                        <a:pt x="387" y="7720"/>
                      </a:cubicBezTo>
                      <a:cubicBezTo>
                        <a:pt x="262" y="7766"/>
                        <a:pt x="137" y="7788"/>
                        <a:pt x="0" y="7811"/>
                      </a:cubicBezTo>
                      <a:cubicBezTo>
                        <a:pt x="137" y="7828"/>
                        <a:pt x="273" y="7837"/>
                        <a:pt x="409" y="7837"/>
                      </a:cubicBezTo>
                      <a:cubicBezTo>
                        <a:pt x="546" y="7837"/>
                        <a:pt x="682" y="7828"/>
                        <a:pt x="819" y="7811"/>
                      </a:cubicBezTo>
                      <a:cubicBezTo>
                        <a:pt x="955" y="7800"/>
                        <a:pt x="1092" y="7754"/>
                        <a:pt x="1228" y="7697"/>
                      </a:cubicBezTo>
                      <a:cubicBezTo>
                        <a:pt x="1296" y="7675"/>
                        <a:pt x="1376" y="7629"/>
                        <a:pt x="1433" y="7584"/>
                      </a:cubicBezTo>
                      <a:cubicBezTo>
                        <a:pt x="1501" y="7538"/>
                        <a:pt x="1569" y="7470"/>
                        <a:pt x="1615" y="7391"/>
                      </a:cubicBezTo>
                      <a:cubicBezTo>
                        <a:pt x="1637" y="7345"/>
                        <a:pt x="1660" y="7300"/>
                        <a:pt x="1671" y="7254"/>
                      </a:cubicBezTo>
                      <a:cubicBezTo>
                        <a:pt x="1683" y="7209"/>
                        <a:pt x="1694" y="7163"/>
                        <a:pt x="1694" y="7118"/>
                      </a:cubicBezTo>
                      <a:cubicBezTo>
                        <a:pt x="1706" y="7027"/>
                        <a:pt x="1694" y="6936"/>
                        <a:pt x="1671" y="6845"/>
                      </a:cubicBezTo>
                      <a:cubicBezTo>
                        <a:pt x="1660" y="6799"/>
                        <a:pt x="1649" y="6765"/>
                        <a:pt x="1626" y="6720"/>
                      </a:cubicBezTo>
                      <a:lnTo>
                        <a:pt x="1580" y="6617"/>
                      </a:lnTo>
                      <a:cubicBezTo>
                        <a:pt x="1546" y="6549"/>
                        <a:pt x="1501" y="6481"/>
                        <a:pt x="1467" y="6413"/>
                      </a:cubicBezTo>
                      <a:cubicBezTo>
                        <a:pt x="1421" y="6356"/>
                        <a:pt x="1387" y="6299"/>
                        <a:pt x="1330" y="6242"/>
                      </a:cubicBezTo>
                      <a:cubicBezTo>
                        <a:pt x="1285" y="6185"/>
                        <a:pt x="1239" y="6129"/>
                        <a:pt x="1194" y="6072"/>
                      </a:cubicBezTo>
                      <a:cubicBezTo>
                        <a:pt x="1156" y="6034"/>
                        <a:pt x="1118" y="5988"/>
                        <a:pt x="1073" y="5947"/>
                      </a:cubicBezTo>
                      <a:lnTo>
                        <a:pt x="1073" y="5947"/>
                      </a:lnTo>
                      <a:lnTo>
                        <a:pt x="1217" y="5492"/>
                      </a:lnTo>
                      <a:lnTo>
                        <a:pt x="1410" y="4878"/>
                      </a:lnTo>
                      <a:lnTo>
                        <a:pt x="1615" y="4264"/>
                      </a:lnTo>
                      <a:cubicBezTo>
                        <a:pt x="1683" y="4059"/>
                        <a:pt x="1751" y="3855"/>
                        <a:pt x="1831" y="3661"/>
                      </a:cubicBezTo>
                      <a:lnTo>
                        <a:pt x="2047" y="3059"/>
                      </a:lnTo>
                      <a:cubicBezTo>
                        <a:pt x="2126" y="2866"/>
                        <a:pt x="2206" y="2661"/>
                        <a:pt x="2285" y="2468"/>
                      </a:cubicBezTo>
                      <a:cubicBezTo>
                        <a:pt x="2376" y="2274"/>
                        <a:pt x="2456" y="2093"/>
                        <a:pt x="2547" y="1899"/>
                      </a:cubicBezTo>
                      <a:cubicBezTo>
                        <a:pt x="2638" y="1717"/>
                        <a:pt x="2729" y="1547"/>
                        <a:pt x="2831" y="1365"/>
                      </a:cubicBezTo>
                      <a:cubicBezTo>
                        <a:pt x="2922" y="1206"/>
                        <a:pt x="3036" y="1058"/>
                        <a:pt x="3161" y="922"/>
                      </a:cubicBezTo>
                      <a:cubicBezTo>
                        <a:pt x="3195" y="899"/>
                        <a:pt x="3218" y="876"/>
                        <a:pt x="3252" y="842"/>
                      </a:cubicBezTo>
                      <a:cubicBezTo>
                        <a:pt x="3274" y="819"/>
                        <a:pt x="3297" y="808"/>
                        <a:pt x="3331" y="785"/>
                      </a:cubicBezTo>
                      <a:cubicBezTo>
                        <a:pt x="3343" y="785"/>
                        <a:pt x="3354" y="774"/>
                        <a:pt x="3365" y="762"/>
                      </a:cubicBezTo>
                      <a:lnTo>
                        <a:pt x="3400" y="751"/>
                      </a:lnTo>
                      <a:cubicBezTo>
                        <a:pt x="3422" y="740"/>
                        <a:pt x="3434" y="740"/>
                        <a:pt x="3456" y="740"/>
                      </a:cubicBezTo>
                      <a:lnTo>
                        <a:pt x="3479" y="740"/>
                      </a:lnTo>
                      <a:lnTo>
                        <a:pt x="3559" y="751"/>
                      </a:lnTo>
                      <a:cubicBezTo>
                        <a:pt x="3576" y="757"/>
                        <a:pt x="3584" y="757"/>
                        <a:pt x="3593" y="757"/>
                      </a:cubicBezTo>
                      <a:cubicBezTo>
                        <a:pt x="3601" y="757"/>
                        <a:pt x="3610" y="757"/>
                        <a:pt x="3627" y="762"/>
                      </a:cubicBezTo>
                      <a:cubicBezTo>
                        <a:pt x="3695" y="796"/>
                        <a:pt x="3752" y="831"/>
                        <a:pt x="3809" y="865"/>
                      </a:cubicBezTo>
                      <a:cubicBezTo>
                        <a:pt x="3945" y="978"/>
                        <a:pt x="4048" y="1126"/>
                        <a:pt x="4127" y="1285"/>
                      </a:cubicBezTo>
                      <a:cubicBezTo>
                        <a:pt x="4298" y="1661"/>
                        <a:pt x="4411" y="2047"/>
                        <a:pt x="4480" y="2456"/>
                      </a:cubicBezTo>
                      <a:cubicBezTo>
                        <a:pt x="4559" y="2877"/>
                        <a:pt x="4616" y="3309"/>
                        <a:pt x="4650" y="3752"/>
                      </a:cubicBezTo>
                      <a:cubicBezTo>
                        <a:pt x="4707" y="3536"/>
                        <a:pt x="4752" y="3320"/>
                        <a:pt x="4775" y="3093"/>
                      </a:cubicBezTo>
                      <a:cubicBezTo>
                        <a:pt x="4809" y="2877"/>
                        <a:pt x="4821" y="2650"/>
                        <a:pt x="4832" y="2434"/>
                      </a:cubicBezTo>
                      <a:cubicBezTo>
                        <a:pt x="4855" y="1968"/>
                        <a:pt x="4798" y="1501"/>
                        <a:pt x="4661" y="1058"/>
                      </a:cubicBezTo>
                      <a:cubicBezTo>
                        <a:pt x="4582" y="808"/>
                        <a:pt x="4445" y="580"/>
                        <a:pt x="4275" y="387"/>
                      </a:cubicBezTo>
                      <a:cubicBezTo>
                        <a:pt x="4173" y="274"/>
                        <a:pt x="4048" y="183"/>
                        <a:pt x="3911" y="114"/>
                      </a:cubicBezTo>
                      <a:cubicBezTo>
                        <a:pt x="3843" y="80"/>
                        <a:pt x="3763" y="58"/>
                        <a:pt x="3684" y="35"/>
                      </a:cubicBezTo>
                      <a:lnTo>
                        <a:pt x="3604" y="12"/>
                      </a:lnTo>
                      <a:lnTo>
                        <a:pt x="355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7" name="Google Shape;2057;p50"/>
                <p:cNvSpPr/>
                <p:nvPr/>
              </p:nvSpPr>
              <p:spPr>
                <a:xfrm rot="10422123">
                  <a:off x="7124094" y="2518466"/>
                  <a:ext cx="197865" cy="51489"/>
                </a:xfrm>
                <a:custGeom>
                  <a:avLst/>
                  <a:gdLst/>
                  <a:ahLst/>
                  <a:cxnLst/>
                  <a:rect l="l" t="t" r="r" b="b"/>
                  <a:pathLst>
                    <a:path w="7140" h="1858" extrusionOk="0">
                      <a:moveTo>
                        <a:pt x="7140" y="0"/>
                      </a:moveTo>
                      <a:lnTo>
                        <a:pt x="6822" y="103"/>
                      </a:lnTo>
                      <a:cubicBezTo>
                        <a:pt x="6628" y="171"/>
                        <a:pt x="6344" y="273"/>
                        <a:pt x="6003" y="387"/>
                      </a:cubicBezTo>
                      <a:cubicBezTo>
                        <a:pt x="5673" y="489"/>
                        <a:pt x="5287" y="614"/>
                        <a:pt x="4866" y="716"/>
                      </a:cubicBezTo>
                      <a:cubicBezTo>
                        <a:pt x="4661" y="762"/>
                        <a:pt x="4445" y="819"/>
                        <a:pt x="4229" y="853"/>
                      </a:cubicBezTo>
                      <a:cubicBezTo>
                        <a:pt x="4013" y="887"/>
                        <a:pt x="3797" y="932"/>
                        <a:pt x="3570" y="955"/>
                      </a:cubicBezTo>
                      <a:lnTo>
                        <a:pt x="3411" y="978"/>
                      </a:lnTo>
                      <a:lnTo>
                        <a:pt x="3240" y="989"/>
                      </a:lnTo>
                      <a:cubicBezTo>
                        <a:pt x="3138" y="1012"/>
                        <a:pt x="3024" y="1012"/>
                        <a:pt x="2922" y="1012"/>
                      </a:cubicBezTo>
                      <a:lnTo>
                        <a:pt x="2592" y="1012"/>
                      </a:lnTo>
                      <a:lnTo>
                        <a:pt x="2274" y="989"/>
                      </a:lnTo>
                      <a:lnTo>
                        <a:pt x="1978" y="967"/>
                      </a:lnTo>
                      <a:cubicBezTo>
                        <a:pt x="1876" y="955"/>
                        <a:pt x="1774" y="932"/>
                        <a:pt x="1683" y="921"/>
                      </a:cubicBezTo>
                      <a:lnTo>
                        <a:pt x="1399" y="876"/>
                      </a:lnTo>
                      <a:cubicBezTo>
                        <a:pt x="1308" y="853"/>
                        <a:pt x="1228" y="830"/>
                        <a:pt x="1148" y="807"/>
                      </a:cubicBezTo>
                      <a:cubicBezTo>
                        <a:pt x="1057" y="796"/>
                        <a:pt x="978" y="773"/>
                        <a:pt x="898" y="751"/>
                      </a:cubicBezTo>
                      <a:cubicBezTo>
                        <a:pt x="830" y="728"/>
                        <a:pt x="751" y="705"/>
                        <a:pt x="682" y="682"/>
                      </a:cubicBezTo>
                      <a:cubicBezTo>
                        <a:pt x="546" y="637"/>
                        <a:pt x="421" y="603"/>
                        <a:pt x="330" y="569"/>
                      </a:cubicBezTo>
                      <a:cubicBezTo>
                        <a:pt x="228" y="535"/>
                        <a:pt x="148" y="500"/>
                        <a:pt x="91" y="489"/>
                      </a:cubicBezTo>
                      <a:lnTo>
                        <a:pt x="0" y="455"/>
                      </a:lnTo>
                      <a:lnTo>
                        <a:pt x="57" y="523"/>
                      </a:lnTo>
                      <a:cubicBezTo>
                        <a:pt x="102" y="569"/>
                        <a:pt x="159" y="637"/>
                        <a:pt x="228" y="716"/>
                      </a:cubicBezTo>
                      <a:cubicBezTo>
                        <a:pt x="318" y="807"/>
                        <a:pt x="421" y="898"/>
                        <a:pt x="512" y="978"/>
                      </a:cubicBezTo>
                      <a:cubicBezTo>
                        <a:pt x="648" y="1092"/>
                        <a:pt x="796" y="1194"/>
                        <a:pt x="944" y="1274"/>
                      </a:cubicBezTo>
                      <a:cubicBezTo>
                        <a:pt x="1023" y="1319"/>
                        <a:pt x="1114" y="1376"/>
                        <a:pt x="1205" y="1421"/>
                      </a:cubicBezTo>
                      <a:lnTo>
                        <a:pt x="1490" y="1558"/>
                      </a:lnTo>
                      <a:cubicBezTo>
                        <a:pt x="1592" y="1592"/>
                        <a:pt x="1694" y="1626"/>
                        <a:pt x="1808" y="1660"/>
                      </a:cubicBezTo>
                      <a:cubicBezTo>
                        <a:pt x="1922" y="1706"/>
                        <a:pt x="2035" y="1728"/>
                        <a:pt x="2149" y="1751"/>
                      </a:cubicBezTo>
                      <a:cubicBezTo>
                        <a:pt x="2399" y="1808"/>
                        <a:pt x="2649" y="1842"/>
                        <a:pt x="2888" y="1853"/>
                      </a:cubicBezTo>
                      <a:cubicBezTo>
                        <a:pt x="2953" y="1856"/>
                        <a:pt x="3019" y="1858"/>
                        <a:pt x="3084" y="1858"/>
                      </a:cubicBezTo>
                      <a:cubicBezTo>
                        <a:pt x="3279" y="1858"/>
                        <a:pt x="3473" y="1845"/>
                        <a:pt x="3661" y="1819"/>
                      </a:cubicBezTo>
                      <a:cubicBezTo>
                        <a:pt x="3911" y="1796"/>
                        <a:pt x="4161" y="1751"/>
                        <a:pt x="4411" y="1683"/>
                      </a:cubicBezTo>
                      <a:cubicBezTo>
                        <a:pt x="4525" y="1649"/>
                        <a:pt x="4650" y="1615"/>
                        <a:pt x="4764" y="1580"/>
                      </a:cubicBezTo>
                      <a:cubicBezTo>
                        <a:pt x="4877" y="1535"/>
                        <a:pt x="4991" y="1501"/>
                        <a:pt x="5105" y="1455"/>
                      </a:cubicBezTo>
                      <a:cubicBezTo>
                        <a:pt x="5503" y="1285"/>
                        <a:pt x="5878" y="1080"/>
                        <a:pt x="6230" y="841"/>
                      </a:cubicBezTo>
                      <a:cubicBezTo>
                        <a:pt x="6469" y="660"/>
                        <a:pt x="6708" y="466"/>
                        <a:pt x="6913" y="250"/>
                      </a:cubicBezTo>
                      <a:cubicBezTo>
                        <a:pt x="6992" y="171"/>
                        <a:pt x="7072" y="91"/>
                        <a:pt x="714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58" name="Google Shape;2058;p50"/>
              <p:cNvSpPr/>
              <p:nvPr/>
            </p:nvSpPr>
            <p:spPr>
              <a:xfrm>
                <a:off x="2260123" y="3739044"/>
                <a:ext cx="653008" cy="429871"/>
              </a:xfrm>
              <a:custGeom>
                <a:avLst/>
                <a:gdLst/>
                <a:ahLst/>
                <a:cxnLst/>
                <a:rect l="l" t="t" r="r" b="b"/>
                <a:pathLst>
                  <a:path w="17395" h="11451" extrusionOk="0">
                    <a:moveTo>
                      <a:pt x="17394" y="1"/>
                    </a:moveTo>
                    <a:lnTo>
                      <a:pt x="13068" y="2907"/>
                    </a:lnTo>
                    <a:cubicBezTo>
                      <a:pt x="11626" y="3868"/>
                      <a:pt x="10183" y="4852"/>
                      <a:pt x="8741" y="5791"/>
                    </a:cubicBezTo>
                    <a:cubicBezTo>
                      <a:pt x="7299" y="6753"/>
                      <a:pt x="5835" y="7692"/>
                      <a:pt x="4371" y="8632"/>
                    </a:cubicBezTo>
                    <a:lnTo>
                      <a:pt x="1" y="11451"/>
                    </a:lnTo>
                    <a:cubicBezTo>
                      <a:pt x="1552" y="10686"/>
                      <a:pt x="3104" y="9877"/>
                      <a:pt x="4590" y="9003"/>
                    </a:cubicBezTo>
                    <a:cubicBezTo>
                      <a:pt x="6119" y="8129"/>
                      <a:pt x="7583" y="7212"/>
                      <a:pt x="9047" y="6250"/>
                    </a:cubicBezTo>
                    <a:cubicBezTo>
                      <a:pt x="10489" y="5289"/>
                      <a:pt x="11931" y="4305"/>
                      <a:pt x="13308" y="3257"/>
                    </a:cubicBezTo>
                    <a:cubicBezTo>
                      <a:pt x="14707" y="2230"/>
                      <a:pt x="16083" y="1137"/>
                      <a:pt x="17394" y="1"/>
                    </a:cubicBezTo>
                    <a:close/>
                  </a:path>
                </a:pathLst>
              </a:custGeom>
              <a:solidFill>
                <a:srgbClr val="091C23">
                  <a:alpha val="10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9" name="Google Shape;2059;p50"/>
              <p:cNvSpPr/>
              <p:nvPr/>
            </p:nvSpPr>
            <p:spPr>
              <a:xfrm>
                <a:off x="2234709" y="3107451"/>
                <a:ext cx="105863" cy="611151"/>
              </a:xfrm>
              <a:custGeom>
                <a:avLst/>
                <a:gdLst/>
                <a:ahLst/>
                <a:cxnLst/>
                <a:rect l="l" t="t" r="r" b="b"/>
                <a:pathLst>
                  <a:path w="2820" h="16280" extrusionOk="0">
                    <a:moveTo>
                      <a:pt x="2819" y="1"/>
                    </a:moveTo>
                    <a:cubicBezTo>
                      <a:pt x="2426" y="1334"/>
                      <a:pt x="2098" y="2666"/>
                      <a:pt x="1814" y="4021"/>
                    </a:cubicBezTo>
                    <a:cubicBezTo>
                      <a:pt x="1508" y="5354"/>
                      <a:pt x="1246" y="6709"/>
                      <a:pt x="1006" y="8064"/>
                    </a:cubicBezTo>
                    <a:cubicBezTo>
                      <a:pt x="787" y="9418"/>
                      <a:pt x="569" y="10795"/>
                      <a:pt x="394" y="12150"/>
                    </a:cubicBezTo>
                    <a:cubicBezTo>
                      <a:pt x="241" y="13526"/>
                      <a:pt x="88" y="14903"/>
                      <a:pt x="1" y="16280"/>
                    </a:cubicBezTo>
                    <a:cubicBezTo>
                      <a:pt x="306" y="14925"/>
                      <a:pt x="569" y="13570"/>
                      <a:pt x="831" y="12215"/>
                    </a:cubicBezTo>
                    <a:cubicBezTo>
                      <a:pt x="1093" y="10861"/>
                      <a:pt x="1312" y="9528"/>
                      <a:pt x="1552" y="8173"/>
                    </a:cubicBezTo>
                    <a:cubicBezTo>
                      <a:pt x="1792" y="6818"/>
                      <a:pt x="2011" y="5463"/>
                      <a:pt x="2229" y="4087"/>
                    </a:cubicBezTo>
                    <a:cubicBezTo>
                      <a:pt x="2448" y="2732"/>
                      <a:pt x="2644" y="1377"/>
                      <a:pt x="2819" y="1"/>
                    </a:cubicBezTo>
                    <a:close/>
                  </a:path>
                </a:pathLst>
              </a:custGeom>
              <a:solidFill>
                <a:srgbClr val="091C23">
                  <a:alpha val="10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28"/>
        <p:cNvGrpSpPr/>
        <p:nvPr/>
      </p:nvGrpSpPr>
      <p:grpSpPr>
        <a:xfrm>
          <a:off x="0" y="0"/>
          <a:ext cx="0" cy="0"/>
          <a:chOff x="0" y="0"/>
          <a:chExt cx="0" cy="0"/>
        </a:xfrm>
      </p:grpSpPr>
      <p:sp>
        <p:nvSpPr>
          <p:cNvPr id="1129" name="Google Shape;1129;p34"/>
          <p:cNvSpPr/>
          <p:nvPr/>
        </p:nvSpPr>
        <p:spPr>
          <a:xfrm>
            <a:off x="5314791" y="610051"/>
            <a:ext cx="3083351" cy="1176300"/>
          </a:xfrm>
          <a:prstGeom prst="teardrop">
            <a:avLst>
              <a:gd name="adj" fmla="val 63665"/>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Epilogue"/>
              <a:ea typeface="Epilogue"/>
              <a:cs typeface="Epilogue"/>
              <a:sym typeface="Epilogue"/>
            </a:endParaRPr>
          </a:p>
        </p:txBody>
      </p:sp>
      <p:sp>
        <p:nvSpPr>
          <p:cNvPr id="1130" name="Google Shape;1130;p34"/>
          <p:cNvSpPr/>
          <p:nvPr/>
        </p:nvSpPr>
        <p:spPr>
          <a:xfrm flipH="1">
            <a:off x="-32" y="2334425"/>
            <a:ext cx="9144057" cy="3574765"/>
          </a:xfrm>
          <a:custGeom>
            <a:avLst/>
            <a:gdLst/>
            <a:ahLst/>
            <a:cxnLst/>
            <a:rect l="l" t="t" r="r" b="b"/>
            <a:pathLst>
              <a:path w="91420" h="41235" extrusionOk="0">
                <a:moveTo>
                  <a:pt x="0" y="25349"/>
                </a:moveTo>
                <a:lnTo>
                  <a:pt x="0" y="33420"/>
                </a:lnTo>
                <a:lnTo>
                  <a:pt x="91420" y="33420"/>
                </a:lnTo>
                <a:lnTo>
                  <a:pt x="91420" y="0"/>
                </a:lnTo>
                <a:cubicBezTo>
                  <a:pt x="57792" y="481"/>
                  <a:pt x="43780" y="41235"/>
                  <a:pt x="0" y="2534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1" name="Google Shape;1131;p34"/>
          <p:cNvSpPr txBox="1">
            <a:spLocks noGrp="1"/>
          </p:cNvSpPr>
          <p:nvPr>
            <p:ph type="title"/>
          </p:nvPr>
        </p:nvSpPr>
        <p:spPr>
          <a:xfrm>
            <a:off x="4968044" y="1779899"/>
            <a:ext cx="3770346" cy="841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ID" sz="1800" b="0" i="0" dirty="0" err="1">
                <a:solidFill>
                  <a:schemeClr val="tx2">
                    <a:lumMod val="50000"/>
                  </a:schemeClr>
                </a:solidFill>
                <a:effectLst/>
                <a:latin typeface="Google Sans"/>
              </a:rPr>
              <a:t>Pemeriksaan</a:t>
            </a:r>
            <a:r>
              <a:rPr lang="en-ID" sz="1800" b="0" i="0" dirty="0">
                <a:solidFill>
                  <a:schemeClr val="tx2">
                    <a:lumMod val="50000"/>
                  </a:schemeClr>
                </a:solidFill>
                <a:effectLst/>
                <a:latin typeface="Google Sans"/>
              </a:rPr>
              <a:t> ANC (Antenatal Care) </a:t>
            </a:r>
            <a:r>
              <a:rPr lang="en-ID" sz="1800" b="0" i="0" dirty="0" err="1">
                <a:solidFill>
                  <a:schemeClr val="tx2">
                    <a:lumMod val="50000"/>
                  </a:schemeClr>
                </a:solidFill>
                <a:effectLst/>
                <a:latin typeface="Google Sans"/>
              </a:rPr>
              <a:t>merupakan</a:t>
            </a:r>
            <a:r>
              <a:rPr lang="en-ID" sz="1800" b="0" i="0" dirty="0">
                <a:solidFill>
                  <a:schemeClr val="tx2">
                    <a:lumMod val="50000"/>
                  </a:schemeClr>
                </a:solidFill>
                <a:effectLst/>
                <a:latin typeface="Google Sans"/>
              </a:rPr>
              <a:t> </a:t>
            </a:r>
            <a:r>
              <a:rPr lang="en-ID" sz="1800" b="0" i="0" dirty="0" err="1">
                <a:solidFill>
                  <a:schemeClr val="tx2">
                    <a:lumMod val="50000"/>
                  </a:schemeClr>
                </a:solidFill>
                <a:effectLst/>
                <a:latin typeface="Google Sans"/>
              </a:rPr>
              <a:t>pemeriksaan</a:t>
            </a:r>
            <a:r>
              <a:rPr lang="en-ID" sz="1800" b="0" i="0" dirty="0">
                <a:solidFill>
                  <a:schemeClr val="tx2">
                    <a:lumMod val="50000"/>
                  </a:schemeClr>
                </a:solidFill>
                <a:effectLst/>
                <a:latin typeface="Google Sans"/>
              </a:rPr>
              <a:t> </a:t>
            </a:r>
            <a:r>
              <a:rPr lang="en-ID" sz="1800" b="0" i="0" dirty="0" err="1">
                <a:solidFill>
                  <a:schemeClr val="tx2">
                    <a:lumMod val="50000"/>
                  </a:schemeClr>
                </a:solidFill>
                <a:effectLst/>
                <a:latin typeface="Google Sans"/>
              </a:rPr>
              <a:t>kehamilan</a:t>
            </a:r>
            <a:r>
              <a:rPr lang="en-ID" sz="1800" b="0" i="0" dirty="0">
                <a:solidFill>
                  <a:schemeClr val="tx2">
                    <a:lumMod val="50000"/>
                  </a:schemeClr>
                </a:solidFill>
                <a:effectLst/>
                <a:latin typeface="Google Sans"/>
              </a:rPr>
              <a:t> yang </a:t>
            </a:r>
            <a:r>
              <a:rPr lang="en-ID" sz="1800" b="0" i="0" dirty="0" err="1">
                <a:solidFill>
                  <a:schemeClr val="tx2">
                    <a:lumMod val="50000"/>
                  </a:schemeClr>
                </a:solidFill>
                <a:effectLst/>
                <a:latin typeface="Google Sans"/>
              </a:rPr>
              <a:t>bertujuan</a:t>
            </a:r>
            <a:r>
              <a:rPr lang="en-ID" sz="1800" b="0" i="0" dirty="0">
                <a:solidFill>
                  <a:schemeClr val="tx2">
                    <a:lumMod val="50000"/>
                  </a:schemeClr>
                </a:solidFill>
                <a:effectLst/>
                <a:latin typeface="Google Sans"/>
              </a:rPr>
              <a:t> </a:t>
            </a:r>
            <a:r>
              <a:rPr lang="en-ID" sz="1800" b="0" i="0" dirty="0" err="1">
                <a:solidFill>
                  <a:schemeClr val="tx2">
                    <a:lumMod val="50000"/>
                  </a:schemeClr>
                </a:solidFill>
                <a:effectLst/>
                <a:latin typeface="Google Sans"/>
              </a:rPr>
              <a:t>untuk</a:t>
            </a:r>
            <a:r>
              <a:rPr lang="en-ID" sz="1800" b="0" i="0" dirty="0">
                <a:solidFill>
                  <a:schemeClr val="tx2">
                    <a:lumMod val="50000"/>
                  </a:schemeClr>
                </a:solidFill>
                <a:effectLst/>
                <a:latin typeface="Google Sans"/>
              </a:rPr>
              <a:t> </a:t>
            </a:r>
            <a:r>
              <a:rPr lang="en-ID" sz="1800" b="0" i="0" dirty="0" err="1">
                <a:solidFill>
                  <a:schemeClr val="tx2">
                    <a:lumMod val="50000"/>
                  </a:schemeClr>
                </a:solidFill>
                <a:effectLst/>
                <a:latin typeface="Google Sans"/>
              </a:rPr>
              <a:t>meningkatkan</a:t>
            </a:r>
            <a:r>
              <a:rPr lang="en-ID" sz="1800" b="0" i="0" dirty="0">
                <a:solidFill>
                  <a:schemeClr val="tx2">
                    <a:lumMod val="50000"/>
                  </a:schemeClr>
                </a:solidFill>
                <a:effectLst/>
                <a:latin typeface="Google Sans"/>
              </a:rPr>
              <a:t> </a:t>
            </a:r>
            <a:r>
              <a:rPr lang="en-ID" sz="1800" b="0" i="0" dirty="0" err="1">
                <a:solidFill>
                  <a:schemeClr val="tx2">
                    <a:lumMod val="50000"/>
                  </a:schemeClr>
                </a:solidFill>
                <a:effectLst/>
                <a:latin typeface="Google Sans"/>
              </a:rPr>
              <a:t>kesehatan</a:t>
            </a:r>
            <a:r>
              <a:rPr lang="en-ID" sz="1800" b="0" i="0" dirty="0">
                <a:solidFill>
                  <a:schemeClr val="tx2">
                    <a:lumMod val="50000"/>
                  </a:schemeClr>
                </a:solidFill>
                <a:effectLst/>
                <a:latin typeface="Google Sans"/>
              </a:rPr>
              <a:t> </a:t>
            </a:r>
            <a:r>
              <a:rPr lang="en-ID" sz="1800" b="0" i="0" dirty="0" err="1">
                <a:solidFill>
                  <a:schemeClr val="tx2">
                    <a:lumMod val="50000"/>
                  </a:schemeClr>
                </a:solidFill>
                <a:effectLst/>
                <a:latin typeface="Google Sans"/>
              </a:rPr>
              <a:t>fisik</a:t>
            </a:r>
            <a:r>
              <a:rPr lang="en-ID" sz="1800" b="0" i="0" dirty="0">
                <a:solidFill>
                  <a:schemeClr val="tx2">
                    <a:lumMod val="50000"/>
                  </a:schemeClr>
                </a:solidFill>
                <a:effectLst/>
                <a:latin typeface="Google Sans"/>
              </a:rPr>
              <a:t> dan mental pada </a:t>
            </a:r>
            <a:r>
              <a:rPr lang="en-ID" sz="1800" b="0" i="0" dirty="0" err="1">
                <a:solidFill>
                  <a:schemeClr val="tx2">
                    <a:lumMod val="50000"/>
                  </a:schemeClr>
                </a:solidFill>
                <a:effectLst/>
                <a:latin typeface="Google Sans"/>
              </a:rPr>
              <a:t>ibu</a:t>
            </a:r>
            <a:r>
              <a:rPr lang="en-ID" sz="1800" b="0" i="0" dirty="0">
                <a:solidFill>
                  <a:schemeClr val="tx2">
                    <a:lumMod val="50000"/>
                  </a:schemeClr>
                </a:solidFill>
                <a:effectLst/>
                <a:latin typeface="Google Sans"/>
              </a:rPr>
              <a:t> </a:t>
            </a:r>
            <a:r>
              <a:rPr lang="en-ID" sz="1800" b="0" i="0" dirty="0" err="1">
                <a:solidFill>
                  <a:schemeClr val="tx2">
                    <a:lumMod val="50000"/>
                  </a:schemeClr>
                </a:solidFill>
                <a:effectLst/>
                <a:latin typeface="Google Sans"/>
              </a:rPr>
              <a:t>hamil</a:t>
            </a:r>
            <a:r>
              <a:rPr lang="en-ID" sz="1800" b="0" i="0" dirty="0">
                <a:solidFill>
                  <a:schemeClr val="tx2">
                    <a:lumMod val="50000"/>
                  </a:schemeClr>
                </a:solidFill>
                <a:effectLst/>
                <a:latin typeface="Google Sans"/>
              </a:rPr>
              <a:t> </a:t>
            </a:r>
            <a:r>
              <a:rPr lang="en-ID" sz="1800" b="0" i="0" dirty="0" err="1">
                <a:solidFill>
                  <a:schemeClr val="tx2">
                    <a:lumMod val="50000"/>
                  </a:schemeClr>
                </a:solidFill>
                <a:effectLst/>
                <a:latin typeface="Google Sans"/>
              </a:rPr>
              <a:t>secara</a:t>
            </a:r>
            <a:r>
              <a:rPr lang="en-ID" sz="1800" b="0" i="0" dirty="0">
                <a:solidFill>
                  <a:schemeClr val="tx2">
                    <a:lumMod val="50000"/>
                  </a:schemeClr>
                </a:solidFill>
                <a:effectLst/>
                <a:latin typeface="Google Sans"/>
              </a:rPr>
              <a:t> optimal, </a:t>
            </a:r>
            <a:r>
              <a:rPr lang="en-ID" sz="1800" b="0" i="0" dirty="0" err="1">
                <a:solidFill>
                  <a:schemeClr val="tx2">
                    <a:lumMod val="50000"/>
                  </a:schemeClr>
                </a:solidFill>
                <a:effectLst/>
                <a:latin typeface="Google Sans"/>
              </a:rPr>
              <a:t>hingga</a:t>
            </a:r>
            <a:r>
              <a:rPr lang="en-ID" sz="1800" b="0" i="0" dirty="0">
                <a:solidFill>
                  <a:schemeClr val="tx2">
                    <a:lumMod val="50000"/>
                  </a:schemeClr>
                </a:solidFill>
                <a:effectLst/>
                <a:latin typeface="Google Sans"/>
              </a:rPr>
              <a:t> </a:t>
            </a:r>
            <a:r>
              <a:rPr lang="en-ID" sz="1800" b="0" i="0" dirty="0" err="1">
                <a:solidFill>
                  <a:schemeClr val="tx2">
                    <a:lumMod val="50000"/>
                  </a:schemeClr>
                </a:solidFill>
                <a:effectLst/>
                <a:latin typeface="Google Sans"/>
              </a:rPr>
              <a:t>mampu</a:t>
            </a:r>
            <a:r>
              <a:rPr lang="en-ID" sz="1800" b="0" i="0" dirty="0">
                <a:solidFill>
                  <a:schemeClr val="tx2">
                    <a:lumMod val="50000"/>
                  </a:schemeClr>
                </a:solidFill>
                <a:effectLst/>
                <a:latin typeface="Google Sans"/>
              </a:rPr>
              <a:t> </a:t>
            </a:r>
            <a:r>
              <a:rPr lang="en-ID" sz="1800" b="0" i="0" dirty="0" err="1">
                <a:solidFill>
                  <a:schemeClr val="tx2">
                    <a:lumMod val="50000"/>
                  </a:schemeClr>
                </a:solidFill>
                <a:effectLst/>
                <a:latin typeface="Google Sans"/>
              </a:rPr>
              <a:t>menghadapi</a:t>
            </a:r>
            <a:r>
              <a:rPr lang="en-ID" sz="1800" b="0" i="0" dirty="0">
                <a:solidFill>
                  <a:schemeClr val="tx2">
                    <a:lumMod val="50000"/>
                  </a:schemeClr>
                </a:solidFill>
                <a:effectLst/>
                <a:latin typeface="Google Sans"/>
              </a:rPr>
              <a:t> masa </a:t>
            </a:r>
            <a:r>
              <a:rPr lang="en-ID" sz="1800" b="0" i="0" dirty="0" err="1">
                <a:solidFill>
                  <a:schemeClr val="tx2">
                    <a:lumMod val="50000"/>
                  </a:schemeClr>
                </a:solidFill>
                <a:effectLst/>
                <a:latin typeface="Google Sans"/>
              </a:rPr>
              <a:t>persalinan</a:t>
            </a:r>
            <a:r>
              <a:rPr lang="en-ID" sz="1800" b="0" i="0" dirty="0">
                <a:solidFill>
                  <a:schemeClr val="tx2">
                    <a:lumMod val="50000"/>
                  </a:schemeClr>
                </a:solidFill>
                <a:effectLst/>
                <a:latin typeface="Google Sans"/>
              </a:rPr>
              <a:t>, </a:t>
            </a:r>
            <a:r>
              <a:rPr lang="en-ID" sz="1800" b="0" i="0" dirty="0" err="1">
                <a:solidFill>
                  <a:schemeClr val="tx2">
                    <a:lumMod val="50000"/>
                  </a:schemeClr>
                </a:solidFill>
                <a:effectLst/>
                <a:latin typeface="Google Sans"/>
              </a:rPr>
              <a:t>nifas</a:t>
            </a:r>
            <a:r>
              <a:rPr lang="en-ID" sz="1800" b="0" i="0" dirty="0">
                <a:solidFill>
                  <a:schemeClr val="tx2">
                    <a:lumMod val="50000"/>
                  </a:schemeClr>
                </a:solidFill>
                <a:effectLst/>
                <a:latin typeface="Google Sans"/>
              </a:rPr>
              <a:t>, </a:t>
            </a:r>
            <a:r>
              <a:rPr lang="en-ID" sz="1800" b="0" i="0" dirty="0" err="1">
                <a:solidFill>
                  <a:schemeClr val="tx2">
                    <a:lumMod val="50000"/>
                  </a:schemeClr>
                </a:solidFill>
                <a:effectLst/>
                <a:latin typeface="Google Sans"/>
              </a:rPr>
              <a:t>persiapan</a:t>
            </a:r>
            <a:r>
              <a:rPr lang="en-ID" sz="1800" b="0" i="0" dirty="0">
                <a:solidFill>
                  <a:schemeClr val="tx2">
                    <a:lumMod val="50000"/>
                  </a:schemeClr>
                </a:solidFill>
                <a:effectLst/>
                <a:latin typeface="Google Sans"/>
              </a:rPr>
              <a:t> </a:t>
            </a:r>
            <a:r>
              <a:rPr lang="en-ID" sz="1800" b="0" i="0" dirty="0" err="1">
                <a:solidFill>
                  <a:schemeClr val="tx2">
                    <a:lumMod val="50000"/>
                  </a:schemeClr>
                </a:solidFill>
                <a:effectLst/>
                <a:latin typeface="Google Sans"/>
              </a:rPr>
              <a:t>pemberian</a:t>
            </a:r>
            <a:r>
              <a:rPr lang="en-ID" sz="1800" b="0" i="0" dirty="0">
                <a:solidFill>
                  <a:schemeClr val="tx2">
                    <a:lumMod val="50000"/>
                  </a:schemeClr>
                </a:solidFill>
                <a:effectLst/>
                <a:latin typeface="Google Sans"/>
              </a:rPr>
              <a:t> ASI </a:t>
            </a:r>
            <a:r>
              <a:rPr lang="en-ID" sz="1800" b="0" i="0" dirty="0" err="1">
                <a:solidFill>
                  <a:schemeClr val="tx2">
                    <a:lumMod val="50000"/>
                  </a:schemeClr>
                </a:solidFill>
                <a:effectLst/>
                <a:latin typeface="Google Sans"/>
              </a:rPr>
              <a:t>secara</a:t>
            </a:r>
            <a:r>
              <a:rPr lang="en-ID" sz="1800" b="0" i="0" dirty="0">
                <a:solidFill>
                  <a:schemeClr val="tx2">
                    <a:lumMod val="50000"/>
                  </a:schemeClr>
                </a:solidFill>
                <a:effectLst/>
                <a:latin typeface="Google Sans"/>
              </a:rPr>
              <a:t> </a:t>
            </a:r>
            <a:r>
              <a:rPr lang="en-ID" sz="1800" b="0" i="0" dirty="0" err="1">
                <a:solidFill>
                  <a:schemeClr val="tx2">
                    <a:lumMod val="50000"/>
                  </a:schemeClr>
                </a:solidFill>
                <a:effectLst/>
                <a:latin typeface="Google Sans"/>
              </a:rPr>
              <a:t>eksklusif</a:t>
            </a:r>
            <a:r>
              <a:rPr lang="en-ID" sz="1800" b="0" i="0" dirty="0">
                <a:solidFill>
                  <a:schemeClr val="tx2">
                    <a:lumMod val="50000"/>
                  </a:schemeClr>
                </a:solidFill>
                <a:effectLst/>
                <a:latin typeface="Google Sans"/>
              </a:rPr>
              <a:t>, </a:t>
            </a:r>
            <a:r>
              <a:rPr lang="en-ID" sz="1800" b="0" i="0" dirty="0" err="1">
                <a:solidFill>
                  <a:schemeClr val="tx2">
                    <a:lumMod val="50000"/>
                  </a:schemeClr>
                </a:solidFill>
                <a:effectLst/>
                <a:latin typeface="Google Sans"/>
              </a:rPr>
              <a:t>serta</a:t>
            </a:r>
            <a:r>
              <a:rPr lang="en-ID" sz="1800" b="0" i="0" dirty="0">
                <a:solidFill>
                  <a:schemeClr val="tx2">
                    <a:lumMod val="50000"/>
                  </a:schemeClr>
                </a:solidFill>
                <a:effectLst/>
                <a:latin typeface="Google Sans"/>
              </a:rPr>
              <a:t> </a:t>
            </a:r>
            <a:r>
              <a:rPr lang="en-ID" sz="1800" b="0" i="0" dirty="0" err="1">
                <a:solidFill>
                  <a:schemeClr val="tx2">
                    <a:lumMod val="50000"/>
                  </a:schemeClr>
                </a:solidFill>
                <a:effectLst/>
                <a:latin typeface="Google Sans"/>
              </a:rPr>
              <a:t>kembalinya</a:t>
            </a:r>
            <a:r>
              <a:rPr lang="en-ID" sz="1800" b="0" i="0" dirty="0">
                <a:solidFill>
                  <a:schemeClr val="tx2">
                    <a:lumMod val="50000"/>
                  </a:schemeClr>
                </a:solidFill>
                <a:effectLst/>
                <a:latin typeface="Google Sans"/>
              </a:rPr>
              <a:t> </a:t>
            </a:r>
            <a:r>
              <a:rPr lang="en-ID" sz="1800" b="0" i="0" dirty="0" err="1">
                <a:solidFill>
                  <a:schemeClr val="tx2">
                    <a:lumMod val="50000"/>
                  </a:schemeClr>
                </a:solidFill>
                <a:effectLst/>
                <a:latin typeface="Google Sans"/>
              </a:rPr>
              <a:t>kesehatan</a:t>
            </a:r>
            <a:r>
              <a:rPr lang="en-ID" sz="1800" b="0" i="0" dirty="0">
                <a:solidFill>
                  <a:schemeClr val="tx2">
                    <a:lumMod val="50000"/>
                  </a:schemeClr>
                </a:solidFill>
                <a:effectLst/>
                <a:latin typeface="Google Sans"/>
              </a:rPr>
              <a:t> </a:t>
            </a:r>
            <a:r>
              <a:rPr lang="en-ID" sz="1800" b="0" i="0" dirty="0" err="1">
                <a:solidFill>
                  <a:schemeClr val="tx2">
                    <a:lumMod val="50000"/>
                  </a:schemeClr>
                </a:solidFill>
                <a:effectLst/>
                <a:latin typeface="Google Sans"/>
              </a:rPr>
              <a:t>alat</a:t>
            </a:r>
            <a:r>
              <a:rPr lang="en-ID" sz="1800" b="0" i="0" dirty="0">
                <a:solidFill>
                  <a:schemeClr val="tx2">
                    <a:lumMod val="50000"/>
                  </a:schemeClr>
                </a:solidFill>
                <a:effectLst/>
                <a:latin typeface="Google Sans"/>
              </a:rPr>
              <a:t> </a:t>
            </a:r>
            <a:r>
              <a:rPr lang="en-ID" sz="1800" b="0" i="0" dirty="0" err="1">
                <a:solidFill>
                  <a:schemeClr val="tx2">
                    <a:lumMod val="50000"/>
                  </a:schemeClr>
                </a:solidFill>
                <a:effectLst/>
                <a:latin typeface="Google Sans"/>
              </a:rPr>
              <a:t>reproduksi</a:t>
            </a:r>
            <a:r>
              <a:rPr lang="en-ID" sz="1800" b="0" i="0" dirty="0">
                <a:solidFill>
                  <a:schemeClr val="tx2">
                    <a:lumMod val="50000"/>
                  </a:schemeClr>
                </a:solidFill>
                <a:effectLst/>
                <a:latin typeface="Google Sans"/>
              </a:rPr>
              <a:t> </a:t>
            </a:r>
            <a:r>
              <a:rPr lang="en-ID" sz="1800" b="0" i="0" dirty="0" err="1">
                <a:solidFill>
                  <a:schemeClr val="tx2">
                    <a:lumMod val="50000"/>
                  </a:schemeClr>
                </a:solidFill>
                <a:effectLst/>
                <a:latin typeface="Google Sans"/>
              </a:rPr>
              <a:t>dengan</a:t>
            </a:r>
            <a:r>
              <a:rPr lang="en-ID" sz="1800" b="0" i="0" dirty="0">
                <a:solidFill>
                  <a:schemeClr val="tx2">
                    <a:lumMod val="50000"/>
                  </a:schemeClr>
                </a:solidFill>
                <a:effectLst/>
                <a:latin typeface="Google Sans"/>
              </a:rPr>
              <a:t> </a:t>
            </a:r>
            <a:r>
              <a:rPr lang="en-ID" sz="1800" b="0" i="0" dirty="0" err="1">
                <a:solidFill>
                  <a:schemeClr val="tx2">
                    <a:lumMod val="50000"/>
                  </a:schemeClr>
                </a:solidFill>
                <a:effectLst/>
                <a:latin typeface="Google Sans"/>
              </a:rPr>
              <a:t>wajar</a:t>
            </a:r>
            <a:r>
              <a:rPr lang="en-ID" sz="1800" b="0" i="0" dirty="0">
                <a:solidFill>
                  <a:schemeClr val="tx2">
                    <a:lumMod val="50000"/>
                  </a:schemeClr>
                </a:solidFill>
                <a:effectLst/>
                <a:latin typeface="Google Sans"/>
              </a:rPr>
              <a:t>.</a:t>
            </a:r>
            <a:endParaRPr sz="1800" dirty="0">
              <a:solidFill>
                <a:schemeClr val="tx2">
                  <a:lumMod val="50000"/>
                </a:schemeClr>
              </a:solidFill>
            </a:endParaRPr>
          </a:p>
        </p:txBody>
      </p:sp>
      <p:sp>
        <p:nvSpPr>
          <p:cNvPr id="1132" name="Google Shape;1132;p34"/>
          <p:cNvSpPr txBox="1">
            <a:spLocks noGrp="1"/>
          </p:cNvSpPr>
          <p:nvPr>
            <p:ph type="title" idx="2"/>
          </p:nvPr>
        </p:nvSpPr>
        <p:spPr>
          <a:xfrm>
            <a:off x="5233032" y="633558"/>
            <a:ext cx="2202949" cy="750300"/>
          </a:xfrm>
          <a:prstGeom prst="rect">
            <a:avLst/>
          </a:prstGeom>
        </p:spPr>
        <p:txBody>
          <a:bodyPr spcFirstLastPara="1" wrap="square" lIns="91425" tIns="91425" rIns="91425" bIns="0" anchor="b" anchorCtr="0">
            <a:noAutofit/>
          </a:bodyPr>
          <a:lstStyle/>
          <a:p>
            <a:pPr marL="0" lvl="0" indent="0" algn="r" rtl="0">
              <a:spcBef>
                <a:spcPts val="0"/>
              </a:spcBef>
              <a:spcAft>
                <a:spcPts val="0"/>
              </a:spcAft>
              <a:buNone/>
            </a:pPr>
            <a:r>
              <a:rPr lang="en" sz="2000" dirty="0">
                <a:solidFill>
                  <a:schemeClr val="tx2">
                    <a:lumMod val="50000"/>
                  </a:schemeClr>
                </a:solidFill>
              </a:rPr>
              <a:t>Definisi</a:t>
            </a:r>
            <a:endParaRPr sz="2000" dirty="0">
              <a:solidFill>
                <a:schemeClr val="tx2">
                  <a:lumMod val="50000"/>
                </a:schemeClr>
              </a:solidFill>
            </a:endParaRPr>
          </a:p>
        </p:txBody>
      </p:sp>
      <p:grpSp>
        <p:nvGrpSpPr>
          <p:cNvPr id="1133" name="Google Shape;1133;p34"/>
          <p:cNvGrpSpPr/>
          <p:nvPr/>
        </p:nvGrpSpPr>
        <p:grpSpPr>
          <a:xfrm>
            <a:off x="254757" y="-229519"/>
            <a:ext cx="4799047" cy="6148976"/>
            <a:chOff x="249632" y="-239769"/>
            <a:chExt cx="4799047" cy="6148976"/>
          </a:xfrm>
        </p:grpSpPr>
        <p:grpSp>
          <p:nvGrpSpPr>
            <p:cNvPr id="1134" name="Google Shape;1134;p34"/>
            <p:cNvGrpSpPr/>
            <p:nvPr/>
          </p:nvGrpSpPr>
          <p:grpSpPr>
            <a:xfrm>
              <a:off x="249632" y="-239769"/>
              <a:ext cx="4799047" cy="6148976"/>
              <a:chOff x="249632" y="-239769"/>
              <a:chExt cx="4799047" cy="6148976"/>
            </a:xfrm>
          </p:grpSpPr>
          <p:grpSp>
            <p:nvGrpSpPr>
              <p:cNvPr id="1135" name="Google Shape;1135;p34"/>
              <p:cNvGrpSpPr/>
              <p:nvPr/>
            </p:nvGrpSpPr>
            <p:grpSpPr>
              <a:xfrm rot="-9574403">
                <a:off x="735421" y="3163925"/>
                <a:ext cx="1196895" cy="1125818"/>
                <a:chOff x="7992324" y="3795610"/>
                <a:chExt cx="1196921" cy="1125842"/>
              </a:xfrm>
            </p:grpSpPr>
            <p:sp>
              <p:nvSpPr>
                <p:cNvPr id="1136" name="Google Shape;1136;p34"/>
                <p:cNvSpPr/>
                <p:nvPr/>
              </p:nvSpPr>
              <p:spPr>
                <a:xfrm>
                  <a:off x="8617701" y="4534606"/>
                  <a:ext cx="375588" cy="137593"/>
                </a:xfrm>
                <a:custGeom>
                  <a:avLst/>
                  <a:gdLst/>
                  <a:ahLst/>
                  <a:cxnLst/>
                  <a:rect l="l" t="t" r="r" b="b"/>
                  <a:pathLst>
                    <a:path w="13553" h="4965" extrusionOk="0">
                      <a:moveTo>
                        <a:pt x="6548" y="0"/>
                      </a:moveTo>
                      <a:cubicBezTo>
                        <a:pt x="2925" y="0"/>
                        <a:pt x="1" y="2499"/>
                        <a:pt x="1" y="2499"/>
                      </a:cubicBezTo>
                      <a:cubicBezTo>
                        <a:pt x="2999" y="4422"/>
                        <a:pt x="5959" y="4964"/>
                        <a:pt x="8344" y="4964"/>
                      </a:cubicBezTo>
                      <a:cubicBezTo>
                        <a:pt x="11430" y="4964"/>
                        <a:pt x="13553" y="4056"/>
                        <a:pt x="13553" y="4056"/>
                      </a:cubicBezTo>
                      <a:cubicBezTo>
                        <a:pt x="11301" y="957"/>
                        <a:pt x="8791" y="0"/>
                        <a:pt x="654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34"/>
                <p:cNvSpPr/>
                <p:nvPr/>
              </p:nvSpPr>
              <p:spPr>
                <a:xfrm>
                  <a:off x="8736170" y="4304707"/>
                  <a:ext cx="289900" cy="114702"/>
                </a:xfrm>
                <a:custGeom>
                  <a:avLst/>
                  <a:gdLst/>
                  <a:ahLst/>
                  <a:cxnLst/>
                  <a:rect l="l" t="t" r="r" b="b"/>
                  <a:pathLst>
                    <a:path w="10461" h="4139" extrusionOk="0">
                      <a:moveTo>
                        <a:pt x="5762" y="0"/>
                      </a:moveTo>
                      <a:cubicBezTo>
                        <a:pt x="2091" y="0"/>
                        <a:pt x="1" y="3587"/>
                        <a:pt x="1" y="3587"/>
                      </a:cubicBezTo>
                      <a:cubicBezTo>
                        <a:pt x="1299" y="3982"/>
                        <a:pt x="2508" y="4139"/>
                        <a:pt x="3609" y="4139"/>
                      </a:cubicBezTo>
                      <a:cubicBezTo>
                        <a:pt x="7829" y="4139"/>
                        <a:pt x="10460" y="1836"/>
                        <a:pt x="10460" y="1836"/>
                      </a:cubicBezTo>
                      <a:cubicBezTo>
                        <a:pt x="8695" y="491"/>
                        <a:pt x="7120" y="0"/>
                        <a:pt x="576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34"/>
                <p:cNvSpPr/>
                <p:nvPr/>
              </p:nvSpPr>
              <p:spPr>
                <a:xfrm>
                  <a:off x="8381096" y="4746298"/>
                  <a:ext cx="225607" cy="68311"/>
                </a:xfrm>
                <a:custGeom>
                  <a:avLst/>
                  <a:gdLst/>
                  <a:ahLst/>
                  <a:cxnLst/>
                  <a:rect l="l" t="t" r="r" b="b"/>
                  <a:pathLst>
                    <a:path w="8141" h="2465" extrusionOk="0">
                      <a:moveTo>
                        <a:pt x="3654" y="1"/>
                      </a:moveTo>
                      <a:cubicBezTo>
                        <a:pt x="1367" y="1"/>
                        <a:pt x="1" y="1215"/>
                        <a:pt x="1" y="1215"/>
                      </a:cubicBezTo>
                      <a:cubicBezTo>
                        <a:pt x="1867" y="2160"/>
                        <a:pt x="3438" y="2464"/>
                        <a:pt x="4686" y="2464"/>
                      </a:cubicBezTo>
                      <a:cubicBezTo>
                        <a:pt x="6937" y="2464"/>
                        <a:pt x="8141" y="1476"/>
                        <a:pt x="8141" y="1476"/>
                      </a:cubicBezTo>
                      <a:cubicBezTo>
                        <a:pt x="6420" y="361"/>
                        <a:pt x="4901" y="1"/>
                        <a:pt x="365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34"/>
                <p:cNvSpPr/>
                <p:nvPr/>
              </p:nvSpPr>
              <p:spPr>
                <a:xfrm>
                  <a:off x="8430562" y="4118953"/>
                  <a:ext cx="280118" cy="226577"/>
                </a:xfrm>
                <a:custGeom>
                  <a:avLst/>
                  <a:gdLst/>
                  <a:ahLst/>
                  <a:cxnLst/>
                  <a:rect l="l" t="t" r="r" b="b"/>
                  <a:pathLst>
                    <a:path w="10108" h="8176" extrusionOk="0">
                      <a:moveTo>
                        <a:pt x="1069" y="1"/>
                      </a:moveTo>
                      <a:lnTo>
                        <a:pt x="1069" y="1"/>
                      </a:lnTo>
                      <a:cubicBezTo>
                        <a:pt x="1069" y="1"/>
                        <a:pt x="1" y="6424"/>
                        <a:pt x="7425" y="8175"/>
                      </a:cubicBezTo>
                      <a:lnTo>
                        <a:pt x="7425" y="8175"/>
                      </a:lnTo>
                      <a:cubicBezTo>
                        <a:pt x="7425" y="8175"/>
                        <a:pt x="10108" y="1729"/>
                        <a:pt x="10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0" name="Google Shape;1140;p34"/>
                <p:cNvSpPr/>
                <p:nvPr/>
              </p:nvSpPr>
              <p:spPr>
                <a:xfrm>
                  <a:off x="7992324" y="4106982"/>
                  <a:ext cx="839661" cy="814470"/>
                </a:xfrm>
                <a:custGeom>
                  <a:avLst/>
                  <a:gdLst/>
                  <a:ahLst/>
                  <a:cxnLst/>
                  <a:rect l="l" t="t" r="r" b="b"/>
                  <a:pathLst>
                    <a:path w="30299" h="29390" fill="none" extrusionOk="0">
                      <a:moveTo>
                        <a:pt x="30299" y="1"/>
                      </a:moveTo>
                      <a:cubicBezTo>
                        <a:pt x="30299" y="1"/>
                        <a:pt x="21670" y="25945"/>
                        <a:pt x="0" y="29390"/>
                      </a:cubicBezTo>
                    </a:path>
                  </a:pathLst>
                </a:custGeom>
                <a:solidFill>
                  <a:schemeClr val="dk1"/>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1" name="Google Shape;1141;p34"/>
                <p:cNvSpPr/>
                <p:nvPr/>
              </p:nvSpPr>
              <p:spPr>
                <a:xfrm>
                  <a:off x="8504609" y="4159607"/>
                  <a:ext cx="204823" cy="338730"/>
                </a:xfrm>
                <a:custGeom>
                  <a:avLst/>
                  <a:gdLst/>
                  <a:ahLst/>
                  <a:cxnLst/>
                  <a:rect l="l" t="t" r="r" b="b"/>
                  <a:pathLst>
                    <a:path w="7391" h="12223" fill="none" extrusionOk="0">
                      <a:moveTo>
                        <a:pt x="0" y="0"/>
                      </a:moveTo>
                      <a:cubicBezTo>
                        <a:pt x="0" y="0"/>
                        <a:pt x="7390" y="5139"/>
                        <a:pt x="4150" y="12222"/>
                      </a:cubicBezTo>
                    </a:path>
                  </a:pathLst>
                </a:custGeom>
                <a:noFill/>
                <a:ln w="68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2" name="Google Shape;1142;p34"/>
                <p:cNvSpPr/>
                <p:nvPr/>
              </p:nvSpPr>
              <p:spPr>
                <a:xfrm>
                  <a:off x="8479086" y="4554059"/>
                  <a:ext cx="377777" cy="105557"/>
                </a:xfrm>
                <a:custGeom>
                  <a:avLst/>
                  <a:gdLst/>
                  <a:ahLst/>
                  <a:cxnLst/>
                  <a:rect l="l" t="t" r="r" b="b"/>
                  <a:pathLst>
                    <a:path w="13632" h="3809" fill="none" extrusionOk="0">
                      <a:moveTo>
                        <a:pt x="13632" y="2104"/>
                      </a:moveTo>
                      <a:cubicBezTo>
                        <a:pt x="13632" y="2104"/>
                        <a:pt x="7424" y="0"/>
                        <a:pt x="0" y="3809"/>
                      </a:cubicBezTo>
                    </a:path>
                  </a:pathLst>
                </a:custGeom>
                <a:noFill/>
                <a:ln w="68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3" name="Google Shape;1143;p34"/>
                <p:cNvSpPr/>
                <p:nvPr/>
              </p:nvSpPr>
              <p:spPr>
                <a:xfrm>
                  <a:off x="8627789" y="4356833"/>
                  <a:ext cx="242955" cy="129833"/>
                </a:xfrm>
                <a:custGeom>
                  <a:avLst/>
                  <a:gdLst/>
                  <a:ahLst/>
                  <a:cxnLst/>
                  <a:rect l="l" t="t" r="r" b="b"/>
                  <a:pathLst>
                    <a:path w="8767" h="4685" fill="none" extrusionOk="0">
                      <a:moveTo>
                        <a:pt x="8766" y="0"/>
                      </a:moveTo>
                      <a:cubicBezTo>
                        <a:pt x="8766" y="0"/>
                        <a:pt x="4344" y="364"/>
                        <a:pt x="1" y="4684"/>
                      </a:cubicBezTo>
                    </a:path>
                  </a:pathLst>
                </a:custGeom>
                <a:noFill/>
                <a:ln w="68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4" name="Google Shape;1144;p34"/>
                <p:cNvSpPr/>
                <p:nvPr/>
              </p:nvSpPr>
              <p:spPr>
                <a:xfrm>
                  <a:off x="8305802" y="4743083"/>
                  <a:ext cx="287683" cy="58335"/>
                </a:xfrm>
                <a:custGeom>
                  <a:avLst/>
                  <a:gdLst/>
                  <a:ahLst/>
                  <a:cxnLst/>
                  <a:rect l="l" t="t" r="r" b="b"/>
                  <a:pathLst>
                    <a:path w="10381" h="2105" fill="none" extrusionOk="0">
                      <a:moveTo>
                        <a:pt x="10380" y="1388"/>
                      </a:moveTo>
                      <a:cubicBezTo>
                        <a:pt x="10380" y="1388"/>
                        <a:pt x="6072" y="1"/>
                        <a:pt x="0" y="2104"/>
                      </a:cubicBezTo>
                    </a:path>
                  </a:pathLst>
                </a:custGeom>
                <a:noFill/>
                <a:ln w="68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5" name="Google Shape;1145;p34"/>
                <p:cNvSpPr/>
                <p:nvPr/>
              </p:nvSpPr>
              <p:spPr>
                <a:xfrm>
                  <a:off x="8577436" y="3795610"/>
                  <a:ext cx="611809" cy="380437"/>
                </a:xfrm>
                <a:custGeom>
                  <a:avLst/>
                  <a:gdLst/>
                  <a:ahLst/>
                  <a:cxnLst/>
                  <a:rect l="l" t="t" r="r" b="b"/>
                  <a:pathLst>
                    <a:path w="22077" h="13728" extrusionOk="0">
                      <a:moveTo>
                        <a:pt x="8727" y="1"/>
                      </a:moveTo>
                      <a:cubicBezTo>
                        <a:pt x="6616" y="1"/>
                        <a:pt x="6505" y="3573"/>
                        <a:pt x="6733" y="6322"/>
                      </a:cubicBezTo>
                      <a:lnTo>
                        <a:pt x="6733" y="6322"/>
                      </a:lnTo>
                      <a:cubicBezTo>
                        <a:pt x="6274" y="4177"/>
                        <a:pt x="5328" y="1697"/>
                        <a:pt x="3398" y="1607"/>
                      </a:cubicBezTo>
                      <a:cubicBezTo>
                        <a:pt x="3372" y="1606"/>
                        <a:pt x="3347" y="1605"/>
                        <a:pt x="3322" y="1605"/>
                      </a:cubicBezTo>
                      <a:cubicBezTo>
                        <a:pt x="1" y="1605"/>
                        <a:pt x="2452" y="11342"/>
                        <a:pt x="9799" y="13226"/>
                      </a:cubicBezTo>
                      <a:cubicBezTo>
                        <a:pt x="9799" y="13226"/>
                        <a:pt x="11874" y="13727"/>
                        <a:pt x="14295" y="13727"/>
                      </a:cubicBezTo>
                      <a:cubicBezTo>
                        <a:pt x="17032" y="13727"/>
                        <a:pt x="20210" y="13087"/>
                        <a:pt x="21338" y="10361"/>
                      </a:cubicBezTo>
                      <a:cubicBezTo>
                        <a:pt x="22076" y="8572"/>
                        <a:pt x="21343" y="7933"/>
                        <a:pt x="20019" y="7933"/>
                      </a:cubicBezTo>
                      <a:cubicBezTo>
                        <a:pt x="18215" y="7933"/>
                        <a:pt x="15314" y="9120"/>
                        <a:pt x="13550" y="10199"/>
                      </a:cubicBezTo>
                      <a:lnTo>
                        <a:pt x="13550" y="10199"/>
                      </a:lnTo>
                      <a:cubicBezTo>
                        <a:pt x="15623" y="8458"/>
                        <a:pt x="19100" y="5048"/>
                        <a:pt x="17075" y="3187"/>
                      </a:cubicBezTo>
                      <a:cubicBezTo>
                        <a:pt x="16730" y="2870"/>
                        <a:pt x="16352" y="2732"/>
                        <a:pt x="15954" y="2732"/>
                      </a:cubicBezTo>
                      <a:cubicBezTo>
                        <a:pt x="13128" y="2732"/>
                        <a:pt x="9310" y="9747"/>
                        <a:pt x="9310" y="9747"/>
                      </a:cubicBezTo>
                      <a:cubicBezTo>
                        <a:pt x="9310" y="9747"/>
                        <a:pt x="13562" y="1186"/>
                        <a:pt x="9321" y="84"/>
                      </a:cubicBezTo>
                      <a:cubicBezTo>
                        <a:pt x="9108" y="27"/>
                        <a:pt x="8910" y="1"/>
                        <a:pt x="87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6" name="Google Shape;1146;p34"/>
                <p:cNvSpPr/>
                <p:nvPr/>
              </p:nvSpPr>
              <p:spPr>
                <a:xfrm>
                  <a:off x="8670631" y="3930068"/>
                  <a:ext cx="383125" cy="238549"/>
                </a:xfrm>
                <a:custGeom>
                  <a:avLst/>
                  <a:gdLst/>
                  <a:ahLst/>
                  <a:cxnLst/>
                  <a:rect l="l" t="t" r="r" b="b"/>
                  <a:pathLst>
                    <a:path w="13825" h="8608" extrusionOk="0">
                      <a:moveTo>
                        <a:pt x="5463" y="1"/>
                      </a:moveTo>
                      <a:cubicBezTo>
                        <a:pt x="4144" y="1"/>
                        <a:pt x="4073" y="2221"/>
                        <a:pt x="4215" y="3939"/>
                      </a:cubicBezTo>
                      <a:lnTo>
                        <a:pt x="4215" y="3939"/>
                      </a:lnTo>
                      <a:cubicBezTo>
                        <a:pt x="3927" y="2602"/>
                        <a:pt x="3333" y="1065"/>
                        <a:pt x="2127" y="1007"/>
                      </a:cubicBezTo>
                      <a:cubicBezTo>
                        <a:pt x="2111" y="1006"/>
                        <a:pt x="2096" y="1006"/>
                        <a:pt x="2080" y="1006"/>
                      </a:cubicBezTo>
                      <a:cubicBezTo>
                        <a:pt x="1" y="1006"/>
                        <a:pt x="1535" y="7110"/>
                        <a:pt x="6140" y="8295"/>
                      </a:cubicBezTo>
                      <a:cubicBezTo>
                        <a:pt x="6140" y="8295"/>
                        <a:pt x="7438" y="8607"/>
                        <a:pt x="8953" y="8607"/>
                      </a:cubicBezTo>
                      <a:cubicBezTo>
                        <a:pt x="10667" y="8607"/>
                        <a:pt x="12659" y="8207"/>
                        <a:pt x="13360" y="6498"/>
                      </a:cubicBezTo>
                      <a:cubicBezTo>
                        <a:pt x="13824" y="5374"/>
                        <a:pt x="13365" y="4973"/>
                        <a:pt x="12535" y="4973"/>
                      </a:cubicBezTo>
                      <a:cubicBezTo>
                        <a:pt x="11404" y="4973"/>
                        <a:pt x="9586" y="5718"/>
                        <a:pt x="8484" y="6393"/>
                      </a:cubicBezTo>
                      <a:lnTo>
                        <a:pt x="8484" y="6393"/>
                      </a:lnTo>
                      <a:cubicBezTo>
                        <a:pt x="9779" y="5306"/>
                        <a:pt x="11960" y="3167"/>
                        <a:pt x="10699" y="1996"/>
                      </a:cubicBezTo>
                      <a:cubicBezTo>
                        <a:pt x="10484" y="1799"/>
                        <a:pt x="10247" y="1712"/>
                        <a:pt x="9999" y="1712"/>
                      </a:cubicBezTo>
                      <a:cubicBezTo>
                        <a:pt x="8228" y="1712"/>
                        <a:pt x="5833" y="6100"/>
                        <a:pt x="5833" y="6100"/>
                      </a:cubicBezTo>
                      <a:cubicBezTo>
                        <a:pt x="5833" y="6100"/>
                        <a:pt x="8494" y="746"/>
                        <a:pt x="5833" y="52"/>
                      </a:cubicBezTo>
                      <a:cubicBezTo>
                        <a:pt x="5700" y="17"/>
                        <a:pt x="5577" y="1"/>
                        <a:pt x="546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7" name="Google Shape;1147;p34"/>
                <p:cNvSpPr/>
                <p:nvPr/>
              </p:nvSpPr>
              <p:spPr>
                <a:xfrm>
                  <a:off x="8690168" y="4119923"/>
                  <a:ext cx="129223" cy="53374"/>
                </a:xfrm>
                <a:custGeom>
                  <a:avLst/>
                  <a:gdLst/>
                  <a:ahLst/>
                  <a:cxnLst/>
                  <a:rect l="l" t="t" r="r" b="b"/>
                  <a:pathLst>
                    <a:path w="4663" h="1926" extrusionOk="0">
                      <a:moveTo>
                        <a:pt x="2590" y="1"/>
                      </a:moveTo>
                      <a:cubicBezTo>
                        <a:pt x="1146" y="1"/>
                        <a:pt x="1" y="1114"/>
                        <a:pt x="1" y="1114"/>
                      </a:cubicBezTo>
                      <a:cubicBezTo>
                        <a:pt x="1133" y="1717"/>
                        <a:pt x="2012" y="1925"/>
                        <a:pt x="2685" y="1925"/>
                      </a:cubicBezTo>
                      <a:cubicBezTo>
                        <a:pt x="4181" y="1925"/>
                        <a:pt x="4662" y="898"/>
                        <a:pt x="4662" y="898"/>
                      </a:cubicBezTo>
                      <a:cubicBezTo>
                        <a:pt x="3963" y="230"/>
                        <a:pt x="3245" y="1"/>
                        <a:pt x="259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8" name="Google Shape;1148;p34"/>
                <p:cNvSpPr/>
                <p:nvPr/>
              </p:nvSpPr>
              <p:spPr>
                <a:xfrm>
                  <a:off x="8797303" y="4144781"/>
                  <a:ext cx="111543" cy="90786"/>
                </a:xfrm>
                <a:custGeom>
                  <a:avLst/>
                  <a:gdLst/>
                  <a:ahLst/>
                  <a:cxnLst/>
                  <a:rect l="l" t="t" r="r" b="b"/>
                  <a:pathLst>
                    <a:path w="4025" h="3276" extrusionOk="0">
                      <a:moveTo>
                        <a:pt x="860" y="1"/>
                      </a:moveTo>
                      <a:cubicBezTo>
                        <a:pt x="839" y="1"/>
                        <a:pt x="818" y="1"/>
                        <a:pt x="796" y="1"/>
                      </a:cubicBezTo>
                      <a:cubicBezTo>
                        <a:pt x="796" y="1"/>
                        <a:pt x="0" y="2241"/>
                        <a:pt x="4025" y="3275"/>
                      </a:cubicBezTo>
                      <a:cubicBezTo>
                        <a:pt x="4025" y="3275"/>
                        <a:pt x="3958" y="1"/>
                        <a:pt x="86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49" name="Google Shape;1149;p34"/>
              <p:cNvGrpSpPr/>
              <p:nvPr/>
            </p:nvGrpSpPr>
            <p:grpSpPr>
              <a:xfrm rot="-6436401" flipH="1">
                <a:off x="1444484" y="-143721"/>
                <a:ext cx="1139185" cy="1274000"/>
                <a:chOff x="1319425" y="3450081"/>
                <a:chExt cx="1139303" cy="1274132"/>
              </a:xfrm>
            </p:grpSpPr>
            <p:sp>
              <p:nvSpPr>
                <p:cNvPr id="1150" name="Google Shape;1150;p34"/>
                <p:cNvSpPr/>
                <p:nvPr/>
              </p:nvSpPr>
              <p:spPr>
                <a:xfrm>
                  <a:off x="1334861" y="3736789"/>
                  <a:ext cx="786425" cy="987424"/>
                </a:xfrm>
                <a:custGeom>
                  <a:avLst/>
                  <a:gdLst/>
                  <a:ahLst/>
                  <a:cxnLst/>
                  <a:rect l="l" t="t" r="r" b="b"/>
                  <a:pathLst>
                    <a:path w="28378" h="35631" fill="none" extrusionOk="0">
                      <a:moveTo>
                        <a:pt x="27423" y="0"/>
                      </a:moveTo>
                      <a:cubicBezTo>
                        <a:pt x="27423" y="0"/>
                        <a:pt x="28378" y="17270"/>
                        <a:pt x="1" y="35631"/>
                      </a:cubicBezTo>
                    </a:path>
                  </a:pathLst>
                </a:custGeom>
                <a:noFill/>
                <a:ln w="95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1" name="Google Shape;1151;p34"/>
                <p:cNvSpPr/>
                <p:nvPr/>
              </p:nvSpPr>
              <p:spPr>
                <a:xfrm>
                  <a:off x="1602670" y="4007729"/>
                  <a:ext cx="277291" cy="328643"/>
                </a:xfrm>
                <a:custGeom>
                  <a:avLst/>
                  <a:gdLst/>
                  <a:ahLst/>
                  <a:cxnLst/>
                  <a:rect l="l" t="t" r="r" b="b"/>
                  <a:pathLst>
                    <a:path w="10006" h="11859" extrusionOk="0">
                      <a:moveTo>
                        <a:pt x="4662" y="1"/>
                      </a:moveTo>
                      <a:cubicBezTo>
                        <a:pt x="0" y="6742"/>
                        <a:pt x="6856" y="11858"/>
                        <a:pt x="6856" y="11858"/>
                      </a:cubicBezTo>
                      <a:cubicBezTo>
                        <a:pt x="10005" y="5185"/>
                        <a:pt x="4662" y="1"/>
                        <a:pt x="46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2" name="Google Shape;1152;p34"/>
                <p:cNvSpPr/>
                <p:nvPr/>
              </p:nvSpPr>
              <p:spPr>
                <a:xfrm>
                  <a:off x="1859754" y="4164579"/>
                  <a:ext cx="365805" cy="144632"/>
                </a:xfrm>
                <a:custGeom>
                  <a:avLst/>
                  <a:gdLst/>
                  <a:ahLst/>
                  <a:cxnLst/>
                  <a:rect l="l" t="t" r="r" b="b"/>
                  <a:pathLst>
                    <a:path w="13200" h="5219" extrusionOk="0">
                      <a:moveTo>
                        <a:pt x="9905" y="1"/>
                      </a:moveTo>
                      <a:cubicBezTo>
                        <a:pt x="7342" y="1"/>
                        <a:pt x="3623" y="826"/>
                        <a:pt x="1" y="4595"/>
                      </a:cubicBezTo>
                      <a:cubicBezTo>
                        <a:pt x="1" y="4595"/>
                        <a:pt x="1957" y="5218"/>
                        <a:pt x="4448" y="5218"/>
                      </a:cubicBezTo>
                      <a:cubicBezTo>
                        <a:pt x="7404" y="5218"/>
                        <a:pt x="11114" y="4341"/>
                        <a:pt x="13200" y="503"/>
                      </a:cubicBezTo>
                      <a:cubicBezTo>
                        <a:pt x="13200" y="503"/>
                        <a:pt x="11904" y="1"/>
                        <a:pt x="990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3" name="Google Shape;1153;p34"/>
                <p:cNvSpPr/>
                <p:nvPr/>
              </p:nvSpPr>
              <p:spPr>
                <a:xfrm>
                  <a:off x="1626308" y="4461125"/>
                  <a:ext cx="310990" cy="112734"/>
                </a:xfrm>
                <a:custGeom>
                  <a:avLst/>
                  <a:gdLst/>
                  <a:ahLst/>
                  <a:cxnLst/>
                  <a:rect l="l" t="t" r="r" b="b"/>
                  <a:pathLst>
                    <a:path w="11222" h="4068" extrusionOk="0">
                      <a:moveTo>
                        <a:pt x="11221" y="1534"/>
                      </a:moveTo>
                      <a:cubicBezTo>
                        <a:pt x="11221" y="1534"/>
                        <a:pt x="11221" y="1534"/>
                        <a:pt x="11221" y="1534"/>
                      </a:cubicBezTo>
                      <a:lnTo>
                        <a:pt x="11221" y="1534"/>
                      </a:lnTo>
                      <a:cubicBezTo>
                        <a:pt x="11221" y="1534"/>
                        <a:pt x="11221" y="1534"/>
                        <a:pt x="11221" y="1534"/>
                      </a:cubicBezTo>
                      <a:close/>
                      <a:moveTo>
                        <a:pt x="5690" y="1"/>
                      </a:moveTo>
                      <a:cubicBezTo>
                        <a:pt x="3937" y="1"/>
                        <a:pt x="1948" y="478"/>
                        <a:pt x="0" y="1966"/>
                      </a:cubicBezTo>
                      <a:cubicBezTo>
                        <a:pt x="0" y="1966"/>
                        <a:pt x="2067" y="4067"/>
                        <a:pt x="5236" y="4067"/>
                      </a:cubicBezTo>
                      <a:cubicBezTo>
                        <a:pt x="6958" y="4067"/>
                        <a:pt x="9004" y="3447"/>
                        <a:pt x="11221" y="1534"/>
                      </a:cubicBezTo>
                      <a:lnTo>
                        <a:pt x="11221" y="1534"/>
                      </a:lnTo>
                      <a:cubicBezTo>
                        <a:pt x="11221" y="1534"/>
                        <a:pt x="11221" y="1534"/>
                        <a:pt x="11221" y="1534"/>
                      </a:cubicBezTo>
                      <a:cubicBezTo>
                        <a:pt x="11210" y="1534"/>
                        <a:pt x="8831" y="1"/>
                        <a:pt x="56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4" name="Google Shape;1154;p34"/>
                <p:cNvSpPr/>
                <p:nvPr/>
              </p:nvSpPr>
              <p:spPr>
                <a:xfrm>
                  <a:off x="1319425" y="4312090"/>
                  <a:ext cx="252405" cy="311295"/>
                </a:xfrm>
                <a:custGeom>
                  <a:avLst/>
                  <a:gdLst/>
                  <a:ahLst/>
                  <a:cxnLst/>
                  <a:rect l="l" t="t" r="r" b="b"/>
                  <a:pathLst>
                    <a:path w="9108" h="11233" extrusionOk="0">
                      <a:moveTo>
                        <a:pt x="5355" y="0"/>
                      </a:moveTo>
                      <a:cubicBezTo>
                        <a:pt x="5355" y="0"/>
                        <a:pt x="1" y="4548"/>
                        <a:pt x="4946" y="11233"/>
                      </a:cubicBezTo>
                      <a:cubicBezTo>
                        <a:pt x="4946" y="11233"/>
                        <a:pt x="9107" y="5741"/>
                        <a:pt x="535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34"/>
                <p:cNvSpPr/>
                <p:nvPr/>
              </p:nvSpPr>
              <p:spPr>
                <a:xfrm>
                  <a:off x="1602670" y="4007729"/>
                  <a:ext cx="189997" cy="328643"/>
                </a:xfrm>
                <a:custGeom>
                  <a:avLst/>
                  <a:gdLst/>
                  <a:ahLst/>
                  <a:cxnLst/>
                  <a:rect l="l" t="t" r="r" b="b"/>
                  <a:pathLst>
                    <a:path w="6856" h="11859" extrusionOk="0">
                      <a:moveTo>
                        <a:pt x="4662" y="1"/>
                      </a:moveTo>
                      <a:cubicBezTo>
                        <a:pt x="0" y="6742"/>
                        <a:pt x="6856" y="11858"/>
                        <a:pt x="6856" y="11858"/>
                      </a:cubicBezTo>
                      <a:cubicBezTo>
                        <a:pt x="5742" y="6094"/>
                        <a:pt x="4662" y="1"/>
                        <a:pt x="466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6" name="Google Shape;1156;p34"/>
                <p:cNvSpPr/>
                <p:nvPr/>
              </p:nvSpPr>
              <p:spPr>
                <a:xfrm>
                  <a:off x="1859754" y="4164579"/>
                  <a:ext cx="365805" cy="127367"/>
                </a:xfrm>
                <a:custGeom>
                  <a:avLst/>
                  <a:gdLst/>
                  <a:ahLst/>
                  <a:cxnLst/>
                  <a:rect l="l" t="t" r="r" b="b"/>
                  <a:pathLst>
                    <a:path w="13200" h="4596" extrusionOk="0">
                      <a:moveTo>
                        <a:pt x="9905" y="1"/>
                      </a:moveTo>
                      <a:cubicBezTo>
                        <a:pt x="7342" y="1"/>
                        <a:pt x="3623" y="826"/>
                        <a:pt x="1" y="4595"/>
                      </a:cubicBezTo>
                      <a:cubicBezTo>
                        <a:pt x="1" y="4595"/>
                        <a:pt x="7993" y="3413"/>
                        <a:pt x="13200" y="503"/>
                      </a:cubicBezTo>
                      <a:cubicBezTo>
                        <a:pt x="13200" y="503"/>
                        <a:pt x="11904" y="1"/>
                        <a:pt x="990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7" name="Google Shape;1157;p34"/>
                <p:cNvSpPr/>
                <p:nvPr/>
              </p:nvSpPr>
              <p:spPr>
                <a:xfrm>
                  <a:off x="1626308" y="4461125"/>
                  <a:ext cx="310990" cy="70168"/>
                </a:xfrm>
                <a:custGeom>
                  <a:avLst/>
                  <a:gdLst/>
                  <a:ahLst/>
                  <a:cxnLst/>
                  <a:rect l="l" t="t" r="r" b="b"/>
                  <a:pathLst>
                    <a:path w="11222" h="2532" extrusionOk="0">
                      <a:moveTo>
                        <a:pt x="5690" y="1"/>
                      </a:moveTo>
                      <a:cubicBezTo>
                        <a:pt x="3937" y="1"/>
                        <a:pt x="1948" y="478"/>
                        <a:pt x="0" y="1966"/>
                      </a:cubicBezTo>
                      <a:cubicBezTo>
                        <a:pt x="0" y="1966"/>
                        <a:pt x="2126" y="2532"/>
                        <a:pt x="5029" y="2532"/>
                      </a:cubicBezTo>
                      <a:cubicBezTo>
                        <a:pt x="6892" y="2532"/>
                        <a:pt x="9075" y="2299"/>
                        <a:pt x="11221" y="1534"/>
                      </a:cubicBezTo>
                      <a:lnTo>
                        <a:pt x="11221" y="1534"/>
                      </a:lnTo>
                      <a:cubicBezTo>
                        <a:pt x="11221" y="1534"/>
                        <a:pt x="11221" y="1534"/>
                        <a:pt x="11221" y="1534"/>
                      </a:cubicBezTo>
                      <a:cubicBezTo>
                        <a:pt x="11221" y="1534"/>
                        <a:pt x="11221" y="1534"/>
                        <a:pt x="11221" y="1534"/>
                      </a:cubicBezTo>
                      <a:lnTo>
                        <a:pt x="11221" y="1534"/>
                      </a:lnTo>
                      <a:cubicBezTo>
                        <a:pt x="11221" y="1534"/>
                        <a:pt x="11221" y="1534"/>
                        <a:pt x="11221" y="1534"/>
                      </a:cubicBezTo>
                      <a:lnTo>
                        <a:pt x="11221" y="1534"/>
                      </a:lnTo>
                      <a:cubicBezTo>
                        <a:pt x="11207" y="1532"/>
                        <a:pt x="8828" y="1"/>
                        <a:pt x="569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8" name="Google Shape;1158;p34"/>
                <p:cNvSpPr/>
                <p:nvPr/>
              </p:nvSpPr>
              <p:spPr>
                <a:xfrm>
                  <a:off x="1319425" y="4312090"/>
                  <a:ext cx="153777" cy="311295"/>
                </a:xfrm>
                <a:custGeom>
                  <a:avLst/>
                  <a:gdLst/>
                  <a:ahLst/>
                  <a:cxnLst/>
                  <a:rect l="l" t="t" r="r" b="b"/>
                  <a:pathLst>
                    <a:path w="5549" h="11233" extrusionOk="0">
                      <a:moveTo>
                        <a:pt x="5355" y="0"/>
                      </a:moveTo>
                      <a:cubicBezTo>
                        <a:pt x="5355" y="0"/>
                        <a:pt x="1" y="4548"/>
                        <a:pt x="4946" y="11233"/>
                      </a:cubicBezTo>
                      <a:cubicBezTo>
                        <a:pt x="4946" y="11233"/>
                        <a:pt x="5549" y="7447"/>
                        <a:pt x="535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34"/>
                <p:cNvSpPr/>
                <p:nvPr/>
              </p:nvSpPr>
              <p:spPr>
                <a:xfrm>
                  <a:off x="2020761" y="3772371"/>
                  <a:ext cx="296801" cy="301179"/>
                </a:xfrm>
                <a:custGeom>
                  <a:avLst/>
                  <a:gdLst/>
                  <a:ahLst/>
                  <a:cxnLst/>
                  <a:rect l="l" t="t" r="r" b="b"/>
                  <a:pathLst>
                    <a:path w="10710" h="10868" extrusionOk="0">
                      <a:moveTo>
                        <a:pt x="3263" y="1"/>
                      </a:moveTo>
                      <a:cubicBezTo>
                        <a:pt x="3263" y="1"/>
                        <a:pt x="0" y="6459"/>
                        <a:pt x="2456" y="9426"/>
                      </a:cubicBezTo>
                      <a:cubicBezTo>
                        <a:pt x="3317" y="10463"/>
                        <a:pt x="4425" y="10867"/>
                        <a:pt x="5529" y="10867"/>
                      </a:cubicBezTo>
                      <a:cubicBezTo>
                        <a:pt x="7572" y="10867"/>
                        <a:pt x="9603" y="9481"/>
                        <a:pt x="10039" y="8153"/>
                      </a:cubicBezTo>
                      <a:cubicBezTo>
                        <a:pt x="10710" y="6117"/>
                        <a:pt x="7231" y="2457"/>
                        <a:pt x="4047" y="92"/>
                      </a:cubicBezTo>
                      <a:lnTo>
                        <a:pt x="3263"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0" name="Google Shape;1160;p34"/>
                <p:cNvSpPr/>
                <p:nvPr/>
              </p:nvSpPr>
              <p:spPr>
                <a:xfrm>
                  <a:off x="2074301" y="3772371"/>
                  <a:ext cx="86047" cy="262798"/>
                </a:xfrm>
                <a:custGeom>
                  <a:avLst/>
                  <a:gdLst/>
                  <a:ahLst/>
                  <a:cxnLst/>
                  <a:rect l="l" t="t" r="r" b="b"/>
                  <a:pathLst>
                    <a:path w="3105" h="9483" fill="none" extrusionOk="0">
                      <a:moveTo>
                        <a:pt x="1752" y="9483"/>
                      </a:moveTo>
                      <a:cubicBezTo>
                        <a:pt x="1752" y="9483"/>
                        <a:pt x="1" y="7482"/>
                        <a:pt x="1331" y="1"/>
                      </a:cubicBezTo>
                      <a:lnTo>
                        <a:pt x="3105" y="9380"/>
                      </a:ln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1" name="Google Shape;1161;p34"/>
                <p:cNvSpPr/>
                <p:nvPr/>
              </p:nvSpPr>
              <p:spPr>
                <a:xfrm>
                  <a:off x="2111185" y="3772371"/>
                  <a:ext cx="121935" cy="251463"/>
                </a:xfrm>
                <a:custGeom>
                  <a:avLst/>
                  <a:gdLst/>
                  <a:ahLst/>
                  <a:cxnLst/>
                  <a:rect l="l" t="t" r="r" b="b"/>
                  <a:pathLst>
                    <a:path w="4400" h="9074" fill="none" extrusionOk="0">
                      <a:moveTo>
                        <a:pt x="3274" y="9073"/>
                      </a:moveTo>
                      <a:lnTo>
                        <a:pt x="0" y="1"/>
                      </a:lnTo>
                      <a:cubicBezTo>
                        <a:pt x="0" y="1"/>
                        <a:pt x="2206" y="1217"/>
                        <a:pt x="4400" y="8505"/>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2" name="Google Shape;1162;p34"/>
                <p:cNvSpPr/>
                <p:nvPr/>
              </p:nvSpPr>
              <p:spPr>
                <a:xfrm>
                  <a:off x="2111490" y="3772371"/>
                  <a:ext cx="162284" cy="207345"/>
                </a:xfrm>
                <a:custGeom>
                  <a:avLst/>
                  <a:gdLst/>
                  <a:ahLst/>
                  <a:cxnLst/>
                  <a:rect l="l" t="t" r="r" b="b"/>
                  <a:pathLst>
                    <a:path w="5856" h="7482" fill="none" extrusionOk="0">
                      <a:moveTo>
                        <a:pt x="5855" y="7482"/>
                      </a:moveTo>
                      <a:cubicBezTo>
                        <a:pt x="5855" y="7482"/>
                        <a:pt x="4650" y="3048"/>
                        <a:pt x="0" y="1"/>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3" name="Google Shape;1163;p34"/>
                <p:cNvSpPr/>
                <p:nvPr/>
              </p:nvSpPr>
              <p:spPr>
                <a:xfrm>
                  <a:off x="2113680" y="3625636"/>
                  <a:ext cx="345048" cy="231122"/>
                </a:xfrm>
                <a:custGeom>
                  <a:avLst/>
                  <a:gdLst/>
                  <a:ahLst/>
                  <a:cxnLst/>
                  <a:rect l="l" t="t" r="r" b="b"/>
                  <a:pathLst>
                    <a:path w="12451" h="8340" extrusionOk="0">
                      <a:moveTo>
                        <a:pt x="8339" y="1"/>
                      </a:moveTo>
                      <a:cubicBezTo>
                        <a:pt x="6205" y="1"/>
                        <a:pt x="2752" y="2230"/>
                        <a:pt x="251" y="4443"/>
                      </a:cubicBezTo>
                      <a:lnTo>
                        <a:pt x="1" y="5182"/>
                      </a:lnTo>
                      <a:cubicBezTo>
                        <a:pt x="1" y="5182"/>
                        <a:pt x="3943" y="8339"/>
                        <a:pt x="7223" y="8339"/>
                      </a:cubicBezTo>
                      <a:cubicBezTo>
                        <a:pt x="7870" y="8339"/>
                        <a:pt x="8491" y="8216"/>
                        <a:pt x="9051" y="7922"/>
                      </a:cubicBezTo>
                      <a:cubicBezTo>
                        <a:pt x="12450" y="6126"/>
                        <a:pt x="11234" y="1317"/>
                        <a:pt x="9380" y="248"/>
                      </a:cubicBezTo>
                      <a:cubicBezTo>
                        <a:pt x="9089" y="78"/>
                        <a:pt x="8737" y="1"/>
                        <a:pt x="833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4" name="Google Shape;1164;p34"/>
                <p:cNvSpPr/>
                <p:nvPr/>
              </p:nvSpPr>
              <p:spPr>
                <a:xfrm>
                  <a:off x="2113680" y="3768907"/>
                  <a:ext cx="264377" cy="79424"/>
                </a:xfrm>
                <a:custGeom>
                  <a:avLst/>
                  <a:gdLst/>
                  <a:ahLst/>
                  <a:cxnLst/>
                  <a:rect l="l" t="t" r="r" b="b"/>
                  <a:pathLst>
                    <a:path w="9540" h="2866" fill="none" extrusionOk="0">
                      <a:moveTo>
                        <a:pt x="9369" y="1570"/>
                      </a:moveTo>
                      <a:cubicBezTo>
                        <a:pt x="9369" y="1570"/>
                        <a:pt x="7038" y="2866"/>
                        <a:pt x="1" y="1"/>
                      </a:cubicBezTo>
                      <a:lnTo>
                        <a:pt x="9540" y="206"/>
                      </a:ln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5" name="Google Shape;1165;p34"/>
                <p:cNvSpPr/>
                <p:nvPr/>
              </p:nvSpPr>
              <p:spPr>
                <a:xfrm>
                  <a:off x="2113680" y="3698657"/>
                  <a:ext cx="264682" cy="70611"/>
                </a:xfrm>
                <a:custGeom>
                  <a:avLst/>
                  <a:gdLst/>
                  <a:ahLst/>
                  <a:cxnLst/>
                  <a:rect l="l" t="t" r="r" b="b"/>
                  <a:pathLst>
                    <a:path w="9551" h="2548" fill="none" extrusionOk="0">
                      <a:moveTo>
                        <a:pt x="9551" y="1228"/>
                      </a:moveTo>
                      <a:lnTo>
                        <a:pt x="1" y="2547"/>
                      </a:lnTo>
                      <a:cubicBezTo>
                        <a:pt x="1" y="2547"/>
                        <a:pt x="1649" y="649"/>
                        <a:pt x="9233" y="1"/>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6" name="Google Shape;1166;p34"/>
                <p:cNvSpPr/>
                <p:nvPr/>
              </p:nvSpPr>
              <p:spPr>
                <a:xfrm>
                  <a:off x="2113680" y="3652988"/>
                  <a:ext cx="236332" cy="116282"/>
                </a:xfrm>
                <a:custGeom>
                  <a:avLst/>
                  <a:gdLst/>
                  <a:ahLst/>
                  <a:cxnLst/>
                  <a:rect l="l" t="t" r="r" b="b"/>
                  <a:pathLst>
                    <a:path w="8528" h="4196" fill="none" extrusionOk="0">
                      <a:moveTo>
                        <a:pt x="8528" y="0"/>
                      </a:moveTo>
                      <a:cubicBezTo>
                        <a:pt x="8528" y="0"/>
                        <a:pt x="3935" y="273"/>
                        <a:pt x="1" y="4195"/>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7" name="Google Shape;1167;p34"/>
                <p:cNvSpPr/>
                <p:nvPr/>
              </p:nvSpPr>
              <p:spPr>
                <a:xfrm>
                  <a:off x="1811064" y="3526732"/>
                  <a:ext cx="293836" cy="246004"/>
                </a:xfrm>
                <a:custGeom>
                  <a:avLst/>
                  <a:gdLst/>
                  <a:ahLst/>
                  <a:cxnLst/>
                  <a:rect l="l" t="t" r="r" b="b"/>
                  <a:pathLst>
                    <a:path w="10603" h="8877" extrusionOk="0">
                      <a:moveTo>
                        <a:pt x="4933" y="1"/>
                      </a:moveTo>
                      <a:cubicBezTo>
                        <a:pt x="1934" y="1"/>
                        <a:pt x="1" y="3555"/>
                        <a:pt x="484" y="5397"/>
                      </a:cubicBezTo>
                      <a:cubicBezTo>
                        <a:pt x="1030" y="7478"/>
                        <a:pt x="5953" y="8626"/>
                        <a:pt x="9909" y="8876"/>
                      </a:cubicBezTo>
                      <a:lnTo>
                        <a:pt x="10603" y="8524"/>
                      </a:lnTo>
                      <a:cubicBezTo>
                        <a:pt x="10603" y="8524"/>
                        <a:pt x="9807" y="1327"/>
                        <a:pt x="6146" y="190"/>
                      </a:cubicBezTo>
                      <a:cubicBezTo>
                        <a:pt x="5726" y="60"/>
                        <a:pt x="5320" y="1"/>
                        <a:pt x="49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8" name="Google Shape;1168;p34"/>
                <p:cNvSpPr/>
                <p:nvPr/>
              </p:nvSpPr>
              <p:spPr>
                <a:xfrm>
                  <a:off x="1921829" y="3549013"/>
                  <a:ext cx="183069" cy="213940"/>
                </a:xfrm>
                <a:custGeom>
                  <a:avLst/>
                  <a:gdLst/>
                  <a:ahLst/>
                  <a:cxnLst/>
                  <a:rect l="l" t="t" r="r" b="b"/>
                  <a:pathLst>
                    <a:path w="6606" h="7720" fill="none" extrusionOk="0">
                      <a:moveTo>
                        <a:pt x="1080" y="0"/>
                      </a:moveTo>
                      <a:cubicBezTo>
                        <a:pt x="1080" y="0"/>
                        <a:pt x="3638" y="728"/>
                        <a:pt x="6606" y="7720"/>
                      </a:cubicBezTo>
                      <a:lnTo>
                        <a:pt x="0" y="842"/>
                      </a:ln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9" name="Google Shape;1169;p34"/>
                <p:cNvSpPr/>
                <p:nvPr/>
              </p:nvSpPr>
              <p:spPr>
                <a:xfrm>
                  <a:off x="1874248" y="3601943"/>
                  <a:ext cx="230651" cy="166053"/>
                </a:xfrm>
                <a:custGeom>
                  <a:avLst/>
                  <a:gdLst/>
                  <a:ahLst/>
                  <a:cxnLst/>
                  <a:rect l="l" t="t" r="r" b="b"/>
                  <a:pathLst>
                    <a:path w="8323" h="5992" fill="none" extrusionOk="0">
                      <a:moveTo>
                        <a:pt x="637" y="0"/>
                      </a:moveTo>
                      <a:lnTo>
                        <a:pt x="8323" y="5810"/>
                      </a:lnTo>
                      <a:cubicBezTo>
                        <a:pt x="8323" y="5810"/>
                        <a:pt x="5821" y="5992"/>
                        <a:pt x="0" y="1092"/>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0" name="Google Shape;1170;p34"/>
                <p:cNvSpPr/>
                <p:nvPr/>
              </p:nvSpPr>
              <p:spPr>
                <a:xfrm>
                  <a:off x="1855653" y="3678178"/>
                  <a:ext cx="249246" cy="84773"/>
                </a:xfrm>
                <a:custGeom>
                  <a:avLst/>
                  <a:gdLst/>
                  <a:ahLst/>
                  <a:cxnLst/>
                  <a:rect l="l" t="t" r="r" b="b"/>
                  <a:pathLst>
                    <a:path w="8994" h="3059" fill="none" extrusionOk="0">
                      <a:moveTo>
                        <a:pt x="1" y="1"/>
                      </a:moveTo>
                      <a:cubicBezTo>
                        <a:pt x="1" y="1"/>
                        <a:pt x="3434" y="3059"/>
                        <a:pt x="8994" y="3059"/>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1" name="Google Shape;1171;p34"/>
                <p:cNvSpPr/>
                <p:nvPr/>
              </p:nvSpPr>
              <p:spPr>
                <a:xfrm>
                  <a:off x="2035254" y="3450081"/>
                  <a:ext cx="253320" cy="309743"/>
                </a:xfrm>
                <a:custGeom>
                  <a:avLst/>
                  <a:gdLst/>
                  <a:ahLst/>
                  <a:cxnLst/>
                  <a:rect l="l" t="t" r="r" b="b"/>
                  <a:pathLst>
                    <a:path w="9141" h="11177" extrusionOk="0">
                      <a:moveTo>
                        <a:pt x="3960" y="1"/>
                      </a:moveTo>
                      <a:cubicBezTo>
                        <a:pt x="3047" y="1"/>
                        <a:pt x="2215" y="225"/>
                        <a:pt x="1694" y="637"/>
                      </a:cubicBezTo>
                      <a:cubicBezTo>
                        <a:pt x="0" y="1979"/>
                        <a:pt x="898" y="6947"/>
                        <a:pt x="2263" y="10676"/>
                      </a:cubicBezTo>
                      <a:lnTo>
                        <a:pt x="2854" y="11176"/>
                      </a:lnTo>
                      <a:cubicBezTo>
                        <a:pt x="2854" y="11176"/>
                        <a:pt x="9141" y="7584"/>
                        <a:pt x="8720" y="3752"/>
                      </a:cubicBezTo>
                      <a:cubicBezTo>
                        <a:pt x="8430" y="1115"/>
                        <a:pt x="5994" y="1"/>
                        <a:pt x="396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2" name="Google Shape;1172;p34"/>
                <p:cNvSpPr/>
                <p:nvPr/>
              </p:nvSpPr>
              <p:spPr>
                <a:xfrm>
                  <a:off x="2114317" y="3515925"/>
                  <a:ext cx="144964" cy="243898"/>
                </a:xfrm>
                <a:custGeom>
                  <a:avLst/>
                  <a:gdLst/>
                  <a:ahLst/>
                  <a:cxnLst/>
                  <a:rect l="l" t="t" r="r" b="b"/>
                  <a:pathLst>
                    <a:path w="5231" h="8801" fill="none" extrusionOk="0">
                      <a:moveTo>
                        <a:pt x="4878" y="649"/>
                      </a:moveTo>
                      <a:cubicBezTo>
                        <a:pt x="4878" y="649"/>
                        <a:pt x="5230" y="3298"/>
                        <a:pt x="1" y="8800"/>
                      </a:cubicBezTo>
                      <a:lnTo>
                        <a:pt x="3684" y="1"/>
                      </a:ln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3" name="Google Shape;1173;p34"/>
                <p:cNvSpPr/>
                <p:nvPr/>
              </p:nvSpPr>
              <p:spPr>
                <a:xfrm>
                  <a:off x="2081866" y="3496083"/>
                  <a:ext cx="95497" cy="263740"/>
                </a:xfrm>
                <a:custGeom>
                  <a:avLst/>
                  <a:gdLst/>
                  <a:ahLst/>
                  <a:cxnLst/>
                  <a:rect l="l" t="t" r="r" b="b"/>
                  <a:pathLst>
                    <a:path w="3446" h="9517" fill="none" extrusionOk="0">
                      <a:moveTo>
                        <a:pt x="3446" y="148"/>
                      </a:moveTo>
                      <a:lnTo>
                        <a:pt x="1172" y="9516"/>
                      </a:lnTo>
                      <a:cubicBezTo>
                        <a:pt x="1172" y="9516"/>
                        <a:pt x="1" y="7288"/>
                        <a:pt x="2184" y="0"/>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4" name="Google Shape;1174;p34"/>
                <p:cNvSpPr/>
                <p:nvPr/>
              </p:nvSpPr>
              <p:spPr>
                <a:xfrm>
                  <a:off x="2053212" y="3497330"/>
                  <a:ext cx="61134" cy="262493"/>
                </a:xfrm>
                <a:custGeom>
                  <a:avLst/>
                  <a:gdLst/>
                  <a:ahLst/>
                  <a:cxnLst/>
                  <a:rect l="l" t="t" r="r" b="b"/>
                  <a:pathLst>
                    <a:path w="2206" h="9472" fill="none" extrusionOk="0">
                      <a:moveTo>
                        <a:pt x="1421" y="1"/>
                      </a:moveTo>
                      <a:cubicBezTo>
                        <a:pt x="1421" y="1"/>
                        <a:pt x="0" y="4378"/>
                        <a:pt x="2206" y="9471"/>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5" name="Google Shape;1175;p34"/>
                <p:cNvSpPr/>
                <p:nvPr/>
              </p:nvSpPr>
              <p:spPr>
                <a:xfrm>
                  <a:off x="1802307" y="3765305"/>
                  <a:ext cx="307941" cy="258613"/>
                </a:xfrm>
                <a:custGeom>
                  <a:avLst/>
                  <a:gdLst/>
                  <a:ahLst/>
                  <a:cxnLst/>
                  <a:rect l="l" t="t" r="r" b="b"/>
                  <a:pathLst>
                    <a:path w="11112" h="9332" extrusionOk="0">
                      <a:moveTo>
                        <a:pt x="9350" y="1"/>
                      </a:moveTo>
                      <a:cubicBezTo>
                        <a:pt x="7119" y="1"/>
                        <a:pt x="3155" y="350"/>
                        <a:pt x="1835" y="2712"/>
                      </a:cubicBezTo>
                      <a:cubicBezTo>
                        <a:pt x="1" y="6021"/>
                        <a:pt x="3501" y="9331"/>
                        <a:pt x="5661" y="9331"/>
                      </a:cubicBezTo>
                      <a:cubicBezTo>
                        <a:pt x="5697" y="9331"/>
                        <a:pt x="5733" y="9330"/>
                        <a:pt x="5768" y="9328"/>
                      </a:cubicBezTo>
                      <a:cubicBezTo>
                        <a:pt x="7917" y="9215"/>
                        <a:pt x="10055" y="4633"/>
                        <a:pt x="11112" y="824"/>
                      </a:cubicBezTo>
                      <a:lnTo>
                        <a:pt x="10919" y="63"/>
                      </a:lnTo>
                      <a:cubicBezTo>
                        <a:pt x="10919" y="63"/>
                        <a:pt x="10287" y="1"/>
                        <a:pt x="935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6" name="Google Shape;1176;p34"/>
                <p:cNvSpPr/>
                <p:nvPr/>
              </p:nvSpPr>
              <p:spPr>
                <a:xfrm>
                  <a:off x="1863856" y="3767023"/>
                  <a:ext cx="241043" cy="139616"/>
                </a:xfrm>
                <a:custGeom>
                  <a:avLst/>
                  <a:gdLst/>
                  <a:ahLst/>
                  <a:cxnLst/>
                  <a:rect l="l" t="t" r="r" b="b"/>
                  <a:pathLst>
                    <a:path w="8698" h="5038" fill="none" extrusionOk="0">
                      <a:moveTo>
                        <a:pt x="0" y="3821"/>
                      </a:moveTo>
                      <a:cubicBezTo>
                        <a:pt x="0" y="3821"/>
                        <a:pt x="1240" y="1456"/>
                        <a:pt x="8698" y="1"/>
                      </a:cubicBezTo>
                      <a:lnTo>
                        <a:pt x="591" y="5037"/>
                      </a:ln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7" name="Google Shape;1177;p34"/>
                <p:cNvSpPr/>
                <p:nvPr/>
              </p:nvSpPr>
              <p:spPr>
                <a:xfrm>
                  <a:off x="1903234" y="3767023"/>
                  <a:ext cx="201664" cy="198837"/>
                </a:xfrm>
                <a:custGeom>
                  <a:avLst/>
                  <a:gdLst/>
                  <a:ahLst/>
                  <a:cxnLst/>
                  <a:rect l="l" t="t" r="r" b="b"/>
                  <a:pathLst>
                    <a:path w="7277" h="7175" fill="none" extrusionOk="0">
                      <a:moveTo>
                        <a:pt x="0" y="6322"/>
                      </a:moveTo>
                      <a:lnTo>
                        <a:pt x="7277" y="1"/>
                      </a:lnTo>
                      <a:cubicBezTo>
                        <a:pt x="7277" y="1"/>
                        <a:pt x="6936" y="2490"/>
                        <a:pt x="944" y="7174"/>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8" name="Google Shape;1178;p34"/>
                <p:cNvSpPr/>
                <p:nvPr/>
              </p:nvSpPr>
              <p:spPr>
                <a:xfrm>
                  <a:off x="1970353" y="3767023"/>
                  <a:ext cx="134544" cy="226550"/>
                </a:xfrm>
                <a:custGeom>
                  <a:avLst/>
                  <a:gdLst/>
                  <a:ahLst/>
                  <a:cxnLst/>
                  <a:rect l="l" t="t" r="r" b="b"/>
                  <a:pathLst>
                    <a:path w="4855" h="8175" fill="none" extrusionOk="0">
                      <a:moveTo>
                        <a:pt x="0" y="8175"/>
                      </a:moveTo>
                      <a:cubicBezTo>
                        <a:pt x="0" y="8175"/>
                        <a:pt x="3695" y="5435"/>
                        <a:pt x="4855" y="1"/>
                      </a:cubicBezTo>
                    </a:path>
                  </a:pathLst>
                </a:custGeom>
                <a:noFill/>
                <a:ln w="28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9" name="Google Shape;1179;p34"/>
                <p:cNvSpPr/>
                <p:nvPr/>
              </p:nvSpPr>
              <p:spPr>
                <a:xfrm>
                  <a:off x="2044067" y="3697937"/>
                  <a:ext cx="147486" cy="146488"/>
                </a:xfrm>
                <a:custGeom>
                  <a:avLst/>
                  <a:gdLst/>
                  <a:ahLst/>
                  <a:cxnLst/>
                  <a:rect l="l" t="t" r="r" b="b"/>
                  <a:pathLst>
                    <a:path w="5322" h="5286" extrusionOk="0">
                      <a:moveTo>
                        <a:pt x="2620" y="1"/>
                      </a:moveTo>
                      <a:cubicBezTo>
                        <a:pt x="1977" y="1"/>
                        <a:pt x="1427" y="180"/>
                        <a:pt x="978" y="561"/>
                      </a:cubicBezTo>
                      <a:cubicBezTo>
                        <a:pt x="455" y="993"/>
                        <a:pt x="160" y="1607"/>
                        <a:pt x="80" y="2391"/>
                      </a:cubicBezTo>
                      <a:cubicBezTo>
                        <a:pt x="0" y="3164"/>
                        <a:pt x="182" y="3824"/>
                        <a:pt x="603" y="4358"/>
                      </a:cubicBezTo>
                      <a:cubicBezTo>
                        <a:pt x="1035" y="4881"/>
                        <a:pt x="1638" y="5188"/>
                        <a:pt x="2422" y="5268"/>
                      </a:cubicBezTo>
                      <a:cubicBezTo>
                        <a:pt x="2541" y="5280"/>
                        <a:pt x="2658" y="5286"/>
                        <a:pt x="2771" y="5286"/>
                      </a:cubicBezTo>
                      <a:cubicBezTo>
                        <a:pt x="3401" y="5286"/>
                        <a:pt x="3932" y="5098"/>
                        <a:pt x="4366" y="4722"/>
                      </a:cubicBezTo>
                      <a:cubicBezTo>
                        <a:pt x="4878" y="4290"/>
                        <a:pt x="5173" y="3676"/>
                        <a:pt x="5242" y="2892"/>
                      </a:cubicBezTo>
                      <a:cubicBezTo>
                        <a:pt x="5321" y="2107"/>
                        <a:pt x="5151" y="1459"/>
                        <a:pt x="4730" y="925"/>
                      </a:cubicBezTo>
                      <a:cubicBezTo>
                        <a:pt x="4321" y="402"/>
                        <a:pt x="3718" y="95"/>
                        <a:pt x="2945" y="15"/>
                      </a:cubicBezTo>
                      <a:cubicBezTo>
                        <a:pt x="2834" y="6"/>
                        <a:pt x="2726" y="1"/>
                        <a:pt x="262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0" name="Google Shape;1180;p34"/>
                <p:cNvSpPr/>
                <p:nvPr/>
              </p:nvSpPr>
              <p:spPr>
                <a:xfrm>
                  <a:off x="2072111" y="3725982"/>
                  <a:ext cx="94860" cy="90287"/>
                </a:xfrm>
                <a:custGeom>
                  <a:avLst/>
                  <a:gdLst/>
                  <a:ahLst/>
                  <a:cxnLst/>
                  <a:rect l="l" t="t" r="r" b="b"/>
                  <a:pathLst>
                    <a:path w="3423" h="3258" extrusionOk="0">
                      <a:moveTo>
                        <a:pt x="1603" y="1"/>
                      </a:moveTo>
                      <a:cubicBezTo>
                        <a:pt x="1245" y="1"/>
                        <a:pt x="898" y="118"/>
                        <a:pt x="614" y="345"/>
                      </a:cubicBezTo>
                      <a:cubicBezTo>
                        <a:pt x="284" y="629"/>
                        <a:pt x="91" y="1038"/>
                        <a:pt x="68" y="1470"/>
                      </a:cubicBezTo>
                      <a:cubicBezTo>
                        <a:pt x="0" y="1902"/>
                        <a:pt x="114" y="2334"/>
                        <a:pt x="387" y="2675"/>
                      </a:cubicBezTo>
                      <a:cubicBezTo>
                        <a:pt x="660" y="3016"/>
                        <a:pt x="1069" y="3221"/>
                        <a:pt x="1501" y="3244"/>
                      </a:cubicBezTo>
                      <a:cubicBezTo>
                        <a:pt x="1568" y="3253"/>
                        <a:pt x="1635" y="3257"/>
                        <a:pt x="1702" y="3257"/>
                      </a:cubicBezTo>
                      <a:cubicBezTo>
                        <a:pt x="2056" y="3257"/>
                        <a:pt x="2408" y="3132"/>
                        <a:pt x="2695" y="2903"/>
                      </a:cubicBezTo>
                      <a:cubicBezTo>
                        <a:pt x="3331" y="2289"/>
                        <a:pt x="3422" y="1300"/>
                        <a:pt x="2922" y="572"/>
                      </a:cubicBezTo>
                      <a:cubicBezTo>
                        <a:pt x="2649" y="242"/>
                        <a:pt x="2251" y="38"/>
                        <a:pt x="1819" y="15"/>
                      </a:cubicBezTo>
                      <a:cubicBezTo>
                        <a:pt x="1747" y="6"/>
                        <a:pt x="1674" y="1"/>
                        <a:pt x="1603" y="1"/>
                      </a:cubicBezTo>
                      <a:close/>
                    </a:path>
                  </a:pathLst>
                </a:custGeom>
                <a:solidFill>
                  <a:srgbClr val="FFFFFF">
                    <a:alpha val="20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81" name="Google Shape;1181;p34"/>
              <p:cNvGrpSpPr/>
              <p:nvPr/>
            </p:nvGrpSpPr>
            <p:grpSpPr>
              <a:xfrm rot="-562200" flipH="1">
                <a:off x="4238014" y="2343992"/>
                <a:ext cx="747638" cy="835508"/>
                <a:chOff x="8479465" y="3014365"/>
                <a:chExt cx="747682" cy="835557"/>
              </a:xfrm>
            </p:grpSpPr>
            <p:sp>
              <p:nvSpPr>
                <p:cNvPr id="1182" name="Google Shape;1182;p34"/>
                <p:cNvSpPr/>
                <p:nvPr/>
              </p:nvSpPr>
              <p:spPr>
                <a:xfrm>
                  <a:off x="8558860" y="3155502"/>
                  <a:ext cx="668287" cy="694420"/>
                </a:xfrm>
                <a:custGeom>
                  <a:avLst/>
                  <a:gdLst/>
                  <a:ahLst/>
                  <a:cxnLst/>
                  <a:rect l="l" t="t" r="r" b="b"/>
                  <a:pathLst>
                    <a:path w="24115" h="25058" fill="none" extrusionOk="0">
                      <a:moveTo>
                        <a:pt x="24115" y="25058"/>
                      </a:moveTo>
                      <a:cubicBezTo>
                        <a:pt x="24115" y="25058"/>
                        <a:pt x="6856" y="16804"/>
                        <a:pt x="1" y="0"/>
                      </a:cubicBezTo>
                    </a:path>
                  </a:pathLst>
                </a:custGeom>
                <a:solidFill>
                  <a:schemeClr val="accent4"/>
                </a:solidFill>
                <a:ln w="95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3" name="Google Shape;1183;p34"/>
                <p:cNvSpPr/>
                <p:nvPr/>
              </p:nvSpPr>
              <p:spPr>
                <a:xfrm>
                  <a:off x="8906064" y="3486938"/>
                  <a:ext cx="184039" cy="223418"/>
                </a:xfrm>
                <a:custGeom>
                  <a:avLst/>
                  <a:gdLst/>
                  <a:ahLst/>
                  <a:cxnLst/>
                  <a:rect l="l" t="t" r="r" b="b"/>
                  <a:pathLst>
                    <a:path w="6641" h="8062" extrusionOk="0">
                      <a:moveTo>
                        <a:pt x="2661" y="1"/>
                      </a:moveTo>
                      <a:cubicBezTo>
                        <a:pt x="2661" y="1"/>
                        <a:pt x="1" y="3980"/>
                        <a:pt x="4037" y="8061"/>
                      </a:cubicBezTo>
                      <a:cubicBezTo>
                        <a:pt x="4037" y="8061"/>
                        <a:pt x="6640" y="2866"/>
                        <a:pt x="26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4" name="Google Shape;1184;p34"/>
                <p:cNvSpPr/>
                <p:nvPr/>
              </p:nvSpPr>
              <p:spPr>
                <a:xfrm>
                  <a:off x="8787928" y="3682529"/>
                  <a:ext cx="226550" cy="83082"/>
                </a:xfrm>
                <a:custGeom>
                  <a:avLst/>
                  <a:gdLst/>
                  <a:ahLst/>
                  <a:cxnLst/>
                  <a:rect l="l" t="t" r="r" b="b"/>
                  <a:pathLst>
                    <a:path w="8175" h="2998" extrusionOk="0">
                      <a:moveTo>
                        <a:pt x="4191" y="0"/>
                      </a:moveTo>
                      <a:cubicBezTo>
                        <a:pt x="2986" y="0"/>
                        <a:pt x="1562" y="363"/>
                        <a:pt x="0" y="1447"/>
                      </a:cubicBezTo>
                      <a:cubicBezTo>
                        <a:pt x="0" y="1447"/>
                        <a:pt x="2086" y="2998"/>
                        <a:pt x="4518" y="2998"/>
                      </a:cubicBezTo>
                      <a:cubicBezTo>
                        <a:pt x="5722" y="2998"/>
                        <a:pt x="7011" y="2618"/>
                        <a:pt x="8175" y="1481"/>
                      </a:cubicBezTo>
                      <a:cubicBezTo>
                        <a:pt x="8175" y="1481"/>
                        <a:pt x="6628" y="0"/>
                        <a:pt x="419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5" name="Google Shape;1185;p34"/>
                <p:cNvSpPr/>
                <p:nvPr/>
              </p:nvSpPr>
              <p:spPr>
                <a:xfrm>
                  <a:off x="8777203" y="3389586"/>
                  <a:ext cx="162284" cy="196620"/>
                </a:xfrm>
                <a:custGeom>
                  <a:avLst/>
                  <a:gdLst/>
                  <a:ahLst/>
                  <a:cxnLst/>
                  <a:rect l="l" t="t" r="r" b="b"/>
                  <a:pathLst>
                    <a:path w="5856" h="7095" extrusionOk="0">
                      <a:moveTo>
                        <a:pt x="2559" y="1"/>
                      </a:moveTo>
                      <a:cubicBezTo>
                        <a:pt x="2558" y="1"/>
                        <a:pt x="1" y="3309"/>
                        <a:pt x="3286" y="7095"/>
                      </a:cubicBezTo>
                      <a:cubicBezTo>
                        <a:pt x="3286" y="7095"/>
                        <a:pt x="5856" y="2718"/>
                        <a:pt x="255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6" name="Google Shape;1186;p34"/>
                <p:cNvSpPr/>
                <p:nvPr/>
              </p:nvSpPr>
              <p:spPr>
                <a:xfrm>
                  <a:off x="8667242" y="3555109"/>
                  <a:ext cx="197590" cy="73494"/>
                </a:xfrm>
                <a:custGeom>
                  <a:avLst/>
                  <a:gdLst/>
                  <a:ahLst/>
                  <a:cxnLst/>
                  <a:rect l="l" t="t" r="r" b="b"/>
                  <a:pathLst>
                    <a:path w="7130" h="2652" extrusionOk="0">
                      <a:moveTo>
                        <a:pt x="3393" y="1"/>
                      </a:moveTo>
                      <a:cubicBezTo>
                        <a:pt x="2415" y="1"/>
                        <a:pt x="1273" y="269"/>
                        <a:pt x="1" y="1031"/>
                      </a:cubicBezTo>
                      <a:cubicBezTo>
                        <a:pt x="1" y="1031"/>
                        <a:pt x="1913" y="2651"/>
                        <a:pt x="4178" y="2651"/>
                      </a:cubicBezTo>
                      <a:cubicBezTo>
                        <a:pt x="5138" y="2651"/>
                        <a:pt x="6161" y="2360"/>
                        <a:pt x="7129" y="1531"/>
                      </a:cubicBezTo>
                      <a:cubicBezTo>
                        <a:pt x="7129" y="1531"/>
                        <a:pt x="5729" y="1"/>
                        <a:pt x="33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7" name="Google Shape;1187;p34"/>
                <p:cNvSpPr/>
                <p:nvPr/>
              </p:nvSpPr>
              <p:spPr>
                <a:xfrm>
                  <a:off x="8672618" y="3262609"/>
                  <a:ext cx="151255" cy="183706"/>
                </a:xfrm>
                <a:custGeom>
                  <a:avLst/>
                  <a:gdLst/>
                  <a:ahLst/>
                  <a:cxnLst/>
                  <a:rect l="l" t="t" r="r" b="b"/>
                  <a:pathLst>
                    <a:path w="5458" h="6629" extrusionOk="0">
                      <a:moveTo>
                        <a:pt x="3127" y="1"/>
                      </a:moveTo>
                      <a:cubicBezTo>
                        <a:pt x="3115" y="1"/>
                        <a:pt x="0" y="2388"/>
                        <a:pt x="2058" y="6629"/>
                      </a:cubicBezTo>
                      <a:cubicBezTo>
                        <a:pt x="2058" y="6629"/>
                        <a:pt x="5457" y="3286"/>
                        <a:pt x="312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8" name="Google Shape;1188;p34"/>
                <p:cNvSpPr/>
                <p:nvPr/>
              </p:nvSpPr>
              <p:spPr>
                <a:xfrm>
                  <a:off x="8553207" y="3381244"/>
                  <a:ext cx="175836" cy="80865"/>
                </a:xfrm>
                <a:custGeom>
                  <a:avLst/>
                  <a:gdLst/>
                  <a:ahLst/>
                  <a:cxnLst/>
                  <a:rect l="l" t="t" r="r" b="b"/>
                  <a:pathLst>
                    <a:path w="6345" h="2918" extrusionOk="0">
                      <a:moveTo>
                        <a:pt x="1935" y="1"/>
                      </a:moveTo>
                      <a:cubicBezTo>
                        <a:pt x="1355" y="1"/>
                        <a:pt x="711" y="87"/>
                        <a:pt x="0" y="290"/>
                      </a:cubicBezTo>
                      <a:cubicBezTo>
                        <a:pt x="0" y="290"/>
                        <a:pt x="1813" y="2918"/>
                        <a:pt x="4466" y="2918"/>
                      </a:cubicBezTo>
                      <a:cubicBezTo>
                        <a:pt x="5054" y="2918"/>
                        <a:pt x="5684" y="2789"/>
                        <a:pt x="6344" y="2473"/>
                      </a:cubicBezTo>
                      <a:cubicBezTo>
                        <a:pt x="6344" y="2473"/>
                        <a:pt x="5052" y="1"/>
                        <a:pt x="193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9" name="Google Shape;1189;p34"/>
                <p:cNvSpPr/>
                <p:nvPr/>
              </p:nvSpPr>
              <p:spPr>
                <a:xfrm>
                  <a:off x="8583774" y="3143531"/>
                  <a:ext cx="124789" cy="151255"/>
                </a:xfrm>
                <a:custGeom>
                  <a:avLst/>
                  <a:gdLst/>
                  <a:ahLst/>
                  <a:cxnLst/>
                  <a:rect l="l" t="t" r="r" b="b"/>
                  <a:pathLst>
                    <a:path w="4503" h="5458" extrusionOk="0">
                      <a:moveTo>
                        <a:pt x="2626" y="0"/>
                      </a:moveTo>
                      <a:lnTo>
                        <a:pt x="2626" y="0"/>
                      </a:lnTo>
                      <a:cubicBezTo>
                        <a:pt x="2626" y="1"/>
                        <a:pt x="0" y="1911"/>
                        <a:pt x="1637" y="5457"/>
                      </a:cubicBezTo>
                      <a:cubicBezTo>
                        <a:pt x="1637" y="5457"/>
                        <a:pt x="4502" y="2752"/>
                        <a:pt x="26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0" name="Google Shape;1190;p34"/>
                <p:cNvSpPr/>
                <p:nvPr/>
              </p:nvSpPr>
              <p:spPr>
                <a:xfrm>
                  <a:off x="8483567" y="3238666"/>
                  <a:ext cx="144659" cy="68256"/>
                </a:xfrm>
                <a:custGeom>
                  <a:avLst/>
                  <a:gdLst/>
                  <a:ahLst/>
                  <a:cxnLst/>
                  <a:rect l="l" t="t" r="r" b="b"/>
                  <a:pathLst>
                    <a:path w="5220" h="2463" extrusionOk="0">
                      <a:moveTo>
                        <a:pt x="1501" y="0"/>
                      </a:moveTo>
                      <a:cubicBezTo>
                        <a:pt x="1048" y="0"/>
                        <a:pt x="549" y="62"/>
                        <a:pt x="1" y="205"/>
                      </a:cubicBezTo>
                      <a:cubicBezTo>
                        <a:pt x="1" y="205"/>
                        <a:pt x="1495" y="2462"/>
                        <a:pt x="3730" y="2462"/>
                      </a:cubicBezTo>
                      <a:cubicBezTo>
                        <a:pt x="4197" y="2462"/>
                        <a:pt x="4695" y="2364"/>
                        <a:pt x="5219" y="2127"/>
                      </a:cubicBezTo>
                      <a:cubicBezTo>
                        <a:pt x="5219" y="2127"/>
                        <a:pt x="4164" y="0"/>
                        <a:pt x="150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1" name="Google Shape;1191;p34"/>
                <p:cNvSpPr/>
                <p:nvPr/>
              </p:nvSpPr>
              <p:spPr>
                <a:xfrm>
                  <a:off x="8479465" y="3014365"/>
                  <a:ext cx="140863" cy="173924"/>
                </a:xfrm>
                <a:custGeom>
                  <a:avLst/>
                  <a:gdLst/>
                  <a:ahLst/>
                  <a:cxnLst/>
                  <a:rect l="l" t="t" r="r" b="b"/>
                  <a:pathLst>
                    <a:path w="5083" h="6276" extrusionOk="0">
                      <a:moveTo>
                        <a:pt x="1456" y="0"/>
                      </a:moveTo>
                      <a:cubicBezTo>
                        <a:pt x="1456" y="0"/>
                        <a:pt x="1" y="3854"/>
                        <a:pt x="3230" y="6276"/>
                      </a:cubicBezTo>
                      <a:cubicBezTo>
                        <a:pt x="3230" y="6276"/>
                        <a:pt x="5083" y="2410"/>
                        <a:pt x="145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92" name="Google Shape;1192;p34"/>
              <p:cNvGrpSpPr/>
              <p:nvPr/>
            </p:nvGrpSpPr>
            <p:grpSpPr>
              <a:xfrm rot="1680163">
                <a:off x="3105690" y="4185962"/>
                <a:ext cx="986471" cy="1584411"/>
                <a:chOff x="2203162" y="3896216"/>
                <a:chExt cx="986499" cy="1584456"/>
              </a:xfrm>
            </p:grpSpPr>
            <p:sp>
              <p:nvSpPr>
                <p:cNvPr id="1193" name="Google Shape;1193;p34"/>
                <p:cNvSpPr/>
                <p:nvPr/>
              </p:nvSpPr>
              <p:spPr>
                <a:xfrm>
                  <a:off x="2203162" y="4212826"/>
                  <a:ext cx="624806" cy="1267847"/>
                </a:xfrm>
                <a:custGeom>
                  <a:avLst/>
                  <a:gdLst/>
                  <a:ahLst/>
                  <a:cxnLst/>
                  <a:rect l="l" t="t" r="r" b="b"/>
                  <a:pathLst>
                    <a:path w="22546" h="45750" fill="none" extrusionOk="0">
                      <a:moveTo>
                        <a:pt x="22546" y="1"/>
                      </a:moveTo>
                      <a:cubicBezTo>
                        <a:pt x="22546" y="1"/>
                        <a:pt x="21693" y="22989"/>
                        <a:pt x="1" y="45750"/>
                      </a:cubicBezTo>
                    </a:path>
                  </a:pathLst>
                </a:custGeom>
                <a:noFill/>
                <a:ln w="95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4" name="Google Shape;1194;p34"/>
                <p:cNvSpPr/>
                <p:nvPr/>
              </p:nvSpPr>
              <p:spPr>
                <a:xfrm>
                  <a:off x="2733404" y="4572278"/>
                  <a:ext cx="253348" cy="139034"/>
                </a:xfrm>
                <a:custGeom>
                  <a:avLst/>
                  <a:gdLst/>
                  <a:ahLst/>
                  <a:cxnLst/>
                  <a:rect l="l" t="t" r="r" b="b"/>
                  <a:pathLst>
                    <a:path w="9142" h="5017" extrusionOk="0">
                      <a:moveTo>
                        <a:pt x="7154" y="1"/>
                      </a:moveTo>
                      <a:cubicBezTo>
                        <a:pt x="2378" y="1"/>
                        <a:pt x="1" y="4754"/>
                        <a:pt x="1" y="4754"/>
                      </a:cubicBezTo>
                      <a:cubicBezTo>
                        <a:pt x="705" y="4936"/>
                        <a:pt x="1369" y="5017"/>
                        <a:pt x="1991" y="5017"/>
                      </a:cubicBezTo>
                      <a:cubicBezTo>
                        <a:pt x="6774" y="5017"/>
                        <a:pt x="9142" y="263"/>
                        <a:pt x="9142" y="263"/>
                      </a:cubicBezTo>
                      <a:cubicBezTo>
                        <a:pt x="8439" y="81"/>
                        <a:pt x="7776" y="1"/>
                        <a:pt x="715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5" name="Google Shape;1195;p34"/>
                <p:cNvSpPr/>
                <p:nvPr/>
              </p:nvSpPr>
              <p:spPr>
                <a:xfrm>
                  <a:off x="2700343" y="4601293"/>
                  <a:ext cx="246087" cy="125427"/>
                </a:xfrm>
                <a:custGeom>
                  <a:avLst/>
                  <a:gdLst/>
                  <a:ahLst/>
                  <a:cxnLst/>
                  <a:rect l="l" t="t" r="r" b="b"/>
                  <a:pathLst>
                    <a:path w="8880" h="4526" fill="none" extrusionOk="0">
                      <a:moveTo>
                        <a:pt x="8879" y="1"/>
                      </a:moveTo>
                      <a:cubicBezTo>
                        <a:pt x="8879" y="1"/>
                        <a:pt x="2604" y="2729"/>
                        <a:pt x="0" y="4526"/>
                      </a:cubicBezTo>
                    </a:path>
                  </a:pathLst>
                </a:custGeom>
                <a:noFill/>
                <a:ln w="68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6" name="Google Shape;1196;p34"/>
                <p:cNvSpPr/>
                <p:nvPr/>
              </p:nvSpPr>
              <p:spPr>
                <a:xfrm>
                  <a:off x="2585976" y="4847375"/>
                  <a:ext cx="339340" cy="180131"/>
                </a:xfrm>
                <a:custGeom>
                  <a:avLst/>
                  <a:gdLst/>
                  <a:ahLst/>
                  <a:cxnLst/>
                  <a:rect l="l" t="t" r="r" b="b"/>
                  <a:pathLst>
                    <a:path w="12245" h="6500" extrusionOk="0">
                      <a:moveTo>
                        <a:pt x="9408" y="1"/>
                      </a:moveTo>
                      <a:cubicBezTo>
                        <a:pt x="3212" y="1"/>
                        <a:pt x="0" y="6094"/>
                        <a:pt x="0" y="6094"/>
                      </a:cubicBezTo>
                      <a:cubicBezTo>
                        <a:pt x="1003" y="6376"/>
                        <a:pt x="1946" y="6499"/>
                        <a:pt x="2829" y="6499"/>
                      </a:cubicBezTo>
                      <a:cubicBezTo>
                        <a:pt x="9030" y="6499"/>
                        <a:pt x="12245" y="409"/>
                        <a:pt x="12245" y="409"/>
                      </a:cubicBezTo>
                      <a:cubicBezTo>
                        <a:pt x="11239" y="125"/>
                        <a:pt x="10293" y="1"/>
                        <a:pt x="940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7" name="Google Shape;1197;p34"/>
                <p:cNvSpPr/>
                <p:nvPr/>
              </p:nvSpPr>
              <p:spPr>
                <a:xfrm>
                  <a:off x="2541221" y="4886422"/>
                  <a:ext cx="330222" cy="158211"/>
                </a:xfrm>
                <a:custGeom>
                  <a:avLst/>
                  <a:gdLst/>
                  <a:ahLst/>
                  <a:cxnLst/>
                  <a:rect l="l" t="t" r="r" b="b"/>
                  <a:pathLst>
                    <a:path w="11916" h="5709" fill="none" extrusionOk="0">
                      <a:moveTo>
                        <a:pt x="11916" y="1"/>
                      </a:moveTo>
                      <a:cubicBezTo>
                        <a:pt x="11916" y="1"/>
                        <a:pt x="3502" y="3423"/>
                        <a:pt x="1" y="5708"/>
                      </a:cubicBezTo>
                    </a:path>
                  </a:pathLst>
                </a:custGeom>
                <a:noFill/>
                <a:ln w="8800"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8" name="Google Shape;1198;p34"/>
                <p:cNvSpPr/>
                <p:nvPr/>
              </p:nvSpPr>
              <p:spPr>
                <a:xfrm>
                  <a:off x="2361952" y="5156835"/>
                  <a:ext cx="399531" cy="193073"/>
                </a:xfrm>
                <a:custGeom>
                  <a:avLst/>
                  <a:gdLst/>
                  <a:ahLst/>
                  <a:cxnLst/>
                  <a:rect l="l" t="t" r="r" b="b"/>
                  <a:pathLst>
                    <a:path w="14417" h="6967" extrusionOk="0">
                      <a:moveTo>
                        <a:pt x="10508" y="1"/>
                      </a:moveTo>
                      <a:cubicBezTo>
                        <a:pt x="3863" y="1"/>
                        <a:pt x="1" y="6262"/>
                        <a:pt x="1" y="6262"/>
                      </a:cubicBezTo>
                      <a:cubicBezTo>
                        <a:pt x="1395" y="6757"/>
                        <a:pt x="2702" y="6967"/>
                        <a:pt x="3917" y="6967"/>
                      </a:cubicBezTo>
                      <a:cubicBezTo>
                        <a:pt x="10557" y="6967"/>
                        <a:pt x="14417" y="702"/>
                        <a:pt x="14417" y="702"/>
                      </a:cubicBezTo>
                      <a:cubicBezTo>
                        <a:pt x="13026" y="209"/>
                        <a:pt x="11720" y="1"/>
                        <a:pt x="1050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9" name="Google Shape;1199;p34"/>
                <p:cNvSpPr/>
                <p:nvPr/>
              </p:nvSpPr>
              <p:spPr>
                <a:xfrm>
                  <a:off x="2308717" y="5204001"/>
                  <a:ext cx="388806" cy="155689"/>
                </a:xfrm>
                <a:custGeom>
                  <a:avLst/>
                  <a:gdLst/>
                  <a:ahLst/>
                  <a:cxnLst/>
                  <a:rect l="l" t="t" r="r" b="b"/>
                  <a:pathLst>
                    <a:path w="14030" h="5618" fill="none" extrusionOk="0">
                      <a:moveTo>
                        <a:pt x="14030" y="1"/>
                      </a:moveTo>
                      <a:cubicBezTo>
                        <a:pt x="14030" y="1"/>
                        <a:pt x="4173" y="3264"/>
                        <a:pt x="0" y="5617"/>
                      </a:cubicBezTo>
                    </a:path>
                  </a:pathLst>
                </a:custGeom>
                <a:noFill/>
                <a:ln w="10225"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34"/>
                <p:cNvSpPr/>
                <p:nvPr/>
              </p:nvSpPr>
              <p:spPr>
                <a:xfrm>
                  <a:off x="2275324" y="4822795"/>
                  <a:ext cx="296801" cy="371486"/>
                </a:xfrm>
                <a:custGeom>
                  <a:avLst/>
                  <a:gdLst/>
                  <a:ahLst/>
                  <a:cxnLst/>
                  <a:rect l="l" t="t" r="r" b="b"/>
                  <a:pathLst>
                    <a:path w="10710" h="13405" extrusionOk="0">
                      <a:moveTo>
                        <a:pt x="6196" y="0"/>
                      </a:moveTo>
                      <a:lnTo>
                        <a:pt x="6196" y="0"/>
                      </a:lnTo>
                      <a:cubicBezTo>
                        <a:pt x="0" y="5617"/>
                        <a:pt x="4514" y="13404"/>
                        <a:pt x="4514" y="13404"/>
                      </a:cubicBezTo>
                      <a:cubicBezTo>
                        <a:pt x="10710" y="7788"/>
                        <a:pt x="6197" y="0"/>
                        <a:pt x="619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1" name="Google Shape;1201;p34"/>
                <p:cNvSpPr/>
                <p:nvPr/>
              </p:nvSpPr>
              <p:spPr>
                <a:xfrm>
                  <a:off x="2398809" y="4883290"/>
                  <a:ext cx="43204" cy="363921"/>
                </a:xfrm>
                <a:custGeom>
                  <a:avLst/>
                  <a:gdLst/>
                  <a:ahLst/>
                  <a:cxnLst/>
                  <a:rect l="l" t="t" r="r" b="b"/>
                  <a:pathLst>
                    <a:path w="1559" h="13132" fill="none" extrusionOk="0">
                      <a:moveTo>
                        <a:pt x="1559" y="0"/>
                      </a:moveTo>
                      <a:cubicBezTo>
                        <a:pt x="1559" y="0"/>
                        <a:pt x="1" y="8959"/>
                        <a:pt x="81" y="13131"/>
                      </a:cubicBezTo>
                    </a:path>
                  </a:pathLst>
                </a:custGeom>
                <a:noFill/>
                <a:ln w="8800"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34"/>
                <p:cNvSpPr/>
                <p:nvPr/>
              </p:nvSpPr>
              <p:spPr>
                <a:xfrm>
                  <a:off x="2543438" y="4547753"/>
                  <a:ext cx="186865" cy="229709"/>
                </a:xfrm>
                <a:custGeom>
                  <a:avLst/>
                  <a:gdLst/>
                  <a:ahLst/>
                  <a:cxnLst/>
                  <a:rect l="l" t="t" r="r" b="b"/>
                  <a:pathLst>
                    <a:path w="6743" h="8289" extrusionOk="0">
                      <a:moveTo>
                        <a:pt x="2922" y="0"/>
                      </a:moveTo>
                      <a:cubicBezTo>
                        <a:pt x="0" y="4252"/>
                        <a:pt x="3809" y="8288"/>
                        <a:pt x="3809" y="8288"/>
                      </a:cubicBezTo>
                      <a:cubicBezTo>
                        <a:pt x="6742" y="4036"/>
                        <a:pt x="2922" y="0"/>
                        <a:pt x="292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34"/>
                <p:cNvSpPr/>
                <p:nvPr/>
              </p:nvSpPr>
              <p:spPr>
                <a:xfrm>
                  <a:off x="2630065" y="4584915"/>
                  <a:ext cx="26826" cy="224360"/>
                </a:xfrm>
                <a:custGeom>
                  <a:avLst/>
                  <a:gdLst/>
                  <a:ahLst/>
                  <a:cxnLst/>
                  <a:rect l="l" t="t" r="r" b="b"/>
                  <a:pathLst>
                    <a:path w="968" h="8096" fill="none" extrusionOk="0">
                      <a:moveTo>
                        <a:pt x="1" y="1"/>
                      </a:moveTo>
                      <a:cubicBezTo>
                        <a:pt x="1" y="1"/>
                        <a:pt x="331" y="5594"/>
                        <a:pt x="967" y="8095"/>
                      </a:cubicBezTo>
                    </a:path>
                  </a:pathLst>
                </a:custGeom>
                <a:noFill/>
                <a:ln w="5400" cap="flat" cmpd="sng">
                  <a:solidFill>
                    <a:schemeClr val="dk1"/>
                  </a:solidFill>
                  <a:prstDash val="solid"/>
                  <a:miter lim="113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4" name="Google Shape;1204;p34"/>
                <p:cNvSpPr/>
                <p:nvPr/>
              </p:nvSpPr>
              <p:spPr>
                <a:xfrm>
                  <a:off x="2832918" y="4078561"/>
                  <a:ext cx="338453" cy="147070"/>
                </a:xfrm>
                <a:custGeom>
                  <a:avLst/>
                  <a:gdLst/>
                  <a:ahLst/>
                  <a:cxnLst/>
                  <a:rect l="l" t="t" r="r" b="b"/>
                  <a:pathLst>
                    <a:path w="12213" h="5307" extrusionOk="0">
                      <a:moveTo>
                        <a:pt x="9555" y="0"/>
                      </a:moveTo>
                      <a:cubicBezTo>
                        <a:pt x="7422" y="0"/>
                        <a:pt x="4063" y="2173"/>
                        <a:pt x="1719" y="3811"/>
                      </a:cubicBezTo>
                      <a:cubicBezTo>
                        <a:pt x="0" y="5011"/>
                        <a:pt x="204" y="5306"/>
                        <a:pt x="822" y="5306"/>
                      </a:cubicBezTo>
                      <a:cubicBezTo>
                        <a:pt x="1422" y="5306"/>
                        <a:pt x="2413" y="5028"/>
                        <a:pt x="2413" y="5028"/>
                      </a:cubicBezTo>
                      <a:cubicBezTo>
                        <a:pt x="2413" y="5028"/>
                        <a:pt x="12213" y="4721"/>
                        <a:pt x="11485" y="1572"/>
                      </a:cubicBezTo>
                      <a:cubicBezTo>
                        <a:pt x="11227" y="441"/>
                        <a:pt x="10516" y="0"/>
                        <a:pt x="955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34"/>
                <p:cNvSpPr/>
                <p:nvPr/>
              </p:nvSpPr>
              <p:spPr>
                <a:xfrm>
                  <a:off x="2879280" y="4108878"/>
                  <a:ext cx="237607" cy="98934"/>
                </a:xfrm>
                <a:custGeom>
                  <a:avLst/>
                  <a:gdLst/>
                  <a:ahLst/>
                  <a:cxnLst/>
                  <a:rect l="l" t="t" r="r" b="b"/>
                  <a:pathLst>
                    <a:path w="8574" h="3570" fill="none" extrusionOk="0">
                      <a:moveTo>
                        <a:pt x="8573" y="1057"/>
                      </a:moveTo>
                      <a:cubicBezTo>
                        <a:pt x="8573" y="1057"/>
                        <a:pt x="4662" y="3001"/>
                        <a:pt x="1" y="3570"/>
                      </a:cubicBezTo>
                      <a:cubicBezTo>
                        <a:pt x="1" y="3570"/>
                        <a:pt x="5549" y="341"/>
                        <a:pt x="8027" y="0"/>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34"/>
                <p:cNvSpPr/>
                <p:nvPr/>
              </p:nvSpPr>
              <p:spPr>
                <a:xfrm>
                  <a:off x="2838682" y="3943826"/>
                  <a:ext cx="277236" cy="266373"/>
                </a:xfrm>
                <a:custGeom>
                  <a:avLst/>
                  <a:gdLst/>
                  <a:ahLst/>
                  <a:cxnLst/>
                  <a:rect l="l" t="t" r="r" b="b"/>
                  <a:pathLst>
                    <a:path w="10004" h="9612" extrusionOk="0">
                      <a:moveTo>
                        <a:pt x="6339" y="1"/>
                      </a:moveTo>
                      <a:cubicBezTo>
                        <a:pt x="4137" y="1"/>
                        <a:pt x="1967" y="4580"/>
                        <a:pt x="613" y="7730"/>
                      </a:cubicBezTo>
                      <a:cubicBezTo>
                        <a:pt x="0" y="9165"/>
                        <a:pt x="26" y="9612"/>
                        <a:pt x="295" y="9612"/>
                      </a:cubicBezTo>
                      <a:cubicBezTo>
                        <a:pt x="740" y="9612"/>
                        <a:pt x="1852" y="8389"/>
                        <a:pt x="1852" y="8389"/>
                      </a:cubicBezTo>
                      <a:cubicBezTo>
                        <a:pt x="1852" y="8389"/>
                        <a:pt x="10004" y="2943"/>
                        <a:pt x="7719" y="658"/>
                      </a:cubicBezTo>
                      <a:cubicBezTo>
                        <a:pt x="7262" y="201"/>
                        <a:pt x="6800" y="1"/>
                        <a:pt x="63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34"/>
                <p:cNvSpPr/>
                <p:nvPr/>
              </p:nvSpPr>
              <p:spPr>
                <a:xfrm>
                  <a:off x="2867003" y="3977163"/>
                  <a:ext cx="164806" cy="201664"/>
                </a:xfrm>
                <a:custGeom>
                  <a:avLst/>
                  <a:gdLst/>
                  <a:ahLst/>
                  <a:cxnLst/>
                  <a:rect l="l" t="t" r="r" b="b"/>
                  <a:pathLst>
                    <a:path w="5947" h="7277" fill="none" extrusionOk="0">
                      <a:moveTo>
                        <a:pt x="5946" y="603"/>
                      </a:moveTo>
                      <a:cubicBezTo>
                        <a:pt x="5946" y="603"/>
                        <a:pt x="3661" y="4321"/>
                        <a:pt x="0" y="7277"/>
                      </a:cubicBezTo>
                      <a:cubicBezTo>
                        <a:pt x="0" y="7277"/>
                        <a:pt x="3002" y="1592"/>
                        <a:pt x="4923" y="1"/>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34"/>
                <p:cNvSpPr/>
                <p:nvPr/>
              </p:nvSpPr>
              <p:spPr>
                <a:xfrm>
                  <a:off x="2770067" y="3896216"/>
                  <a:ext cx="186450" cy="323045"/>
                </a:xfrm>
                <a:custGeom>
                  <a:avLst/>
                  <a:gdLst/>
                  <a:ahLst/>
                  <a:cxnLst/>
                  <a:rect l="l" t="t" r="r" b="b"/>
                  <a:pathLst>
                    <a:path w="6728" h="11657" extrusionOk="0">
                      <a:moveTo>
                        <a:pt x="3029" y="0"/>
                      </a:moveTo>
                      <a:cubicBezTo>
                        <a:pt x="1" y="0"/>
                        <a:pt x="856" y="6022"/>
                        <a:pt x="1588" y="9880"/>
                      </a:cubicBezTo>
                      <a:cubicBezTo>
                        <a:pt x="1837" y="11209"/>
                        <a:pt x="2071" y="11657"/>
                        <a:pt x="2274" y="11657"/>
                      </a:cubicBezTo>
                      <a:cubicBezTo>
                        <a:pt x="2692" y="11657"/>
                        <a:pt x="2975" y="9755"/>
                        <a:pt x="2975" y="9755"/>
                      </a:cubicBezTo>
                      <a:cubicBezTo>
                        <a:pt x="2975" y="9755"/>
                        <a:pt x="6727" y="693"/>
                        <a:pt x="3567" y="57"/>
                      </a:cubicBezTo>
                      <a:cubicBezTo>
                        <a:pt x="3375" y="19"/>
                        <a:pt x="3196" y="0"/>
                        <a:pt x="302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9" name="Google Shape;1209;p34"/>
                <p:cNvSpPr/>
                <p:nvPr/>
              </p:nvSpPr>
              <p:spPr>
                <a:xfrm>
                  <a:off x="2816595" y="3935900"/>
                  <a:ext cx="57060" cy="245450"/>
                </a:xfrm>
                <a:custGeom>
                  <a:avLst/>
                  <a:gdLst/>
                  <a:ahLst/>
                  <a:cxnLst/>
                  <a:rect l="l" t="t" r="r" b="b"/>
                  <a:pathLst>
                    <a:path w="2059" h="8857" fill="none" extrusionOk="0">
                      <a:moveTo>
                        <a:pt x="1899" y="0"/>
                      </a:moveTo>
                      <a:cubicBezTo>
                        <a:pt x="1899" y="0"/>
                        <a:pt x="2058" y="4366"/>
                        <a:pt x="660" y="8857"/>
                      </a:cubicBezTo>
                      <a:cubicBezTo>
                        <a:pt x="660" y="8857"/>
                        <a:pt x="0" y="2456"/>
                        <a:pt x="705" y="69"/>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34"/>
                <p:cNvSpPr/>
                <p:nvPr/>
              </p:nvSpPr>
              <p:spPr>
                <a:xfrm>
                  <a:off x="2585338" y="3919467"/>
                  <a:ext cx="249717" cy="294778"/>
                </a:xfrm>
                <a:custGeom>
                  <a:avLst/>
                  <a:gdLst/>
                  <a:ahLst/>
                  <a:cxnLst/>
                  <a:rect l="l" t="t" r="r" b="b"/>
                  <a:pathLst>
                    <a:path w="9011" h="10637" extrusionOk="0">
                      <a:moveTo>
                        <a:pt x="3991" y="0"/>
                      </a:moveTo>
                      <a:cubicBezTo>
                        <a:pt x="3833" y="0"/>
                        <a:pt x="3670" y="30"/>
                        <a:pt x="3502" y="93"/>
                      </a:cubicBezTo>
                      <a:cubicBezTo>
                        <a:pt x="0" y="1412"/>
                        <a:pt x="4218" y="6426"/>
                        <a:pt x="7027" y="9473"/>
                      </a:cubicBezTo>
                      <a:cubicBezTo>
                        <a:pt x="7812" y="10329"/>
                        <a:pt x="8244" y="10636"/>
                        <a:pt x="8460" y="10636"/>
                      </a:cubicBezTo>
                      <a:cubicBezTo>
                        <a:pt x="9011" y="10636"/>
                        <a:pt x="8141" y="8620"/>
                        <a:pt x="8141" y="8620"/>
                      </a:cubicBezTo>
                      <a:cubicBezTo>
                        <a:pt x="8141" y="8620"/>
                        <a:pt x="6691" y="0"/>
                        <a:pt x="399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34"/>
                <p:cNvSpPr/>
                <p:nvPr/>
              </p:nvSpPr>
              <p:spPr>
                <a:xfrm>
                  <a:off x="2675763" y="3954162"/>
                  <a:ext cx="127949" cy="226245"/>
                </a:xfrm>
                <a:custGeom>
                  <a:avLst/>
                  <a:gdLst/>
                  <a:ahLst/>
                  <a:cxnLst/>
                  <a:rect l="l" t="t" r="r" b="b"/>
                  <a:pathLst>
                    <a:path w="4617" h="8164" fill="none" extrusionOk="0">
                      <a:moveTo>
                        <a:pt x="967" y="1"/>
                      </a:moveTo>
                      <a:cubicBezTo>
                        <a:pt x="967" y="1"/>
                        <a:pt x="3422" y="3616"/>
                        <a:pt x="4616" y="8164"/>
                      </a:cubicBezTo>
                      <a:cubicBezTo>
                        <a:pt x="4616" y="8164"/>
                        <a:pt x="671" y="3093"/>
                        <a:pt x="0" y="683"/>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34"/>
                <p:cNvSpPr/>
                <p:nvPr/>
              </p:nvSpPr>
              <p:spPr>
                <a:xfrm>
                  <a:off x="2581237" y="4228095"/>
                  <a:ext cx="248082" cy="289014"/>
                </a:xfrm>
                <a:custGeom>
                  <a:avLst/>
                  <a:gdLst/>
                  <a:ahLst/>
                  <a:cxnLst/>
                  <a:rect l="l" t="t" r="r" b="b"/>
                  <a:pathLst>
                    <a:path w="8952" h="10429" extrusionOk="0">
                      <a:moveTo>
                        <a:pt x="8642" y="0"/>
                      </a:moveTo>
                      <a:cubicBezTo>
                        <a:pt x="8217" y="0"/>
                        <a:pt x="7254" y="1439"/>
                        <a:pt x="7254" y="1439"/>
                      </a:cubicBezTo>
                      <a:cubicBezTo>
                        <a:pt x="7254" y="1439"/>
                        <a:pt x="1" y="8045"/>
                        <a:pt x="2604" y="9966"/>
                      </a:cubicBezTo>
                      <a:cubicBezTo>
                        <a:pt x="3036" y="10285"/>
                        <a:pt x="3445" y="10428"/>
                        <a:pt x="3833" y="10428"/>
                      </a:cubicBezTo>
                      <a:cubicBezTo>
                        <a:pt x="6140" y="10428"/>
                        <a:pt x="7677" y="5343"/>
                        <a:pt x="8573" y="1917"/>
                      </a:cubicBezTo>
                      <a:cubicBezTo>
                        <a:pt x="8952" y="464"/>
                        <a:pt x="8883" y="0"/>
                        <a:pt x="86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34"/>
                <p:cNvSpPr/>
                <p:nvPr/>
              </p:nvSpPr>
              <p:spPr>
                <a:xfrm>
                  <a:off x="2669139" y="4261987"/>
                  <a:ext cx="135514" cy="219622"/>
                </a:xfrm>
                <a:custGeom>
                  <a:avLst/>
                  <a:gdLst/>
                  <a:ahLst/>
                  <a:cxnLst/>
                  <a:rect l="l" t="t" r="r" b="b"/>
                  <a:pathLst>
                    <a:path w="4890" h="7925" fill="none" extrusionOk="0">
                      <a:moveTo>
                        <a:pt x="1" y="7493"/>
                      </a:moveTo>
                      <a:cubicBezTo>
                        <a:pt x="1" y="7493"/>
                        <a:pt x="1706" y="3468"/>
                        <a:pt x="4889" y="0"/>
                      </a:cubicBezTo>
                      <a:cubicBezTo>
                        <a:pt x="4889" y="0"/>
                        <a:pt x="2763" y="6071"/>
                        <a:pt x="1103" y="7925"/>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34"/>
                <p:cNvSpPr/>
                <p:nvPr/>
              </p:nvSpPr>
              <p:spPr>
                <a:xfrm>
                  <a:off x="2743491" y="4238127"/>
                  <a:ext cx="189803" cy="323460"/>
                </a:xfrm>
                <a:custGeom>
                  <a:avLst/>
                  <a:gdLst/>
                  <a:ahLst/>
                  <a:cxnLst/>
                  <a:rect l="l" t="t" r="r" b="b"/>
                  <a:pathLst>
                    <a:path w="6849" h="11672" extrusionOk="0">
                      <a:moveTo>
                        <a:pt x="3123" y="0"/>
                      </a:moveTo>
                      <a:cubicBezTo>
                        <a:pt x="2691" y="0"/>
                        <a:pt x="2638" y="1976"/>
                        <a:pt x="2638" y="1976"/>
                      </a:cubicBezTo>
                      <a:cubicBezTo>
                        <a:pt x="2638" y="1976"/>
                        <a:pt x="1" y="11412"/>
                        <a:pt x="3207" y="11662"/>
                      </a:cubicBezTo>
                      <a:cubicBezTo>
                        <a:pt x="3291" y="11669"/>
                        <a:pt x="3372" y="11672"/>
                        <a:pt x="3451" y="11672"/>
                      </a:cubicBezTo>
                      <a:cubicBezTo>
                        <a:pt x="6848" y="11672"/>
                        <a:pt x="5214" y="5536"/>
                        <a:pt x="4003" y="1680"/>
                      </a:cubicBezTo>
                      <a:cubicBezTo>
                        <a:pt x="3606" y="428"/>
                        <a:pt x="3323" y="0"/>
                        <a:pt x="312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34"/>
                <p:cNvSpPr/>
                <p:nvPr/>
              </p:nvSpPr>
              <p:spPr>
                <a:xfrm>
                  <a:off x="2808725" y="4276148"/>
                  <a:ext cx="63018" cy="247694"/>
                </a:xfrm>
                <a:custGeom>
                  <a:avLst/>
                  <a:gdLst/>
                  <a:ahLst/>
                  <a:cxnLst/>
                  <a:rect l="l" t="t" r="r" b="b"/>
                  <a:pathLst>
                    <a:path w="2274" h="8938" fill="none" extrusionOk="0">
                      <a:moveTo>
                        <a:pt x="682" y="8937"/>
                      </a:moveTo>
                      <a:cubicBezTo>
                        <a:pt x="682" y="8937"/>
                        <a:pt x="0" y="4628"/>
                        <a:pt x="853" y="1"/>
                      </a:cubicBezTo>
                      <a:cubicBezTo>
                        <a:pt x="853" y="1"/>
                        <a:pt x="2274" y="6265"/>
                        <a:pt x="1853" y="8721"/>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34"/>
                <p:cNvSpPr/>
                <p:nvPr/>
              </p:nvSpPr>
              <p:spPr>
                <a:xfrm>
                  <a:off x="2817814" y="4222137"/>
                  <a:ext cx="286464" cy="273550"/>
                </a:xfrm>
                <a:custGeom>
                  <a:avLst/>
                  <a:gdLst/>
                  <a:ahLst/>
                  <a:cxnLst/>
                  <a:rect l="l" t="t" r="r" b="b"/>
                  <a:pathLst>
                    <a:path w="10337" h="9871" extrusionOk="0">
                      <a:moveTo>
                        <a:pt x="641" y="0"/>
                      </a:moveTo>
                      <a:cubicBezTo>
                        <a:pt x="1" y="0"/>
                        <a:pt x="1218" y="1950"/>
                        <a:pt x="1218" y="1950"/>
                      </a:cubicBezTo>
                      <a:cubicBezTo>
                        <a:pt x="1218" y="1950"/>
                        <a:pt x="3810" y="9870"/>
                        <a:pt x="6425" y="9870"/>
                      </a:cubicBezTo>
                      <a:cubicBezTo>
                        <a:pt x="6645" y="9870"/>
                        <a:pt x="6866" y="9814"/>
                        <a:pt x="7085" y="9692"/>
                      </a:cubicBezTo>
                      <a:cubicBezTo>
                        <a:pt x="10336" y="7862"/>
                        <a:pt x="5425" y="3530"/>
                        <a:pt x="2196" y="938"/>
                      </a:cubicBezTo>
                      <a:cubicBezTo>
                        <a:pt x="1342" y="253"/>
                        <a:pt x="871" y="0"/>
                        <a:pt x="6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34"/>
                <p:cNvSpPr/>
                <p:nvPr/>
              </p:nvSpPr>
              <p:spPr>
                <a:xfrm>
                  <a:off x="2855337" y="4253175"/>
                  <a:ext cx="157241" cy="208897"/>
                </a:xfrm>
                <a:custGeom>
                  <a:avLst/>
                  <a:gdLst/>
                  <a:ahLst/>
                  <a:cxnLst/>
                  <a:rect l="l" t="t" r="r" b="b"/>
                  <a:pathLst>
                    <a:path w="5674" h="7538" fill="none" extrusionOk="0">
                      <a:moveTo>
                        <a:pt x="4821" y="7538"/>
                      </a:moveTo>
                      <a:cubicBezTo>
                        <a:pt x="4821" y="7538"/>
                        <a:pt x="1854" y="4332"/>
                        <a:pt x="1" y="0"/>
                      </a:cubicBezTo>
                      <a:cubicBezTo>
                        <a:pt x="1" y="0"/>
                        <a:pt x="4662" y="4423"/>
                        <a:pt x="5674" y="6708"/>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34"/>
                <p:cNvSpPr/>
                <p:nvPr/>
              </p:nvSpPr>
              <p:spPr>
                <a:xfrm>
                  <a:off x="2471913" y="4017262"/>
                  <a:ext cx="355441" cy="200528"/>
                </a:xfrm>
                <a:custGeom>
                  <a:avLst/>
                  <a:gdLst/>
                  <a:ahLst/>
                  <a:cxnLst/>
                  <a:rect l="l" t="t" r="r" b="b"/>
                  <a:pathLst>
                    <a:path w="12826" h="7236" extrusionOk="0">
                      <a:moveTo>
                        <a:pt x="3470" y="1"/>
                      </a:moveTo>
                      <a:cubicBezTo>
                        <a:pt x="3047" y="1"/>
                        <a:pt x="2677" y="150"/>
                        <a:pt x="2388" y="498"/>
                      </a:cubicBezTo>
                      <a:cubicBezTo>
                        <a:pt x="1" y="3374"/>
                        <a:pt x="6151" y="5637"/>
                        <a:pt x="10096" y="6887"/>
                      </a:cubicBezTo>
                      <a:cubicBezTo>
                        <a:pt x="10880" y="7136"/>
                        <a:pt x="11373" y="7235"/>
                        <a:pt x="11662" y="7235"/>
                      </a:cubicBezTo>
                      <a:cubicBezTo>
                        <a:pt x="12825" y="7235"/>
                        <a:pt x="10642" y="5614"/>
                        <a:pt x="10642" y="5614"/>
                      </a:cubicBezTo>
                      <a:cubicBezTo>
                        <a:pt x="10642" y="5614"/>
                        <a:pt x="6062" y="1"/>
                        <a:pt x="347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34"/>
                <p:cNvSpPr/>
                <p:nvPr/>
              </p:nvSpPr>
              <p:spPr>
                <a:xfrm>
                  <a:off x="2557599" y="4048993"/>
                  <a:ext cx="213663" cy="146544"/>
                </a:xfrm>
                <a:custGeom>
                  <a:avLst/>
                  <a:gdLst/>
                  <a:ahLst/>
                  <a:cxnLst/>
                  <a:rect l="l" t="t" r="r" b="b"/>
                  <a:pathLst>
                    <a:path w="7710" h="5288" fill="none" extrusionOk="0">
                      <a:moveTo>
                        <a:pt x="513" y="1"/>
                      </a:moveTo>
                      <a:cubicBezTo>
                        <a:pt x="513" y="1"/>
                        <a:pt x="4424" y="1922"/>
                        <a:pt x="7709" y="5288"/>
                      </a:cubicBezTo>
                      <a:cubicBezTo>
                        <a:pt x="7709" y="5288"/>
                        <a:pt x="1775" y="2832"/>
                        <a:pt x="1" y="1070"/>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34"/>
                <p:cNvSpPr/>
                <p:nvPr/>
              </p:nvSpPr>
              <p:spPr>
                <a:xfrm>
                  <a:off x="2464043" y="4167184"/>
                  <a:ext cx="393213" cy="107303"/>
                </a:xfrm>
                <a:custGeom>
                  <a:avLst/>
                  <a:gdLst/>
                  <a:ahLst/>
                  <a:cxnLst/>
                  <a:rect l="l" t="t" r="r" b="b"/>
                  <a:pathLst>
                    <a:path w="14189" h="3872" extrusionOk="0">
                      <a:moveTo>
                        <a:pt x="2993" y="0"/>
                      </a:moveTo>
                      <a:cubicBezTo>
                        <a:pt x="1537" y="0"/>
                        <a:pt x="392" y="357"/>
                        <a:pt x="250" y="1432"/>
                      </a:cubicBezTo>
                      <a:cubicBezTo>
                        <a:pt x="0" y="3281"/>
                        <a:pt x="1482" y="3872"/>
                        <a:pt x="3528" y="3872"/>
                      </a:cubicBezTo>
                      <a:cubicBezTo>
                        <a:pt x="5569" y="3872"/>
                        <a:pt x="8171" y="3284"/>
                        <a:pt x="10176" y="2773"/>
                      </a:cubicBezTo>
                      <a:cubicBezTo>
                        <a:pt x="14189" y="1750"/>
                        <a:pt x="9948" y="1386"/>
                        <a:pt x="9948" y="1386"/>
                      </a:cubicBezTo>
                      <a:cubicBezTo>
                        <a:pt x="9948" y="1386"/>
                        <a:pt x="5865" y="0"/>
                        <a:pt x="299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34"/>
                <p:cNvSpPr/>
                <p:nvPr/>
              </p:nvSpPr>
              <p:spPr>
                <a:xfrm>
                  <a:off x="2509102" y="4191737"/>
                  <a:ext cx="247029" cy="60496"/>
                </a:xfrm>
                <a:custGeom>
                  <a:avLst/>
                  <a:gdLst/>
                  <a:ahLst/>
                  <a:cxnLst/>
                  <a:rect l="l" t="t" r="r" b="b"/>
                  <a:pathLst>
                    <a:path w="8914" h="2183" fill="none" extrusionOk="0">
                      <a:moveTo>
                        <a:pt x="0" y="443"/>
                      </a:moveTo>
                      <a:cubicBezTo>
                        <a:pt x="0" y="443"/>
                        <a:pt x="4343" y="0"/>
                        <a:pt x="8913" y="1114"/>
                      </a:cubicBezTo>
                      <a:cubicBezTo>
                        <a:pt x="8913" y="1114"/>
                        <a:pt x="2570" y="2183"/>
                        <a:pt x="137" y="1626"/>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2" name="Google Shape;1222;p34"/>
                <p:cNvSpPr/>
                <p:nvPr/>
              </p:nvSpPr>
              <p:spPr>
                <a:xfrm>
                  <a:off x="2492392" y="4222719"/>
                  <a:ext cx="321520" cy="201276"/>
                </a:xfrm>
                <a:custGeom>
                  <a:avLst/>
                  <a:gdLst/>
                  <a:ahLst/>
                  <a:cxnLst/>
                  <a:rect l="l" t="t" r="r" b="b"/>
                  <a:pathLst>
                    <a:path w="11602" h="7263" extrusionOk="0">
                      <a:moveTo>
                        <a:pt x="11210" y="1"/>
                      </a:moveTo>
                      <a:cubicBezTo>
                        <a:pt x="10689" y="1"/>
                        <a:pt x="9471" y="678"/>
                        <a:pt x="9471" y="678"/>
                      </a:cubicBezTo>
                      <a:cubicBezTo>
                        <a:pt x="9471" y="678"/>
                        <a:pt x="1" y="3202"/>
                        <a:pt x="1422" y="6101"/>
                      </a:cubicBezTo>
                      <a:cubicBezTo>
                        <a:pt x="1823" y="6923"/>
                        <a:pt x="2401" y="7263"/>
                        <a:pt x="3086" y="7263"/>
                      </a:cubicBezTo>
                      <a:cubicBezTo>
                        <a:pt x="5198" y="7263"/>
                        <a:pt x="8328" y="4028"/>
                        <a:pt x="10415" y="1702"/>
                      </a:cubicBezTo>
                      <a:cubicBezTo>
                        <a:pt x="11601" y="379"/>
                        <a:pt x="11600" y="1"/>
                        <a:pt x="1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3" name="Google Shape;1223;p34"/>
                <p:cNvSpPr/>
                <p:nvPr/>
              </p:nvSpPr>
              <p:spPr>
                <a:xfrm>
                  <a:off x="2561700" y="4246551"/>
                  <a:ext cx="215548" cy="146849"/>
                </a:xfrm>
                <a:custGeom>
                  <a:avLst/>
                  <a:gdLst/>
                  <a:ahLst/>
                  <a:cxnLst/>
                  <a:rect l="l" t="t" r="r" b="b"/>
                  <a:pathLst>
                    <a:path w="7778" h="5299" fill="none" extrusionOk="0">
                      <a:moveTo>
                        <a:pt x="1" y="4400"/>
                      </a:moveTo>
                      <a:cubicBezTo>
                        <a:pt x="1" y="4400"/>
                        <a:pt x="3366" y="1615"/>
                        <a:pt x="7777" y="0"/>
                      </a:cubicBezTo>
                      <a:cubicBezTo>
                        <a:pt x="7777" y="0"/>
                        <a:pt x="3105" y="4411"/>
                        <a:pt x="774" y="5298"/>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34"/>
                <p:cNvSpPr/>
                <p:nvPr/>
              </p:nvSpPr>
              <p:spPr>
                <a:xfrm>
                  <a:off x="2805677" y="4214655"/>
                  <a:ext cx="383984" cy="156492"/>
                </a:xfrm>
                <a:custGeom>
                  <a:avLst/>
                  <a:gdLst/>
                  <a:ahLst/>
                  <a:cxnLst/>
                  <a:rect l="l" t="t" r="r" b="b"/>
                  <a:pathLst>
                    <a:path w="13856" h="5647" extrusionOk="0">
                      <a:moveTo>
                        <a:pt x="2153" y="1"/>
                      </a:moveTo>
                      <a:cubicBezTo>
                        <a:pt x="1" y="1"/>
                        <a:pt x="2986" y="1458"/>
                        <a:pt x="2986" y="1458"/>
                      </a:cubicBezTo>
                      <a:cubicBezTo>
                        <a:pt x="2986" y="1458"/>
                        <a:pt x="7993" y="5647"/>
                        <a:pt x="10680" y="5647"/>
                      </a:cubicBezTo>
                      <a:cubicBezTo>
                        <a:pt x="11285" y="5647"/>
                        <a:pt x="11773" y="5435"/>
                        <a:pt x="12059" y="4914"/>
                      </a:cubicBezTo>
                      <a:cubicBezTo>
                        <a:pt x="13855" y="1652"/>
                        <a:pt x="7386" y="583"/>
                        <a:pt x="3282" y="83"/>
                      </a:cubicBezTo>
                      <a:cubicBezTo>
                        <a:pt x="2805" y="26"/>
                        <a:pt x="2435" y="1"/>
                        <a:pt x="215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34"/>
                <p:cNvSpPr/>
                <p:nvPr/>
              </p:nvSpPr>
              <p:spPr>
                <a:xfrm>
                  <a:off x="2879612" y="4233638"/>
                  <a:ext cx="231898" cy="106194"/>
                </a:xfrm>
                <a:custGeom>
                  <a:avLst/>
                  <a:gdLst/>
                  <a:ahLst/>
                  <a:cxnLst/>
                  <a:rect l="l" t="t" r="r" b="b"/>
                  <a:pathLst>
                    <a:path w="8368" h="3832" fill="none" extrusionOk="0">
                      <a:moveTo>
                        <a:pt x="8072" y="3832"/>
                      </a:moveTo>
                      <a:cubicBezTo>
                        <a:pt x="8072" y="3832"/>
                        <a:pt x="3866" y="2683"/>
                        <a:pt x="0" y="0"/>
                      </a:cubicBezTo>
                      <a:cubicBezTo>
                        <a:pt x="0" y="0"/>
                        <a:pt x="6299" y="1285"/>
                        <a:pt x="8368" y="2683"/>
                      </a:cubicBezTo>
                    </a:path>
                  </a:pathLst>
                </a:custGeom>
                <a:noFill/>
                <a:ln w="3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34"/>
                <p:cNvSpPr/>
                <p:nvPr/>
              </p:nvSpPr>
              <p:spPr>
                <a:xfrm>
                  <a:off x="2759259" y="4148008"/>
                  <a:ext cx="138646" cy="137482"/>
                </a:xfrm>
                <a:custGeom>
                  <a:avLst/>
                  <a:gdLst/>
                  <a:ahLst/>
                  <a:cxnLst/>
                  <a:rect l="l" t="t" r="r" b="b"/>
                  <a:pathLst>
                    <a:path w="5003" h="4961" extrusionOk="0">
                      <a:moveTo>
                        <a:pt x="2469" y="0"/>
                      </a:moveTo>
                      <a:cubicBezTo>
                        <a:pt x="1926" y="0"/>
                        <a:pt x="1410" y="218"/>
                        <a:pt x="921" y="646"/>
                      </a:cubicBezTo>
                      <a:cubicBezTo>
                        <a:pt x="364" y="1112"/>
                        <a:pt x="68" y="1669"/>
                        <a:pt x="34" y="2294"/>
                      </a:cubicBezTo>
                      <a:cubicBezTo>
                        <a:pt x="0" y="2931"/>
                        <a:pt x="216" y="3511"/>
                        <a:pt x="694" y="4057"/>
                      </a:cubicBezTo>
                      <a:cubicBezTo>
                        <a:pt x="1171" y="4614"/>
                        <a:pt x="1717" y="4909"/>
                        <a:pt x="2342" y="4955"/>
                      </a:cubicBezTo>
                      <a:cubicBezTo>
                        <a:pt x="2399" y="4959"/>
                        <a:pt x="2455" y="4961"/>
                        <a:pt x="2511" y="4961"/>
                      </a:cubicBezTo>
                      <a:cubicBezTo>
                        <a:pt x="3074" y="4961"/>
                        <a:pt x="3608" y="4752"/>
                        <a:pt x="4104" y="4318"/>
                      </a:cubicBezTo>
                      <a:cubicBezTo>
                        <a:pt x="4650" y="3841"/>
                        <a:pt x="4946" y="3283"/>
                        <a:pt x="4968" y="2670"/>
                      </a:cubicBezTo>
                      <a:cubicBezTo>
                        <a:pt x="5003" y="2056"/>
                        <a:pt x="4787" y="1464"/>
                        <a:pt x="4309" y="919"/>
                      </a:cubicBezTo>
                      <a:cubicBezTo>
                        <a:pt x="3832" y="373"/>
                        <a:pt x="3286" y="66"/>
                        <a:pt x="2661" y="9"/>
                      </a:cubicBezTo>
                      <a:cubicBezTo>
                        <a:pt x="2596" y="3"/>
                        <a:pt x="2533" y="0"/>
                        <a:pt x="246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34"/>
                <p:cNvSpPr/>
                <p:nvPr/>
              </p:nvSpPr>
              <p:spPr>
                <a:xfrm>
                  <a:off x="2792652" y="4181567"/>
                  <a:ext cx="71221" cy="71027"/>
                </a:xfrm>
                <a:custGeom>
                  <a:avLst/>
                  <a:gdLst/>
                  <a:ahLst/>
                  <a:cxnLst/>
                  <a:rect l="l" t="t" r="r" b="b"/>
                  <a:pathLst>
                    <a:path w="2570" h="2563" extrusionOk="0">
                      <a:moveTo>
                        <a:pt x="1293" y="0"/>
                      </a:moveTo>
                      <a:cubicBezTo>
                        <a:pt x="992" y="0"/>
                        <a:pt x="697" y="113"/>
                        <a:pt x="478" y="322"/>
                      </a:cubicBezTo>
                      <a:cubicBezTo>
                        <a:pt x="216" y="538"/>
                        <a:pt x="46" y="845"/>
                        <a:pt x="23" y="1174"/>
                      </a:cubicBezTo>
                      <a:cubicBezTo>
                        <a:pt x="0" y="1515"/>
                        <a:pt x="125" y="1845"/>
                        <a:pt x="364" y="2084"/>
                      </a:cubicBezTo>
                      <a:cubicBezTo>
                        <a:pt x="569" y="2357"/>
                        <a:pt x="876" y="2527"/>
                        <a:pt x="1217" y="2561"/>
                      </a:cubicBezTo>
                      <a:cubicBezTo>
                        <a:pt x="1232" y="2562"/>
                        <a:pt x="1247" y="2562"/>
                        <a:pt x="1262" y="2562"/>
                      </a:cubicBezTo>
                      <a:cubicBezTo>
                        <a:pt x="1576" y="2562"/>
                        <a:pt x="1888" y="2449"/>
                        <a:pt x="2126" y="2232"/>
                      </a:cubicBezTo>
                      <a:cubicBezTo>
                        <a:pt x="2388" y="2016"/>
                        <a:pt x="2547" y="1709"/>
                        <a:pt x="2570" y="1379"/>
                      </a:cubicBezTo>
                      <a:cubicBezTo>
                        <a:pt x="2558" y="685"/>
                        <a:pt x="2058" y="106"/>
                        <a:pt x="1376" y="3"/>
                      </a:cubicBezTo>
                      <a:cubicBezTo>
                        <a:pt x="1348" y="1"/>
                        <a:pt x="1321" y="0"/>
                        <a:pt x="129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8" name="Google Shape;1228;p34"/>
              <p:cNvGrpSpPr/>
              <p:nvPr/>
            </p:nvGrpSpPr>
            <p:grpSpPr>
              <a:xfrm rot="-8800623" flipH="1">
                <a:off x="408534" y="1496186"/>
                <a:ext cx="890612" cy="845046"/>
                <a:chOff x="4650882" y="4443805"/>
                <a:chExt cx="890706" cy="845134"/>
              </a:xfrm>
            </p:grpSpPr>
            <p:sp>
              <p:nvSpPr>
                <p:cNvPr id="1229" name="Google Shape;1229;p34"/>
                <p:cNvSpPr/>
                <p:nvPr/>
              </p:nvSpPr>
              <p:spPr>
                <a:xfrm>
                  <a:off x="4757352" y="4522535"/>
                  <a:ext cx="784236" cy="737291"/>
                </a:xfrm>
                <a:custGeom>
                  <a:avLst/>
                  <a:gdLst/>
                  <a:ahLst/>
                  <a:cxnLst/>
                  <a:rect l="l" t="t" r="r" b="b"/>
                  <a:pathLst>
                    <a:path w="28299" h="26605" extrusionOk="0">
                      <a:moveTo>
                        <a:pt x="251" y="1"/>
                      </a:moveTo>
                      <a:lnTo>
                        <a:pt x="1" y="80"/>
                      </a:lnTo>
                      <a:cubicBezTo>
                        <a:pt x="12" y="114"/>
                        <a:pt x="1467" y="4923"/>
                        <a:pt x="5651" y="10574"/>
                      </a:cubicBezTo>
                      <a:cubicBezTo>
                        <a:pt x="9505" y="15781"/>
                        <a:pt x="16554" y="22784"/>
                        <a:pt x="28219" y="26604"/>
                      </a:cubicBezTo>
                      <a:lnTo>
                        <a:pt x="28298" y="26365"/>
                      </a:lnTo>
                      <a:cubicBezTo>
                        <a:pt x="16702" y="22568"/>
                        <a:pt x="9699" y="15599"/>
                        <a:pt x="5856" y="10426"/>
                      </a:cubicBezTo>
                      <a:cubicBezTo>
                        <a:pt x="1695" y="4821"/>
                        <a:pt x="262" y="57"/>
                        <a:pt x="2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34"/>
                <p:cNvSpPr/>
                <p:nvPr/>
              </p:nvSpPr>
              <p:spPr>
                <a:xfrm>
                  <a:off x="4652129" y="4443805"/>
                  <a:ext cx="196953" cy="270308"/>
                </a:xfrm>
                <a:custGeom>
                  <a:avLst/>
                  <a:gdLst/>
                  <a:ahLst/>
                  <a:cxnLst/>
                  <a:rect l="l" t="t" r="r" b="b"/>
                  <a:pathLst>
                    <a:path w="7107" h="9754" extrusionOk="0">
                      <a:moveTo>
                        <a:pt x="3754" y="0"/>
                      </a:moveTo>
                      <a:cubicBezTo>
                        <a:pt x="3545" y="0"/>
                        <a:pt x="3325" y="65"/>
                        <a:pt x="3093" y="204"/>
                      </a:cubicBezTo>
                      <a:cubicBezTo>
                        <a:pt x="0" y="2068"/>
                        <a:pt x="7106" y="9754"/>
                        <a:pt x="7106" y="9754"/>
                      </a:cubicBezTo>
                      <a:cubicBezTo>
                        <a:pt x="7106" y="9754"/>
                        <a:pt x="6318" y="0"/>
                        <a:pt x="375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34"/>
                <p:cNvSpPr/>
                <p:nvPr/>
              </p:nvSpPr>
              <p:spPr>
                <a:xfrm>
                  <a:off x="4851545" y="4569147"/>
                  <a:ext cx="163892" cy="226882"/>
                </a:xfrm>
                <a:custGeom>
                  <a:avLst/>
                  <a:gdLst/>
                  <a:ahLst/>
                  <a:cxnLst/>
                  <a:rect l="l" t="t" r="r" b="b"/>
                  <a:pathLst>
                    <a:path w="5914" h="8187" extrusionOk="0">
                      <a:moveTo>
                        <a:pt x="2584" y="0"/>
                      </a:moveTo>
                      <a:cubicBezTo>
                        <a:pt x="0" y="0"/>
                        <a:pt x="1968" y="8187"/>
                        <a:pt x="1968" y="8187"/>
                      </a:cubicBezTo>
                      <a:cubicBezTo>
                        <a:pt x="1968" y="8187"/>
                        <a:pt x="5913" y="126"/>
                        <a:pt x="2627" y="1"/>
                      </a:cubicBezTo>
                      <a:cubicBezTo>
                        <a:pt x="2613" y="1"/>
                        <a:pt x="2599" y="0"/>
                        <a:pt x="258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34"/>
                <p:cNvSpPr/>
                <p:nvPr/>
              </p:nvSpPr>
              <p:spPr>
                <a:xfrm>
                  <a:off x="4650882" y="4681768"/>
                  <a:ext cx="250798" cy="113649"/>
                </a:xfrm>
                <a:custGeom>
                  <a:avLst/>
                  <a:gdLst/>
                  <a:ahLst/>
                  <a:cxnLst/>
                  <a:rect l="l" t="t" r="r" b="b"/>
                  <a:pathLst>
                    <a:path w="9050" h="4101" extrusionOk="0">
                      <a:moveTo>
                        <a:pt x="2116" y="1"/>
                      </a:moveTo>
                      <a:cubicBezTo>
                        <a:pt x="1665" y="1"/>
                        <a:pt x="1325" y="176"/>
                        <a:pt x="1160" y="598"/>
                      </a:cubicBezTo>
                      <a:cubicBezTo>
                        <a:pt x="0" y="3543"/>
                        <a:pt x="9050" y="4100"/>
                        <a:pt x="9050" y="4100"/>
                      </a:cubicBezTo>
                      <a:cubicBezTo>
                        <a:pt x="9050" y="4100"/>
                        <a:pt x="4295" y="1"/>
                        <a:pt x="211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34"/>
                <p:cNvSpPr/>
                <p:nvPr/>
              </p:nvSpPr>
              <p:spPr>
                <a:xfrm>
                  <a:off x="4930635" y="4727438"/>
                  <a:ext cx="161204" cy="202495"/>
                </a:xfrm>
                <a:custGeom>
                  <a:avLst/>
                  <a:gdLst/>
                  <a:ahLst/>
                  <a:cxnLst/>
                  <a:rect l="l" t="t" r="r" b="b"/>
                  <a:pathLst>
                    <a:path w="5817" h="7307" extrusionOk="0">
                      <a:moveTo>
                        <a:pt x="2813" y="0"/>
                      </a:moveTo>
                      <a:cubicBezTo>
                        <a:pt x="2757" y="0"/>
                        <a:pt x="2699" y="3"/>
                        <a:pt x="2638" y="8"/>
                      </a:cubicBezTo>
                      <a:cubicBezTo>
                        <a:pt x="1" y="247"/>
                        <a:pt x="3275" y="7307"/>
                        <a:pt x="3275" y="7307"/>
                      </a:cubicBezTo>
                      <a:cubicBezTo>
                        <a:pt x="3275" y="7307"/>
                        <a:pt x="5817" y="0"/>
                        <a:pt x="281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34"/>
                <p:cNvSpPr/>
                <p:nvPr/>
              </p:nvSpPr>
              <p:spPr>
                <a:xfrm>
                  <a:off x="4837855" y="4854109"/>
                  <a:ext cx="179134" cy="81308"/>
                </a:xfrm>
                <a:custGeom>
                  <a:avLst/>
                  <a:gdLst/>
                  <a:ahLst/>
                  <a:cxnLst/>
                  <a:rect l="l" t="t" r="r" b="b"/>
                  <a:pathLst>
                    <a:path w="6464" h="2934" extrusionOk="0">
                      <a:moveTo>
                        <a:pt x="1480" y="1"/>
                      </a:moveTo>
                      <a:cubicBezTo>
                        <a:pt x="983" y="1"/>
                        <a:pt x="607" y="222"/>
                        <a:pt x="461" y="792"/>
                      </a:cubicBezTo>
                      <a:cubicBezTo>
                        <a:pt x="1" y="2561"/>
                        <a:pt x="2082" y="2934"/>
                        <a:pt x="3918" y="2934"/>
                      </a:cubicBezTo>
                      <a:cubicBezTo>
                        <a:pt x="5256" y="2934"/>
                        <a:pt x="6464" y="2736"/>
                        <a:pt x="6464" y="2736"/>
                      </a:cubicBezTo>
                      <a:cubicBezTo>
                        <a:pt x="6464" y="2736"/>
                        <a:pt x="3226" y="1"/>
                        <a:pt x="148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34"/>
                <p:cNvSpPr/>
                <p:nvPr/>
              </p:nvSpPr>
              <p:spPr>
                <a:xfrm>
                  <a:off x="5044365" y="4871319"/>
                  <a:ext cx="154636" cy="178662"/>
                </a:xfrm>
                <a:custGeom>
                  <a:avLst/>
                  <a:gdLst/>
                  <a:ahLst/>
                  <a:cxnLst/>
                  <a:rect l="l" t="t" r="r" b="b"/>
                  <a:pathLst>
                    <a:path w="5580" h="6447" extrusionOk="0">
                      <a:moveTo>
                        <a:pt x="3027" y="0"/>
                      </a:moveTo>
                      <a:cubicBezTo>
                        <a:pt x="2892" y="0"/>
                        <a:pt x="2743" y="18"/>
                        <a:pt x="2582" y="57"/>
                      </a:cubicBezTo>
                      <a:cubicBezTo>
                        <a:pt x="1" y="659"/>
                        <a:pt x="3776" y="6446"/>
                        <a:pt x="3776" y="6446"/>
                      </a:cubicBezTo>
                      <a:cubicBezTo>
                        <a:pt x="3776" y="6446"/>
                        <a:pt x="5579" y="0"/>
                        <a:pt x="302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34"/>
                <p:cNvSpPr/>
                <p:nvPr/>
              </p:nvSpPr>
              <p:spPr>
                <a:xfrm>
                  <a:off x="4903782" y="4989843"/>
                  <a:ext cx="241126" cy="75988"/>
                </a:xfrm>
                <a:custGeom>
                  <a:avLst/>
                  <a:gdLst/>
                  <a:ahLst/>
                  <a:cxnLst/>
                  <a:rect l="l" t="t" r="r" b="b"/>
                  <a:pathLst>
                    <a:path w="8701" h="2742" extrusionOk="0">
                      <a:moveTo>
                        <a:pt x="1631" y="0"/>
                      </a:moveTo>
                      <a:cubicBezTo>
                        <a:pt x="803" y="0"/>
                        <a:pt x="223" y="250"/>
                        <a:pt x="151" y="919"/>
                      </a:cubicBezTo>
                      <a:cubicBezTo>
                        <a:pt x="1" y="2353"/>
                        <a:pt x="1773" y="2742"/>
                        <a:pt x="3742" y="2742"/>
                      </a:cubicBezTo>
                      <a:cubicBezTo>
                        <a:pt x="6082" y="2742"/>
                        <a:pt x="8701" y="2192"/>
                        <a:pt x="8701" y="2192"/>
                      </a:cubicBezTo>
                      <a:cubicBezTo>
                        <a:pt x="8701" y="2192"/>
                        <a:pt x="4082" y="0"/>
                        <a:pt x="163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34"/>
                <p:cNvSpPr/>
                <p:nvPr/>
              </p:nvSpPr>
              <p:spPr>
                <a:xfrm>
                  <a:off x="5165051" y="4923251"/>
                  <a:ext cx="154414" cy="222504"/>
                </a:xfrm>
                <a:custGeom>
                  <a:avLst/>
                  <a:gdLst/>
                  <a:ahLst/>
                  <a:cxnLst/>
                  <a:rect l="l" t="t" r="r" b="b"/>
                  <a:pathLst>
                    <a:path w="5572" h="8029" extrusionOk="0">
                      <a:moveTo>
                        <a:pt x="2979" y="0"/>
                      </a:moveTo>
                      <a:cubicBezTo>
                        <a:pt x="2842" y="0"/>
                        <a:pt x="2694" y="23"/>
                        <a:pt x="2536" y="70"/>
                      </a:cubicBezTo>
                      <a:cubicBezTo>
                        <a:pt x="0" y="832"/>
                        <a:pt x="4525" y="8029"/>
                        <a:pt x="4525" y="8029"/>
                      </a:cubicBezTo>
                      <a:cubicBezTo>
                        <a:pt x="4525" y="8029"/>
                        <a:pt x="5571" y="0"/>
                        <a:pt x="297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8" name="Google Shape;1238;p34"/>
                <p:cNvSpPr/>
                <p:nvPr/>
              </p:nvSpPr>
              <p:spPr>
                <a:xfrm>
                  <a:off x="5097074" y="5104903"/>
                  <a:ext cx="189304" cy="72108"/>
                </a:xfrm>
                <a:custGeom>
                  <a:avLst/>
                  <a:gdLst/>
                  <a:ahLst/>
                  <a:cxnLst/>
                  <a:rect l="l" t="t" r="r" b="b"/>
                  <a:pathLst>
                    <a:path w="6831" h="2602" extrusionOk="0">
                      <a:moveTo>
                        <a:pt x="1584" y="1"/>
                      </a:moveTo>
                      <a:cubicBezTo>
                        <a:pt x="724" y="1"/>
                        <a:pt x="95" y="279"/>
                        <a:pt x="54" y="1076"/>
                      </a:cubicBezTo>
                      <a:cubicBezTo>
                        <a:pt x="0" y="2235"/>
                        <a:pt x="897" y="2602"/>
                        <a:pt x="2055" y="2602"/>
                      </a:cubicBezTo>
                      <a:cubicBezTo>
                        <a:pt x="4054" y="2602"/>
                        <a:pt x="6830" y="1508"/>
                        <a:pt x="6830" y="1508"/>
                      </a:cubicBezTo>
                      <a:cubicBezTo>
                        <a:pt x="6830" y="1508"/>
                        <a:pt x="3583" y="1"/>
                        <a:pt x="158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34"/>
                <p:cNvSpPr/>
                <p:nvPr/>
              </p:nvSpPr>
              <p:spPr>
                <a:xfrm>
                  <a:off x="5318493" y="5051613"/>
                  <a:ext cx="149980" cy="177305"/>
                </a:xfrm>
                <a:custGeom>
                  <a:avLst/>
                  <a:gdLst/>
                  <a:ahLst/>
                  <a:cxnLst/>
                  <a:rect l="l" t="t" r="r" b="b"/>
                  <a:pathLst>
                    <a:path w="5412" h="6398" extrusionOk="0">
                      <a:moveTo>
                        <a:pt x="3063" y="0"/>
                      </a:moveTo>
                      <a:cubicBezTo>
                        <a:pt x="2843" y="0"/>
                        <a:pt x="2604" y="63"/>
                        <a:pt x="2342" y="202"/>
                      </a:cubicBezTo>
                      <a:cubicBezTo>
                        <a:pt x="0" y="1452"/>
                        <a:pt x="5412" y="6398"/>
                        <a:pt x="5412" y="6398"/>
                      </a:cubicBezTo>
                      <a:cubicBezTo>
                        <a:pt x="5412" y="6398"/>
                        <a:pt x="5271" y="0"/>
                        <a:pt x="306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0" name="Google Shape;1240;p34"/>
                <p:cNvSpPr/>
                <p:nvPr/>
              </p:nvSpPr>
              <p:spPr>
                <a:xfrm>
                  <a:off x="5221833" y="5215529"/>
                  <a:ext cx="242540" cy="73410"/>
                </a:xfrm>
                <a:custGeom>
                  <a:avLst/>
                  <a:gdLst/>
                  <a:ahLst/>
                  <a:cxnLst/>
                  <a:rect l="l" t="t" r="r" b="b"/>
                  <a:pathLst>
                    <a:path w="8752" h="2649" extrusionOk="0">
                      <a:moveTo>
                        <a:pt x="3446" y="0"/>
                      </a:moveTo>
                      <a:cubicBezTo>
                        <a:pt x="1591" y="0"/>
                        <a:pt x="1" y="322"/>
                        <a:pt x="168" y="1461"/>
                      </a:cubicBezTo>
                      <a:cubicBezTo>
                        <a:pt x="298" y="2334"/>
                        <a:pt x="1025" y="2648"/>
                        <a:pt x="2005" y="2648"/>
                      </a:cubicBezTo>
                      <a:cubicBezTo>
                        <a:pt x="4534" y="2648"/>
                        <a:pt x="8752" y="551"/>
                        <a:pt x="8752" y="551"/>
                      </a:cubicBezTo>
                      <a:cubicBezTo>
                        <a:pt x="8752" y="551"/>
                        <a:pt x="5872" y="0"/>
                        <a:pt x="344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241" name="Google Shape;1241;p34"/>
            <p:cNvGrpSpPr/>
            <p:nvPr/>
          </p:nvGrpSpPr>
          <p:grpSpPr>
            <a:xfrm>
              <a:off x="444050" y="1034714"/>
              <a:ext cx="4128085" cy="3308460"/>
              <a:chOff x="444050" y="1034714"/>
              <a:chExt cx="4128085" cy="3308460"/>
            </a:xfrm>
          </p:grpSpPr>
          <p:sp>
            <p:nvSpPr>
              <p:cNvPr id="1242" name="Google Shape;1242;p34"/>
              <p:cNvSpPr/>
              <p:nvPr/>
            </p:nvSpPr>
            <p:spPr>
              <a:xfrm>
                <a:off x="444050" y="1034714"/>
                <a:ext cx="4128085" cy="3308460"/>
              </a:xfrm>
              <a:custGeom>
                <a:avLst/>
                <a:gdLst/>
                <a:ahLst/>
                <a:cxnLst/>
                <a:rect l="l" t="t" r="r" b="b"/>
                <a:pathLst>
                  <a:path w="202979" h="165134" extrusionOk="0">
                    <a:moveTo>
                      <a:pt x="118231" y="1"/>
                    </a:moveTo>
                    <a:cubicBezTo>
                      <a:pt x="106009" y="1"/>
                      <a:pt x="93895" y="2391"/>
                      <a:pt x="83326" y="7433"/>
                    </a:cubicBezTo>
                    <a:cubicBezTo>
                      <a:pt x="70550" y="13537"/>
                      <a:pt x="60977" y="24745"/>
                      <a:pt x="47734" y="29682"/>
                    </a:cubicBezTo>
                    <a:cubicBezTo>
                      <a:pt x="0" y="47462"/>
                      <a:pt x="14344" y="99565"/>
                      <a:pt x="20281" y="107571"/>
                    </a:cubicBezTo>
                    <a:cubicBezTo>
                      <a:pt x="40796" y="135258"/>
                      <a:pt x="73119" y="160109"/>
                      <a:pt x="111046" y="164612"/>
                    </a:cubicBezTo>
                    <a:cubicBezTo>
                      <a:pt x="114019" y="164963"/>
                      <a:pt x="117005" y="165134"/>
                      <a:pt x="119987" y="165134"/>
                    </a:cubicBezTo>
                    <a:cubicBezTo>
                      <a:pt x="141368" y="165134"/>
                      <a:pt x="162556" y="156360"/>
                      <a:pt x="177193" y="142396"/>
                    </a:cubicBezTo>
                    <a:cubicBezTo>
                      <a:pt x="193872" y="126518"/>
                      <a:pt x="202378" y="104602"/>
                      <a:pt x="202645" y="82920"/>
                    </a:cubicBezTo>
                    <a:cubicBezTo>
                      <a:pt x="202978" y="57836"/>
                      <a:pt x="191937" y="32151"/>
                      <a:pt x="170222" y="16072"/>
                    </a:cubicBezTo>
                    <a:cubicBezTo>
                      <a:pt x="156143" y="5675"/>
                      <a:pt x="137060" y="1"/>
                      <a:pt x="11823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34"/>
              <p:cNvSpPr/>
              <p:nvPr/>
            </p:nvSpPr>
            <p:spPr>
              <a:xfrm>
                <a:off x="444050" y="1034714"/>
                <a:ext cx="4128085" cy="3308460"/>
              </a:xfrm>
              <a:custGeom>
                <a:avLst/>
                <a:gdLst/>
                <a:ahLst/>
                <a:cxnLst/>
                <a:rect l="l" t="t" r="r" b="b"/>
                <a:pathLst>
                  <a:path w="202979" h="165134" extrusionOk="0">
                    <a:moveTo>
                      <a:pt x="118231" y="1"/>
                    </a:moveTo>
                    <a:cubicBezTo>
                      <a:pt x="106009" y="1"/>
                      <a:pt x="93895" y="2391"/>
                      <a:pt x="83326" y="7433"/>
                    </a:cubicBezTo>
                    <a:cubicBezTo>
                      <a:pt x="70550" y="13537"/>
                      <a:pt x="60977" y="24745"/>
                      <a:pt x="47734" y="29682"/>
                    </a:cubicBezTo>
                    <a:cubicBezTo>
                      <a:pt x="0" y="47462"/>
                      <a:pt x="14344" y="99565"/>
                      <a:pt x="20281" y="107571"/>
                    </a:cubicBezTo>
                    <a:cubicBezTo>
                      <a:pt x="40796" y="135258"/>
                      <a:pt x="73119" y="160109"/>
                      <a:pt x="111046" y="164612"/>
                    </a:cubicBezTo>
                    <a:cubicBezTo>
                      <a:pt x="114019" y="164963"/>
                      <a:pt x="117005" y="165134"/>
                      <a:pt x="119987" y="165134"/>
                    </a:cubicBezTo>
                    <a:cubicBezTo>
                      <a:pt x="141368" y="165134"/>
                      <a:pt x="162556" y="156360"/>
                      <a:pt x="177193" y="142396"/>
                    </a:cubicBezTo>
                    <a:cubicBezTo>
                      <a:pt x="193872" y="126518"/>
                      <a:pt x="202378" y="104602"/>
                      <a:pt x="202645" y="82920"/>
                    </a:cubicBezTo>
                    <a:cubicBezTo>
                      <a:pt x="202978" y="57836"/>
                      <a:pt x="191937" y="32151"/>
                      <a:pt x="170222" y="16072"/>
                    </a:cubicBezTo>
                    <a:cubicBezTo>
                      <a:pt x="156143" y="5675"/>
                      <a:pt x="137060" y="1"/>
                      <a:pt x="11823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4" name="Google Shape;1244;p34"/>
              <p:cNvSpPr/>
              <p:nvPr/>
            </p:nvSpPr>
            <p:spPr>
              <a:xfrm>
                <a:off x="3212434" y="3779159"/>
                <a:ext cx="36160" cy="199729"/>
              </a:xfrm>
              <a:custGeom>
                <a:avLst/>
                <a:gdLst/>
                <a:ahLst/>
                <a:cxnLst/>
                <a:rect l="l" t="t" r="r" b="b"/>
                <a:pathLst>
                  <a:path w="1778" h="9969" extrusionOk="0">
                    <a:moveTo>
                      <a:pt x="1247" y="1"/>
                    </a:moveTo>
                    <a:cubicBezTo>
                      <a:pt x="1129" y="1"/>
                      <a:pt x="1009" y="76"/>
                      <a:pt x="977" y="239"/>
                    </a:cubicBezTo>
                    <a:cubicBezTo>
                      <a:pt x="677" y="3374"/>
                      <a:pt x="844" y="6543"/>
                      <a:pt x="43" y="9612"/>
                    </a:cubicBezTo>
                    <a:cubicBezTo>
                      <a:pt x="1" y="9824"/>
                      <a:pt x="174" y="9969"/>
                      <a:pt x="340" y="9969"/>
                    </a:cubicBezTo>
                    <a:cubicBezTo>
                      <a:pt x="435" y="9969"/>
                      <a:pt x="528" y="9922"/>
                      <a:pt x="577" y="9812"/>
                    </a:cubicBezTo>
                    <a:cubicBezTo>
                      <a:pt x="1778" y="7077"/>
                      <a:pt x="1477" y="3208"/>
                      <a:pt x="1511" y="239"/>
                    </a:cubicBezTo>
                    <a:cubicBezTo>
                      <a:pt x="1494" y="85"/>
                      <a:pt x="1371" y="1"/>
                      <a:pt x="1247" y="1"/>
                    </a:cubicBezTo>
                    <a:close/>
                  </a:path>
                </a:pathLst>
              </a:custGeom>
              <a:solidFill>
                <a:srgbClr val="7B498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34"/>
              <p:cNvSpPr/>
              <p:nvPr/>
            </p:nvSpPr>
            <p:spPr>
              <a:xfrm>
                <a:off x="3370681" y="3480647"/>
                <a:ext cx="81879" cy="294294"/>
              </a:xfrm>
              <a:custGeom>
                <a:avLst/>
                <a:gdLst/>
                <a:ahLst/>
                <a:cxnLst/>
                <a:rect l="l" t="t" r="r" b="b"/>
                <a:pathLst>
                  <a:path w="4026" h="14689" extrusionOk="0">
                    <a:moveTo>
                      <a:pt x="3649" y="1"/>
                    </a:moveTo>
                    <a:cubicBezTo>
                      <a:pt x="3554" y="1"/>
                      <a:pt x="3460" y="49"/>
                      <a:pt x="3403" y="161"/>
                    </a:cubicBezTo>
                    <a:cubicBezTo>
                      <a:pt x="1535" y="4531"/>
                      <a:pt x="134" y="9601"/>
                      <a:pt x="1" y="14438"/>
                    </a:cubicBezTo>
                    <a:cubicBezTo>
                      <a:pt x="1" y="14605"/>
                      <a:pt x="134" y="14688"/>
                      <a:pt x="272" y="14688"/>
                    </a:cubicBezTo>
                    <a:cubicBezTo>
                      <a:pt x="409" y="14688"/>
                      <a:pt x="551" y="14605"/>
                      <a:pt x="568" y="14438"/>
                    </a:cubicBezTo>
                    <a:cubicBezTo>
                      <a:pt x="1168" y="9601"/>
                      <a:pt x="2036" y="4931"/>
                      <a:pt x="3937" y="428"/>
                    </a:cubicBezTo>
                    <a:cubicBezTo>
                      <a:pt x="4025" y="185"/>
                      <a:pt x="3836" y="1"/>
                      <a:pt x="3649" y="1"/>
                    </a:cubicBezTo>
                    <a:close/>
                  </a:path>
                </a:pathLst>
              </a:custGeom>
              <a:solidFill>
                <a:srgbClr val="7B498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6" name="Google Shape;1246;p34"/>
              <p:cNvSpPr/>
              <p:nvPr/>
            </p:nvSpPr>
            <p:spPr>
              <a:xfrm>
                <a:off x="3525187" y="3287896"/>
                <a:ext cx="65080" cy="218101"/>
              </a:xfrm>
              <a:custGeom>
                <a:avLst/>
                <a:gdLst/>
                <a:ahLst/>
                <a:cxnLst/>
                <a:rect l="l" t="t" r="r" b="b"/>
                <a:pathLst>
                  <a:path w="3200" h="10886" extrusionOk="0">
                    <a:moveTo>
                      <a:pt x="2818" y="0"/>
                    </a:moveTo>
                    <a:cubicBezTo>
                      <a:pt x="2728" y="0"/>
                      <a:pt x="2645" y="52"/>
                      <a:pt x="2611" y="175"/>
                    </a:cubicBezTo>
                    <a:cubicBezTo>
                      <a:pt x="1377" y="3511"/>
                      <a:pt x="510" y="6980"/>
                      <a:pt x="76" y="10516"/>
                    </a:cubicBezTo>
                    <a:cubicBezTo>
                      <a:pt x="0" y="10744"/>
                      <a:pt x="172" y="10885"/>
                      <a:pt x="341" y="10885"/>
                    </a:cubicBezTo>
                    <a:cubicBezTo>
                      <a:pt x="469" y="10885"/>
                      <a:pt x="595" y="10804"/>
                      <a:pt x="610" y="10616"/>
                    </a:cubicBezTo>
                    <a:cubicBezTo>
                      <a:pt x="1310" y="7181"/>
                      <a:pt x="1977" y="3778"/>
                      <a:pt x="3111" y="442"/>
                    </a:cubicBezTo>
                    <a:cubicBezTo>
                      <a:pt x="3200" y="199"/>
                      <a:pt x="2995" y="0"/>
                      <a:pt x="2818" y="0"/>
                    </a:cubicBezTo>
                    <a:close/>
                  </a:path>
                </a:pathLst>
              </a:custGeom>
              <a:solidFill>
                <a:srgbClr val="7B498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34"/>
              <p:cNvSpPr/>
              <p:nvPr/>
            </p:nvSpPr>
            <p:spPr>
              <a:xfrm>
                <a:off x="3718964" y="3028572"/>
                <a:ext cx="70510" cy="203836"/>
              </a:xfrm>
              <a:custGeom>
                <a:avLst/>
                <a:gdLst/>
                <a:ahLst/>
                <a:cxnLst/>
                <a:rect l="l" t="t" r="r" b="b"/>
                <a:pathLst>
                  <a:path w="3467" h="10174" extrusionOk="0">
                    <a:moveTo>
                      <a:pt x="3080" y="0"/>
                    </a:moveTo>
                    <a:cubicBezTo>
                      <a:pt x="2980" y="0"/>
                      <a:pt x="2880" y="52"/>
                      <a:pt x="2823" y="177"/>
                    </a:cubicBezTo>
                    <a:cubicBezTo>
                      <a:pt x="1489" y="3246"/>
                      <a:pt x="989" y="6615"/>
                      <a:pt x="21" y="9817"/>
                    </a:cubicBezTo>
                    <a:cubicBezTo>
                      <a:pt x="0" y="10029"/>
                      <a:pt x="168" y="10174"/>
                      <a:pt x="336" y="10174"/>
                    </a:cubicBezTo>
                    <a:cubicBezTo>
                      <a:pt x="432" y="10174"/>
                      <a:pt x="528" y="10127"/>
                      <a:pt x="588" y="10017"/>
                    </a:cubicBezTo>
                    <a:cubicBezTo>
                      <a:pt x="1756" y="6882"/>
                      <a:pt x="2056" y="3513"/>
                      <a:pt x="3357" y="410"/>
                    </a:cubicBezTo>
                    <a:cubicBezTo>
                      <a:pt x="3467" y="191"/>
                      <a:pt x="3273" y="0"/>
                      <a:pt x="3080" y="0"/>
                    </a:cubicBezTo>
                    <a:close/>
                  </a:path>
                </a:pathLst>
              </a:custGeom>
              <a:solidFill>
                <a:srgbClr val="7B498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8" name="Google Shape;1248;p34"/>
              <p:cNvSpPr/>
              <p:nvPr/>
            </p:nvSpPr>
            <p:spPr>
              <a:xfrm>
                <a:off x="1261523" y="1130157"/>
                <a:ext cx="2682415" cy="3208585"/>
              </a:xfrm>
              <a:custGeom>
                <a:avLst/>
                <a:gdLst/>
                <a:ahLst/>
                <a:cxnLst/>
                <a:rect l="l" t="t" r="r" b="b"/>
                <a:pathLst>
                  <a:path w="131895" h="160149" extrusionOk="0">
                    <a:moveTo>
                      <a:pt x="107544" y="0"/>
                    </a:moveTo>
                    <a:lnTo>
                      <a:pt x="47201" y="934"/>
                    </a:lnTo>
                    <a:cubicBezTo>
                      <a:pt x="45833" y="1468"/>
                      <a:pt x="44466" y="2068"/>
                      <a:pt x="43165" y="2702"/>
                    </a:cubicBezTo>
                    <a:cubicBezTo>
                      <a:pt x="38395" y="4937"/>
                      <a:pt x="34058" y="7939"/>
                      <a:pt x="29855" y="11042"/>
                    </a:cubicBezTo>
                    <a:cubicBezTo>
                      <a:pt x="39962" y="33991"/>
                      <a:pt x="24785" y="66014"/>
                      <a:pt x="19848" y="73253"/>
                    </a:cubicBezTo>
                    <a:cubicBezTo>
                      <a:pt x="9040" y="88964"/>
                      <a:pt x="0" y="106643"/>
                      <a:pt x="1001" y="125957"/>
                    </a:cubicBezTo>
                    <a:cubicBezTo>
                      <a:pt x="20015" y="143303"/>
                      <a:pt x="44032" y="156646"/>
                      <a:pt x="70851" y="159848"/>
                    </a:cubicBezTo>
                    <a:cubicBezTo>
                      <a:pt x="71985" y="159981"/>
                      <a:pt x="73119" y="160082"/>
                      <a:pt x="74220" y="160148"/>
                    </a:cubicBezTo>
                    <a:lnTo>
                      <a:pt x="93667" y="158480"/>
                    </a:lnTo>
                    <a:cubicBezTo>
                      <a:pt x="94801" y="155278"/>
                      <a:pt x="96269" y="152009"/>
                      <a:pt x="98604" y="149507"/>
                    </a:cubicBezTo>
                    <a:cubicBezTo>
                      <a:pt x="109645" y="137732"/>
                      <a:pt x="116384" y="135597"/>
                      <a:pt x="125223" y="117584"/>
                    </a:cubicBezTo>
                    <a:cubicBezTo>
                      <a:pt x="131895" y="103975"/>
                      <a:pt x="131561" y="87163"/>
                      <a:pt x="127625" y="72352"/>
                    </a:cubicBezTo>
                    <a:cubicBezTo>
                      <a:pt x="124056" y="58842"/>
                      <a:pt x="115950" y="43198"/>
                      <a:pt x="106443" y="33758"/>
                    </a:cubicBezTo>
                    <a:cubicBezTo>
                      <a:pt x="103341" y="30689"/>
                      <a:pt x="100239" y="27387"/>
                      <a:pt x="97203" y="23951"/>
                    </a:cubicBezTo>
                    <a:cubicBezTo>
                      <a:pt x="100205" y="23317"/>
                      <a:pt x="102907" y="21816"/>
                      <a:pt x="105776" y="18247"/>
                    </a:cubicBezTo>
                    <a:cubicBezTo>
                      <a:pt x="108645" y="14677"/>
                      <a:pt x="113915" y="8773"/>
                      <a:pt x="107544" y="0"/>
                    </a:cubicBezTo>
                    <a:close/>
                  </a:path>
                </a:pathLst>
              </a:custGeom>
              <a:solidFill>
                <a:srgbClr val="AE5F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1249;p34"/>
              <p:cNvSpPr/>
              <p:nvPr/>
            </p:nvSpPr>
            <p:spPr>
              <a:xfrm>
                <a:off x="1261523" y="1130157"/>
                <a:ext cx="2316767" cy="3208585"/>
              </a:xfrm>
              <a:custGeom>
                <a:avLst/>
                <a:gdLst/>
                <a:ahLst/>
                <a:cxnLst/>
                <a:rect l="l" t="t" r="r" b="b"/>
                <a:pathLst>
                  <a:path w="113916" h="160149" extrusionOk="0">
                    <a:moveTo>
                      <a:pt x="107544" y="0"/>
                    </a:moveTo>
                    <a:lnTo>
                      <a:pt x="47201" y="934"/>
                    </a:lnTo>
                    <a:cubicBezTo>
                      <a:pt x="45833" y="1468"/>
                      <a:pt x="44466" y="2068"/>
                      <a:pt x="43165" y="2702"/>
                    </a:cubicBezTo>
                    <a:cubicBezTo>
                      <a:pt x="38395" y="4937"/>
                      <a:pt x="34058" y="7939"/>
                      <a:pt x="29855" y="11042"/>
                    </a:cubicBezTo>
                    <a:cubicBezTo>
                      <a:pt x="39962" y="33991"/>
                      <a:pt x="24785" y="66014"/>
                      <a:pt x="19848" y="73253"/>
                    </a:cubicBezTo>
                    <a:cubicBezTo>
                      <a:pt x="9040" y="88964"/>
                      <a:pt x="0" y="106643"/>
                      <a:pt x="1001" y="125957"/>
                    </a:cubicBezTo>
                    <a:cubicBezTo>
                      <a:pt x="20015" y="143303"/>
                      <a:pt x="44032" y="156646"/>
                      <a:pt x="70851" y="159848"/>
                    </a:cubicBezTo>
                    <a:cubicBezTo>
                      <a:pt x="71985" y="159981"/>
                      <a:pt x="73119" y="160082"/>
                      <a:pt x="74220" y="160148"/>
                    </a:cubicBezTo>
                    <a:lnTo>
                      <a:pt x="93667" y="158480"/>
                    </a:lnTo>
                    <a:cubicBezTo>
                      <a:pt x="94801" y="155311"/>
                      <a:pt x="96236" y="152042"/>
                      <a:pt x="98571" y="149541"/>
                    </a:cubicBezTo>
                    <a:cubicBezTo>
                      <a:pt x="96889" y="147859"/>
                      <a:pt x="89215" y="147655"/>
                      <a:pt x="81407" y="147655"/>
                    </a:cubicBezTo>
                    <a:cubicBezTo>
                      <a:pt x="78908" y="147655"/>
                      <a:pt x="76395" y="147676"/>
                      <a:pt x="74061" y="147676"/>
                    </a:cubicBezTo>
                    <a:cubicBezTo>
                      <a:pt x="69657" y="147676"/>
                      <a:pt x="65889" y="147602"/>
                      <a:pt x="64046" y="147172"/>
                    </a:cubicBezTo>
                    <a:cubicBezTo>
                      <a:pt x="45700" y="143003"/>
                      <a:pt x="18580" y="122988"/>
                      <a:pt x="33491" y="92700"/>
                    </a:cubicBezTo>
                    <a:cubicBezTo>
                      <a:pt x="36093" y="87363"/>
                      <a:pt x="36927" y="81292"/>
                      <a:pt x="39562" y="75988"/>
                    </a:cubicBezTo>
                    <a:cubicBezTo>
                      <a:pt x="42097" y="70818"/>
                      <a:pt x="44766" y="65781"/>
                      <a:pt x="47701" y="60877"/>
                    </a:cubicBezTo>
                    <a:cubicBezTo>
                      <a:pt x="53472" y="51237"/>
                      <a:pt x="60143" y="42030"/>
                      <a:pt x="70251" y="36693"/>
                    </a:cubicBezTo>
                    <a:cubicBezTo>
                      <a:pt x="79357" y="31856"/>
                      <a:pt x="89564" y="29788"/>
                      <a:pt x="99071" y="26019"/>
                    </a:cubicBezTo>
                    <a:cubicBezTo>
                      <a:pt x="98437" y="25318"/>
                      <a:pt x="97837" y="24651"/>
                      <a:pt x="97203" y="23917"/>
                    </a:cubicBezTo>
                    <a:cubicBezTo>
                      <a:pt x="100205" y="23284"/>
                      <a:pt x="102907" y="21783"/>
                      <a:pt x="105776" y="18213"/>
                    </a:cubicBezTo>
                    <a:cubicBezTo>
                      <a:pt x="108645" y="14644"/>
                      <a:pt x="113915" y="8773"/>
                      <a:pt x="107544" y="0"/>
                    </a:cubicBez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1250;p34"/>
              <p:cNvSpPr/>
              <p:nvPr/>
            </p:nvSpPr>
            <p:spPr>
              <a:xfrm>
                <a:off x="3648148" y="2853672"/>
                <a:ext cx="80760" cy="106286"/>
              </a:xfrm>
              <a:custGeom>
                <a:avLst/>
                <a:gdLst/>
                <a:ahLst/>
                <a:cxnLst/>
                <a:rect l="l" t="t" r="r" b="b"/>
                <a:pathLst>
                  <a:path w="3971" h="5305" extrusionOk="0">
                    <a:moveTo>
                      <a:pt x="2202" y="434"/>
                    </a:moveTo>
                    <a:cubicBezTo>
                      <a:pt x="1402" y="1"/>
                      <a:pt x="735" y="634"/>
                      <a:pt x="334" y="1368"/>
                    </a:cubicBezTo>
                    <a:cubicBezTo>
                      <a:pt x="168" y="1602"/>
                      <a:pt x="68" y="1869"/>
                      <a:pt x="68" y="2135"/>
                    </a:cubicBezTo>
                    <a:cubicBezTo>
                      <a:pt x="34" y="2302"/>
                      <a:pt x="1" y="2469"/>
                      <a:pt x="1" y="2602"/>
                    </a:cubicBezTo>
                    <a:cubicBezTo>
                      <a:pt x="34" y="3336"/>
                      <a:pt x="234" y="4070"/>
                      <a:pt x="635" y="4704"/>
                    </a:cubicBezTo>
                    <a:cubicBezTo>
                      <a:pt x="668" y="4771"/>
                      <a:pt x="668" y="4837"/>
                      <a:pt x="701" y="4904"/>
                    </a:cubicBezTo>
                    <a:cubicBezTo>
                      <a:pt x="735" y="5071"/>
                      <a:pt x="868" y="5171"/>
                      <a:pt x="1035" y="5138"/>
                    </a:cubicBezTo>
                    <a:cubicBezTo>
                      <a:pt x="1102" y="5138"/>
                      <a:pt x="1135" y="5138"/>
                      <a:pt x="1168" y="5104"/>
                    </a:cubicBezTo>
                    <a:cubicBezTo>
                      <a:pt x="1435" y="5238"/>
                      <a:pt x="1702" y="5304"/>
                      <a:pt x="2002" y="5238"/>
                    </a:cubicBezTo>
                    <a:cubicBezTo>
                      <a:pt x="3570" y="4871"/>
                      <a:pt x="3970" y="2235"/>
                      <a:pt x="2936" y="1201"/>
                    </a:cubicBezTo>
                    <a:cubicBezTo>
                      <a:pt x="2770" y="868"/>
                      <a:pt x="2536" y="601"/>
                      <a:pt x="2202" y="4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1" name="Google Shape;1251;p34"/>
              <p:cNvSpPr/>
              <p:nvPr/>
            </p:nvSpPr>
            <p:spPr>
              <a:xfrm>
                <a:off x="1278484" y="3444445"/>
                <a:ext cx="2078635" cy="898229"/>
              </a:xfrm>
              <a:custGeom>
                <a:avLst/>
                <a:gdLst/>
                <a:ahLst/>
                <a:cxnLst/>
                <a:rect l="l" t="t" r="r" b="b"/>
                <a:pathLst>
                  <a:path w="102207" h="44833" extrusionOk="0">
                    <a:moveTo>
                      <a:pt x="601" y="0"/>
                    </a:moveTo>
                    <a:cubicBezTo>
                      <a:pt x="134" y="3469"/>
                      <a:pt x="0" y="6972"/>
                      <a:pt x="167" y="10441"/>
                    </a:cubicBezTo>
                    <a:cubicBezTo>
                      <a:pt x="19181" y="27787"/>
                      <a:pt x="43198" y="41130"/>
                      <a:pt x="70017" y="44299"/>
                    </a:cubicBezTo>
                    <a:cubicBezTo>
                      <a:pt x="73040" y="44656"/>
                      <a:pt x="76077" y="44832"/>
                      <a:pt x="79112" y="44832"/>
                    </a:cubicBezTo>
                    <a:cubicBezTo>
                      <a:pt x="84015" y="44832"/>
                      <a:pt x="88913" y="44371"/>
                      <a:pt x="93734" y="43465"/>
                    </a:cubicBezTo>
                    <a:cubicBezTo>
                      <a:pt x="94701" y="40296"/>
                      <a:pt x="95769" y="36126"/>
                      <a:pt x="97770" y="33991"/>
                    </a:cubicBezTo>
                    <a:cubicBezTo>
                      <a:pt x="99338" y="32323"/>
                      <a:pt x="100806" y="30856"/>
                      <a:pt x="102207" y="29488"/>
                    </a:cubicBezTo>
                    <a:lnTo>
                      <a:pt x="102207" y="29488"/>
                    </a:lnTo>
                    <a:cubicBezTo>
                      <a:pt x="99538" y="29722"/>
                      <a:pt x="96870" y="29822"/>
                      <a:pt x="94268" y="29855"/>
                    </a:cubicBezTo>
                    <a:cubicBezTo>
                      <a:pt x="93458" y="29869"/>
                      <a:pt x="92648" y="29876"/>
                      <a:pt x="91839" y="29876"/>
                    </a:cubicBezTo>
                    <a:cubicBezTo>
                      <a:pt x="86986" y="29876"/>
                      <a:pt x="82154" y="29631"/>
                      <a:pt x="77322" y="29288"/>
                    </a:cubicBezTo>
                    <a:cubicBezTo>
                      <a:pt x="71885" y="28888"/>
                      <a:pt x="66448" y="28487"/>
                      <a:pt x="61044" y="27754"/>
                    </a:cubicBezTo>
                    <a:cubicBezTo>
                      <a:pt x="40262" y="24918"/>
                      <a:pt x="20648" y="16412"/>
                      <a:pt x="4337" y="3203"/>
                    </a:cubicBezTo>
                    <a:cubicBezTo>
                      <a:pt x="3103" y="2169"/>
                      <a:pt x="1835" y="1101"/>
                      <a:pt x="60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2" name="Google Shape;1252;p34"/>
              <p:cNvSpPr/>
              <p:nvPr/>
            </p:nvSpPr>
            <p:spPr>
              <a:xfrm>
                <a:off x="3325227" y="2014974"/>
                <a:ext cx="477036" cy="225634"/>
              </a:xfrm>
              <a:custGeom>
                <a:avLst/>
                <a:gdLst/>
                <a:ahLst/>
                <a:cxnLst/>
                <a:rect l="l" t="t" r="r" b="b"/>
                <a:pathLst>
                  <a:path w="23456" h="11262" extrusionOk="0">
                    <a:moveTo>
                      <a:pt x="22417" y="0"/>
                    </a:moveTo>
                    <a:cubicBezTo>
                      <a:pt x="22417" y="0"/>
                      <a:pt x="19948" y="2135"/>
                      <a:pt x="11142" y="2802"/>
                    </a:cubicBezTo>
                    <a:cubicBezTo>
                      <a:pt x="7039" y="3102"/>
                      <a:pt x="1" y="7339"/>
                      <a:pt x="735" y="8773"/>
                    </a:cubicBezTo>
                    <a:cubicBezTo>
                      <a:pt x="1049" y="9417"/>
                      <a:pt x="1518" y="9651"/>
                      <a:pt x="2084" y="9651"/>
                    </a:cubicBezTo>
                    <a:cubicBezTo>
                      <a:pt x="3592" y="9651"/>
                      <a:pt x="5786" y="7991"/>
                      <a:pt x="7561" y="7991"/>
                    </a:cubicBezTo>
                    <a:cubicBezTo>
                      <a:pt x="7881" y="7991"/>
                      <a:pt x="8187" y="8045"/>
                      <a:pt x="8474" y="8173"/>
                    </a:cubicBezTo>
                    <a:cubicBezTo>
                      <a:pt x="11576" y="9540"/>
                      <a:pt x="12810" y="10875"/>
                      <a:pt x="14878" y="11242"/>
                    </a:cubicBezTo>
                    <a:cubicBezTo>
                      <a:pt x="14949" y="11255"/>
                      <a:pt x="15022" y="11262"/>
                      <a:pt x="15098" y="11262"/>
                    </a:cubicBezTo>
                    <a:cubicBezTo>
                      <a:pt x="17830" y="11262"/>
                      <a:pt x="23456" y="2662"/>
                      <a:pt x="22417" y="0"/>
                    </a:cubicBezTo>
                    <a:close/>
                  </a:path>
                </a:pathLst>
              </a:custGeom>
              <a:solidFill>
                <a:srgbClr val="D276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3" name="Google Shape;1253;p34"/>
              <p:cNvSpPr/>
              <p:nvPr/>
            </p:nvSpPr>
            <p:spPr>
              <a:xfrm>
                <a:off x="3338812" y="2151068"/>
                <a:ext cx="43421" cy="32998"/>
              </a:xfrm>
              <a:custGeom>
                <a:avLst/>
                <a:gdLst/>
                <a:ahLst/>
                <a:cxnLst/>
                <a:rect l="l" t="t" r="r" b="b"/>
                <a:pathLst>
                  <a:path w="2135" h="1647" extrusionOk="0">
                    <a:moveTo>
                      <a:pt x="1580" y="1"/>
                    </a:moveTo>
                    <a:cubicBezTo>
                      <a:pt x="1070" y="1"/>
                      <a:pt x="31" y="981"/>
                      <a:pt x="0" y="1547"/>
                    </a:cubicBezTo>
                    <a:lnTo>
                      <a:pt x="133" y="1647"/>
                    </a:lnTo>
                    <a:cubicBezTo>
                      <a:pt x="934" y="1380"/>
                      <a:pt x="1401" y="913"/>
                      <a:pt x="2135" y="579"/>
                    </a:cubicBezTo>
                    <a:cubicBezTo>
                      <a:pt x="2001" y="412"/>
                      <a:pt x="1901" y="246"/>
                      <a:pt x="1801" y="79"/>
                    </a:cubicBezTo>
                    <a:lnTo>
                      <a:pt x="1668" y="12"/>
                    </a:lnTo>
                    <a:cubicBezTo>
                      <a:pt x="1641" y="4"/>
                      <a:pt x="1612" y="1"/>
                      <a:pt x="158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4" name="Google Shape;1254;p34"/>
              <p:cNvSpPr/>
              <p:nvPr/>
            </p:nvSpPr>
            <p:spPr>
              <a:xfrm>
                <a:off x="3384247" y="2144236"/>
                <a:ext cx="347364" cy="96328"/>
              </a:xfrm>
              <a:custGeom>
                <a:avLst/>
                <a:gdLst/>
                <a:ahLst/>
                <a:cxnLst/>
                <a:rect l="l" t="t" r="r" b="b"/>
                <a:pathLst>
                  <a:path w="17080" h="4808" extrusionOk="0">
                    <a:moveTo>
                      <a:pt x="5744" y="1"/>
                    </a:moveTo>
                    <a:cubicBezTo>
                      <a:pt x="5405" y="1"/>
                      <a:pt x="5069" y="25"/>
                      <a:pt x="4738" y="86"/>
                    </a:cubicBezTo>
                    <a:cubicBezTo>
                      <a:pt x="2970" y="386"/>
                      <a:pt x="1302" y="1721"/>
                      <a:pt x="1" y="3088"/>
                    </a:cubicBezTo>
                    <a:cubicBezTo>
                      <a:pt x="1398" y="2705"/>
                      <a:pt x="3178" y="1534"/>
                      <a:pt x="4656" y="1534"/>
                    </a:cubicBezTo>
                    <a:cubicBezTo>
                      <a:pt x="4978" y="1534"/>
                      <a:pt x="5285" y="1590"/>
                      <a:pt x="5572" y="1721"/>
                    </a:cubicBezTo>
                    <a:cubicBezTo>
                      <a:pt x="8674" y="3088"/>
                      <a:pt x="9908" y="4423"/>
                      <a:pt x="11976" y="4790"/>
                    </a:cubicBezTo>
                    <a:cubicBezTo>
                      <a:pt x="12044" y="4802"/>
                      <a:pt x="12113" y="4808"/>
                      <a:pt x="12185" y="4808"/>
                    </a:cubicBezTo>
                    <a:cubicBezTo>
                      <a:pt x="13497" y="4808"/>
                      <a:pt x="15498" y="2825"/>
                      <a:pt x="17080" y="453"/>
                    </a:cubicBezTo>
                    <a:lnTo>
                      <a:pt x="17046" y="453"/>
                    </a:lnTo>
                    <a:cubicBezTo>
                      <a:pt x="16430" y="372"/>
                      <a:pt x="15801" y="343"/>
                      <a:pt x="15167" y="343"/>
                    </a:cubicBezTo>
                    <a:cubicBezTo>
                      <a:pt x="13984" y="343"/>
                      <a:pt x="12782" y="443"/>
                      <a:pt x="11609" y="487"/>
                    </a:cubicBezTo>
                    <a:cubicBezTo>
                      <a:pt x="11438" y="492"/>
                      <a:pt x="11266" y="495"/>
                      <a:pt x="11094" y="495"/>
                    </a:cubicBezTo>
                    <a:cubicBezTo>
                      <a:pt x="10266" y="495"/>
                      <a:pt x="9442" y="430"/>
                      <a:pt x="8640" y="320"/>
                    </a:cubicBezTo>
                    <a:cubicBezTo>
                      <a:pt x="7680" y="197"/>
                      <a:pt x="6701" y="1"/>
                      <a:pt x="5744" y="1"/>
                    </a:cubicBezTo>
                    <a:close/>
                  </a:path>
                </a:pathLst>
              </a:custGeom>
              <a:solidFill>
                <a:srgbClr val="D276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34"/>
              <p:cNvSpPr/>
              <p:nvPr/>
            </p:nvSpPr>
            <p:spPr>
              <a:xfrm>
                <a:off x="3476519" y="1892003"/>
                <a:ext cx="666887" cy="552345"/>
              </a:xfrm>
              <a:custGeom>
                <a:avLst/>
                <a:gdLst/>
                <a:ahLst/>
                <a:cxnLst/>
                <a:rect l="l" t="t" r="r" b="b"/>
                <a:pathLst>
                  <a:path w="32791" h="27569" extrusionOk="0">
                    <a:moveTo>
                      <a:pt x="26753" y="0"/>
                    </a:moveTo>
                    <a:lnTo>
                      <a:pt x="23984" y="1335"/>
                    </a:lnTo>
                    <a:cubicBezTo>
                      <a:pt x="20815" y="3003"/>
                      <a:pt x="17580" y="4537"/>
                      <a:pt x="14544" y="6472"/>
                    </a:cubicBezTo>
                    <a:cubicBezTo>
                      <a:pt x="10975" y="8740"/>
                      <a:pt x="8106" y="10008"/>
                      <a:pt x="3103" y="14678"/>
                    </a:cubicBezTo>
                    <a:cubicBezTo>
                      <a:pt x="2636" y="15078"/>
                      <a:pt x="834" y="17179"/>
                      <a:pt x="1" y="18180"/>
                    </a:cubicBezTo>
                    <a:cubicBezTo>
                      <a:pt x="2002" y="20515"/>
                      <a:pt x="4337" y="23317"/>
                      <a:pt x="6872" y="24952"/>
                    </a:cubicBezTo>
                    <a:cubicBezTo>
                      <a:pt x="8946" y="26274"/>
                      <a:pt x="11127" y="27569"/>
                      <a:pt x="13612" y="27569"/>
                    </a:cubicBezTo>
                    <a:cubicBezTo>
                      <a:pt x="13886" y="27569"/>
                      <a:pt x="14163" y="27553"/>
                      <a:pt x="14444" y="27520"/>
                    </a:cubicBezTo>
                    <a:cubicBezTo>
                      <a:pt x="15045" y="26853"/>
                      <a:pt x="17580" y="24218"/>
                      <a:pt x="18113" y="23551"/>
                    </a:cubicBezTo>
                    <a:cubicBezTo>
                      <a:pt x="21082" y="19581"/>
                      <a:pt x="32490" y="5971"/>
                      <a:pt x="32624" y="4137"/>
                    </a:cubicBezTo>
                    <a:cubicBezTo>
                      <a:pt x="32791" y="1268"/>
                      <a:pt x="26753" y="0"/>
                      <a:pt x="26753" y="0"/>
                    </a:cubicBezTo>
                    <a:close/>
                  </a:path>
                </a:pathLst>
              </a:custGeom>
              <a:solidFill>
                <a:srgbClr val="D276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6" name="Google Shape;1256;p34"/>
              <p:cNvSpPr/>
              <p:nvPr/>
            </p:nvSpPr>
            <p:spPr>
              <a:xfrm>
                <a:off x="3266898" y="2121898"/>
                <a:ext cx="391456" cy="472025"/>
              </a:xfrm>
              <a:custGeom>
                <a:avLst/>
                <a:gdLst/>
                <a:ahLst/>
                <a:cxnLst/>
                <a:rect l="l" t="t" r="r" b="b"/>
                <a:pathLst>
                  <a:path w="19248" h="23560" extrusionOk="0">
                    <a:moveTo>
                      <a:pt x="16312" y="0"/>
                    </a:moveTo>
                    <a:cubicBezTo>
                      <a:pt x="16312" y="0"/>
                      <a:pt x="13476" y="1535"/>
                      <a:pt x="7072" y="11175"/>
                    </a:cubicBezTo>
                    <a:cubicBezTo>
                      <a:pt x="6138" y="12609"/>
                      <a:pt x="0" y="23050"/>
                      <a:pt x="2302" y="23551"/>
                    </a:cubicBezTo>
                    <a:cubicBezTo>
                      <a:pt x="2329" y="23557"/>
                      <a:pt x="2357" y="23560"/>
                      <a:pt x="2386" y="23560"/>
                    </a:cubicBezTo>
                    <a:cubicBezTo>
                      <a:pt x="3799" y="23560"/>
                      <a:pt x="7739" y="16534"/>
                      <a:pt x="9374" y="14344"/>
                    </a:cubicBezTo>
                    <a:cubicBezTo>
                      <a:pt x="11041" y="12076"/>
                      <a:pt x="19247" y="5371"/>
                      <a:pt x="19247" y="5371"/>
                    </a:cubicBezTo>
                    <a:lnTo>
                      <a:pt x="16312" y="0"/>
                    </a:lnTo>
                    <a:close/>
                  </a:path>
                </a:pathLst>
              </a:custGeom>
              <a:solidFill>
                <a:srgbClr val="D276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7" name="Google Shape;1257;p34"/>
              <p:cNvSpPr/>
              <p:nvPr/>
            </p:nvSpPr>
            <p:spPr>
              <a:xfrm>
                <a:off x="3378837" y="2244187"/>
                <a:ext cx="267987" cy="478977"/>
              </a:xfrm>
              <a:custGeom>
                <a:avLst/>
                <a:gdLst/>
                <a:ahLst/>
                <a:cxnLst/>
                <a:rect l="l" t="t" r="r" b="b"/>
                <a:pathLst>
                  <a:path w="13177" h="23907" extrusionOk="0">
                    <a:moveTo>
                      <a:pt x="8706" y="1"/>
                    </a:moveTo>
                    <a:cubicBezTo>
                      <a:pt x="8706" y="1"/>
                      <a:pt x="5437" y="7439"/>
                      <a:pt x="4003" y="10775"/>
                    </a:cubicBezTo>
                    <a:cubicBezTo>
                      <a:pt x="2402" y="14544"/>
                      <a:pt x="0" y="23284"/>
                      <a:pt x="1268" y="23851"/>
                    </a:cubicBezTo>
                    <a:cubicBezTo>
                      <a:pt x="1353" y="23888"/>
                      <a:pt x="1438" y="23906"/>
                      <a:pt x="1524" y="23906"/>
                    </a:cubicBezTo>
                    <a:cubicBezTo>
                      <a:pt x="3204" y="23906"/>
                      <a:pt x="4880" y="16953"/>
                      <a:pt x="7038" y="12476"/>
                    </a:cubicBezTo>
                    <a:cubicBezTo>
                      <a:pt x="8906" y="8674"/>
                      <a:pt x="13176" y="4270"/>
                      <a:pt x="13176" y="4270"/>
                    </a:cubicBezTo>
                    <a:lnTo>
                      <a:pt x="8706" y="1"/>
                    </a:lnTo>
                    <a:close/>
                  </a:path>
                </a:pathLst>
              </a:custGeom>
              <a:solidFill>
                <a:srgbClr val="D276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8" name="Google Shape;1258;p34"/>
              <p:cNvSpPr/>
              <p:nvPr/>
            </p:nvSpPr>
            <p:spPr>
              <a:xfrm>
                <a:off x="3491446" y="2321039"/>
                <a:ext cx="231359" cy="401401"/>
              </a:xfrm>
              <a:custGeom>
                <a:avLst/>
                <a:gdLst/>
                <a:ahLst/>
                <a:cxnLst/>
                <a:rect l="l" t="t" r="r" b="b"/>
                <a:pathLst>
                  <a:path w="11376" h="20035" extrusionOk="0">
                    <a:moveTo>
                      <a:pt x="5971" y="1"/>
                    </a:moveTo>
                    <a:cubicBezTo>
                      <a:pt x="5971" y="1"/>
                      <a:pt x="2936" y="8173"/>
                      <a:pt x="2369" y="10175"/>
                    </a:cubicBezTo>
                    <a:cubicBezTo>
                      <a:pt x="1835" y="12210"/>
                      <a:pt x="0" y="19682"/>
                      <a:pt x="834" y="19982"/>
                    </a:cubicBezTo>
                    <a:cubicBezTo>
                      <a:pt x="927" y="20017"/>
                      <a:pt x="1021" y="20035"/>
                      <a:pt x="1117" y="20035"/>
                    </a:cubicBezTo>
                    <a:cubicBezTo>
                      <a:pt x="2552" y="20035"/>
                      <a:pt x="4400" y="16176"/>
                      <a:pt x="5838" y="11642"/>
                    </a:cubicBezTo>
                    <a:cubicBezTo>
                      <a:pt x="7172" y="7439"/>
                      <a:pt x="11375" y="3703"/>
                      <a:pt x="11375" y="3703"/>
                    </a:cubicBezTo>
                    <a:lnTo>
                      <a:pt x="5971" y="1"/>
                    </a:lnTo>
                    <a:close/>
                  </a:path>
                </a:pathLst>
              </a:custGeom>
              <a:solidFill>
                <a:srgbClr val="D276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9" name="Google Shape;1259;p34"/>
              <p:cNvSpPr/>
              <p:nvPr/>
            </p:nvSpPr>
            <p:spPr>
              <a:xfrm>
                <a:off x="3617621" y="2317713"/>
                <a:ext cx="206263" cy="360870"/>
              </a:xfrm>
              <a:custGeom>
                <a:avLst/>
                <a:gdLst/>
                <a:ahLst/>
                <a:cxnLst/>
                <a:rect l="l" t="t" r="r" b="b"/>
                <a:pathLst>
                  <a:path w="10142" h="18012" extrusionOk="0">
                    <a:moveTo>
                      <a:pt x="5038" y="0"/>
                    </a:moveTo>
                    <a:cubicBezTo>
                      <a:pt x="5038" y="0"/>
                      <a:pt x="2403" y="7339"/>
                      <a:pt x="1969" y="9140"/>
                    </a:cubicBezTo>
                    <a:cubicBezTo>
                      <a:pt x="1502" y="10941"/>
                      <a:pt x="1" y="17779"/>
                      <a:pt x="801" y="17980"/>
                    </a:cubicBezTo>
                    <a:cubicBezTo>
                      <a:pt x="889" y="18001"/>
                      <a:pt x="973" y="18011"/>
                      <a:pt x="1055" y="18011"/>
                    </a:cubicBezTo>
                    <a:cubicBezTo>
                      <a:pt x="2888" y="18011"/>
                      <a:pt x="3499" y="12810"/>
                      <a:pt x="5638" y="9107"/>
                    </a:cubicBezTo>
                    <a:cubicBezTo>
                      <a:pt x="6839" y="7005"/>
                      <a:pt x="8340" y="5104"/>
                      <a:pt x="10141" y="3469"/>
                    </a:cubicBezTo>
                    <a:lnTo>
                      <a:pt x="5038" y="0"/>
                    </a:lnTo>
                    <a:close/>
                  </a:path>
                </a:pathLst>
              </a:custGeom>
              <a:solidFill>
                <a:srgbClr val="D276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0" name="Google Shape;1260;p34"/>
              <p:cNvSpPr/>
              <p:nvPr/>
            </p:nvSpPr>
            <p:spPr>
              <a:xfrm>
                <a:off x="3300130" y="2541577"/>
                <a:ext cx="44804" cy="46081"/>
              </a:xfrm>
              <a:custGeom>
                <a:avLst/>
                <a:gdLst/>
                <a:ahLst/>
                <a:cxnLst/>
                <a:rect l="l" t="t" r="r" b="b"/>
                <a:pathLst>
                  <a:path w="2203" h="2300" extrusionOk="0">
                    <a:moveTo>
                      <a:pt x="1068" y="1"/>
                    </a:moveTo>
                    <a:cubicBezTo>
                      <a:pt x="701" y="268"/>
                      <a:pt x="1" y="2002"/>
                      <a:pt x="534" y="2236"/>
                    </a:cubicBezTo>
                    <a:cubicBezTo>
                      <a:pt x="619" y="2279"/>
                      <a:pt x="700" y="2299"/>
                      <a:pt x="778" y="2299"/>
                    </a:cubicBezTo>
                    <a:cubicBezTo>
                      <a:pt x="1474" y="2299"/>
                      <a:pt x="1932" y="721"/>
                      <a:pt x="2202" y="301"/>
                    </a:cubicBezTo>
                    <a:cubicBezTo>
                      <a:pt x="1835" y="134"/>
                      <a:pt x="1468" y="34"/>
                      <a:pt x="106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1" name="Google Shape;1261;p34"/>
              <p:cNvSpPr/>
              <p:nvPr/>
            </p:nvSpPr>
            <p:spPr>
              <a:xfrm>
                <a:off x="3395798" y="2662544"/>
                <a:ext cx="40045" cy="52452"/>
              </a:xfrm>
              <a:custGeom>
                <a:avLst/>
                <a:gdLst/>
                <a:ahLst/>
                <a:cxnLst/>
                <a:rect l="l" t="t" r="r" b="b"/>
                <a:pathLst>
                  <a:path w="1969" h="2618" extrusionOk="0">
                    <a:moveTo>
                      <a:pt x="901" y="0"/>
                    </a:moveTo>
                    <a:lnTo>
                      <a:pt x="1034" y="134"/>
                    </a:lnTo>
                    <a:cubicBezTo>
                      <a:pt x="946" y="85"/>
                      <a:pt x="872" y="63"/>
                      <a:pt x="810" y="63"/>
                    </a:cubicBezTo>
                    <a:cubicBezTo>
                      <a:pt x="450" y="63"/>
                      <a:pt x="486" y="793"/>
                      <a:pt x="400" y="1135"/>
                    </a:cubicBezTo>
                    <a:cubicBezTo>
                      <a:pt x="300" y="1535"/>
                      <a:pt x="0" y="2202"/>
                      <a:pt x="467" y="2502"/>
                    </a:cubicBezTo>
                    <a:cubicBezTo>
                      <a:pt x="582" y="2582"/>
                      <a:pt x="689" y="2617"/>
                      <a:pt x="788" y="2617"/>
                    </a:cubicBezTo>
                    <a:cubicBezTo>
                      <a:pt x="1519" y="2617"/>
                      <a:pt x="1821" y="683"/>
                      <a:pt x="1968" y="301"/>
                    </a:cubicBezTo>
                    <a:cubicBezTo>
                      <a:pt x="1668" y="100"/>
                      <a:pt x="1268" y="167"/>
                      <a:pt x="9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34"/>
              <p:cNvSpPr/>
              <p:nvPr/>
            </p:nvSpPr>
            <p:spPr>
              <a:xfrm>
                <a:off x="3629987" y="2637822"/>
                <a:ext cx="27008" cy="34821"/>
              </a:xfrm>
              <a:custGeom>
                <a:avLst/>
                <a:gdLst/>
                <a:ahLst/>
                <a:cxnLst/>
                <a:rect l="l" t="t" r="r" b="b"/>
                <a:pathLst>
                  <a:path w="1328" h="1738" extrusionOk="0">
                    <a:moveTo>
                      <a:pt x="360" y="100"/>
                    </a:moveTo>
                    <a:cubicBezTo>
                      <a:pt x="418" y="418"/>
                      <a:pt x="0" y="1737"/>
                      <a:pt x="451" y="1737"/>
                    </a:cubicBezTo>
                    <a:cubicBezTo>
                      <a:pt x="521" y="1737"/>
                      <a:pt x="611" y="1706"/>
                      <a:pt x="727" y="1635"/>
                    </a:cubicBezTo>
                    <a:cubicBezTo>
                      <a:pt x="1027" y="1334"/>
                      <a:pt x="1194" y="968"/>
                      <a:pt x="1227" y="567"/>
                    </a:cubicBezTo>
                    <a:cubicBezTo>
                      <a:pt x="1328" y="0"/>
                      <a:pt x="827" y="134"/>
                      <a:pt x="394" y="10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34"/>
              <p:cNvSpPr/>
              <p:nvPr/>
            </p:nvSpPr>
            <p:spPr>
              <a:xfrm>
                <a:off x="3500944" y="2681256"/>
                <a:ext cx="33943" cy="33919"/>
              </a:xfrm>
              <a:custGeom>
                <a:avLst/>
                <a:gdLst/>
                <a:ahLst/>
                <a:cxnLst/>
                <a:rect l="l" t="t" r="r" b="b"/>
                <a:pathLst>
                  <a:path w="1669" h="1693" extrusionOk="0">
                    <a:moveTo>
                      <a:pt x="668" y="0"/>
                    </a:moveTo>
                    <a:cubicBezTo>
                      <a:pt x="501" y="334"/>
                      <a:pt x="0" y="1535"/>
                      <a:pt x="634" y="1668"/>
                    </a:cubicBezTo>
                    <a:cubicBezTo>
                      <a:pt x="703" y="1685"/>
                      <a:pt x="765" y="1692"/>
                      <a:pt x="823" y="1692"/>
                    </a:cubicBezTo>
                    <a:cubicBezTo>
                      <a:pt x="1464" y="1692"/>
                      <a:pt x="1454" y="735"/>
                      <a:pt x="1668" y="367"/>
                    </a:cubicBezTo>
                    <a:cubicBezTo>
                      <a:pt x="1368" y="267"/>
                      <a:pt x="1034" y="134"/>
                      <a:pt x="701" y="34"/>
                    </a:cubicBezTo>
                    <a:lnTo>
                      <a:pt x="6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34"/>
              <p:cNvSpPr/>
              <p:nvPr/>
            </p:nvSpPr>
            <p:spPr>
              <a:xfrm>
                <a:off x="3263502" y="1078689"/>
                <a:ext cx="952486" cy="1076000"/>
              </a:xfrm>
              <a:custGeom>
                <a:avLst/>
                <a:gdLst/>
                <a:ahLst/>
                <a:cxnLst/>
                <a:rect l="l" t="t" r="r" b="b"/>
                <a:pathLst>
                  <a:path w="46834" h="53706" extrusionOk="0">
                    <a:moveTo>
                      <a:pt x="0" y="1"/>
                    </a:moveTo>
                    <a:lnTo>
                      <a:pt x="0" y="1"/>
                    </a:lnTo>
                    <a:cubicBezTo>
                      <a:pt x="9240" y="7573"/>
                      <a:pt x="20915" y="17880"/>
                      <a:pt x="23551" y="23418"/>
                    </a:cubicBezTo>
                    <a:cubicBezTo>
                      <a:pt x="27620" y="32057"/>
                      <a:pt x="27820" y="43866"/>
                      <a:pt x="21382" y="48469"/>
                    </a:cubicBezTo>
                    <a:cubicBezTo>
                      <a:pt x="25118" y="51271"/>
                      <a:pt x="32924" y="50670"/>
                      <a:pt x="36426" y="53706"/>
                    </a:cubicBezTo>
                    <a:cubicBezTo>
                      <a:pt x="38828" y="49503"/>
                      <a:pt x="43298" y="46134"/>
                      <a:pt x="45033" y="41764"/>
                    </a:cubicBezTo>
                    <a:cubicBezTo>
                      <a:pt x="46834" y="37227"/>
                      <a:pt x="46567" y="32057"/>
                      <a:pt x="45299" y="26887"/>
                    </a:cubicBezTo>
                    <a:cubicBezTo>
                      <a:pt x="41297" y="22017"/>
                      <a:pt x="36693" y="17647"/>
                      <a:pt x="31623" y="13877"/>
                    </a:cubicBezTo>
                    <a:cubicBezTo>
                      <a:pt x="22650" y="7273"/>
                      <a:pt x="11642" y="2569"/>
                      <a:pt x="0" y="1"/>
                    </a:cubicBezTo>
                    <a:close/>
                  </a:path>
                </a:pathLst>
              </a:custGeom>
              <a:solidFill>
                <a:srgbClr val="D276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34"/>
              <p:cNvSpPr/>
              <p:nvPr/>
            </p:nvSpPr>
            <p:spPr>
              <a:xfrm>
                <a:off x="1878873" y="1035054"/>
                <a:ext cx="1673634" cy="617338"/>
              </a:xfrm>
              <a:custGeom>
                <a:avLst/>
                <a:gdLst/>
                <a:ahLst/>
                <a:cxnLst/>
                <a:rect l="l" t="t" r="r" b="b"/>
                <a:pathLst>
                  <a:path w="82293" h="30813" extrusionOk="0">
                    <a:moveTo>
                      <a:pt x="47663" y="0"/>
                    </a:moveTo>
                    <a:cubicBezTo>
                      <a:pt x="35457" y="0"/>
                      <a:pt x="23362" y="2388"/>
                      <a:pt x="12810" y="7416"/>
                    </a:cubicBezTo>
                    <a:cubicBezTo>
                      <a:pt x="8206" y="9617"/>
                      <a:pt x="4070" y="12419"/>
                      <a:pt x="0" y="15422"/>
                    </a:cubicBezTo>
                    <a:cubicBezTo>
                      <a:pt x="934" y="18724"/>
                      <a:pt x="1702" y="22060"/>
                      <a:pt x="2269" y="25462"/>
                    </a:cubicBezTo>
                    <a:cubicBezTo>
                      <a:pt x="6805" y="26763"/>
                      <a:pt x="11309" y="28031"/>
                      <a:pt x="15878" y="29065"/>
                    </a:cubicBezTo>
                    <a:cubicBezTo>
                      <a:pt x="20021" y="29966"/>
                      <a:pt x="24261" y="30812"/>
                      <a:pt x="28481" y="30812"/>
                    </a:cubicBezTo>
                    <a:cubicBezTo>
                      <a:pt x="30819" y="30812"/>
                      <a:pt x="33152" y="30553"/>
                      <a:pt x="35459" y="29899"/>
                    </a:cubicBezTo>
                    <a:cubicBezTo>
                      <a:pt x="40930" y="28331"/>
                      <a:pt x="45933" y="25362"/>
                      <a:pt x="51671" y="24895"/>
                    </a:cubicBezTo>
                    <a:cubicBezTo>
                      <a:pt x="52005" y="24868"/>
                      <a:pt x="52336" y="24856"/>
                      <a:pt x="52665" y="24856"/>
                    </a:cubicBezTo>
                    <a:cubicBezTo>
                      <a:pt x="56032" y="24856"/>
                      <a:pt x="59072" y="26196"/>
                      <a:pt x="62111" y="27564"/>
                    </a:cubicBezTo>
                    <a:cubicBezTo>
                      <a:pt x="62712" y="27864"/>
                      <a:pt x="63346" y="28131"/>
                      <a:pt x="63979" y="28398"/>
                    </a:cubicBezTo>
                    <a:cubicBezTo>
                      <a:pt x="64113" y="28431"/>
                      <a:pt x="64246" y="28464"/>
                      <a:pt x="64380" y="28498"/>
                    </a:cubicBezTo>
                    <a:cubicBezTo>
                      <a:pt x="65047" y="28587"/>
                      <a:pt x="65714" y="28631"/>
                      <a:pt x="66371" y="28631"/>
                    </a:cubicBezTo>
                    <a:cubicBezTo>
                      <a:pt x="66700" y="28631"/>
                      <a:pt x="67026" y="28620"/>
                      <a:pt x="67349" y="28598"/>
                    </a:cubicBezTo>
                    <a:cubicBezTo>
                      <a:pt x="70151" y="27897"/>
                      <a:pt x="74153" y="27597"/>
                      <a:pt x="76855" y="24228"/>
                    </a:cubicBezTo>
                    <a:cubicBezTo>
                      <a:pt x="78790" y="21826"/>
                      <a:pt x="82293" y="13921"/>
                      <a:pt x="79090" y="5348"/>
                    </a:cubicBezTo>
                    <a:cubicBezTo>
                      <a:pt x="69174" y="1840"/>
                      <a:pt x="58376" y="0"/>
                      <a:pt x="4766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34"/>
              <p:cNvSpPr/>
              <p:nvPr/>
            </p:nvSpPr>
            <p:spPr>
              <a:xfrm>
                <a:off x="2371207" y="3078217"/>
                <a:ext cx="530727" cy="244167"/>
              </a:xfrm>
              <a:custGeom>
                <a:avLst/>
                <a:gdLst/>
                <a:ahLst/>
                <a:cxnLst/>
                <a:rect l="l" t="t" r="r" b="b"/>
                <a:pathLst>
                  <a:path w="26096" h="12187" extrusionOk="0">
                    <a:moveTo>
                      <a:pt x="1277" y="1"/>
                    </a:moveTo>
                    <a:lnTo>
                      <a:pt x="1277" y="1"/>
                    </a:lnTo>
                    <a:cubicBezTo>
                      <a:pt x="1" y="2816"/>
                      <a:pt x="6724" y="12186"/>
                      <a:pt x="9686" y="12186"/>
                    </a:cubicBezTo>
                    <a:cubicBezTo>
                      <a:pt x="9742" y="12186"/>
                      <a:pt x="9797" y="12183"/>
                      <a:pt x="9850" y="12176"/>
                    </a:cubicBezTo>
                    <a:cubicBezTo>
                      <a:pt x="12118" y="11909"/>
                      <a:pt x="13519" y="10575"/>
                      <a:pt x="16955" y="9240"/>
                    </a:cubicBezTo>
                    <a:cubicBezTo>
                      <a:pt x="17211" y="9146"/>
                      <a:pt x="17478" y="9104"/>
                      <a:pt x="17753" y="9104"/>
                    </a:cubicBezTo>
                    <a:cubicBezTo>
                      <a:pt x="19739" y="9104"/>
                      <a:pt x="22165" y="11262"/>
                      <a:pt x="23849" y="11262"/>
                    </a:cubicBezTo>
                    <a:cubicBezTo>
                      <a:pt x="24403" y="11262"/>
                      <a:pt x="24876" y="11029"/>
                      <a:pt x="25228" y="10408"/>
                    </a:cubicBezTo>
                    <a:cubicBezTo>
                      <a:pt x="26095" y="8874"/>
                      <a:pt x="18790" y="3903"/>
                      <a:pt x="14387" y="3336"/>
                    </a:cubicBezTo>
                    <a:cubicBezTo>
                      <a:pt x="4980" y="2069"/>
                      <a:pt x="1278" y="1"/>
                      <a:pt x="1277" y="1"/>
                    </a:cubicBezTo>
                    <a:close/>
                  </a:path>
                </a:pathLst>
              </a:custGeom>
              <a:solidFill>
                <a:srgbClr val="D276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34"/>
              <p:cNvSpPr/>
              <p:nvPr/>
            </p:nvSpPr>
            <p:spPr>
              <a:xfrm>
                <a:off x="2841536" y="3241156"/>
                <a:ext cx="44783" cy="38247"/>
              </a:xfrm>
              <a:custGeom>
                <a:avLst/>
                <a:gdLst/>
                <a:ahLst/>
                <a:cxnLst/>
                <a:rect l="l" t="t" r="r" b="b"/>
                <a:pathLst>
                  <a:path w="2202" h="1909" extrusionOk="0">
                    <a:moveTo>
                      <a:pt x="562" y="1"/>
                    </a:moveTo>
                    <a:cubicBezTo>
                      <a:pt x="540" y="1"/>
                      <a:pt x="520" y="3"/>
                      <a:pt x="501" y="7"/>
                    </a:cubicBezTo>
                    <a:lnTo>
                      <a:pt x="367" y="107"/>
                    </a:lnTo>
                    <a:cubicBezTo>
                      <a:pt x="234" y="274"/>
                      <a:pt x="100" y="440"/>
                      <a:pt x="0" y="607"/>
                    </a:cubicBezTo>
                    <a:cubicBezTo>
                      <a:pt x="734" y="1007"/>
                      <a:pt x="1234" y="1574"/>
                      <a:pt x="2035" y="1908"/>
                    </a:cubicBezTo>
                    <a:lnTo>
                      <a:pt x="2202" y="1775"/>
                    </a:lnTo>
                    <a:cubicBezTo>
                      <a:pt x="2202" y="1165"/>
                      <a:pt x="1092" y="1"/>
                      <a:pt x="5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34"/>
              <p:cNvSpPr/>
              <p:nvPr/>
            </p:nvSpPr>
            <p:spPr>
              <a:xfrm>
                <a:off x="2465696" y="3221282"/>
                <a:ext cx="371098" cy="101057"/>
              </a:xfrm>
              <a:custGeom>
                <a:avLst/>
                <a:gdLst/>
                <a:ahLst/>
                <a:cxnLst/>
                <a:rect l="l" t="t" r="r" b="b"/>
                <a:pathLst>
                  <a:path w="18247" h="5044" extrusionOk="0">
                    <a:moveTo>
                      <a:pt x="960" y="1"/>
                    </a:moveTo>
                    <a:cubicBezTo>
                      <a:pt x="650" y="1"/>
                      <a:pt x="342" y="10"/>
                      <a:pt x="34" y="31"/>
                    </a:cubicBezTo>
                    <a:lnTo>
                      <a:pt x="0" y="31"/>
                    </a:lnTo>
                    <a:cubicBezTo>
                      <a:pt x="1613" y="2740"/>
                      <a:pt x="3661" y="5043"/>
                      <a:pt x="5092" y="5043"/>
                    </a:cubicBezTo>
                    <a:cubicBezTo>
                      <a:pt x="5141" y="5043"/>
                      <a:pt x="5190" y="5040"/>
                      <a:pt x="5237" y="5035"/>
                    </a:cubicBezTo>
                    <a:cubicBezTo>
                      <a:pt x="7472" y="4768"/>
                      <a:pt x="8873" y="3434"/>
                      <a:pt x="12309" y="2133"/>
                    </a:cubicBezTo>
                    <a:cubicBezTo>
                      <a:pt x="12578" y="2026"/>
                      <a:pt x="12859" y="1980"/>
                      <a:pt x="13150" y="1980"/>
                    </a:cubicBezTo>
                    <a:cubicBezTo>
                      <a:pt x="14775" y="1980"/>
                      <a:pt x="16691" y="3425"/>
                      <a:pt x="18247" y="3934"/>
                    </a:cubicBezTo>
                    <a:cubicBezTo>
                      <a:pt x="16912" y="2366"/>
                      <a:pt x="15178" y="865"/>
                      <a:pt x="13310" y="432"/>
                    </a:cubicBezTo>
                    <a:cubicBezTo>
                      <a:pt x="12782" y="303"/>
                      <a:pt x="12238" y="259"/>
                      <a:pt x="11690" y="259"/>
                    </a:cubicBezTo>
                    <a:cubicBezTo>
                      <a:pt x="10818" y="259"/>
                      <a:pt x="9933" y="370"/>
                      <a:pt x="9074" y="432"/>
                    </a:cubicBezTo>
                    <a:cubicBezTo>
                      <a:pt x="8540" y="482"/>
                      <a:pt x="8006" y="507"/>
                      <a:pt x="7472" y="507"/>
                    </a:cubicBezTo>
                    <a:cubicBezTo>
                      <a:pt x="6939" y="507"/>
                      <a:pt x="6405" y="482"/>
                      <a:pt x="5871" y="432"/>
                    </a:cubicBezTo>
                    <a:cubicBezTo>
                      <a:pt x="4244" y="263"/>
                      <a:pt x="2594" y="1"/>
                      <a:pt x="960" y="1"/>
                    </a:cubicBezTo>
                    <a:close/>
                  </a:path>
                </a:pathLst>
              </a:custGeom>
              <a:solidFill>
                <a:srgbClr val="D276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34"/>
              <p:cNvSpPr/>
              <p:nvPr/>
            </p:nvSpPr>
            <p:spPr>
              <a:xfrm>
                <a:off x="1973850" y="2908466"/>
                <a:ext cx="759158" cy="625473"/>
              </a:xfrm>
              <a:custGeom>
                <a:avLst/>
                <a:gdLst/>
                <a:ahLst/>
                <a:cxnLst/>
                <a:rect l="l" t="t" r="r" b="b"/>
                <a:pathLst>
                  <a:path w="37328" h="31219" extrusionOk="0">
                    <a:moveTo>
                      <a:pt x="7372" y="1"/>
                    </a:moveTo>
                    <a:cubicBezTo>
                      <a:pt x="7372" y="1"/>
                      <a:pt x="7839" y="2736"/>
                      <a:pt x="5438" y="7940"/>
                    </a:cubicBezTo>
                    <a:cubicBezTo>
                      <a:pt x="4304" y="10442"/>
                      <a:pt x="0" y="10175"/>
                      <a:pt x="1401" y="10742"/>
                    </a:cubicBezTo>
                    <a:cubicBezTo>
                      <a:pt x="3236" y="11476"/>
                      <a:pt x="10675" y="17680"/>
                      <a:pt x="11409" y="18381"/>
                    </a:cubicBezTo>
                    <a:cubicBezTo>
                      <a:pt x="14111" y="20849"/>
                      <a:pt x="14544" y="22150"/>
                      <a:pt x="17513" y="26587"/>
                    </a:cubicBezTo>
                    <a:cubicBezTo>
                      <a:pt x="18013" y="27354"/>
                      <a:pt x="20582" y="30356"/>
                      <a:pt x="21182" y="31090"/>
                    </a:cubicBezTo>
                    <a:cubicBezTo>
                      <a:pt x="21661" y="31178"/>
                      <a:pt x="22131" y="31219"/>
                      <a:pt x="22593" y="31219"/>
                    </a:cubicBezTo>
                    <a:cubicBezTo>
                      <a:pt x="25091" y="31219"/>
                      <a:pt x="27354" y="30032"/>
                      <a:pt x="29522" y="28821"/>
                    </a:cubicBezTo>
                    <a:cubicBezTo>
                      <a:pt x="32357" y="27220"/>
                      <a:pt x="35025" y="24352"/>
                      <a:pt x="37327" y="21983"/>
                    </a:cubicBezTo>
                    <a:cubicBezTo>
                      <a:pt x="36493" y="20849"/>
                      <a:pt x="34659" y="18481"/>
                      <a:pt x="34192" y="18014"/>
                    </a:cubicBezTo>
                    <a:cubicBezTo>
                      <a:pt x="29121" y="12677"/>
                      <a:pt x="7373" y="1"/>
                      <a:pt x="7372" y="1"/>
                    </a:cubicBezTo>
                    <a:close/>
                  </a:path>
                </a:pathLst>
              </a:custGeom>
              <a:solidFill>
                <a:srgbClr val="D276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0" name="Google Shape;1270;p34"/>
              <p:cNvSpPr/>
              <p:nvPr/>
            </p:nvSpPr>
            <p:spPr>
              <a:xfrm>
                <a:off x="2539643" y="3196500"/>
                <a:ext cx="476935" cy="487351"/>
              </a:xfrm>
              <a:custGeom>
                <a:avLst/>
                <a:gdLst/>
                <a:ahLst/>
                <a:cxnLst/>
                <a:rect l="l" t="t" r="r" b="b"/>
                <a:pathLst>
                  <a:path w="23451" h="24325" extrusionOk="0">
                    <a:moveTo>
                      <a:pt x="3469" y="1"/>
                    </a:moveTo>
                    <a:lnTo>
                      <a:pt x="0" y="5571"/>
                    </a:lnTo>
                    <a:cubicBezTo>
                      <a:pt x="0" y="5571"/>
                      <a:pt x="8373" y="13310"/>
                      <a:pt x="10041" y="15845"/>
                    </a:cubicBezTo>
                    <a:cubicBezTo>
                      <a:pt x="11645" y="18334"/>
                      <a:pt x="19226" y="24325"/>
                      <a:pt x="20863" y="24325"/>
                    </a:cubicBezTo>
                    <a:cubicBezTo>
                      <a:pt x="20893" y="24325"/>
                      <a:pt x="20922" y="24323"/>
                      <a:pt x="20949" y="24318"/>
                    </a:cubicBezTo>
                    <a:cubicBezTo>
                      <a:pt x="23450" y="23885"/>
                      <a:pt x="13643" y="14178"/>
                      <a:pt x="12709" y="12610"/>
                    </a:cubicBezTo>
                    <a:cubicBezTo>
                      <a:pt x="6438" y="1835"/>
                      <a:pt x="3469" y="1"/>
                      <a:pt x="3469" y="1"/>
                    </a:cubicBezTo>
                    <a:close/>
                  </a:path>
                </a:pathLst>
              </a:custGeom>
              <a:solidFill>
                <a:srgbClr val="D276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34"/>
              <p:cNvSpPr/>
              <p:nvPr/>
            </p:nvSpPr>
            <p:spPr>
              <a:xfrm>
                <a:off x="2546416" y="3330169"/>
                <a:ext cx="342626" cy="471183"/>
              </a:xfrm>
              <a:custGeom>
                <a:avLst/>
                <a:gdLst/>
                <a:ahLst/>
                <a:cxnLst/>
                <a:rect l="l" t="t" r="r" b="b"/>
                <a:pathLst>
                  <a:path w="16847" h="23518" extrusionOk="0">
                    <a:moveTo>
                      <a:pt x="5038" y="0"/>
                    </a:moveTo>
                    <a:lnTo>
                      <a:pt x="1" y="4337"/>
                    </a:lnTo>
                    <a:cubicBezTo>
                      <a:pt x="1" y="4337"/>
                      <a:pt x="4304" y="9340"/>
                      <a:pt x="6039" y="13543"/>
                    </a:cubicBezTo>
                    <a:cubicBezTo>
                      <a:pt x="8074" y="18427"/>
                      <a:pt x="12871" y="23517"/>
                      <a:pt x="15052" y="23517"/>
                    </a:cubicBezTo>
                    <a:cubicBezTo>
                      <a:pt x="15195" y="23517"/>
                      <a:pt x="15326" y="23495"/>
                      <a:pt x="15445" y="23450"/>
                    </a:cubicBezTo>
                    <a:cubicBezTo>
                      <a:pt x="16846" y="22917"/>
                      <a:pt x="10909" y="16045"/>
                      <a:pt x="9408" y="11909"/>
                    </a:cubicBezTo>
                    <a:cubicBezTo>
                      <a:pt x="8107" y="8239"/>
                      <a:pt x="5038" y="0"/>
                      <a:pt x="5038" y="0"/>
                    </a:cubicBezTo>
                    <a:close/>
                  </a:path>
                </a:pathLst>
              </a:custGeom>
              <a:solidFill>
                <a:srgbClr val="D276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2" name="Google Shape;1272;p34"/>
              <p:cNvSpPr/>
              <p:nvPr/>
            </p:nvSpPr>
            <p:spPr>
              <a:xfrm>
                <a:off x="2459594" y="3409024"/>
                <a:ext cx="320905" cy="416227"/>
              </a:xfrm>
              <a:custGeom>
                <a:avLst/>
                <a:gdLst/>
                <a:ahLst/>
                <a:cxnLst/>
                <a:rect l="l" t="t" r="r" b="b"/>
                <a:pathLst>
                  <a:path w="15779" h="20775" extrusionOk="0">
                    <a:moveTo>
                      <a:pt x="6038" y="0"/>
                    </a:moveTo>
                    <a:lnTo>
                      <a:pt x="0" y="3670"/>
                    </a:lnTo>
                    <a:cubicBezTo>
                      <a:pt x="2002" y="6338"/>
                      <a:pt x="3803" y="9140"/>
                      <a:pt x="5471" y="12042"/>
                    </a:cubicBezTo>
                    <a:cubicBezTo>
                      <a:pt x="7904" y="16422"/>
                      <a:pt x="12196" y="20774"/>
                      <a:pt x="13996" y="20774"/>
                    </a:cubicBezTo>
                    <a:cubicBezTo>
                      <a:pt x="14170" y="20774"/>
                      <a:pt x="14320" y="20734"/>
                      <a:pt x="14444" y="20648"/>
                    </a:cubicBezTo>
                    <a:cubicBezTo>
                      <a:pt x="15778" y="19781"/>
                      <a:pt x="9740" y="13410"/>
                      <a:pt x="9307" y="11208"/>
                    </a:cubicBezTo>
                    <a:cubicBezTo>
                      <a:pt x="8840" y="9007"/>
                      <a:pt x="6038" y="0"/>
                      <a:pt x="6038" y="0"/>
                    </a:cubicBezTo>
                    <a:close/>
                  </a:path>
                </a:pathLst>
              </a:custGeom>
              <a:solidFill>
                <a:srgbClr val="D276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34"/>
              <p:cNvSpPr/>
              <p:nvPr/>
            </p:nvSpPr>
            <p:spPr>
              <a:xfrm>
                <a:off x="2361892" y="3411028"/>
                <a:ext cx="275451" cy="364817"/>
              </a:xfrm>
              <a:custGeom>
                <a:avLst/>
                <a:gdLst/>
                <a:ahLst/>
                <a:cxnLst/>
                <a:rect l="l" t="t" r="r" b="b"/>
                <a:pathLst>
                  <a:path w="13544" h="18209" extrusionOk="0">
                    <a:moveTo>
                      <a:pt x="5738" y="0"/>
                    </a:moveTo>
                    <a:lnTo>
                      <a:pt x="1" y="3436"/>
                    </a:lnTo>
                    <a:cubicBezTo>
                      <a:pt x="1835" y="5304"/>
                      <a:pt x="3336" y="7406"/>
                      <a:pt x="4504" y="9741"/>
                    </a:cubicBezTo>
                    <a:cubicBezTo>
                      <a:pt x="6543" y="13884"/>
                      <a:pt x="10136" y="18209"/>
                      <a:pt x="12372" y="18209"/>
                    </a:cubicBezTo>
                    <a:cubicBezTo>
                      <a:pt x="12477" y="18209"/>
                      <a:pt x="12578" y="18199"/>
                      <a:pt x="12676" y="18180"/>
                    </a:cubicBezTo>
                    <a:cubicBezTo>
                      <a:pt x="13544" y="18013"/>
                      <a:pt x="8807" y="12009"/>
                      <a:pt x="8440" y="10041"/>
                    </a:cubicBezTo>
                    <a:cubicBezTo>
                      <a:pt x="8040" y="8073"/>
                      <a:pt x="5738" y="0"/>
                      <a:pt x="5738" y="0"/>
                    </a:cubicBezTo>
                    <a:close/>
                  </a:path>
                </a:pathLst>
              </a:custGeom>
              <a:solidFill>
                <a:srgbClr val="D276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4" name="Google Shape;1274;p34"/>
              <p:cNvSpPr/>
              <p:nvPr/>
            </p:nvSpPr>
            <p:spPr>
              <a:xfrm>
                <a:off x="2916826" y="3629562"/>
                <a:ext cx="57006" cy="45479"/>
              </a:xfrm>
              <a:custGeom>
                <a:avLst/>
                <a:gdLst/>
                <a:ahLst/>
                <a:cxnLst/>
                <a:rect l="l" t="t" r="r" b="b"/>
                <a:pathLst>
                  <a:path w="2803" h="2270" extrusionOk="0">
                    <a:moveTo>
                      <a:pt x="1002" y="0"/>
                    </a:moveTo>
                    <a:cubicBezTo>
                      <a:pt x="635" y="200"/>
                      <a:pt x="301" y="434"/>
                      <a:pt x="1" y="734"/>
                    </a:cubicBezTo>
                    <a:cubicBezTo>
                      <a:pt x="362" y="1039"/>
                      <a:pt x="1300" y="2269"/>
                      <a:pt x="1990" y="2269"/>
                    </a:cubicBezTo>
                    <a:cubicBezTo>
                      <a:pt x="2129" y="2269"/>
                      <a:pt x="2257" y="2219"/>
                      <a:pt x="2369" y="2102"/>
                    </a:cubicBezTo>
                    <a:cubicBezTo>
                      <a:pt x="2803" y="1668"/>
                      <a:pt x="1469" y="167"/>
                      <a:pt x="100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5" name="Google Shape;1275;p34"/>
              <p:cNvSpPr/>
              <p:nvPr/>
            </p:nvSpPr>
            <p:spPr>
              <a:xfrm>
                <a:off x="2797444" y="3745621"/>
                <a:ext cx="57006" cy="49947"/>
              </a:xfrm>
              <a:custGeom>
                <a:avLst/>
                <a:gdLst/>
                <a:ahLst/>
                <a:cxnLst/>
                <a:rect l="l" t="t" r="r" b="b"/>
                <a:pathLst>
                  <a:path w="2803" h="2493" extrusionOk="0">
                    <a:moveTo>
                      <a:pt x="1109" y="0"/>
                    </a:moveTo>
                    <a:cubicBezTo>
                      <a:pt x="1008" y="0"/>
                      <a:pt x="904" y="60"/>
                      <a:pt x="801" y="212"/>
                    </a:cubicBezTo>
                    <a:lnTo>
                      <a:pt x="867" y="11"/>
                    </a:lnTo>
                    <a:lnTo>
                      <a:pt x="867" y="11"/>
                    </a:lnTo>
                    <a:cubicBezTo>
                      <a:pt x="634" y="345"/>
                      <a:pt x="200" y="445"/>
                      <a:pt x="0" y="812"/>
                    </a:cubicBezTo>
                    <a:cubicBezTo>
                      <a:pt x="293" y="1078"/>
                      <a:pt x="1351" y="2492"/>
                      <a:pt x="2071" y="2492"/>
                    </a:cubicBezTo>
                    <a:cubicBezTo>
                      <a:pt x="2253" y="2492"/>
                      <a:pt x="2414" y="2402"/>
                      <a:pt x="2535" y="2180"/>
                    </a:cubicBezTo>
                    <a:cubicBezTo>
                      <a:pt x="2802" y="1646"/>
                      <a:pt x="2168" y="1112"/>
                      <a:pt x="1901" y="812"/>
                    </a:cubicBezTo>
                    <a:cubicBezTo>
                      <a:pt x="1724" y="609"/>
                      <a:pt x="1430" y="0"/>
                      <a:pt x="110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6" name="Google Shape;1276;p34"/>
              <p:cNvSpPr/>
              <p:nvPr/>
            </p:nvSpPr>
            <p:spPr>
              <a:xfrm>
                <a:off x="2574238" y="3733801"/>
                <a:ext cx="48810" cy="32817"/>
              </a:xfrm>
              <a:custGeom>
                <a:avLst/>
                <a:gdLst/>
                <a:ahLst/>
                <a:cxnLst/>
                <a:rect l="l" t="t" r="r" b="b"/>
                <a:pathLst>
                  <a:path w="2400" h="1638" extrusionOk="0">
                    <a:moveTo>
                      <a:pt x="968" y="1"/>
                    </a:moveTo>
                    <a:lnTo>
                      <a:pt x="935" y="34"/>
                    </a:lnTo>
                    <a:cubicBezTo>
                      <a:pt x="501" y="268"/>
                      <a:pt x="1" y="401"/>
                      <a:pt x="367" y="902"/>
                    </a:cubicBezTo>
                    <a:cubicBezTo>
                      <a:pt x="601" y="1269"/>
                      <a:pt x="968" y="1535"/>
                      <a:pt x="1402" y="1635"/>
                    </a:cubicBezTo>
                    <a:cubicBezTo>
                      <a:pt x="1428" y="1637"/>
                      <a:pt x="1453" y="1638"/>
                      <a:pt x="1477" y="1638"/>
                    </a:cubicBezTo>
                    <a:cubicBezTo>
                      <a:pt x="2400" y="1638"/>
                      <a:pt x="1065" y="391"/>
                      <a:pt x="96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7" name="Google Shape;1277;p34"/>
              <p:cNvSpPr/>
              <p:nvPr/>
            </p:nvSpPr>
            <p:spPr>
              <a:xfrm>
                <a:off x="2707877" y="3782604"/>
                <a:ext cx="43441" cy="36323"/>
              </a:xfrm>
              <a:custGeom>
                <a:avLst/>
                <a:gdLst/>
                <a:ahLst/>
                <a:cxnLst/>
                <a:rect l="l" t="t" r="r" b="b"/>
                <a:pathLst>
                  <a:path w="2136" h="1813" extrusionOk="0">
                    <a:moveTo>
                      <a:pt x="935" y="0"/>
                    </a:moveTo>
                    <a:lnTo>
                      <a:pt x="868" y="33"/>
                    </a:lnTo>
                    <a:cubicBezTo>
                      <a:pt x="601" y="300"/>
                      <a:pt x="268" y="534"/>
                      <a:pt x="1" y="734"/>
                    </a:cubicBezTo>
                    <a:cubicBezTo>
                      <a:pt x="334" y="984"/>
                      <a:pt x="645" y="1813"/>
                      <a:pt x="1182" y="1813"/>
                    </a:cubicBezTo>
                    <a:cubicBezTo>
                      <a:pt x="1290" y="1813"/>
                      <a:pt x="1407" y="1779"/>
                      <a:pt x="1535" y="1701"/>
                    </a:cubicBezTo>
                    <a:cubicBezTo>
                      <a:pt x="2136" y="1334"/>
                      <a:pt x="1202" y="267"/>
                      <a:pt x="93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8" name="Google Shape;1278;p34"/>
              <p:cNvSpPr/>
              <p:nvPr/>
            </p:nvSpPr>
            <p:spPr>
              <a:xfrm>
                <a:off x="965060" y="1206328"/>
                <a:ext cx="1498264" cy="2075506"/>
              </a:xfrm>
              <a:custGeom>
                <a:avLst/>
                <a:gdLst/>
                <a:ahLst/>
                <a:cxnLst/>
                <a:rect l="l" t="t" r="r" b="b"/>
                <a:pathLst>
                  <a:path w="73670" h="103594" extrusionOk="0">
                    <a:moveTo>
                      <a:pt x="55473" y="1"/>
                    </a:moveTo>
                    <a:lnTo>
                      <a:pt x="55473" y="1"/>
                    </a:lnTo>
                    <a:cubicBezTo>
                      <a:pt x="43798" y="6272"/>
                      <a:pt x="34558" y="16479"/>
                      <a:pt x="22116" y="21116"/>
                    </a:cubicBezTo>
                    <a:cubicBezTo>
                      <a:pt x="18547" y="22417"/>
                      <a:pt x="15111" y="24052"/>
                      <a:pt x="11809" y="25986"/>
                    </a:cubicBezTo>
                    <a:cubicBezTo>
                      <a:pt x="7072" y="39296"/>
                      <a:pt x="0" y="58476"/>
                      <a:pt x="12343" y="75789"/>
                    </a:cubicBezTo>
                    <a:cubicBezTo>
                      <a:pt x="22283" y="89699"/>
                      <a:pt x="57942" y="102041"/>
                      <a:pt x="61044" y="103342"/>
                    </a:cubicBezTo>
                    <a:cubicBezTo>
                      <a:pt x="61463" y="103514"/>
                      <a:pt x="61922" y="103593"/>
                      <a:pt x="62408" y="103593"/>
                    </a:cubicBezTo>
                    <a:cubicBezTo>
                      <a:pt x="66918" y="103593"/>
                      <a:pt x="73669" y="96747"/>
                      <a:pt x="70417" y="93435"/>
                    </a:cubicBezTo>
                    <a:cubicBezTo>
                      <a:pt x="67815" y="90766"/>
                      <a:pt x="39662" y="72853"/>
                      <a:pt x="38028" y="63613"/>
                    </a:cubicBezTo>
                    <a:cubicBezTo>
                      <a:pt x="34625" y="44600"/>
                      <a:pt x="50069" y="11009"/>
                      <a:pt x="55473" y="1"/>
                    </a:cubicBezTo>
                    <a:close/>
                  </a:path>
                </a:pathLst>
              </a:custGeom>
              <a:solidFill>
                <a:srgbClr val="D276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34"/>
              <p:cNvSpPr/>
              <p:nvPr/>
            </p:nvSpPr>
            <p:spPr>
              <a:xfrm>
                <a:off x="1329369" y="2441345"/>
                <a:ext cx="20" cy="20"/>
              </a:xfrm>
              <a:custGeom>
                <a:avLst/>
                <a:gdLst/>
                <a:ahLst/>
                <a:cxnLst/>
                <a:rect l="l" t="t" r="r" b="b"/>
                <a:pathLst>
                  <a:path w="1" h="1" extrusionOk="0">
                    <a:moveTo>
                      <a:pt x="0" y="0"/>
                    </a:moveTo>
                    <a:close/>
                  </a:path>
                </a:pathLst>
              </a:custGeom>
              <a:solidFill>
                <a:srgbClr val="7B498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05"/>
        <p:cNvGrpSpPr/>
        <p:nvPr/>
      </p:nvGrpSpPr>
      <p:grpSpPr>
        <a:xfrm>
          <a:off x="0" y="0"/>
          <a:ext cx="0" cy="0"/>
          <a:chOff x="0" y="0"/>
          <a:chExt cx="0" cy="0"/>
        </a:xfrm>
      </p:grpSpPr>
      <p:sp>
        <p:nvSpPr>
          <p:cNvPr id="1106" name="Google Shape;1106;p33"/>
          <p:cNvSpPr/>
          <p:nvPr/>
        </p:nvSpPr>
        <p:spPr>
          <a:xfrm>
            <a:off x="943575" y="1621963"/>
            <a:ext cx="672000" cy="572700"/>
          </a:xfrm>
          <a:prstGeom prst="teardrop">
            <a:avLst>
              <a:gd name="adj" fmla="val 63665"/>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Epilogue"/>
              <a:ea typeface="Epilogue"/>
              <a:cs typeface="Epilogue"/>
              <a:sym typeface="Epilogue"/>
            </a:endParaRPr>
          </a:p>
        </p:txBody>
      </p:sp>
      <p:sp>
        <p:nvSpPr>
          <p:cNvPr id="1107" name="Google Shape;1107;p33"/>
          <p:cNvSpPr/>
          <p:nvPr/>
        </p:nvSpPr>
        <p:spPr>
          <a:xfrm>
            <a:off x="3421625" y="1621963"/>
            <a:ext cx="672000" cy="572700"/>
          </a:xfrm>
          <a:prstGeom prst="teardrop">
            <a:avLst>
              <a:gd name="adj" fmla="val 63665"/>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Epilogue"/>
              <a:ea typeface="Epilogue"/>
              <a:cs typeface="Epilogue"/>
              <a:sym typeface="Epilogue"/>
            </a:endParaRPr>
          </a:p>
        </p:txBody>
      </p:sp>
      <p:sp>
        <p:nvSpPr>
          <p:cNvPr id="1108" name="Google Shape;1108;p33"/>
          <p:cNvSpPr/>
          <p:nvPr/>
        </p:nvSpPr>
        <p:spPr>
          <a:xfrm>
            <a:off x="943575" y="3211729"/>
            <a:ext cx="672000" cy="572700"/>
          </a:xfrm>
          <a:prstGeom prst="teardrop">
            <a:avLst>
              <a:gd name="adj" fmla="val 63665"/>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Epilogue"/>
              <a:ea typeface="Epilogue"/>
              <a:cs typeface="Epilogue"/>
              <a:sym typeface="Epilogue"/>
            </a:endParaRPr>
          </a:p>
        </p:txBody>
      </p:sp>
      <p:sp>
        <p:nvSpPr>
          <p:cNvPr id="1109" name="Google Shape;1109;p33"/>
          <p:cNvSpPr/>
          <p:nvPr/>
        </p:nvSpPr>
        <p:spPr>
          <a:xfrm>
            <a:off x="3421625" y="3211729"/>
            <a:ext cx="672000" cy="572700"/>
          </a:xfrm>
          <a:prstGeom prst="teardrop">
            <a:avLst>
              <a:gd name="adj" fmla="val 63665"/>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Epilogue"/>
              <a:ea typeface="Epilogue"/>
              <a:cs typeface="Epilogue"/>
              <a:sym typeface="Epilogue"/>
            </a:endParaRPr>
          </a:p>
        </p:txBody>
      </p:sp>
      <p:sp>
        <p:nvSpPr>
          <p:cNvPr id="1110" name="Google Shape;1110;p33"/>
          <p:cNvSpPr/>
          <p:nvPr/>
        </p:nvSpPr>
        <p:spPr>
          <a:xfrm>
            <a:off x="5899675" y="1621963"/>
            <a:ext cx="672000" cy="572700"/>
          </a:xfrm>
          <a:prstGeom prst="teardrop">
            <a:avLst>
              <a:gd name="adj" fmla="val 63665"/>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Epilogue"/>
              <a:ea typeface="Epilogue"/>
              <a:cs typeface="Epilogue"/>
              <a:sym typeface="Epilogue"/>
            </a:endParaRPr>
          </a:p>
        </p:txBody>
      </p:sp>
      <p:sp>
        <p:nvSpPr>
          <p:cNvPr id="1111" name="Google Shape;1111;p33"/>
          <p:cNvSpPr/>
          <p:nvPr/>
        </p:nvSpPr>
        <p:spPr>
          <a:xfrm>
            <a:off x="5899675" y="3211729"/>
            <a:ext cx="672000" cy="572700"/>
          </a:xfrm>
          <a:prstGeom prst="teardrop">
            <a:avLst>
              <a:gd name="adj" fmla="val 63665"/>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Epilogue"/>
              <a:ea typeface="Epilogue"/>
              <a:cs typeface="Epilogue"/>
              <a:sym typeface="Epilogue"/>
            </a:endParaRPr>
          </a:p>
        </p:txBody>
      </p:sp>
      <p:sp>
        <p:nvSpPr>
          <p:cNvPr id="1112" name="Google Shape;1112;p33"/>
          <p:cNvSpPr txBox="1">
            <a:spLocks noGrp="1"/>
          </p:cNvSpPr>
          <p:nvPr>
            <p:ph type="title"/>
          </p:nvPr>
        </p:nvSpPr>
        <p:spPr>
          <a:xfrm>
            <a:off x="715000" y="419282"/>
            <a:ext cx="7713900" cy="577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dirty="0"/>
              <a:t>Langkah Pemeriksaan Ibu Hamil</a:t>
            </a:r>
            <a:endParaRPr dirty="0"/>
          </a:p>
        </p:txBody>
      </p:sp>
      <p:sp>
        <p:nvSpPr>
          <p:cNvPr id="1113" name="Google Shape;1113;p33"/>
          <p:cNvSpPr txBox="1">
            <a:spLocks noGrp="1"/>
          </p:cNvSpPr>
          <p:nvPr>
            <p:ph type="title" idx="2"/>
          </p:nvPr>
        </p:nvSpPr>
        <p:spPr>
          <a:xfrm>
            <a:off x="988650" y="1764676"/>
            <a:ext cx="570600" cy="327600"/>
          </a:xfrm>
          <a:prstGeom prst="rect">
            <a:avLst/>
          </a:prstGeom>
        </p:spPr>
        <p:txBody>
          <a:bodyPr spcFirstLastPara="1" wrap="square" lIns="118850" tIns="91425" rIns="91425" bIns="0" anchor="b" anchorCtr="0">
            <a:noAutofit/>
          </a:bodyPr>
          <a:lstStyle/>
          <a:p>
            <a:pPr marL="0" lvl="0" indent="0" algn="l" rtl="0">
              <a:spcBef>
                <a:spcPts val="0"/>
              </a:spcBef>
              <a:spcAft>
                <a:spcPts val="0"/>
              </a:spcAft>
              <a:buNone/>
            </a:pPr>
            <a:r>
              <a:rPr lang="en"/>
              <a:t>01</a:t>
            </a:r>
            <a:endParaRPr/>
          </a:p>
        </p:txBody>
      </p:sp>
      <p:sp>
        <p:nvSpPr>
          <p:cNvPr id="1114" name="Google Shape;1114;p33"/>
          <p:cNvSpPr txBox="1">
            <a:spLocks noGrp="1"/>
          </p:cNvSpPr>
          <p:nvPr>
            <p:ph type="subTitle" idx="1"/>
          </p:nvPr>
        </p:nvSpPr>
        <p:spPr>
          <a:xfrm>
            <a:off x="867375" y="2253289"/>
            <a:ext cx="2453100" cy="4902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Clr>
                <a:schemeClr val="dk1"/>
              </a:buClr>
              <a:buSzPts val="1100"/>
              <a:buFont typeface="Arial"/>
              <a:buNone/>
            </a:pPr>
            <a:r>
              <a:rPr lang="en" dirty="0"/>
              <a:t>Keadaan Umum</a:t>
            </a:r>
            <a:endParaRPr dirty="0"/>
          </a:p>
        </p:txBody>
      </p:sp>
      <p:sp>
        <p:nvSpPr>
          <p:cNvPr id="1115" name="Google Shape;1115;p33"/>
          <p:cNvSpPr txBox="1">
            <a:spLocks noGrp="1"/>
          </p:cNvSpPr>
          <p:nvPr>
            <p:ph type="title" idx="3"/>
          </p:nvPr>
        </p:nvSpPr>
        <p:spPr>
          <a:xfrm>
            <a:off x="3466700" y="1764676"/>
            <a:ext cx="570600" cy="327600"/>
          </a:xfrm>
          <a:prstGeom prst="rect">
            <a:avLst/>
          </a:prstGeom>
        </p:spPr>
        <p:txBody>
          <a:bodyPr spcFirstLastPara="1" wrap="square" lIns="91425" tIns="91425" rIns="91425" bIns="0" anchor="b" anchorCtr="0">
            <a:noAutofit/>
          </a:bodyPr>
          <a:lstStyle/>
          <a:p>
            <a:pPr marL="0" lvl="0" indent="0" algn="l" rtl="0">
              <a:spcBef>
                <a:spcPts val="0"/>
              </a:spcBef>
              <a:spcAft>
                <a:spcPts val="0"/>
              </a:spcAft>
              <a:buNone/>
            </a:pPr>
            <a:r>
              <a:rPr lang="en"/>
              <a:t>02</a:t>
            </a:r>
            <a:endParaRPr/>
          </a:p>
        </p:txBody>
      </p:sp>
      <p:sp>
        <p:nvSpPr>
          <p:cNvPr id="1116" name="Google Shape;1116;p33"/>
          <p:cNvSpPr txBox="1">
            <a:spLocks noGrp="1"/>
          </p:cNvSpPr>
          <p:nvPr>
            <p:ph type="subTitle" idx="4"/>
          </p:nvPr>
        </p:nvSpPr>
        <p:spPr>
          <a:xfrm>
            <a:off x="3345425" y="2253289"/>
            <a:ext cx="2453100" cy="4902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Clr>
                <a:schemeClr val="dk1"/>
              </a:buClr>
              <a:buSzPts val="1100"/>
              <a:buFont typeface="Arial"/>
              <a:buNone/>
            </a:pPr>
            <a:r>
              <a:rPr lang="en-ID" dirty="0" err="1"/>
              <a:t>Antropometri</a:t>
            </a:r>
            <a:r>
              <a:rPr lang="en-ID" dirty="0"/>
              <a:t> </a:t>
            </a:r>
            <a:endParaRPr dirty="0"/>
          </a:p>
        </p:txBody>
      </p:sp>
      <p:sp>
        <p:nvSpPr>
          <p:cNvPr id="1117" name="Google Shape;1117;p33"/>
          <p:cNvSpPr txBox="1">
            <a:spLocks noGrp="1"/>
          </p:cNvSpPr>
          <p:nvPr>
            <p:ph type="title" idx="5"/>
          </p:nvPr>
        </p:nvSpPr>
        <p:spPr>
          <a:xfrm>
            <a:off x="5944750" y="1764676"/>
            <a:ext cx="570600" cy="327600"/>
          </a:xfrm>
          <a:prstGeom prst="rect">
            <a:avLst/>
          </a:prstGeom>
        </p:spPr>
        <p:txBody>
          <a:bodyPr spcFirstLastPara="1" wrap="square" lIns="91425" tIns="91425" rIns="91425" bIns="0" anchor="b" anchorCtr="0">
            <a:noAutofit/>
          </a:bodyPr>
          <a:lstStyle/>
          <a:p>
            <a:pPr marL="0" lvl="0" indent="0" algn="l" rtl="0">
              <a:spcBef>
                <a:spcPts val="0"/>
              </a:spcBef>
              <a:spcAft>
                <a:spcPts val="0"/>
              </a:spcAft>
              <a:buNone/>
            </a:pPr>
            <a:r>
              <a:rPr lang="en"/>
              <a:t>03</a:t>
            </a:r>
            <a:endParaRPr/>
          </a:p>
        </p:txBody>
      </p:sp>
      <p:sp>
        <p:nvSpPr>
          <p:cNvPr id="1118" name="Google Shape;1118;p33"/>
          <p:cNvSpPr txBox="1">
            <a:spLocks noGrp="1"/>
          </p:cNvSpPr>
          <p:nvPr>
            <p:ph type="subTitle" idx="6"/>
          </p:nvPr>
        </p:nvSpPr>
        <p:spPr>
          <a:xfrm>
            <a:off x="5823475" y="2253289"/>
            <a:ext cx="2453100" cy="4902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Clr>
                <a:schemeClr val="dk1"/>
              </a:buClr>
              <a:buSzPts val="1100"/>
              <a:buFont typeface="Arial"/>
              <a:buNone/>
            </a:pPr>
            <a:r>
              <a:rPr lang="en-ID" dirty="0"/>
              <a:t>Vital Sign </a:t>
            </a:r>
            <a:endParaRPr dirty="0"/>
          </a:p>
        </p:txBody>
      </p:sp>
      <p:sp>
        <p:nvSpPr>
          <p:cNvPr id="1119" name="Google Shape;1119;p33"/>
          <p:cNvSpPr txBox="1">
            <a:spLocks noGrp="1"/>
          </p:cNvSpPr>
          <p:nvPr>
            <p:ph type="title" idx="7"/>
          </p:nvPr>
        </p:nvSpPr>
        <p:spPr>
          <a:xfrm>
            <a:off x="988650" y="3361951"/>
            <a:ext cx="570600" cy="327600"/>
          </a:xfrm>
          <a:prstGeom prst="rect">
            <a:avLst/>
          </a:prstGeom>
        </p:spPr>
        <p:txBody>
          <a:bodyPr spcFirstLastPara="1" wrap="square" lIns="91425" tIns="91425" rIns="91425" bIns="0" anchor="b" anchorCtr="0">
            <a:noAutofit/>
          </a:bodyPr>
          <a:lstStyle/>
          <a:p>
            <a:pPr marL="0" lvl="0" indent="0" algn="l" rtl="0">
              <a:spcBef>
                <a:spcPts val="0"/>
              </a:spcBef>
              <a:spcAft>
                <a:spcPts val="0"/>
              </a:spcAft>
              <a:buNone/>
            </a:pPr>
            <a:r>
              <a:rPr lang="en"/>
              <a:t>04</a:t>
            </a:r>
            <a:endParaRPr/>
          </a:p>
        </p:txBody>
      </p:sp>
      <p:sp>
        <p:nvSpPr>
          <p:cNvPr id="1120" name="Google Shape;1120;p33"/>
          <p:cNvSpPr txBox="1">
            <a:spLocks noGrp="1"/>
          </p:cNvSpPr>
          <p:nvPr>
            <p:ph type="subTitle" idx="8"/>
          </p:nvPr>
        </p:nvSpPr>
        <p:spPr>
          <a:xfrm>
            <a:off x="892325" y="4168955"/>
            <a:ext cx="2453100" cy="4902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Clr>
                <a:schemeClr val="dk1"/>
              </a:buClr>
              <a:buSzPts val="1100"/>
              <a:buFont typeface="Arial"/>
              <a:buNone/>
            </a:pPr>
            <a:r>
              <a:rPr lang="en" dirty="0"/>
              <a:t>Pemeriksaan head to toe</a:t>
            </a:r>
            <a:endParaRPr dirty="0"/>
          </a:p>
        </p:txBody>
      </p:sp>
      <p:sp>
        <p:nvSpPr>
          <p:cNvPr id="1121" name="Google Shape;1121;p33"/>
          <p:cNvSpPr txBox="1">
            <a:spLocks noGrp="1"/>
          </p:cNvSpPr>
          <p:nvPr>
            <p:ph type="title" idx="9"/>
          </p:nvPr>
        </p:nvSpPr>
        <p:spPr>
          <a:xfrm>
            <a:off x="3466700" y="3361951"/>
            <a:ext cx="570600" cy="327600"/>
          </a:xfrm>
          <a:prstGeom prst="rect">
            <a:avLst/>
          </a:prstGeom>
        </p:spPr>
        <p:txBody>
          <a:bodyPr spcFirstLastPara="1" wrap="square" lIns="91425" tIns="91425" rIns="91425" bIns="0" anchor="b" anchorCtr="0">
            <a:noAutofit/>
          </a:bodyPr>
          <a:lstStyle/>
          <a:p>
            <a:pPr marL="0" lvl="0" indent="0" algn="l" rtl="0">
              <a:spcBef>
                <a:spcPts val="0"/>
              </a:spcBef>
              <a:spcAft>
                <a:spcPts val="0"/>
              </a:spcAft>
              <a:buNone/>
            </a:pPr>
            <a:r>
              <a:rPr lang="en"/>
              <a:t>05</a:t>
            </a:r>
            <a:endParaRPr/>
          </a:p>
        </p:txBody>
      </p:sp>
      <p:sp>
        <p:nvSpPr>
          <p:cNvPr id="1122" name="Google Shape;1122;p33"/>
          <p:cNvSpPr txBox="1">
            <a:spLocks noGrp="1"/>
          </p:cNvSpPr>
          <p:nvPr>
            <p:ph type="subTitle" idx="13"/>
          </p:nvPr>
        </p:nvSpPr>
        <p:spPr>
          <a:xfrm>
            <a:off x="3345425" y="4149426"/>
            <a:ext cx="2453100" cy="4902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Clr>
                <a:schemeClr val="dk1"/>
              </a:buClr>
              <a:buSzPts val="1100"/>
              <a:buFont typeface="Arial"/>
              <a:buNone/>
            </a:pPr>
            <a:r>
              <a:rPr lang="en" dirty="0"/>
              <a:t>Pemeriksaan Leopold</a:t>
            </a:r>
            <a:endParaRPr dirty="0"/>
          </a:p>
        </p:txBody>
      </p:sp>
      <p:sp>
        <p:nvSpPr>
          <p:cNvPr id="1123" name="Google Shape;1123;p33"/>
          <p:cNvSpPr txBox="1">
            <a:spLocks noGrp="1"/>
          </p:cNvSpPr>
          <p:nvPr>
            <p:ph type="title" idx="14"/>
          </p:nvPr>
        </p:nvSpPr>
        <p:spPr>
          <a:xfrm>
            <a:off x="5944750" y="3361951"/>
            <a:ext cx="570600" cy="327600"/>
          </a:xfrm>
          <a:prstGeom prst="rect">
            <a:avLst/>
          </a:prstGeom>
        </p:spPr>
        <p:txBody>
          <a:bodyPr spcFirstLastPara="1" wrap="square" lIns="91425" tIns="91425" rIns="91425" bIns="0" anchor="b" anchorCtr="0">
            <a:noAutofit/>
          </a:bodyPr>
          <a:lstStyle/>
          <a:p>
            <a:pPr marL="0" lvl="0" indent="0" algn="l" rtl="0">
              <a:spcBef>
                <a:spcPts val="0"/>
              </a:spcBef>
              <a:spcAft>
                <a:spcPts val="0"/>
              </a:spcAft>
              <a:buNone/>
            </a:pPr>
            <a:r>
              <a:rPr lang="en"/>
              <a:t>06</a:t>
            </a:r>
            <a:endParaRPr/>
          </a:p>
        </p:txBody>
      </p:sp>
      <p:sp>
        <p:nvSpPr>
          <p:cNvPr id="1124" name="Google Shape;1124;p33"/>
          <p:cNvSpPr txBox="1">
            <a:spLocks noGrp="1"/>
          </p:cNvSpPr>
          <p:nvPr>
            <p:ph type="subTitle" idx="15"/>
          </p:nvPr>
        </p:nvSpPr>
        <p:spPr>
          <a:xfrm>
            <a:off x="5880875" y="4155947"/>
            <a:ext cx="2453100" cy="4902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Clr>
                <a:schemeClr val="dk1"/>
              </a:buClr>
              <a:buSzPts val="1100"/>
              <a:buFont typeface="Arial"/>
              <a:buNone/>
            </a:pPr>
            <a:r>
              <a:rPr lang="en" dirty="0"/>
              <a:t>Pemeriksaan Penunjang</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83"/>
        <p:cNvGrpSpPr/>
        <p:nvPr/>
      </p:nvGrpSpPr>
      <p:grpSpPr>
        <a:xfrm>
          <a:off x="0" y="0"/>
          <a:ext cx="0" cy="0"/>
          <a:chOff x="0" y="0"/>
          <a:chExt cx="0" cy="0"/>
        </a:xfrm>
      </p:grpSpPr>
      <p:sp>
        <p:nvSpPr>
          <p:cNvPr id="1284" name="Google Shape;1284;p35"/>
          <p:cNvSpPr txBox="1">
            <a:spLocks noGrp="1"/>
          </p:cNvSpPr>
          <p:nvPr>
            <p:ph type="title"/>
          </p:nvPr>
        </p:nvSpPr>
        <p:spPr>
          <a:xfrm>
            <a:off x="715000" y="419282"/>
            <a:ext cx="7713900" cy="57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dirty="0"/>
              <a:t>Keadaan Umum</a:t>
            </a:r>
            <a:endParaRPr dirty="0"/>
          </a:p>
        </p:txBody>
      </p:sp>
      <p:sp>
        <p:nvSpPr>
          <p:cNvPr id="1285" name="Google Shape;1285;p35"/>
          <p:cNvSpPr txBox="1">
            <a:spLocks noGrp="1"/>
          </p:cNvSpPr>
          <p:nvPr>
            <p:ph type="body" idx="1"/>
          </p:nvPr>
        </p:nvSpPr>
        <p:spPr>
          <a:xfrm>
            <a:off x="715000" y="1668650"/>
            <a:ext cx="3777600" cy="24429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en-ID" dirty="0" err="1"/>
              <a:t>Memperhatikan</a:t>
            </a:r>
            <a:r>
              <a:rPr lang="en-ID" dirty="0"/>
              <a:t> </a:t>
            </a:r>
            <a:r>
              <a:rPr lang="en-ID" dirty="0" err="1"/>
              <a:t>bagaimana</a:t>
            </a:r>
            <a:r>
              <a:rPr lang="en-ID" dirty="0"/>
              <a:t> </a:t>
            </a:r>
            <a:r>
              <a:rPr lang="en-ID" dirty="0" err="1"/>
              <a:t>sikap</a:t>
            </a:r>
            <a:r>
              <a:rPr lang="en-ID" dirty="0"/>
              <a:t> </a:t>
            </a:r>
            <a:r>
              <a:rPr lang="en-ID" dirty="0" err="1"/>
              <a:t>tubuh</a:t>
            </a:r>
            <a:r>
              <a:rPr lang="en-ID" dirty="0"/>
              <a:t> </a:t>
            </a:r>
            <a:r>
              <a:rPr lang="en-ID" dirty="0" err="1"/>
              <a:t>pasien</a:t>
            </a:r>
            <a:r>
              <a:rPr lang="en-ID" dirty="0"/>
              <a:t>, </a:t>
            </a:r>
            <a:r>
              <a:rPr lang="en-ID" dirty="0" err="1"/>
              <a:t>keadaan</a:t>
            </a:r>
            <a:r>
              <a:rPr lang="en-ID" dirty="0"/>
              <a:t> </a:t>
            </a:r>
            <a:r>
              <a:rPr lang="en-ID" dirty="0" err="1"/>
              <a:t>punggung</a:t>
            </a:r>
            <a:r>
              <a:rPr lang="en-ID" dirty="0"/>
              <a:t> dan </a:t>
            </a:r>
            <a:r>
              <a:rPr lang="en-ID" dirty="0" err="1"/>
              <a:t>cara</a:t>
            </a:r>
            <a:r>
              <a:rPr lang="en-ID" dirty="0"/>
              <a:t> </a:t>
            </a:r>
            <a:r>
              <a:rPr lang="en-ID" dirty="0" err="1"/>
              <a:t>berjalan</a:t>
            </a:r>
            <a:r>
              <a:rPr lang="en-ID" dirty="0"/>
              <a:t>. </a:t>
            </a:r>
          </a:p>
          <a:p>
            <a:pPr marL="0" lvl="0" indent="0" algn="just" rtl="0">
              <a:spcBef>
                <a:spcPts val="0"/>
              </a:spcBef>
              <a:spcAft>
                <a:spcPts val="0"/>
              </a:spcAft>
              <a:buClr>
                <a:schemeClr val="dk1"/>
              </a:buClr>
              <a:buSzPts val="1100"/>
              <a:buFont typeface="Arial"/>
              <a:buNone/>
            </a:pPr>
            <a:r>
              <a:rPr lang="en-ID" dirty="0" err="1"/>
              <a:t>Apakah</a:t>
            </a:r>
            <a:r>
              <a:rPr lang="en-ID" dirty="0"/>
              <a:t> </a:t>
            </a:r>
            <a:r>
              <a:rPr lang="en-ID" dirty="0" err="1"/>
              <a:t>cenderung</a:t>
            </a:r>
            <a:r>
              <a:rPr lang="en-ID" dirty="0"/>
              <a:t> </a:t>
            </a:r>
            <a:r>
              <a:rPr lang="en-ID" dirty="0" err="1"/>
              <a:t>membungkuk</a:t>
            </a:r>
            <a:r>
              <a:rPr lang="en-ID" dirty="0"/>
              <a:t>, </a:t>
            </a:r>
            <a:r>
              <a:rPr lang="en-ID" dirty="0" err="1"/>
              <a:t>terdapat</a:t>
            </a:r>
            <a:r>
              <a:rPr lang="en-ID" dirty="0"/>
              <a:t> lordosis, </a:t>
            </a:r>
            <a:r>
              <a:rPr lang="en-ID" dirty="0" err="1"/>
              <a:t>kifosis</a:t>
            </a:r>
            <a:r>
              <a:rPr lang="en-ID" dirty="0"/>
              <a:t>, scoliosis, </a:t>
            </a:r>
            <a:r>
              <a:rPr lang="en-ID" dirty="0" err="1"/>
              <a:t>pincang</a:t>
            </a:r>
            <a:r>
              <a:rPr lang="en-ID" dirty="0"/>
              <a:t> </a:t>
            </a:r>
            <a:r>
              <a:rPr lang="en-ID" dirty="0" err="1"/>
              <a:t>dsb</a:t>
            </a:r>
            <a:r>
              <a:rPr lang="en-ID" dirty="0"/>
              <a:t>. </a:t>
            </a:r>
          </a:p>
          <a:p>
            <a:pPr marL="0" lvl="0" indent="0" algn="just" rtl="0">
              <a:spcBef>
                <a:spcPts val="0"/>
              </a:spcBef>
              <a:spcAft>
                <a:spcPts val="0"/>
              </a:spcAft>
              <a:buClr>
                <a:schemeClr val="dk1"/>
              </a:buClr>
              <a:buSzPts val="1100"/>
              <a:buFont typeface="Arial"/>
              <a:buNone/>
            </a:pPr>
            <a:r>
              <a:rPr lang="en-ID" dirty="0" err="1"/>
              <a:t>Lihat</a:t>
            </a:r>
            <a:r>
              <a:rPr lang="en-ID" dirty="0"/>
              <a:t> dan </a:t>
            </a:r>
            <a:r>
              <a:rPr lang="en-ID" dirty="0" err="1"/>
              <a:t>nilai</a:t>
            </a:r>
            <a:r>
              <a:rPr lang="en-ID" dirty="0"/>
              <a:t> </a:t>
            </a:r>
            <a:r>
              <a:rPr lang="en-ID" dirty="0" err="1"/>
              <a:t>kekuatan</a:t>
            </a:r>
            <a:r>
              <a:rPr lang="en-ID" dirty="0"/>
              <a:t> </a:t>
            </a:r>
            <a:r>
              <a:rPr lang="en-ID" dirty="0" err="1"/>
              <a:t>ibu</a:t>
            </a:r>
            <a:r>
              <a:rPr lang="en-ID" dirty="0"/>
              <a:t> </a:t>
            </a:r>
            <a:r>
              <a:rPr lang="en-ID" dirty="0" err="1"/>
              <a:t>ketika</a:t>
            </a:r>
            <a:r>
              <a:rPr lang="en-ID" dirty="0"/>
              <a:t> </a:t>
            </a:r>
            <a:r>
              <a:rPr lang="en-ID" dirty="0" err="1"/>
              <a:t>berjalan</a:t>
            </a:r>
            <a:r>
              <a:rPr lang="en-ID" dirty="0"/>
              <a:t>, </a:t>
            </a:r>
            <a:r>
              <a:rPr lang="en-ID" dirty="0" err="1"/>
              <a:t>apakah</a:t>
            </a:r>
            <a:r>
              <a:rPr lang="en-ID" dirty="0"/>
              <a:t> </a:t>
            </a:r>
            <a:r>
              <a:rPr lang="en-ID" dirty="0" err="1"/>
              <a:t>ia</a:t>
            </a:r>
            <a:r>
              <a:rPr lang="en-ID" dirty="0"/>
              <a:t> </a:t>
            </a:r>
            <a:r>
              <a:rPr lang="en-ID" dirty="0" err="1"/>
              <a:t>tampak</a:t>
            </a:r>
            <a:r>
              <a:rPr lang="en-ID" dirty="0"/>
              <a:t> </a:t>
            </a:r>
            <a:r>
              <a:rPr lang="en-ID" dirty="0" err="1"/>
              <a:t>nyaman</a:t>
            </a:r>
            <a:r>
              <a:rPr lang="en-ID" dirty="0"/>
              <a:t> dan </a:t>
            </a:r>
            <a:r>
              <a:rPr lang="en-ID" dirty="0" err="1"/>
              <a:t>gembira</a:t>
            </a:r>
            <a:r>
              <a:rPr lang="en-ID" dirty="0"/>
              <a:t>, </a:t>
            </a:r>
            <a:r>
              <a:rPr lang="en-ID" dirty="0" err="1"/>
              <a:t>apakah</a:t>
            </a:r>
            <a:r>
              <a:rPr lang="en-ID" dirty="0"/>
              <a:t> </a:t>
            </a:r>
            <a:r>
              <a:rPr lang="en-ID" dirty="0" err="1"/>
              <a:t>ibu</a:t>
            </a:r>
            <a:r>
              <a:rPr lang="en-ID" dirty="0"/>
              <a:t> </a:t>
            </a:r>
            <a:r>
              <a:rPr lang="en-ID" dirty="0" err="1"/>
              <a:t>tampak</a:t>
            </a:r>
            <a:r>
              <a:rPr lang="en-ID" dirty="0"/>
              <a:t> </a:t>
            </a:r>
            <a:r>
              <a:rPr lang="en-ID" dirty="0" err="1"/>
              <a:t>lemah</a:t>
            </a:r>
            <a:r>
              <a:rPr lang="en-ID" dirty="0"/>
              <a:t>.</a:t>
            </a:r>
          </a:p>
        </p:txBody>
      </p:sp>
      <p:pic>
        <p:nvPicPr>
          <p:cNvPr id="1286" name="Google Shape;1286;p35"/>
          <p:cNvPicPr preferRelativeResize="0">
            <a:picLocks noGrp="1"/>
          </p:cNvPicPr>
          <p:nvPr>
            <p:ph type="pic" idx="2"/>
          </p:nvPr>
        </p:nvPicPr>
        <p:blipFill rotWithShape="1">
          <a:blip r:embed="rId3">
            <a:alphaModFix/>
          </a:blip>
          <a:srcRect l="28910" t="11889" r="17331" b="17925"/>
          <a:stretch/>
        </p:blipFill>
        <p:spPr>
          <a:xfrm>
            <a:off x="4587119" y="1022825"/>
            <a:ext cx="3845400" cy="3341400"/>
          </a:xfrm>
          <a:prstGeom prst="teardrop">
            <a:avLst>
              <a:gd name="adj" fmla="val 59452"/>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90"/>
        <p:cNvGrpSpPr/>
        <p:nvPr/>
      </p:nvGrpSpPr>
      <p:grpSpPr>
        <a:xfrm>
          <a:off x="0" y="0"/>
          <a:ext cx="0" cy="0"/>
          <a:chOff x="0" y="0"/>
          <a:chExt cx="0" cy="0"/>
        </a:xfrm>
      </p:grpSpPr>
      <p:sp>
        <p:nvSpPr>
          <p:cNvPr id="1291" name="Google Shape;1291;p36"/>
          <p:cNvSpPr txBox="1">
            <a:spLocks noGrp="1"/>
          </p:cNvSpPr>
          <p:nvPr>
            <p:ph type="subTitle" idx="3"/>
          </p:nvPr>
        </p:nvSpPr>
        <p:spPr>
          <a:xfrm>
            <a:off x="2124177" y="1535891"/>
            <a:ext cx="6722038" cy="7611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en-ID" dirty="0" err="1"/>
              <a:t>Berat</a:t>
            </a:r>
            <a:r>
              <a:rPr lang="en-ID" dirty="0"/>
              <a:t> badan </a:t>
            </a:r>
            <a:r>
              <a:rPr lang="en-ID" dirty="0" err="1"/>
              <a:t>harus</a:t>
            </a:r>
            <a:r>
              <a:rPr lang="en-ID" dirty="0"/>
              <a:t> </a:t>
            </a:r>
            <a:r>
              <a:rPr lang="en-ID" dirty="0" err="1"/>
              <a:t>dipantau</a:t>
            </a:r>
            <a:r>
              <a:rPr lang="en-ID" dirty="0"/>
              <a:t> </a:t>
            </a:r>
            <a:r>
              <a:rPr lang="en-ID" dirty="0" err="1"/>
              <a:t>tiap</a:t>
            </a:r>
            <a:r>
              <a:rPr lang="en-ID" dirty="0"/>
              <a:t> kali </a:t>
            </a:r>
            <a:r>
              <a:rPr lang="en-ID" dirty="0" err="1"/>
              <a:t>ibu</a:t>
            </a:r>
            <a:r>
              <a:rPr lang="en-ID" dirty="0"/>
              <a:t> </a:t>
            </a:r>
            <a:r>
              <a:rPr lang="en-ID" dirty="0" err="1"/>
              <a:t>hamil</a:t>
            </a:r>
            <a:r>
              <a:rPr lang="en-ID" dirty="0"/>
              <a:t> </a:t>
            </a:r>
            <a:r>
              <a:rPr lang="en-ID" dirty="0" err="1"/>
              <a:t>periksa</a:t>
            </a:r>
            <a:r>
              <a:rPr lang="en-ID" dirty="0"/>
              <a:t>. </a:t>
            </a:r>
            <a:r>
              <a:rPr lang="en-ID" dirty="0" err="1"/>
              <a:t>Berat</a:t>
            </a:r>
            <a:r>
              <a:rPr lang="en-ID" dirty="0"/>
              <a:t> badan </a:t>
            </a:r>
            <a:r>
              <a:rPr lang="en-ID" dirty="0" err="1"/>
              <a:t>ibu</a:t>
            </a:r>
            <a:r>
              <a:rPr lang="en-ID" dirty="0"/>
              <a:t> </a:t>
            </a:r>
            <a:r>
              <a:rPr lang="en-ID" dirty="0" err="1"/>
              <a:t>hamil</a:t>
            </a:r>
            <a:r>
              <a:rPr lang="en-ID" dirty="0"/>
              <a:t> </a:t>
            </a:r>
            <a:r>
              <a:rPr lang="en-ID" dirty="0" err="1"/>
              <a:t>biasanya</a:t>
            </a:r>
            <a:r>
              <a:rPr lang="en-ID" dirty="0"/>
              <a:t> naik </a:t>
            </a:r>
            <a:r>
              <a:rPr lang="en-ID" dirty="0" err="1"/>
              <a:t>sekitar</a:t>
            </a:r>
            <a:r>
              <a:rPr lang="en-ID" dirty="0"/>
              <a:t> 9 – 12 kg </a:t>
            </a:r>
            <a:r>
              <a:rPr lang="en-ID" dirty="0" err="1"/>
              <a:t>selama</a:t>
            </a:r>
            <a:r>
              <a:rPr lang="en-ID" dirty="0"/>
              <a:t> </a:t>
            </a:r>
            <a:r>
              <a:rPr lang="en-ID" dirty="0" err="1"/>
              <a:t>kehamilan</a:t>
            </a:r>
            <a:r>
              <a:rPr lang="en-ID" dirty="0"/>
              <a:t>. </a:t>
            </a:r>
            <a:r>
              <a:rPr lang="en-ID" dirty="0" err="1"/>
              <a:t>Bila</a:t>
            </a:r>
            <a:r>
              <a:rPr lang="en-ID" dirty="0"/>
              <a:t> </a:t>
            </a:r>
            <a:r>
              <a:rPr lang="en-ID" dirty="0" err="1"/>
              <a:t>kenaikan</a:t>
            </a:r>
            <a:r>
              <a:rPr lang="en-ID" dirty="0"/>
              <a:t> </a:t>
            </a:r>
            <a:r>
              <a:rPr lang="en-ID" dirty="0" err="1"/>
              <a:t>berat</a:t>
            </a:r>
            <a:r>
              <a:rPr lang="en-ID" dirty="0"/>
              <a:t> badan </a:t>
            </a:r>
            <a:r>
              <a:rPr lang="en-ID" dirty="0" err="1"/>
              <a:t>ibu</a:t>
            </a:r>
            <a:r>
              <a:rPr lang="en-ID" dirty="0"/>
              <a:t> </a:t>
            </a:r>
            <a:r>
              <a:rPr lang="en-ID" dirty="0" err="1"/>
              <a:t>kurang</a:t>
            </a:r>
            <a:r>
              <a:rPr lang="en-ID" dirty="0"/>
              <a:t> </a:t>
            </a:r>
            <a:r>
              <a:rPr lang="en-ID" dirty="0" err="1"/>
              <a:t>dari</a:t>
            </a:r>
            <a:r>
              <a:rPr lang="en-ID" dirty="0"/>
              <a:t> 5 kg pada </a:t>
            </a:r>
            <a:r>
              <a:rPr lang="en-ID" dirty="0" err="1"/>
              <a:t>kehamilan</a:t>
            </a:r>
            <a:r>
              <a:rPr lang="en-ID" dirty="0"/>
              <a:t> 28 </a:t>
            </a:r>
            <a:r>
              <a:rPr lang="en-ID" dirty="0" err="1"/>
              <a:t>minggu</a:t>
            </a:r>
            <a:r>
              <a:rPr lang="en-ID" dirty="0"/>
              <a:t> </a:t>
            </a:r>
            <a:r>
              <a:rPr lang="en-ID" dirty="0" err="1"/>
              <a:t>maka</a:t>
            </a:r>
            <a:r>
              <a:rPr lang="en-ID" dirty="0"/>
              <a:t> </a:t>
            </a:r>
            <a:r>
              <a:rPr lang="en-ID" dirty="0" err="1"/>
              <a:t>perlu</a:t>
            </a:r>
            <a:r>
              <a:rPr lang="en-ID" dirty="0"/>
              <a:t> </a:t>
            </a:r>
            <a:r>
              <a:rPr lang="en-ID" dirty="0" err="1"/>
              <a:t>dirujuk</a:t>
            </a:r>
            <a:r>
              <a:rPr lang="en-ID" dirty="0"/>
              <a:t>; </a:t>
            </a:r>
            <a:r>
              <a:rPr lang="en-ID" dirty="0" err="1"/>
              <a:t>serta</a:t>
            </a:r>
            <a:r>
              <a:rPr lang="en-ID" dirty="0"/>
              <a:t> pada trimester III </a:t>
            </a:r>
            <a:r>
              <a:rPr lang="en-ID" dirty="0" err="1"/>
              <a:t>berat</a:t>
            </a:r>
            <a:r>
              <a:rPr lang="en-ID" dirty="0"/>
              <a:t> badan </a:t>
            </a:r>
            <a:r>
              <a:rPr lang="en-ID" dirty="0" err="1"/>
              <a:t>tidak</a:t>
            </a:r>
            <a:r>
              <a:rPr lang="en-ID" dirty="0"/>
              <a:t> </a:t>
            </a:r>
            <a:r>
              <a:rPr lang="en-ID" dirty="0" err="1"/>
              <a:t>boleh</a:t>
            </a:r>
            <a:r>
              <a:rPr lang="en-ID" dirty="0"/>
              <a:t> </a:t>
            </a:r>
            <a:r>
              <a:rPr lang="en-ID" dirty="0" err="1"/>
              <a:t>bertambah</a:t>
            </a:r>
            <a:r>
              <a:rPr lang="en-ID" dirty="0"/>
              <a:t> </a:t>
            </a:r>
            <a:r>
              <a:rPr lang="en-ID" dirty="0" err="1"/>
              <a:t>lebih</a:t>
            </a:r>
            <a:r>
              <a:rPr lang="en-ID" dirty="0"/>
              <a:t> </a:t>
            </a:r>
            <a:r>
              <a:rPr lang="en-ID" dirty="0" err="1"/>
              <a:t>dari</a:t>
            </a:r>
            <a:r>
              <a:rPr lang="en-ID" dirty="0"/>
              <a:t> 1 kg </a:t>
            </a:r>
            <a:r>
              <a:rPr lang="en-ID" dirty="0" err="1"/>
              <a:t>dalam</a:t>
            </a:r>
            <a:r>
              <a:rPr lang="en-ID" dirty="0"/>
              <a:t> </a:t>
            </a:r>
            <a:r>
              <a:rPr lang="en-ID" dirty="0" err="1"/>
              <a:t>seminggu</a:t>
            </a:r>
            <a:r>
              <a:rPr lang="en-ID" dirty="0"/>
              <a:t> </a:t>
            </a:r>
            <a:r>
              <a:rPr lang="en-ID" dirty="0" err="1"/>
              <a:t>atau</a:t>
            </a:r>
            <a:r>
              <a:rPr lang="en-ID" dirty="0"/>
              <a:t> 3 kg </a:t>
            </a:r>
            <a:r>
              <a:rPr lang="en-ID" dirty="0" err="1"/>
              <a:t>dalam</a:t>
            </a:r>
            <a:r>
              <a:rPr lang="en-ID" dirty="0"/>
              <a:t> </a:t>
            </a:r>
            <a:r>
              <a:rPr lang="en-ID" dirty="0" err="1"/>
              <a:t>sebulan</a:t>
            </a:r>
            <a:r>
              <a:rPr lang="en-ID" dirty="0"/>
              <a:t>. </a:t>
            </a:r>
            <a:r>
              <a:rPr lang="en-ID" dirty="0" err="1"/>
              <a:t>Penambahan</a:t>
            </a:r>
            <a:r>
              <a:rPr lang="en-ID" dirty="0"/>
              <a:t> </a:t>
            </a:r>
            <a:r>
              <a:rPr lang="en-ID" dirty="0" err="1"/>
              <a:t>lebih</a:t>
            </a:r>
            <a:r>
              <a:rPr lang="en-ID" dirty="0"/>
              <a:t> </a:t>
            </a:r>
            <a:r>
              <a:rPr lang="en-ID" dirty="0" err="1"/>
              <a:t>dari</a:t>
            </a:r>
            <a:r>
              <a:rPr lang="en-ID" dirty="0"/>
              <a:t> </a:t>
            </a:r>
            <a:r>
              <a:rPr lang="en-ID" dirty="0" err="1"/>
              <a:t>batas-batas</a:t>
            </a:r>
            <a:r>
              <a:rPr lang="en-ID" dirty="0"/>
              <a:t> </a:t>
            </a:r>
            <a:r>
              <a:rPr lang="en-ID" dirty="0" err="1"/>
              <a:t>tersebut</a:t>
            </a:r>
            <a:r>
              <a:rPr lang="en-ID" dirty="0"/>
              <a:t> </a:t>
            </a:r>
            <a:r>
              <a:rPr lang="en-ID" dirty="0" err="1"/>
              <a:t>disebabkan</a:t>
            </a:r>
            <a:r>
              <a:rPr lang="en-ID" dirty="0"/>
              <a:t> </a:t>
            </a:r>
            <a:r>
              <a:rPr lang="en-ID" dirty="0" err="1"/>
              <a:t>karena</a:t>
            </a:r>
            <a:r>
              <a:rPr lang="en-ID" dirty="0"/>
              <a:t> </a:t>
            </a:r>
            <a:r>
              <a:rPr lang="en-ID" dirty="0" err="1"/>
              <a:t>penimbunan</a:t>
            </a:r>
            <a:r>
              <a:rPr lang="en-ID" dirty="0"/>
              <a:t> (</a:t>
            </a:r>
            <a:r>
              <a:rPr lang="en-ID" dirty="0" err="1"/>
              <a:t>retensi</a:t>
            </a:r>
            <a:r>
              <a:rPr lang="en-ID" dirty="0"/>
              <a:t>) air yang </a:t>
            </a:r>
            <a:r>
              <a:rPr lang="en-ID" dirty="0" err="1"/>
              <a:t>disebut</a:t>
            </a:r>
            <a:r>
              <a:rPr lang="en-ID" dirty="0"/>
              <a:t> </a:t>
            </a:r>
            <a:r>
              <a:rPr lang="en-ID" dirty="0" err="1"/>
              <a:t>pra</a:t>
            </a:r>
            <a:r>
              <a:rPr lang="en-ID" dirty="0"/>
              <a:t> oedema. </a:t>
            </a:r>
            <a:endParaRPr dirty="0"/>
          </a:p>
        </p:txBody>
      </p:sp>
      <p:sp>
        <p:nvSpPr>
          <p:cNvPr id="1292" name="Google Shape;1292;p36"/>
          <p:cNvSpPr txBox="1">
            <a:spLocks noGrp="1"/>
          </p:cNvSpPr>
          <p:nvPr>
            <p:ph type="title"/>
          </p:nvPr>
        </p:nvSpPr>
        <p:spPr>
          <a:xfrm>
            <a:off x="715050" y="419094"/>
            <a:ext cx="7713900" cy="57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ID" dirty="0" err="1"/>
              <a:t>Antropometri</a:t>
            </a:r>
            <a:r>
              <a:rPr lang="en-ID" dirty="0"/>
              <a:t> </a:t>
            </a:r>
          </a:p>
        </p:txBody>
      </p:sp>
      <p:sp>
        <p:nvSpPr>
          <p:cNvPr id="1293" name="Google Shape;1293;p36"/>
          <p:cNvSpPr txBox="1">
            <a:spLocks noGrp="1"/>
          </p:cNvSpPr>
          <p:nvPr>
            <p:ph type="subTitle" idx="1"/>
          </p:nvPr>
        </p:nvSpPr>
        <p:spPr>
          <a:xfrm>
            <a:off x="2124177" y="1217953"/>
            <a:ext cx="5662200" cy="4902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Clr>
                <a:schemeClr val="dk1"/>
              </a:buClr>
              <a:buSzPts val="1100"/>
              <a:buFont typeface="Arial"/>
              <a:buNone/>
            </a:pPr>
            <a:r>
              <a:rPr lang="en-ID" sz="1800" dirty="0" err="1"/>
              <a:t>Berat</a:t>
            </a:r>
            <a:r>
              <a:rPr lang="en-ID" sz="1800" dirty="0"/>
              <a:t> Badan</a:t>
            </a:r>
          </a:p>
        </p:txBody>
      </p:sp>
      <p:sp>
        <p:nvSpPr>
          <p:cNvPr id="1294" name="Google Shape;1294;p36"/>
          <p:cNvSpPr txBox="1">
            <a:spLocks noGrp="1"/>
          </p:cNvSpPr>
          <p:nvPr>
            <p:ph type="subTitle" idx="2"/>
          </p:nvPr>
        </p:nvSpPr>
        <p:spPr>
          <a:xfrm>
            <a:off x="2136456" y="2786599"/>
            <a:ext cx="5662200" cy="4902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Clr>
                <a:schemeClr val="dk1"/>
              </a:buClr>
              <a:buSzPts val="1100"/>
              <a:buFont typeface="Arial"/>
              <a:buNone/>
            </a:pPr>
            <a:r>
              <a:rPr lang="en-ID" sz="1800" dirty="0"/>
              <a:t>Tinggi Badan</a:t>
            </a:r>
          </a:p>
        </p:txBody>
      </p:sp>
      <p:sp>
        <p:nvSpPr>
          <p:cNvPr id="1295" name="Google Shape;1295;p36"/>
          <p:cNvSpPr txBox="1">
            <a:spLocks noGrp="1"/>
          </p:cNvSpPr>
          <p:nvPr>
            <p:ph type="subTitle" idx="4"/>
          </p:nvPr>
        </p:nvSpPr>
        <p:spPr>
          <a:xfrm>
            <a:off x="2124177" y="3122879"/>
            <a:ext cx="6722038" cy="7611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en-ID" dirty="0"/>
              <a:t>Tinggi badan </a:t>
            </a:r>
            <a:r>
              <a:rPr lang="en-ID" dirty="0" err="1"/>
              <a:t>ibu</a:t>
            </a:r>
            <a:r>
              <a:rPr lang="en-ID" dirty="0"/>
              <a:t> </a:t>
            </a:r>
            <a:r>
              <a:rPr lang="en-ID" dirty="0" err="1"/>
              <a:t>hanya</a:t>
            </a:r>
            <a:r>
              <a:rPr lang="en-ID" dirty="0"/>
              <a:t> </a:t>
            </a:r>
            <a:r>
              <a:rPr lang="en-ID" dirty="0" err="1"/>
              <a:t>perlu</a:t>
            </a:r>
            <a:r>
              <a:rPr lang="en-ID" dirty="0"/>
              <a:t> </a:t>
            </a:r>
            <a:r>
              <a:rPr lang="en-ID" dirty="0" err="1"/>
              <a:t>diperiksa</a:t>
            </a:r>
            <a:r>
              <a:rPr lang="en-ID" dirty="0"/>
              <a:t> pada </a:t>
            </a:r>
            <a:r>
              <a:rPr lang="en-ID" dirty="0" err="1"/>
              <a:t>kunjungan</a:t>
            </a:r>
            <a:r>
              <a:rPr lang="en-ID" dirty="0"/>
              <a:t> </a:t>
            </a:r>
            <a:r>
              <a:rPr lang="en-ID" dirty="0" err="1"/>
              <a:t>pertama</a:t>
            </a:r>
            <a:r>
              <a:rPr lang="en-ID" dirty="0"/>
              <a:t>. </a:t>
            </a:r>
            <a:r>
              <a:rPr lang="en-ID" dirty="0" err="1"/>
              <a:t>Bila</a:t>
            </a:r>
            <a:r>
              <a:rPr lang="en-ID" dirty="0"/>
              <a:t> </a:t>
            </a:r>
            <a:r>
              <a:rPr lang="en-ID" dirty="0" err="1"/>
              <a:t>tinggi</a:t>
            </a:r>
            <a:r>
              <a:rPr lang="en-ID" dirty="0"/>
              <a:t> badan </a:t>
            </a:r>
            <a:r>
              <a:rPr lang="en-ID" dirty="0" err="1"/>
              <a:t>ibu</a:t>
            </a:r>
            <a:r>
              <a:rPr lang="en-ID" dirty="0"/>
              <a:t> </a:t>
            </a:r>
            <a:r>
              <a:rPr lang="en-ID" dirty="0" err="1"/>
              <a:t>kurang</a:t>
            </a:r>
            <a:r>
              <a:rPr lang="en-ID" dirty="0"/>
              <a:t> </a:t>
            </a:r>
            <a:r>
              <a:rPr lang="en-ID" dirty="0" err="1"/>
              <a:t>dari</a:t>
            </a:r>
            <a:r>
              <a:rPr lang="en-ID" dirty="0"/>
              <a:t> 145 cm, </a:t>
            </a:r>
            <a:r>
              <a:rPr lang="en-ID" dirty="0" err="1"/>
              <a:t>maka</a:t>
            </a:r>
            <a:r>
              <a:rPr lang="en-ID" dirty="0"/>
              <a:t> </a:t>
            </a:r>
            <a:r>
              <a:rPr lang="en-ID" dirty="0" err="1"/>
              <a:t>persalinan</a:t>
            </a:r>
            <a:r>
              <a:rPr lang="en-ID" dirty="0"/>
              <a:t> </a:t>
            </a:r>
            <a:r>
              <a:rPr lang="en-ID" dirty="0" err="1"/>
              <a:t>perlu</a:t>
            </a:r>
            <a:r>
              <a:rPr lang="en-ID" dirty="0"/>
              <a:t> </a:t>
            </a:r>
            <a:r>
              <a:rPr lang="en-ID" dirty="0" err="1"/>
              <a:t>diwaspadai</a:t>
            </a:r>
            <a:r>
              <a:rPr lang="en-ID" dirty="0"/>
              <a:t> </a:t>
            </a:r>
            <a:r>
              <a:rPr lang="en-ID" dirty="0" err="1"/>
              <a:t>karena</a:t>
            </a:r>
            <a:r>
              <a:rPr lang="en-ID" dirty="0"/>
              <a:t> </a:t>
            </a:r>
            <a:r>
              <a:rPr lang="en-ID" dirty="0" err="1"/>
              <a:t>kemungkinan</a:t>
            </a:r>
            <a:r>
              <a:rPr lang="en-ID" dirty="0"/>
              <a:t> </a:t>
            </a:r>
            <a:r>
              <a:rPr lang="en-ID" dirty="0" err="1"/>
              <a:t>ibu</a:t>
            </a:r>
            <a:r>
              <a:rPr lang="en-ID" dirty="0"/>
              <a:t> </a:t>
            </a:r>
            <a:r>
              <a:rPr lang="en-ID" dirty="0" err="1"/>
              <a:t>mempunyai</a:t>
            </a:r>
            <a:r>
              <a:rPr lang="en-ID" dirty="0"/>
              <a:t> </a:t>
            </a:r>
            <a:r>
              <a:rPr lang="en-ID" dirty="0" err="1"/>
              <a:t>panggul</a:t>
            </a:r>
            <a:r>
              <a:rPr lang="en-ID" dirty="0"/>
              <a:t> yang </a:t>
            </a:r>
            <a:r>
              <a:rPr lang="en-ID" dirty="0" err="1"/>
              <a:t>sempit</a:t>
            </a:r>
            <a:r>
              <a:rPr lang="en-ID" dirty="0"/>
              <a:t>. </a:t>
            </a:r>
            <a:endParaRPr dirty="0"/>
          </a:p>
        </p:txBody>
      </p:sp>
      <p:sp>
        <p:nvSpPr>
          <p:cNvPr id="1296" name="Google Shape;1296;p36"/>
          <p:cNvSpPr/>
          <p:nvPr/>
        </p:nvSpPr>
        <p:spPr>
          <a:xfrm>
            <a:off x="1385740" y="1256187"/>
            <a:ext cx="672000" cy="572700"/>
          </a:xfrm>
          <a:prstGeom prst="teardrop">
            <a:avLst>
              <a:gd name="adj" fmla="val 63665"/>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Epilogue"/>
              <a:ea typeface="Epilogue"/>
              <a:cs typeface="Epilogue"/>
              <a:sym typeface="Epilogue"/>
            </a:endParaRPr>
          </a:p>
        </p:txBody>
      </p:sp>
      <p:sp>
        <p:nvSpPr>
          <p:cNvPr id="1297" name="Google Shape;1297;p36"/>
          <p:cNvSpPr/>
          <p:nvPr/>
        </p:nvSpPr>
        <p:spPr>
          <a:xfrm>
            <a:off x="1345344" y="2884867"/>
            <a:ext cx="672000" cy="572700"/>
          </a:xfrm>
          <a:prstGeom prst="teardrop">
            <a:avLst>
              <a:gd name="adj" fmla="val 63665"/>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Epilogue"/>
              <a:ea typeface="Epilogue"/>
              <a:cs typeface="Epilogue"/>
              <a:sym typeface="Epilogue"/>
            </a:endParaRPr>
          </a:p>
        </p:txBody>
      </p:sp>
      <p:grpSp>
        <p:nvGrpSpPr>
          <p:cNvPr id="1298" name="Google Shape;1298;p36"/>
          <p:cNvGrpSpPr/>
          <p:nvPr/>
        </p:nvGrpSpPr>
        <p:grpSpPr>
          <a:xfrm>
            <a:off x="1537718" y="1376221"/>
            <a:ext cx="331941" cy="331932"/>
            <a:chOff x="1190625" y="238275"/>
            <a:chExt cx="5219200" cy="5219050"/>
          </a:xfrm>
        </p:grpSpPr>
        <p:sp>
          <p:nvSpPr>
            <p:cNvPr id="1299" name="Google Shape;1299;p36"/>
            <p:cNvSpPr/>
            <p:nvPr/>
          </p:nvSpPr>
          <p:spPr>
            <a:xfrm>
              <a:off x="3924150" y="238275"/>
              <a:ext cx="2485675" cy="5219050"/>
            </a:xfrm>
            <a:custGeom>
              <a:avLst/>
              <a:gdLst/>
              <a:ahLst/>
              <a:cxnLst/>
              <a:rect l="l" t="t" r="r" b="b"/>
              <a:pathLst>
                <a:path w="99427" h="208762" extrusionOk="0">
                  <a:moveTo>
                    <a:pt x="99296" y="0"/>
                  </a:moveTo>
                  <a:cubicBezTo>
                    <a:pt x="99272" y="0"/>
                    <a:pt x="99249" y="8"/>
                    <a:pt x="99230" y="27"/>
                  </a:cubicBezTo>
                  <a:cubicBezTo>
                    <a:pt x="78321" y="14379"/>
                    <a:pt x="1" y="80206"/>
                    <a:pt x="1" y="130669"/>
                  </a:cubicBezTo>
                  <a:cubicBezTo>
                    <a:pt x="1" y="181132"/>
                    <a:pt x="36013" y="202596"/>
                    <a:pt x="46027" y="207587"/>
                  </a:cubicBezTo>
                  <a:cubicBezTo>
                    <a:pt x="47593" y="208370"/>
                    <a:pt x="49322" y="208761"/>
                    <a:pt x="51051" y="208761"/>
                  </a:cubicBezTo>
                  <a:lnTo>
                    <a:pt x="97991" y="208761"/>
                  </a:lnTo>
                  <a:cubicBezTo>
                    <a:pt x="98774" y="208761"/>
                    <a:pt x="99426" y="208109"/>
                    <a:pt x="99426" y="207326"/>
                  </a:cubicBezTo>
                  <a:lnTo>
                    <a:pt x="99426" y="124"/>
                  </a:lnTo>
                  <a:cubicBezTo>
                    <a:pt x="99426" y="54"/>
                    <a:pt x="99358" y="0"/>
                    <a:pt x="99296" y="0"/>
                  </a:cubicBezTo>
                  <a:close/>
                </a:path>
              </a:pathLst>
            </a:custGeom>
            <a:solidFill>
              <a:srgbClr val="B45F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36"/>
            <p:cNvSpPr/>
            <p:nvPr/>
          </p:nvSpPr>
          <p:spPr>
            <a:xfrm>
              <a:off x="6059125" y="238275"/>
              <a:ext cx="350700" cy="5219050"/>
            </a:xfrm>
            <a:custGeom>
              <a:avLst/>
              <a:gdLst/>
              <a:ahLst/>
              <a:cxnLst/>
              <a:rect l="l" t="t" r="r" b="b"/>
              <a:pathLst>
                <a:path w="14028" h="208762" extrusionOk="0">
                  <a:moveTo>
                    <a:pt x="13897" y="0"/>
                  </a:moveTo>
                  <a:cubicBezTo>
                    <a:pt x="13873" y="0"/>
                    <a:pt x="13850" y="8"/>
                    <a:pt x="13831" y="27"/>
                  </a:cubicBezTo>
                  <a:cubicBezTo>
                    <a:pt x="10765" y="2114"/>
                    <a:pt x="6492" y="5311"/>
                    <a:pt x="1436" y="9389"/>
                  </a:cubicBezTo>
                  <a:lnTo>
                    <a:pt x="1436" y="207326"/>
                  </a:lnTo>
                  <a:cubicBezTo>
                    <a:pt x="1436" y="208109"/>
                    <a:pt x="783" y="208761"/>
                    <a:pt x="1" y="208761"/>
                  </a:cubicBezTo>
                  <a:lnTo>
                    <a:pt x="12592" y="208761"/>
                  </a:lnTo>
                  <a:cubicBezTo>
                    <a:pt x="13375" y="208761"/>
                    <a:pt x="14027" y="208109"/>
                    <a:pt x="14027" y="207326"/>
                  </a:cubicBezTo>
                  <a:lnTo>
                    <a:pt x="14027" y="124"/>
                  </a:lnTo>
                  <a:cubicBezTo>
                    <a:pt x="14027" y="54"/>
                    <a:pt x="13959" y="0"/>
                    <a:pt x="13897" y="0"/>
                  </a:cubicBez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36"/>
            <p:cNvSpPr/>
            <p:nvPr/>
          </p:nvSpPr>
          <p:spPr>
            <a:xfrm>
              <a:off x="4560250" y="3331300"/>
              <a:ext cx="755975" cy="755975"/>
            </a:xfrm>
            <a:custGeom>
              <a:avLst/>
              <a:gdLst/>
              <a:ahLst/>
              <a:cxnLst/>
              <a:rect l="l" t="t" r="r" b="b"/>
              <a:pathLst>
                <a:path w="30239" h="30239" extrusionOk="0">
                  <a:moveTo>
                    <a:pt x="15103" y="0"/>
                  </a:moveTo>
                  <a:cubicBezTo>
                    <a:pt x="6753" y="0"/>
                    <a:pt x="0" y="6785"/>
                    <a:pt x="0" y="15136"/>
                  </a:cubicBezTo>
                  <a:cubicBezTo>
                    <a:pt x="0" y="23486"/>
                    <a:pt x="6753" y="30239"/>
                    <a:pt x="15103" y="30239"/>
                  </a:cubicBezTo>
                  <a:cubicBezTo>
                    <a:pt x="23454" y="30239"/>
                    <a:pt x="30239" y="23486"/>
                    <a:pt x="30239" y="15136"/>
                  </a:cubicBezTo>
                  <a:cubicBezTo>
                    <a:pt x="30239" y="6785"/>
                    <a:pt x="23454" y="0"/>
                    <a:pt x="151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36"/>
            <p:cNvSpPr/>
            <p:nvPr/>
          </p:nvSpPr>
          <p:spPr>
            <a:xfrm>
              <a:off x="4780425" y="3331450"/>
              <a:ext cx="572500" cy="756075"/>
            </a:xfrm>
            <a:custGeom>
              <a:avLst/>
              <a:gdLst/>
              <a:ahLst/>
              <a:cxnLst/>
              <a:rect l="l" t="t" r="r" b="b"/>
              <a:pathLst>
                <a:path w="22900" h="30243" extrusionOk="0">
                  <a:moveTo>
                    <a:pt x="6295" y="0"/>
                  </a:moveTo>
                  <a:cubicBezTo>
                    <a:pt x="4144" y="0"/>
                    <a:pt x="1993" y="455"/>
                    <a:pt x="1" y="1364"/>
                  </a:cubicBezTo>
                  <a:cubicBezTo>
                    <a:pt x="1599" y="2114"/>
                    <a:pt x="3100" y="3126"/>
                    <a:pt x="4404" y="4430"/>
                  </a:cubicBezTo>
                  <a:cubicBezTo>
                    <a:pt x="10309" y="10335"/>
                    <a:pt x="10309" y="19925"/>
                    <a:pt x="4404" y="25829"/>
                  </a:cubicBezTo>
                  <a:cubicBezTo>
                    <a:pt x="3100" y="27134"/>
                    <a:pt x="1599" y="28145"/>
                    <a:pt x="1" y="28863"/>
                  </a:cubicBezTo>
                  <a:cubicBezTo>
                    <a:pt x="1995" y="29784"/>
                    <a:pt x="4148" y="30243"/>
                    <a:pt x="6302" y="30243"/>
                  </a:cubicBezTo>
                  <a:cubicBezTo>
                    <a:pt x="10171" y="30243"/>
                    <a:pt x="14041" y="28763"/>
                    <a:pt x="16996" y="25829"/>
                  </a:cubicBezTo>
                  <a:cubicBezTo>
                    <a:pt x="22900" y="19925"/>
                    <a:pt x="22900" y="10335"/>
                    <a:pt x="16996" y="4430"/>
                  </a:cubicBezTo>
                  <a:cubicBezTo>
                    <a:pt x="14039" y="1474"/>
                    <a:pt x="10166" y="0"/>
                    <a:pt x="6295" y="0"/>
                  </a:cubicBez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36"/>
            <p:cNvSpPr/>
            <p:nvPr/>
          </p:nvSpPr>
          <p:spPr>
            <a:xfrm>
              <a:off x="1190625" y="943525"/>
              <a:ext cx="3358225" cy="4513800"/>
            </a:xfrm>
            <a:custGeom>
              <a:avLst/>
              <a:gdLst/>
              <a:ahLst/>
              <a:cxnLst/>
              <a:rect l="l" t="t" r="r" b="b"/>
              <a:pathLst>
                <a:path w="134329" h="180552" extrusionOk="0">
                  <a:moveTo>
                    <a:pt x="6589" y="0"/>
                  </a:moveTo>
                  <a:cubicBezTo>
                    <a:pt x="2968" y="0"/>
                    <a:pt x="0" y="2969"/>
                    <a:pt x="0" y="6589"/>
                  </a:cubicBezTo>
                  <a:lnTo>
                    <a:pt x="0" y="33729"/>
                  </a:lnTo>
                  <a:cubicBezTo>
                    <a:pt x="0" y="46581"/>
                    <a:pt x="10471" y="57052"/>
                    <a:pt x="23323" y="57052"/>
                  </a:cubicBezTo>
                  <a:lnTo>
                    <a:pt x="31641" y="57052"/>
                  </a:lnTo>
                  <a:lnTo>
                    <a:pt x="31641" y="158663"/>
                  </a:lnTo>
                  <a:cubicBezTo>
                    <a:pt x="31641" y="170733"/>
                    <a:pt x="41460" y="180551"/>
                    <a:pt x="53529" y="180551"/>
                  </a:cubicBezTo>
                  <a:lnTo>
                    <a:pt x="72710" y="180551"/>
                  </a:lnTo>
                  <a:cubicBezTo>
                    <a:pt x="80180" y="180551"/>
                    <a:pt x="87226" y="177648"/>
                    <a:pt x="92510" y="172364"/>
                  </a:cubicBezTo>
                  <a:lnTo>
                    <a:pt x="133154" y="131719"/>
                  </a:lnTo>
                  <a:cubicBezTo>
                    <a:pt x="134329" y="130545"/>
                    <a:pt x="134329" y="128588"/>
                    <a:pt x="133154" y="127413"/>
                  </a:cubicBezTo>
                  <a:cubicBezTo>
                    <a:pt x="132551" y="126810"/>
                    <a:pt x="131768" y="126508"/>
                    <a:pt x="130985" y="126508"/>
                  </a:cubicBezTo>
                  <a:cubicBezTo>
                    <a:pt x="130202" y="126508"/>
                    <a:pt x="129419" y="126810"/>
                    <a:pt x="128816" y="127413"/>
                  </a:cubicBezTo>
                  <a:lnTo>
                    <a:pt x="88171" y="168025"/>
                  </a:lnTo>
                  <a:cubicBezTo>
                    <a:pt x="84061" y="172168"/>
                    <a:pt x="78549" y="174451"/>
                    <a:pt x="72742" y="174451"/>
                  </a:cubicBezTo>
                  <a:lnTo>
                    <a:pt x="53529" y="174451"/>
                  </a:lnTo>
                  <a:cubicBezTo>
                    <a:pt x="44820" y="174451"/>
                    <a:pt x="37774" y="167373"/>
                    <a:pt x="37774" y="158663"/>
                  </a:cubicBezTo>
                  <a:lnTo>
                    <a:pt x="37774" y="57052"/>
                  </a:lnTo>
                  <a:lnTo>
                    <a:pt x="45733" y="57052"/>
                  </a:lnTo>
                  <a:cubicBezTo>
                    <a:pt x="58585" y="57052"/>
                    <a:pt x="69056" y="46581"/>
                    <a:pt x="69056" y="33729"/>
                  </a:cubicBezTo>
                  <a:lnTo>
                    <a:pt x="69056" y="6589"/>
                  </a:lnTo>
                  <a:cubicBezTo>
                    <a:pt x="69056" y="2969"/>
                    <a:pt x="66088" y="0"/>
                    <a:pt x="62434" y="0"/>
                  </a:cubicBezTo>
                  <a:lnTo>
                    <a:pt x="58226" y="0"/>
                  </a:lnTo>
                  <a:cubicBezTo>
                    <a:pt x="56530" y="0"/>
                    <a:pt x="55160" y="1370"/>
                    <a:pt x="55160" y="3034"/>
                  </a:cubicBezTo>
                  <a:cubicBezTo>
                    <a:pt x="55160" y="4730"/>
                    <a:pt x="56530" y="6100"/>
                    <a:pt x="58226" y="6100"/>
                  </a:cubicBezTo>
                  <a:lnTo>
                    <a:pt x="62434" y="6100"/>
                  </a:lnTo>
                  <a:cubicBezTo>
                    <a:pt x="62728" y="6100"/>
                    <a:pt x="62924" y="6328"/>
                    <a:pt x="62924" y="6589"/>
                  </a:cubicBezTo>
                  <a:lnTo>
                    <a:pt x="62924" y="33729"/>
                  </a:lnTo>
                  <a:cubicBezTo>
                    <a:pt x="62924" y="43222"/>
                    <a:pt x="55225" y="50920"/>
                    <a:pt x="45733" y="50920"/>
                  </a:cubicBezTo>
                  <a:lnTo>
                    <a:pt x="23323" y="50920"/>
                  </a:lnTo>
                  <a:cubicBezTo>
                    <a:pt x="13831" y="50920"/>
                    <a:pt x="6100" y="43222"/>
                    <a:pt x="6100" y="33729"/>
                  </a:cubicBezTo>
                  <a:lnTo>
                    <a:pt x="6100" y="6589"/>
                  </a:lnTo>
                  <a:cubicBezTo>
                    <a:pt x="6100" y="6328"/>
                    <a:pt x="6328" y="6100"/>
                    <a:pt x="6589" y="6100"/>
                  </a:cubicBezTo>
                  <a:lnTo>
                    <a:pt x="10830" y="6100"/>
                  </a:lnTo>
                  <a:cubicBezTo>
                    <a:pt x="12526" y="6100"/>
                    <a:pt x="13896" y="4730"/>
                    <a:pt x="13896" y="3034"/>
                  </a:cubicBezTo>
                  <a:cubicBezTo>
                    <a:pt x="13896" y="1370"/>
                    <a:pt x="12526" y="0"/>
                    <a:pt x="108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36"/>
            <p:cNvSpPr/>
            <p:nvPr/>
          </p:nvSpPr>
          <p:spPr>
            <a:xfrm>
              <a:off x="4327025" y="3648525"/>
              <a:ext cx="687475" cy="656700"/>
            </a:xfrm>
            <a:custGeom>
              <a:avLst/>
              <a:gdLst/>
              <a:ahLst/>
              <a:cxnLst/>
              <a:rect l="l" t="t" r="r" b="b"/>
              <a:pathLst>
                <a:path w="27499" h="26268" extrusionOk="0">
                  <a:moveTo>
                    <a:pt x="20583" y="0"/>
                  </a:moveTo>
                  <a:cubicBezTo>
                    <a:pt x="18968" y="0"/>
                    <a:pt x="17354" y="620"/>
                    <a:pt x="16114" y="1860"/>
                  </a:cubicBezTo>
                  <a:lnTo>
                    <a:pt x="2446" y="15495"/>
                  </a:lnTo>
                  <a:cubicBezTo>
                    <a:pt x="0" y="17974"/>
                    <a:pt x="0" y="21953"/>
                    <a:pt x="2446" y="24433"/>
                  </a:cubicBezTo>
                  <a:cubicBezTo>
                    <a:pt x="3686" y="25656"/>
                    <a:pt x="5301" y="26267"/>
                    <a:pt x="6915" y="26267"/>
                  </a:cubicBezTo>
                  <a:cubicBezTo>
                    <a:pt x="8530" y="26267"/>
                    <a:pt x="10145" y="25656"/>
                    <a:pt x="11384" y="24433"/>
                  </a:cubicBezTo>
                  <a:lnTo>
                    <a:pt x="25052" y="10765"/>
                  </a:lnTo>
                  <a:cubicBezTo>
                    <a:pt x="27499" y="8286"/>
                    <a:pt x="27499" y="4306"/>
                    <a:pt x="25052" y="1860"/>
                  </a:cubicBezTo>
                  <a:cubicBezTo>
                    <a:pt x="23813" y="620"/>
                    <a:pt x="22198" y="0"/>
                    <a:pt x="2058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36"/>
            <p:cNvSpPr/>
            <p:nvPr/>
          </p:nvSpPr>
          <p:spPr>
            <a:xfrm>
              <a:off x="1436075" y="861150"/>
              <a:ext cx="316450" cy="317250"/>
            </a:xfrm>
            <a:custGeom>
              <a:avLst/>
              <a:gdLst/>
              <a:ahLst/>
              <a:cxnLst/>
              <a:rect l="l" t="t" r="r" b="b"/>
              <a:pathLst>
                <a:path w="12658" h="12690" extrusionOk="0">
                  <a:moveTo>
                    <a:pt x="6329" y="1"/>
                  </a:moveTo>
                  <a:cubicBezTo>
                    <a:pt x="2839" y="1"/>
                    <a:pt x="1" y="2839"/>
                    <a:pt x="1" y="6329"/>
                  </a:cubicBezTo>
                  <a:cubicBezTo>
                    <a:pt x="1" y="9852"/>
                    <a:pt x="2839" y="12690"/>
                    <a:pt x="6329" y="12690"/>
                  </a:cubicBezTo>
                  <a:lnTo>
                    <a:pt x="10733" y="12690"/>
                  </a:lnTo>
                  <a:cubicBezTo>
                    <a:pt x="11809" y="12690"/>
                    <a:pt x="12657" y="11809"/>
                    <a:pt x="12657" y="10733"/>
                  </a:cubicBezTo>
                  <a:lnTo>
                    <a:pt x="12657" y="1958"/>
                  </a:lnTo>
                  <a:cubicBezTo>
                    <a:pt x="12657" y="881"/>
                    <a:pt x="11809" y="1"/>
                    <a:pt x="107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6" name="Google Shape;1306;p36"/>
            <p:cNvSpPr/>
            <p:nvPr/>
          </p:nvSpPr>
          <p:spPr>
            <a:xfrm>
              <a:off x="2358400" y="861150"/>
              <a:ext cx="316450" cy="317250"/>
            </a:xfrm>
            <a:custGeom>
              <a:avLst/>
              <a:gdLst/>
              <a:ahLst/>
              <a:cxnLst/>
              <a:rect l="l" t="t" r="r" b="b"/>
              <a:pathLst>
                <a:path w="12658" h="12690" extrusionOk="0">
                  <a:moveTo>
                    <a:pt x="1925" y="1"/>
                  </a:moveTo>
                  <a:cubicBezTo>
                    <a:pt x="881" y="1"/>
                    <a:pt x="1" y="881"/>
                    <a:pt x="1" y="1958"/>
                  </a:cubicBezTo>
                  <a:lnTo>
                    <a:pt x="1" y="10733"/>
                  </a:lnTo>
                  <a:cubicBezTo>
                    <a:pt x="1" y="11809"/>
                    <a:pt x="881" y="12690"/>
                    <a:pt x="1925" y="12690"/>
                  </a:cubicBezTo>
                  <a:lnTo>
                    <a:pt x="6329" y="12690"/>
                  </a:lnTo>
                  <a:cubicBezTo>
                    <a:pt x="9819" y="12690"/>
                    <a:pt x="12657" y="9852"/>
                    <a:pt x="12657" y="6329"/>
                  </a:cubicBezTo>
                  <a:cubicBezTo>
                    <a:pt x="12657" y="2839"/>
                    <a:pt x="9819" y="1"/>
                    <a:pt x="632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07" name="Google Shape;1307;p36"/>
          <p:cNvGrpSpPr/>
          <p:nvPr/>
        </p:nvGrpSpPr>
        <p:grpSpPr>
          <a:xfrm>
            <a:off x="1534122" y="2981959"/>
            <a:ext cx="311196" cy="331941"/>
            <a:chOff x="1353700" y="238125"/>
            <a:chExt cx="4893025" cy="5219200"/>
          </a:xfrm>
        </p:grpSpPr>
        <p:sp>
          <p:nvSpPr>
            <p:cNvPr id="1308" name="Google Shape;1308;p36"/>
            <p:cNvSpPr/>
            <p:nvPr/>
          </p:nvSpPr>
          <p:spPr>
            <a:xfrm>
              <a:off x="1353700" y="238125"/>
              <a:ext cx="4893025" cy="5219200"/>
            </a:xfrm>
            <a:custGeom>
              <a:avLst/>
              <a:gdLst/>
              <a:ahLst/>
              <a:cxnLst/>
              <a:rect l="l" t="t" r="r" b="b"/>
              <a:pathLst>
                <a:path w="195721" h="208768" extrusionOk="0">
                  <a:moveTo>
                    <a:pt x="40123" y="0"/>
                  </a:moveTo>
                  <a:cubicBezTo>
                    <a:pt x="39732" y="0"/>
                    <a:pt x="39406" y="163"/>
                    <a:pt x="39177" y="457"/>
                  </a:cubicBezTo>
                  <a:cubicBezTo>
                    <a:pt x="15365" y="29227"/>
                    <a:pt x="1" y="75091"/>
                    <a:pt x="1" y="126761"/>
                  </a:cubicBezTo>
                  <a:cubicBezTo>
                    <a:pt x="1" y="156445"/>
                    <a:pt x="5090" y="184237"/>
                    <a:pt x="13930" y="207984"/>
                  </a:cubicBezTo>
                  <a:cubicBezTo>
                    <a:pt x="14093" y="208441"/>
                    <a:pt x="14549" y="208767"/>
                    <a:pt x="15071" y="208767"/>
                  </a:cubicBezTo>
                  <a:lnTo>
                    <a:pt x="180650" y="208767"/>
                  </a:lnTo>
                  <a:cubicBezTo>
                    <a:pt x="181139" y="208767"/>
                    <a:pt x="181628" y="208441"/>
                    <a:pt x="181791" y="207984"/>
                  </a:cubicBezTo>
                  <a:cubicBezTo>
                    <a:pt x="190631" y="184237"/>
                    <a:pt x="195720" y="156445"/>
                    <a:pt x="195720" y="126761"/>
                  </a:cubicBezTo>
                  <a:cubicBezTo>
                    <a:pt x="195720" y="75091"/>
                    <a:pt x="180356" y="29227"/>
                    <a:pt x="156544" y="457"/>
                  </a:cubicBezTo>
                  <a:cubicBezTo>
                    <a:pt x="156315" y="163"/>
                    <a:pt x="155989" y="0"/>
                    <a:pt x="155598" y="0"/>
                  </a:cubicBezTo>
                  <a:close/>
                </a:path>
              </a:pathLst>
            </a:custGeom>
            <a:solidFill>
              <a:srgbClr val="FFCE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36"/>
            <p:cNvSpPr/>
            <p:nvPr/>
          </p:nvSpPr>
          <p:spPr>
            <a:xfrm>
              <a:off x="4943525" y="238125"/>
              <a:ext cx="1303200" cy="5219200"/>
            </a:xfrm>
            <a:custGeom>
              <a:avLst/>
              <a:gdLst/>
              <a:ahLst/>
              <a:cxnLst/>
              <a:rect l="l" t="t" r="r" b="b"/>
              <a:pathLst>
                <a:path w="52128" h="208768" extrusionOk="0">
                  <a:moveTo>
                    <a:pt x="1" y="0"/>
                  </a:moveTo>
                  <a:cubicBezTo>
                    <a:pt x="23976" y="28771"/>
                    <a:pt x="39536" y="74830"/>
                    <a:pt x="39536" y="126761"/>
                  </a:cubicBezTo>
                  <a:cubicBezTo>
                    <a:pt x="39536" y="156771"/>
                    <a:pt x="34349" y="184857"/>
                    <a:pt x="25314" y="208767"/>
                  </a:cubicBezTo>
                  <a:lnTo>
                    <a:pt x="37057" y="208767"/>
                  </a:lnTo>
                  <a:cubicBezTo>
                    <a:pt x="37579" y="208767"/>
                    <a:pt x="38035" y="208441"/>
                    <a:pt x="38198" y="207984"/>
                  </a:cubicBezTo>
                  <a:cubicBezTo>
                    <a:pt x="47038" y="184237"/>
                    <a:pt x="52127" y="156445"/>
                    <a:pt x="52127" y="126761"/>
                  </a:cubicBezTo>
                  <a:cubicBezTo>
                    <a:pt x="52127" y="75091"/>
                    <a:pt x="36763" y="29227"/>
                    <a:pt x="12951" y="457"/>
                  </a:cubicBezTo>
                  <a:cubicBezTo>
                    <a:pt x="12722" y="163"/>
                    <a:pt x="12396" y="0"/>
                    <a:pt x="12005" y="0"/>
                  </a:cubicBez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36"/>
            <p:cNvSpPr/>
            <p:nvPr/>
          </p:nvSpPr>
          <p:spPr>
            <a:xfrm>
              <a:off x="2007750" y="465625"/>
              <a:ext cx="3620000" cy="4991700"/>
            </a:xfrm>
            <a:custGeom>
              <a:avLst/>
              <a:gdLst/>
              <a:ahLst/>
              <a:cxnLst/>
              <a:rect l="l" t="t" r="r" b="b"/>
              <a:pathLst>
                <a:path w="144800" h="199668" extrusionOk="0">
                  <a:moveTo>
                    <a:pt x="71829" y="1"/>
                  </a:moveTo>
                  <a:cubicBezTo>
                    <a:pt x="20616" y="1"/>
                    <a:pt x="0" y="70851"/>
                    <a:pt x="8905" y="118378"/>
                  </a:cubicBezTo>
                  <a:cubicBezTo>
                    <a:pt x="15527" y="153641"/>
                    <a:pt x="38361" y="171581"/>
                    <a:pt x="53301" y="185249"/>
                  </a:cubicBezTo>
                  <a:cubicBezTo>
                    <a:pt x="57444" y="189000"/>
                    <a:pt x="59694" y="194187"/>
                    <a:pt x="60804" y="199667"/>
                  </a:cubicBezTo>
                  <a:lnTo>
                    <a:pt x="81778" y="199667"/>
                  </a:lnTo>
                  <a:cubicBezTo>
                    <a:pt x="82855" y="194154"/>
                    <a:pt x="85138" y="189000"/>
                    <a:pt x="89248" y="185249"/>
                  </a:cubicBezTo>
                  <a:cubicBezTo>
                    <a:pt x="104221" y="171581"/>
                    <a:pt x="124184" y="158305"/>
                    <a:pt x="133644" y="118378"/>
                  </a:cubicBezTo>
                  <a:cubicBezTo>
                    <a:pt x="144800" y="71341"/>
                    <a:pt x="123010" y="1"/>
                    <a:pt x="7182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36"/>
            <p:cNvSpPr/>
            <p:nvPr/>
          </p:nvSpPr>
          <p:spPr>
            <a:xfrm>
              <a:off x="2950450" y="886825"/>
              <a:ext cx="1900275" cy="3792825"/>
            </a:xfrm>
            <a:custGeom>
              <a:avLst/>
              <a:gdLst/>
              <a:ahLst/>
              <a:cxnLst/>
              <a:rect l="l" t="t" r="r" b="b"/>
              <a:pathLst>
                <a:path w="76011" h="151713" extrusionOk="0">
                  <a:moveTo>
                    <a:pt x="23555" y="0"/>
                  </a:moveTo>
                  <a:cubicBezTo>
                    <a:pt x="21880" y="0"/>
                    <a:pt x="20565" y="152"/>
                    <a:pt x="19964" y="376"/>
                  </a:cubicBezTo>
                  <a:cubicBezTo>
                    <a:pt x="14517" y="1616"/>
                    <a:pt x="12625" y="10586"/>
                    <a:pt x="19083" y="11369"/>
                  </a:cubicBezTo>
                  <a:cubicBezTo>
                    <a:pt x="14288" y="19752"/>
                    <a:pt x="1" y="32703"/>
                    <a:pt x="8351" y="50317"/>
                  </a:cubicBezTo>
                  <a:cubicBezTo>
                    <a:pt x="11353" y="56126"/>
                    <a:pt x="16873" y="58481"/>
                    <a:pt x="22780" y="58481"/>
                  </a:cubicBezTo>
                  <a:cubicBezTo>
                    <a:pt x="28747" y="58481"/>
                    <a:pt x="35109" y="56077"/>
                    <a:pt x="39666" y="52405"/>
                  </a:cubicBezTo>
                  <a:cubicBezTo>
                    <a:pt x="39689" y="52390"/>
                    <a:pt x="39710" y="52383"/>
                    <a:pt x="39729" y="52383"/>
                  </a:cubicBezTo>
                  <a:cubicBezTo>
                    <a:pt x="39789" y="52383"/>
                    <a:pt x="39822" y="52453"/>
                    <a:pt x="39797" y="52503"/>
                  </a:cubicBezTo>
                  <a:cubicBezTo>
                    <a:pt x="32360" y="61375"/>
                    <a:pt x="25477" y="79447"/>
                    <a:pt x="26945" y="93897"/>
                  </a:cubicBezTo>
                  <a:cubicBezTo>
                    <a:pt x="17974" y="95235"/>
                    <a:pt x="6720" y="101335"/>
                    <a:pt x="8384" y="112230"/>
                  </a:cubicBezTo>
                  <a:cubicBezTo>
                    <a:pt x="9852" y="121885"/>
                    <a:pt x="1045" y="130954"/>
                    <a:pt x="6818" y="139663"/>
                  </a:cubicBezTo>
                  <a:cubicBezTo>
                    <a:pt x="11732" y="147785"/>
                    <a:pt x="20894" y="151712"/>
                    <a:pt x="30137" y="151712"/>
                  </a:cubicBezTo>
                  <a:cubicBezTo>
                    <a:pt x="39975" y="151712"/>
                    <a:pt x="49905" y="147262"/>
                    <a:pt x="54900" y="138684"/>
                  </a:cubicBezTo>
                  <a:cubicBezTo>
                    <a:pt x="57281" y="133759"/>
                    <a:pt x="56629" y="127953"/>
                    <a:pt x="55389" y="122635"/>
                  </a:cubicBezTo>
                  <a:cubicBezTo>
                    <a:pt x="54117" y="117318"/>
                    <a:pt x="50496" y="111708"/>
                    <a:pt x="52323" y="106554"/>
                  </a:cubicBezTo>
                  <a:cubicBezTo>
                    <a:pt x="55128" y="98790"/>
                    <a:pt x="66839" y="81861"/>
                    <a:pt x="69611" y="69204"/>
                  </a:cubicBezTo>
                  <a:cubicBezTo>
                    <a:pt x="76011" y="47090"/>
                    <a:pt x="64958" y="21058"/>
                    <a:pt x="45124" y="21058"/>
                  </a:cubicBezTo>
                  <a:cubicBezTo>
                    <a:pt x="39885" y="21058"/>
                    <a:pt x="34033" y="22874"/>
                    <a:pt x="27728" y="27059"/>
                  </a:cubicBezTo>
                  <a:cubicBezTo>
                    <a:pt x="27709" y="27071"/>
                    <a:pt x="27690" y="27077"/>
                    <a:pt x="27671" y="27077"/>
                  </a:cubicBezTo>
                  <a:cubicBezTo>
                    <a:pt x="27588" y="27077"/>
                    <a:pt x="27511" y="26976"/>
                    <a:pt x="27564" y="26896"/>
                  </a:cubicBezTo>
                  <a:cubicBezTo>
                    <a:pt x="31838" y="20601"/>
                    <a:pt x="37970" y="14109"/>
                    <a:pt x="38949" y="6574"/>
                  </a:cubicBezTo>
                  <a:cubicBezTo>
                    <a:pt x="37251" y="1431"/>
                    <a:pt x="28702" y="0"/>
                    <a:pt x="23555" y="0"/>
                  </a:cubicBezTo>
                  <a:close/>
                </a:path>
              </a:pathLst>
            </a:custGeom>
            <a:solidFill>
              <a:srgbClr val="FFCE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36"/>
            <p:cNvSpPr/>
            <p:nvPr/>
          </p:nvSpPr>
          <p:spPr>
            <a:xfrm>
              <a:off x="3412850" y="886825"/>
              <a:ext cx="511325" cy="672525"/>
            </a:xfrm>
            <a:custGeom>
              <a:avLst/>
              <a:gdLst/>
              <a:ahLst/>
              <a:cxnLst/>
              <a:rect l="l" t="t" r="r" b="b"/>
              <a:pathLst>
                <a:path w="20453" h="26901" extrusionOk="0">
                  <a:moveTo>
                    <a:pt x="5059" y="0"/>
                  </a:moveTo>
                  <a:cubicBezTo>
                    <a:pt x="3384" y="0"/>
                    <a:pt x="2069" y="152"/>
                    <a:pt x="1468" y="376"/>
                  </a:cubicBezTo>
                  <a:cubicBezTo>
                    <a:pt x="946" y="474"/>
                    <a:pt x="457" y="670"/>
                    <a:pt x="0" y="931"/>
                  </a:cubicBezTo>
                  <a:cubicBezTo>
                    <a:pt x="3588" y="1844"/>
                    <a:pt x="10210" y="3867"/>
                    <a:pt x="11189" y="6835"/>
                  </a:cubicBezTo>
                  <a:cubicBezTo>
                    <a:pt x="10210" y="14370"/>
                    <a:pt x="7405" y="14370"/>
                    <a:pt x="4632" y="21579"/>
                  </a:cubicBezTo>
                  <a:cubicBezTo>
                    <a:pt x="4344" y="22317"/>
                    <a:pt x="4055" y="26900"/>
                    <a:pt x="8818" y="26900"/>
                  </a:cubicBezTo>
                  <a:cubicBezTo>
                    <a:pt x="8900" y="26900"/>
                    <a:pt x="8983" y="26899"/>
                    <a:pt x="9068" y="26896"/>
                  </a:cubicBezTo>
                  <a:cubicBezTo>
                    <a:pt x="13342" y="20601"/>
                    <a:pt x="19474" y="14109"/>
                    <a:pt x="20453" y="6574"/>
                  </a:cubicBezTo>
                  <a:cubicBezTo>
                    <a:pt x="18755" y="1431"/>
                    <a:pt x="10206" y="0"/>
                    <a:pt x="5059" y="0"/>
                  </a:cubicBez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36"/>
            <p:cNvSpPr/>
            <p:nvPr/>
          </p:nvSpPr>
          <p:spPr>
            <a:xfrm>
              <a:off x="3546575" y="1413150"/>
              <a:ext cx="1304425" cy="3266250"/>
            </a:xfrm>
            <a:custGeom>
              <a:avLst/>
              <a:gdLst/>
              <a:ahLst/>
              <a:cxnLst/>
              <a:rect l="l" t="t" r="r" b="b"/>
              <a:pathLst>
                <a:path w="52177" h="130650" extrusionOk="0">
                  <a:moveTo>
                    <a:pt x="21290" y="1"/>
                  </a:moveTo>
                  <a:cubicBezTo>
                    <a:pt x="19222" y="1"/>
                    <a:pt x="17059" y="284"/>
                    <a:pt x="14810" y="885"/>
                  </a:cubicBezTo>
                  <a:cubicBezTo>
                    <a:pt x="30696" y="5615"/>
                    <a:pt x="38884" y="28449"/>
                    <a:pt x="33175" y="48151"/>
                  </a:cubicBezTo>
                  <a:cubicBezTo>
                    <a:pt x="30403" y="60808"/>
                    <a:pt x="18659" y="77737"/>
                    <a:pt x="15887" y="85501"/>
                  </a:cubicBezTo>
                  <a:cubicBezTo>
                    <a:pt x="14027" y="90655"/>
                    <a:pt x="17681" y="96265"/>
                    <a:pt x="18920" y="101582"/>
                  </a:cubicBezTo>
                  <a:cubicBezTo>
                    <a:pt x="20192" y="106900"/>
                    <a:pt x="20812" y="112706"/>
                    <a:pt x="18431" y="117631"/>
                  </a:cubicBezTo>
                  <a:cubicBezTo>
                    <a:pt x="14517" y="124351"/>
                    <a:pt x="7569" y="128526"/>
                    <a:pt x="1" y="130027"/>
                  </a:cubicBezTo>
                  <a:cubicBezTo>
                    <a:pt x="2063" y="130443"/>
                    <a:pt x="4178" y="130649"/>
                    <a:pt x="6296" y="130649"/>
                  </a:cubicBezTo>
                  <a:cubicBezTo>
                    <a:pt x="16143" y="130649"/>
                    <a:pt x="26062" y="126195"/>
                    <a:pt x="31055" y="117631"/>
                  </a:cubicBezTo>
                  <a:cubicBezTo>
                    <a:pt x="33436" y="112706"/>
                    <a:pt x="32784" y="106900"/>
                    <a:pt x="31544" y="101582"/>
                  </a:cubicBezTo>
                  <a:cubicBezTo>
                    <a:pt x="30272" y="96265"/>
                    <a:pt x="26651" y="90655"/>
                    <a:pt x="28478" y="85501"/>
                  </a:cubicBezTo>
                  <a:cubicBezTo>
                    <a:pt x="31283" y="77737"/>
                    <a:pt x="42994" y="60808"/>
                    <a:pt x="45766" y="48151"/>
                  </a:cubicBezTo>
                  <a:cubicBezTo>
                    <a:pt x="52177" y="26056"/>
                    <a:pt x="41119" y="1"/>
                    <a:pt x="21290" y="1"/>
                  </a:cubicBez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36"/>
            <p:cNvSpPr/>
            <p:nvPr/>
          </p:nvSpPr>
          <p:spPr>
            <a:xfrm>
              <a:off x="2979025" y="2453950"/>
              <a:ext cx="1268100" cy="760825"/>
            </a:xfrm>
            <a:custGeom>
              <a:avLst/>
              <a:gdLst/>
              <a:ahLst/>
              <a:cxnLst/>
              <a:rect l="l" t="t" r="r" b="b"/>
              <a:pathLst>
                <a:path w="50724" h="30433" extrusionOk="0">
                  <a:moveTo>
                    <a:pt x="33417" y="1"/>
                  </a:moveTo>
                  <a:cubicBezTo>
                    <a:pt x="18894" y="1"/>
                    <a:pt x="0" y="14341"/>
                    <a:pt x="5382" y="20839"/>
                  </a:cubicBezTo>
                  <a:cubicBezTo>
                    <a:pt x="6864" y="22641"/>
                    <a:pt x="8577" y="23304"/>
                    <a:pt x="10382" y="23304"/>
                  </a:cubicBezTo>
                  <a:cubicBezTo>
                    <a:pt x="14851" y="23304"/>
                    <a:pt x="19889" y="19243"/>
                    <a:pt x="23420" y="18360"/>
                  </a:cubicBezTo>
                  <a:cubicBezTo>
                    <a:pt x="24083" y="18252"/>
                    <a:pt x="24692" y="18200"/>
                    <a:pt x="25253" y="18200"/>
                  </a:cubicBezTo>
                  <a:cubicBezTo>
                    <a:pt x="32948" y="18200"/>
                    <a:pt x="31707" y="27806"/>
                    <a:pt x="38882" y="30299"/>
                  </a:cubicBezTo>
                  <a:cubicBezTo>
                    <a:pt x="38882" y="30299"/>
                    <a:pt x="39425" y="30432"/>
                    <a:pt x="40280" y="30432"/>
                  </a:cubicBezTo>
                  <a:cubicBezTo>
                    <a:pt x="42416" y="30432"/>
                    <a:pt x="46497" y="29600"/>
                    <a:pt x="48897" y="23775"/>
                  </a:cubicBezTo>
                  <a:cubicBezTo>
                    <a:pt x="50723" y="19339"/>
                    <a:pt x="47461" y="9749"/>
                    <a:pt x="47461" y="9749"/>
                  </a:cubicBezTo>
                  <a:cubicBezTo>
                    <a:pt x="45115" y="2660"/>
                    <a:pt x="39671" y="1"/>
                    <a:pt x="33417" y="1"/>
                  </a:cubicBezTo>
                  <a:close/>
                </a:path>
              </a:pathLst>
            </a:custGeom>
            <a:solidFill>
              <a:srgbClr val="FFCE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36"/>
            <p:cNvSpPr/>
            <p:nvPr/>
          </p:nvSpPr>
          <p:spPr>
            <a:xfrm>
              <a:off x="3097250" y="2453850"/>
              <a:ext cx="1167800" cy="760025"/>
            </a:xfrm>
            <a:custGeom>
              <a:avLst/>
              <a:gdLst/>
              <a:ahLst/>
              <a:cxnLst/>
              <a:rect l="l" t="t" r="r" b="b"/>
              <a:pathLst>
                <a:path w="46712" h="30401" extrusionOk="0">
                  <a:moveTo>
                    <a:pt x="28676" y="0"/>
                  </a:moveTo>
                  <a:cubicBezTo>
                    <a:pt x="16891" y="0"/>
                    <a:pt x="2238" y="9440"/>
                    <a:pt x="0" y="16472"/>
                  </a:cubicBezTo>
                  <a:lnTo>
                    <a:pt x="0" y="16472"/>
                  </a:lnTo>
                  <a:cubicBezTo>
                    <a:pt x="5959" y="11588"/>
                    <a:pt x="16595" y="8056"/>
                    <a:pt x="24887" y="8056"/>
                  </a:cubicBezTo>
                  <a:cubicBezTo>
                    <a:pt x="30938" y="8056"/>
                    <a:pt x="35741" y="9937"/>
                    <a:pt x="36567" y="14548"/>
                  </a:cubicBezTo>
                  <a:cubicBezTo>
                    <a:pt x="38524" y="25475"/>
                    <a:pt x="37807" y="25247"/>
                    <a:pt x="36469" y="29879"/>
                  </a:cubicBezTo>
                  <a:cubicBezTo>
                    <a:pt x="36404" y="30042"/>
                    <a:pt x="36339" y="30238"/>
                    <a:pt x="36306" y="30401"/>
                  </a:cubicBezTo>
                  <a:cubicBezTo>
                    <a:pt x="38524" y="30205"/>
                    <a:pt x="44494" y="27596"/>
                    <a:pt x="45538" y="22050"/>
                  </a:cubicBezTo>
                  <a:cubicBezTo>
                    <a:pt x="46712" y="15787"/>
                    <a:pt x="42732" y="9753"/>
                    <a:pt x="42732" y="9753"/>
                  </a:cubicBezTo>
                  <a:cubicBezTo>
                    <a:pt x="40380" y="2660"/>
                    <a:pt x="34932" y="0"/>
                    <a:pt x="28676" y="0"/>
                  </a:cubicBez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 name="Google Shape;1297;p36">
            <a:extLst>
              <a:ext uri="{FF2B5EF4-FFF2-40B4-BE49-F238E27FC236}">
                <a16:creationId xmlns:a16="http://schemas.microsoft.com/office/drawing/2014/main" xmlns="" id="{86BFB306-A550-4FD8-9779-EC48CA32D63C}"/>
              </a:ext>
            </a:extLst>
          </p:cNvPr>
          <p:cNvSpPr/>
          <p:nvPr/>
        </p:nvSpPr>
        <p:spPr>
          <a:xfrm>
            <a:off x="1345344" y="3940847"/>
            <a:ext cx="672000" cy="572700"/>
          </a:xfrm>
          <a:prstGeom prst="teardrop">
            <a:avLst>
              <a:gd name="adj" fmla="val 63665"/>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Epilogue"/>
              <a:ea typeface="Epilogue"/>
              <a:cs typeface="Epilogue"/>
              <a:sym typeface="Epilogue"/>
            </a:endParaRPr>
          </a:p>
        </p:txBody>
      </p:sp>
      <p:grpSp>
        <p:nvGrpSpPr>
          <p:cNvPr id="28" name="Google Shape;13634;p68">
            <a:extLst>
              <a:ext uri="{FF2B5EF4-FFF2-40B4-BE49-F238E27FC236}">
                <a16:creationId xmlns:a16="http://schemas.microsoft.com/office/drawing/2014/main" xmlns="" id="{AAE182CE-C1A0-4AB8-BB44-16E41E023736}"/>
              </a:ext>
            </a:extLst>
          </p:cNvPr>
          <p:cNvGrpSpPr/>
          <p:nvPr/>
        </p:nvGrpSpPr>
        <p:grpSpPr>
          <a:xfrm>
            <a:off x="1520802" y="4167379"/>
            <a:ext cx="366639" cy="119635"/>
            <a:chOff x="866528" y="2088762"/>
            <a:chExt cx="366639" cy="119635"/>
          </a:xfrm>
        </p:grpSpPr>
        <p:sp>
          <p:nvSpPr>
            <p:cNvPr id="29" name="Google Shape;13635;p68">
              <a:extLst>
                <a:ext uri="{FF2B5EF4-FFF2-40B4-BE49-F238E27FC236}">
                  <a16:creationId xmlns:a16="http://schemas.microsoft.com/office/drawing/2014/main" xmlns="" id="{0D38A704-6343-4C25-841A-13FC12E81794}"/>
                </a:ext>
              </a:extLst>
            </p:cNvPr>
            <p:cNvSpPr/>
            <p:nvPr/>
          </p:nvSpPr>
          <p:spPr>
            <a:xfrm>
              <a:off x="866528" y="2088762"/>
              <a:ext cx="366639" cy="119635"/>
            </a:xfrm>
            <a:custGeom>
              <a:avLst/>
              <a:gdLst/>
              <a:ahLst/>
              <a:cxnLst/>
              <a:rect l="l" t="t" r="r" b="b"/>
              <a:pathLst>
                <a:path w="14030" h="4578" extrusionOk="0">
                  <a:moveTo>
                    <a:pt x="510" y="0"/>
                  </a:moveTo>
                  <a:cubicBezTo>
                    <a:pt x="231" y="10"/>
                    <a:pt x="0" y="241"/>
                    <a:pt x="0" y="529"/>
                  </a:cubicBezTo>
                  <a:lnTo>
                    <a:pt x="0" y="4058"/>
                  </a:lnTo>
                  <a:cubicBezTo>
                    <a:pt x="0" y="4347"/>
                    <a:pt x="231" y="4578"/>
                    <a:pt x="529" y="4578"/>
                  </a:cubicBezTo>
                  <a:lnTo>
                    <a:pt x="13501" y="4578"/>
                  </a:lnTo>
                  <a:cubicBezTo>
                    <a:pt x="13789" y="4578"/>
                    <a:pt x="14030" y="4347"/>
                    <a:pt x="14030" y="4058"/>
                  </a:cubicBezTo>
                  <a:lnTo>
                    <a:pt x="14030" y="529"/>
                  </a:lnTo>
                  <a:cubicBezTo>
                    <a:pt x="14030" y="250"/>
                    <a:pt x="13818" y="29"/>
                    <a:pt x="13549" y="0"/>
                  </a:cubicBezTo>
                  <a:close/>
                </a:path>
              </a:pathLst>
            </a:custGeom>
            <a:solidFill>
              <a:srgbClr val="D1DAE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13636;p68">
              <a:extLst>
                <a:ext uri="{FF2B5EF4-FFF2-40B4-BE49-F238E27FC236}">
                  <a16:creationId xmlns:a16="http://schemas.microsoft.com/office/drawing/2014/main" xmlns="" id="{8DD070E3-18E3-42A3-8AFF-88D9AFA8CDB1}"/>
                </a:ext>
              </a:extLst>
            </p:cNvPr>
            <p:cNvSpPr/>
            <p:nvPr/>
          </p:nvSpPr>
          <p:spPr>
            <a:xfrm>
              <a:off x="866528" y="2139511"/>
              <a:ext cx="366639" cy="68885"/>
            </a:xfrm>
            <a:custGeom>
              <a:avLst/>
              <a:gdLst/>
              <a:ahLst/>
              <a:cxnLst/>
              <a:rect l="l" t="t" r="r" b="b"/>
              <a:pathLst>
                <a:path w="14030" h="2636" extrusionOk="0">
                  <a:moveTo>
                    <a:pt x="0" y="1"/>
                  </a:moveTo>
                  <a:lnTo>
                    <a:pt x="0" y="2116"/>
                  </a:lnTo>
                  <a:cubicBezTo>
                    <a:pt x="0" y="2405"/>
                    <a:pt x="231" y="2636"/>
                    <a:pt x="529" y="2636"/>
                  </a:cubicBezTo>
                  <a:lnTo>
                    <a:pt x="13501" y="2636"/>
                  </a:lnTo>
                  <a:cubicBezTo>
                    <a:pt x="13789" y="2636"/>
                    <a:pt x="14030" y="2405"/>
                    <a:pt x="14030" y="2116"/>
                  </a:cubicBezTo>
                  <a:lnTo>
                    <a:pt x="14030" y="1"/>
                  </a:lnTo>
                  <a:close/>
                </a:path>
              </a:pathLst>
            </a:custGeom>
            <a:solidFill>
              <a:srgbClr val="C5D0D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3637;p68">
              <a:extLst>
                <a:ext uri="{FF2B5EF4-FFF2-40B4-BE49-F238E27FC236}">
                  <a16:creationId xmlns:a16="http://schemas.microsoft.com/office/drawing/2014/main" xmlns="" id="{18880940-A681-4CDB-B0D8-17BD955C3753}"/>
                </a:ext>
              </a:extLst>
            </p:cNvPr>
            <p:cNvSpPr/>
            <p:nvPr/>
          </p:nvSpPr>
          <p:spPr>
            <a:xfrm>
              <a:off x="866528" y="2164389"/>
              <a:ext cx="366639" cy="44007"/>
            </a:xfrm>
            <a:custGeom>
              <a:avLst/>
              <a:gdLst/>
              <a:ahLst/>
              <a:cxnLst/>
              <a:rect l="l" t="t" r="r" b="b"/>
              <a:pathLst>
                <a:path w="14030" h="1684" extrusionOk="0">
                  <a:moveTo>
                    <a:pt x="0" y="1"/>
                  </a:moveTo>
                  <a:lnTo>
                    <a:pt x="0" y="1164"/>
                  </a:lnTo>
                  <a:cubicBezTo>
                    <a:pt x="0" y="1453"/>
                    <a:pt x="231" y="1684"/>
                    <a:pt x="529" y="1684"/>
                  </a:cubicBezTo>
                  <a:lnTo>
                    <a:pt x="13501" y="1684"/>
                  </a:lnTo>
                  <a:cubicBezTo>
                    <a:pt x="13789" y="1684"/>
                    <a:pt x="14030" y="1453"/>
                    <a:pt x="14030" y="1164"/>
                  </a:cubicBezTo>
                  <a:lnTo>
                    <a:pt x="14030" y="1"/>
                  </a:lnTo>
                  <a:cubicBezTo>
                    <a:pt x="14030" y="289"/>
                    <a:pt x="13789" y="530"/>
                    <a:pt x="13511" y="530"/>
                  </a:cubicBezTo>
                  <a:lnTo>
                    <a:pt x="529" y="530"/>
                  </a:lnTo>
                  <a:cubicBezTo>
                    <a:pt x="231" y="530"/>
                    <a:pt x="0" y="289"/>
                    <a:pt x="0" y="1"/>
                  </a:cubicBezTo>
                  <a:close/>
                </a:path>
              </a:pathLst>
            </a:custGeom>
            <a:solidFill>
              <a:srgbClr val="B8C6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3638;p68">
              <a:extLst>
                <a:ext uri="{FF2B5EF4-FFF2-40B4-BE49-F238E27FC236}">
                  <a16:creationId xmlns:a16="http://schemas.microsoft.com/office/drawing/2014/main" xmlns="" id="{92223CE0-E4F7-4B48-9753-8DE5386B4563}"/>
                </a:ext>
              </a:extLst>
            </p:cNvPr>
            <p:cNvSpPr/>
            <p:nvPr/>
          </p:nvSpPr>
          <p:spPr>
            <a:xfrm>
              <a:off x="897940" y="2088762"/>
              <a:ext cx="11943" cy="36455"/>
            </a:xfrm>
            <a:custGeom>
              <a:avLst/>
              <a:gdLst/>
              <a:ahLst/>
              <a:cxnLst/>
              <a:rect l="l" t="t" r="r" b="b"/>
              <a:pathLst>
                <a:path w="457" h="1395" extrusionOk="0">
                  <a:moveTo>
                    <a:pt x="10" y="0"/>
                  </a:moveTo>
                  <a:lnTo>
                    <a:pt x="10" y="1164"/>
                  </a:lnTo>
                  <a:cubicBezTo>
                    <a:pt x="0" y="1318"/>
                    <a:pt x="115" y="1395"/>
                    <a:pt x="230" y="1395"/>
                  </a:cubicBezTo>
                  <a:cubicBezTo>
                    <a:pt x="344" y="1395"/>
                    <a:pt x="457" y="1318"/>
                    <a:pt x="442" y="1164"/>
                  </a:cubicBezTo>
                  <a:lnTo>
                    <a:pt x="442" y="0"/>
                  </a:lnTo>
                  <a:close/>
                </a:path>
              </a:pathLst>
            </a:custGeom>
            <a:solidFill>
              <a:srgbClr val="B8C6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3639;p68">
              <a:extLst>
                <a:ext uri="{FF2B5EF4-FFF2-40B4-BE49-F238E27FC236}">
                  <a16:creationId xmlns:a16="http://schemas.microsoft.com/office/drawing/2014/main" xmlns="" id="{ACCFC990-3D37-4281-85FE-D94856D64B2A}"/>
                </a:ext>
              </a:extLst>
            </p:cNvPr>
            <p:cNvSpPr/>
            <p:nvPr/>
          </p:nvSpPr>
          <p:spPr>
            <a:xfrm>
              <a:off x="927443" y="2088762"/>
              <a:ext cx="11838" cy="26916"/>
            </a:xfrm>
            <a:custGeom>
              <a:avLst/>
              <a:gdLst/>
              <a:ahLst/>
              <a:cxnLst/>
              <a:rect l="l" t="t" r="r" b="b"/>
              <a:pathLst>
                <a:path w="453" h="1030" extrusionOk="0">
                  <a:moveTo>
                    <a:pt x="15" y="0"/>
                  </a:moveTo>
                  <a:lnTo>
                    <a:pt x="15" y="798"/>
                  </a:lnTo>
                  <a:cubicBezTo>
                    <a:pt x="1" y="952"/>
                    <a:pt x="114" y="1029"/>
                    <a:pt x="227" y="1029"/>
                  </a:cubicBezTo>
                  <a:cubicBezTo>
                    <a:pt x="340" y="1029"/>
                    <a:pt x="453" y="952"/>
                    <a:pt x="438" y="798"/>
                  </a:cubicBezTo>
                  <a:lnTo>
                    <a:pt x="438" y="0"/>
                  </a:lnTo>
                  <a:close/>
                </a:path>
              </a:pathLst>
            </a:custGeom>
            <a:solidFill>
              <a:srgbClr val="B8C6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3640;p68">
              <a:extLst>
                <a:ext uri="{FF2B5EF4-FFF2-40B4-BE49-F238E27FC236}">
                  <a16:creationId xmlns:a16="http://schemas.microsoft.com/office/drawing/2014/main" xmlns="" id="{B80D20FE-7535-4B47-B414-511C21804AD9}"/>
                </a:ext>
              </a:extLst>
            </p:cNvPr>
            <p:cNvSpPr/>
            <p:nvPr/>
          </p:nvSpPr>
          <p:spPr>
            <a:xfrm>
              <a:off x="956346" y="2088762"/>
              <a:ext cx="11838" cy="36455"/>
            </a:xfrm>
            <a:custGeom>
              <a:avLst/>
              <a:gdLst/>
              <a:ahLst/>
              <a:cxnLst/>
              <a:rect l="l" t="t" r="r" b="b"/>
              <a:pathLst>
                <a:path w="453" h="1395" extrusionOk="0">
                  <a:moveTo>
                    <a:pt x="15" y="0"/>
                  </a:moveTo>
                  <a:lnTo>
                    <a:pt x="15" y="1164"/>
                  </a:lnTo>
                  <a:cubicBezTo>
                    <a:pt x="1" y="1318"/>
                    <a:pt x="114" y="1395"/>
                    <a:pt x="227" y="1395"/>
                  </a:cubicBezTo>
                  <a:cubicBezTo>
                    <a:pt x="340" y="1395"/>
                    <a:pt x="453" y="1318"/>
                    <a:pt x="438" y="1164"/>
                  </a:cubicBezTo>
                  <a:lnTo>
                    <a:pt x="438" y="0"/>
                  </a:lnTo>
                  <a:close/>
                </a:path>
              </a:pathLst>
            </a:custGeom>
            <a:solidFill>
              <a:srgbClr val="B8C6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13641;p68">
              <a:extLst>
                <a:ext uri="{FF2B5EF4-FFF2-40B4-BE49-F238E27FC236}">
                  <a16:creationId xmlns:a16="http://schemas.microsoft.com/office/drawing/2014/main" xmlns="" id="{372D6C2A-7465-4528-8E1E-D0E55FAF4E82}"/>
                </a:ext>
              </a:extLst>
            </p:cNvPr>
            <p:cNvSpPr/>
            <p:nvPr/>
          </p:nvSpPr>
          <p:spPr>
            <a:xfrm>
              <a:off x="985876" y="2088762"/>
              <a:ext cx="11838" cy="26916"/>
            </a:xfrm>
            <a:custGeom>
              <a:avLst/>
              <a:gdLst/>
              <a:ahLst/>
              <a:cxnLst/>
              <a:rect l="l" t="t" r="r" b="b"/>
              <a:pathLst>
                <a:path w="453" h="1030" extrusionOk="0">
                  <a:moveTo>
                    <a:pt x="10" y="0"/>
                  </a:moveTo>
                  <a:lnTo>
                    <a:pt x="10" y="798"/>
                  </a:lnTo>
                  <a:cubicBezTo>
                    <a:pt x="1" y="952"/>
                    <a:pt x="114" y="1029"/>
                    <a:pt x="227" y="1029"/>
                  </a:cubicBezTo>
                  <a:cubicBezTo>
                    <a:pt x="340" y="1029"/>
                    <a:pt x="453" y="952"/>
                    <a:pt x="443" y="798"/>
                  </a:cubicBezTo>
                  <a:lnTo>
                    <a:pt x="443" y="0"/>
                  </a:lnTo>
                  <a:close/>
                </a:path>
              </a:pathLst>
            </a:custGeom>
            <a:solidFill>
              <a:srgbClr val="B8C6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13642;p68">
              <a:extLst>
                <a:ext uri="{FF2B5EF4-FFF2-40B4-BE49-F238E27FC236}">
                  <a16:creationId xmlns:a16="http://schemas.microsoft.com/office/drawing/2014/main" xmlns="" id="{BC0C18C3-3A60-4FCE-8813-0DCA0110431B}"/>
                </a:ext>
              </a:extLst>
            </p:cNvPr>
            <p:cNvSpPr/>
            <p:nvPr/>
          </p:nvSpPr>
          <p:spPr>
            <a:xfrm>
              <a:off x="1014647" y="2088762"/>
              <a:ext cx="11969" cy="36455"/>
            </a:xfrm>
            <a:custGeom>
              <a:avLst/>
              <a:gdLst/>
              <a:ahLst/>
              <a:cxnLst/>
              <a:rect l="l" t="t" r="r" b="b"/>
              <a:pathLst>
                <a:path w="458" h="1395" extrusionOk="0">
                  <a:moveTo>
                    <a:pt x="15" y="0"/>
                  </a:moveTo>
                  <a:lnTo>
                    <a:pt x="15" y="1164"/>
                  </a:lnTo>
                  <a:cubicBezTo>
                    <a:pt x="1" y="1318"/>
                    <a:pt x="114" y="1395"/>
                    <a:pt x="228" y="1395"/>
                  </a:cubicBezTo>
                  <a:cubicBezTo>
                    <a:pt x="342" y="1395"/>
                    <a:pt x="457" y="1318"/>
                    <a:pt x="448" y="1164"/>
                  </a:cubicBezTo>
                  <a:lnTo>
                    <a:pt x="448" y="0"/>
                  </a:lnTo>
                  <a:close/>
                </a:path>
              </a:pathLst>
            </a:custGeom>
            <a:solidFill>
              <a:srgbClr val="B8C6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3643;p68">
              <a:extLst>
                <a:ext uri="{FF2B5EF4-FFF2-40B4-BE49-F238E27FC236}">
                  <a16:creationId xmlns:a16="http://schemas.microsoft.com/office/drawing/2014/main" xmlns="" id="{85C3023D-68B8-4BB6-8D57-6A14A187BD7A}"/>
                </a:ext>
              </a:extLst>
            </p:cNvPr>
            <p:cNvSpPr/>
            <p:nvPr/>
          </p:nvSpPr>
          <p:spPr>
            <a:xfrm>
              <a:off x="1044439" y="2088762"/>
              <a:ext cx="11315" cy="26159"/>
            </a:xfrm>
            <a:custGeom>
              <a:avLst/>
              <a:gdLst/>
              <a:ahLst/>
              <a:cxnLst/>
              <a:rect l="l" t="t" r="r" b="b"/>
              <a:pathLst>
                <a:path w="433" h="1001" extrusionOk="0">
                  <a:moveTo>
                    <a:pt x="0" y="0"/>
                  </a:moveTo>
                  <a:lnTo>
                    <a:pt x="0" y="798"/>
                  </a:lnTo>
                  <a:cubicBezTo>
                    <a:pt x="10" y="933"/>
                    <a:pt x="113" y="1000"/>
                    <a:pt x="217" y="1000"/>
                  </a:cubicBezTo>
                  <a:cubicBezTo>
                    <a:pt x="320" y="1000"/>
                    <a:pt x="423" y="933"/>
                    <a:pt x="433" y="798"/>
                  </a:cubicBezTo>
                  <a:lnTo>
                    <a:pt x="433" y="0"/>
                  </a:lnTo>
                  <a:close/>
                </a:path>
              </a:pathLst>
            </a:custGeom>
            <a:solidFill>
              <a:srgbClr val="B8C6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3644;p68">
              <a:extLst>
                <a:ext uri="{FF2B5EF4-FFF2-40B4-BE49-F238E27FC236}">
                  <a16:creationId xmlns:a16="http://schemas.microsoft.com/office/drawing/2014/main" xmlns="" id="{6A88D718-E36F-456D-84A8-02E9D2524C04}"/>
                </a:ext>
              </a:extLst>
            </p:cNvPr>
            <p:cNvSpPr/>
            <p:nvPr/>
          </p:nvSpPr>
          <p:spPr>
            <a:xfrm>
              <a:off x="1073080" y="2088762"/>
              <a:ext cx="11838" cy="36455"/>
            </a:xfrm>
            <a:custGeom>
              <a:avLst/>
              <a:gdLst/>
              <a:ahLst/>
              <a:cxnLst/>
              <a:rect l="l" t="t" r="r" b="b"/>
              <a:pathLst>
                <a:path w="453" h="1395" extrusionOk="0">
                  <a:moveTo>
                    <a:pt x="10" y="0"/>
                  </a:moveTo>
                  <a:lnTo>
                    <a:pt x="10" y="1164"/>
                  </a:lnTo>
                  <a:cubicBezTo>
                    <a:pt x="0" y="1318"/>
                    <a:pt x="113" y="1395"/>
                    <a:pt x="226" y="1395"/>
                  </a:cubicBezTo>
                  <a:cubicBezTo>
                    <a:pt x="339" y="1395"/>
                    <a:pt x="452" y="1318"/>
                    <a:pt x="443" y="1164"/>
                  </a:cubicBezTo>
                  <a:lnTo>
                    <a:pt x="443" y="0"/>
                  </a:lnTo>
                  <a:close/>
                </a:path>
              </a:pathLst>
            </a:custGeom>
            <a:solidFill>
              <a:srgbClr val="B8C6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3645;p68">
              <a:extLst>
                <a:ext uri="{FF2B5EF4-FFF2-40B4-BE49-F238E27FC236}">
                  <a16:creationId xmlns:a16="http://schemas.microsoft.com/office/drawing/2014/main" xmlns="" id="{229E5FB8-6A43-461F-8DC7-A4E3AFBF8ED1}"/>
                </a:ext>
              </a:extLst>
            </p:cNvPr>
            <p:cNvSpPr/>
            <p:nvPr/>
          </p:nvSpPr>
          <p:spPr>
            <a:xfrm>
              <a:off x="1102479" y="2088762"/>
              <a:ext cx="11838" cy="26916"/>
            </a:xfrm>
            <a:custGeom>
              <a:avLst/>
              <a:gdLst/>
              <a:ahLst/>
              <a:cxnLst/>
              <a:rect l="l" t="t" r="r" b="b"/>
              <a:pathLst>
                <a:path w="453" h="1030" extrusionOk="0">
                  <a:moveTo>
                    <a:pt x="10" y="0"/>
                  </a:moveTo>
                  <a:lnTo>
                    <a:pt x="10" y="798"/>
                  </a:lnTo>
                  <a:cubicBezTo>
                    <a:pt x="0" y="952"/>
                    <a:pt x="113" y="1029"/>
                    <a:pt x="226" y="1029"/>
                  </a:cubicBezTo>
                  <a:cubicBezTo>
                    <a:pt x="339" y="1029"/>
                    <a:pt x="452" y="952"/>
                    <a:pt x="443" y="798"/>
                  </a:cubicBezTo>
                  <a:lnTo>
                    <a:pt x="443" y="0"/>
                  </a:lnTo>
                  <a:close/>
                </a:path>
              </a:pathLst>
            </a:custGeom>
            <a:solidFill>
              <a:srgbClr val="B8C6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3646;p68">
              <a:extLst>
                <a:ext uri="{FF2B5EF4-FFF2-40B4-BE49-F238E27FC236}">
                  <a16:creationId xmlns:a16="http://schemas.microsoft.com/office/drawing/2014/main" xmlns="" id="{5D960765-3C22-4E75-B6B3-4625BB56E662}"/>
                </a:ext>
              </a:extLst>
            </p:cNvPr>
            <p:cNvSpPr/>
            <p:nvPr/>
          </p:nvSpPr>
          <p:spPr>
            <a:xfrm>
              <a:off x="1131381" y="2088762"/>
              <a:ext cx="11838" cy="36455"/>
            </a:xfrm>
            <a:custGeom>
              <a:avLst/>
              <a:gdLst/>
              <a:ahLst/>
              <a:cxnLst/>
              <a:rect l="l" t="t" r="r" b="b"/>
              <a:pathLst>
                <a:path w="453" h="1395" extrusionOk="0">
                  <a:moveTo>
                    <a:pt x="10" y="0"/>
                  </a:moveTo>
                  <a:lnTo>
                    <a:pt x="10" y="1164"/>
                  </a:lnTo>
                  <a:cubicBezTo>
                    <a:pt x="0" y="1318"/>
                    <a:pt x="113" y="1395"/>
                    <a:pt x="226" y="1395"/>
                  </a:cubicBezTo>
                  <a:cubicBezTo>
                    <a:pt x="339" y="1395"/>
                    <a:pt x="452" y="1318"/>
                    <a:pt x="443" y="1164"/>
                  </a:cubicBezTo>
                  <a:lnTo>
                    <a:pt x="443" y="0"/>
                  </a:lnTo>
                  <a:close/>
                </a:path>
              </a:pathLst>
            </a:custGeom>
            <a:solidFill>
              <a:srgbClr val="B8C6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3647;p68">
              <a:extLst>
                <a:ext uri="{FF2B5EF4-FFF2-40B4-BE49-F238E27FC236}">
                  <a16:creationId xmlns:a16="http://schemas.microsoft.com/office/drawing/2014/main" xmlns="" id="{7C35E5EF-E3F7-42B1-A20F-5161A152BE80}"/>
                </a:ext>
              </a:extLst>
            </p:cNvPr>
            <p:cNvSpPr/>
            <p:nvPr/>
          </p:nvSpPr>
          <p:spPr>
            <a:xfrm>
              <a:off x="1160911" y="2088762"/>
              <a:ext cx="11838" cy="26916"/>
            </a:xfrm>
            <a:custGeom>
              <a:avLst/>
              <a:gdLst/>
              <a:ahLst/>
              <a:cxnLst/>
              <a:rect l="l" t="t" r="r" b="b"/>
              <a:pathLst>
                <a:path w="453" h="1030" extrusionOk="0">
                  <a:moveTo>
                    <a:pt x="15" y="0"/>
                  </a:moveTo>
                  <a:lnTo>
                    <a:pt x="15" y="798"/>
                  </a:lnTo>
                  <a:cubicBezTo>
                    <a:pt x="0" y="952"/>
                    <a:pt x="113" y="1029"/>
                    <a:pt x="226" y="1029"/>
                  </a:cubicBezTo>
                  <a:cubicBezTo>
                    <a:pt x="339" y="1029"/>
                    <a:pt x="452" y="952"/>
                    <a:pt x="438" y="798"/>
                  </a:cubicBezTo>
                  <a:lnTo>
                    <a:pt x="438" y="0"/>
                  </a:lnTo>
                  <a:close/>
                </a:path>
              </a:pathLst>
            </a:custGeom>
            <a:solidFill>
              <a:srgbClr val="B8C6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3648;p68">
              <a:extLst>
                <a:ext uri="{FF2B5EF4-FFF2-40B4-BE49-F238E27FC236}">
                  <a16:creationId xmlns:a16="http://schemas.microsoft.com/office/drawing/2014/main" xmlns="" id="{C325C961-AF5A-4D2A-A4A3-3910A79C1EF5}"/>
                </a:ext>
              </a:extLst>
            </p:cNvPr>
            <p:cNvSpPr/>
            <p:nvPr/>
          </p:nvSpPr>
          <p:spPr>
            <a:xfrm>
              <a:off x="1189814" y="2088762"/>
              <a:ext cx="11812" cy="36455"/>
            </a:xfrm>
            <a:custGeom>
              <a:avLst/>
              <a:gdLst/>
              <a:ahLst/>
              <a:cxnLst/>
              <a:rect l="l" t="t" r="r" b="b"/>
              <a:pathLst>
                <a:path w="452" h="1395" extrusionOk="0">
                  <a:moveTo>
                    <a:pt x="14" y="0"/>
                  </a:moveTo>
                  <a:lnTo>
                    <a:pt x="14" y="1164"/>
                  </a:lnTo>
                  <a:cubicBezTo>
                    <a:pt x="0" y="1318"/>
                    <a:pt x="113" y="1395"/>
                    <a:pt x="226" y="1395"/>
                  </a:cubicBezTo>
                  <a:cubicBezTo>
                    <a:pt x="339" y="1395"/>
                    <a:pt x="452" y="1318"/>
                    <a:pt x="438" y="1164"/>
                  </a:cubicBezTo>
                  <a:lnTo>
                    <a:pt x="438" y="0"/>
                  </a:lnTo>
                  <a:close/>
                </a:path>
              </a:pathLst>
            </a:custGeom>
            <a:solidFill>
              <a:srgbClr val="B8C6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3" name="Google Shape;1294;p36">
            <a:extLst>
              <a:ext uri="{FF2B5EF4-FFF2-40B4-BE49-F238E27FC236}">
                <a16:creationId xmlns:a16="http://schemas.microsoft.com/office/drawing/2014/main" xmlns="" id="{6544D588-F99A-40BA-B73B-6BD587843EB9}"/>
              </a:ext>
            </a:extLst>
          </p:cNvPr>
          <p:cNvSpPr txBox="1">
            <a:spLocks/>
          </p:cNvSpPr>
          <p:nvPr/>
        </p:nvSpPr>
        <p:spPr>
          <a:xfrm>
            <a:off x="2136456" y="3871866"/>
            <a:ext cx="5662200" cy="49020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chemeClr val="dk1"/>
              </a:buClr>
              <a:buSzPts val="1200"/>
              <a:buFont typeface="Epilogue"/>
              <a:buNone/>
              <a:defRPr sz="2100" b="1" i="0" u="none" strike="noStrike" cap="none">
                <a:solidFill>
                  <a:schemeClr val="dk1"/>
                </a:solidFill>
                <a:latin typeface="Jost"/>
                <a:ea typeface="Jost"/>
                <a:cs typeface="Jost"/>
                <a:sym typeface="Jost"/>
              </a:defRPr>
            </a:lvl1pPr>
            <a:lvl2pPr marL="914400" marR="0" lvl="1" indent="-304800" algn="l" rtl="0">
              <a:lnSpc>
                <a:spcPct val="100000"/>
              </a:lnSpc>
              <a:spcBef>
                <a:spcPts val="0"/>
              </a:spcBef>
              <a:spcAft>
                <a:spcPts val="0"/>
              </a:spcAft>
              <a:buClr>
                <a:schemeClr val="dk1"/>
              </a:buClr>
              <a:buSzPts val="1200"/>
              <a:buFont typeface="Epilogue"/>
              <a:buNone/>
              <a:defRPr sz="1200" b="0" i="0" u="none" strike="noStrike" cap="none">
                <a:solidFill>
                  <a:schemeClr val="dk1"/>
                </a:solidFill>
                <a:latin typeface="Epilogue"/>
                <a:ea typeface="Epilogue"/>
                <a:cs typeface="Epilogue"/>
                <a:sym typeface="Epilogue"/>
              </a:defRPr>
            </a:lvl2pPr>
            <a:lvl3pPr marL="1371600" marR="0" lvl="2" indent="-304800" algn="l" rtl="0">
              <a:lnSpc>
                <a:spcPct val="100000"/>
              </a:lnSpc>
              <a:spcBef>
                <a:spcPts val="0"/>
              </a:spcBef>
              <a:spcAft>
                <a:spcPts val="0"/>
              </a:spcAft>
              <a:buClr>
                <a:schemeClr val="dk1"/>
              </a:buClr>
              <a:buSzPts val="1200"/>
              <a:buFont typeface="Epilogue"/>
              <a:buNone/>
              <a:defRPr sz="1200" b="0" i="0" u="none" strike="noStrike" cap="none">
                <a:solidFill>
                  <a:schemeClr val="dk1"/>
                </a:solidFill>
                <a:latin typeface="Epilogue"/>
                <a:ea typeface="Epilogue"/>
                <a:cs typeface="Epilogue"/>
                <a:sym typeface="Epilogue"/>
              </a:defRPr>
            </a:lvl3pPr>
            <a:lvl4pPr marL="1828800" marR="0" lvl="3" indent="-304800" algn="l" rtl="0">
              <a:lnSpc>
                <a:spcPct val="100000"/>
              </a:lnSpc>
              <a:spcBef>
                <a:spcPts val="0"/>
              </a:spcBef>
              <a:spcAft>
                <a:spcPts val="0"/>
              </a:spcAft>
              <a:buClr>
                <a:schemeClr val="dk1"/>
              </a:buClr>
              <a:buSzPts val="1200"/>
              <a:buFont typeface="Epilogue"/>
              <a:buNone/>
              <a:defRPr sz="1200" b="0" i="0" u="none" strike="noStrike" cap="none">
                <a:solidFill>
                  <a:schemeClr val="dk1"/>
                </a:solidFill>
                <a:latin typeface="Epilogue"/>
                <a:ea typeface="Epilogue"/>
                <a:cs typeface="Epilogue"/>
                <a:sym typeface="Epilogue"/>
              </a:defRPr>
            </a:lvl4pPr>
            <a:lvl5pPr marL="2286000" marR="0" lvl="4" indent="-304800" algn="l" rtl="0">
              <a:lnSpc>
                <a:spcPct val="100000"/>
              </a:lnSpc>
              <a:spcBef>
                <a:spcPts val="0"/>
              </a:spcBef>
              <a:spcAft>
                <a:spcPts val="0"/>
              </a:spcAft>
              <a:buClr>
                <a:schemeClr val="dk1"/>
              </a:buClr>
              <a:buSzPts val="1200"/>
              <a:buFont typeface="Epilogue"/>
              <a:buNone/>
              <a:defRPr sz="1200" b="0" i="0" u="none" strike="noStrike" cap="none">
                <a:solidFill>
                  <a:schemeClr val="dk1"/>
                </a:solidFill>
                <a:latin typeface="Epilogue"/>
                <a:ea typeface="Epilogue"/>
                <a:cs typeface="Epilogue"/>
                <a:sym typeface="Epilogue"/>
              </a:defRPr>
            </a:lvl5pPr>
            <a:lvl6pPr marL="2743200" marR="0" lvl="5" indent="-304800" algn="l" rtl="0">
              <a:lnSpc>
                <a:spcPct val="100000"/>
              </a:lnSpc>
              <a:spcBef>
                <a:spcPts val="0"/>
              </a:spcBef>
              <a:spcAft>
                <a:spcPts val="0"/>
              </a:spcAft>
              <a:buClr>
                <a:schemeClr val="dk1"/>
              </a:buClr>
              <a:buSzPts val="1200"/>
              <a:buFont typeface="Epilogue"/>
              <a:buNone/>
              <a:defRPr sz="1200" b="0" i="0" u="none" strike="noStrike" cap="none">
                <a:solidFill>
                  <a:schemeClr val="dk1"/>
                </a:solidFill>
                <a:latin typeface="Epilogue"/>
                <a:ea typeface="Epilogue"/>
                <a:cs typeface="Epilogue"/>
                <a:sym typeface="Epilogue"/>
              </a:defRPr>
            </a:lvl6pPr>
            <a:lvl7pPr marL="3200400" marR="0" lvl="6" indent="-304800" algn="l" rtl="0">
              <a:lnSpc>
                <a:spcPct val="100000"/>
              </a:lnSpc>
              <a:spcBef>
                <a:spcPts val="0"/>
              </a:spcBef>
              <a:spcAft>
                <a:spcPts val="0"/>
              </a:spcAft>
              <a:buClr>
                <a:schemeClr val="dk1"/>
              </a:buClr>
              <a:buSzPts val="1200"/>
              <a:buFont typeface="Epilogue"/>
              <a:buNone/>
              <a:defRPr sz="1200" b="0" i="0" u="none" strike="noStrike" cap="none">
                <a:solidFill>
                  <a:schemeClr val="dk1"/>
                </a:solidFill>
                <a:latin typeface="Epilogue"/>
                <a:ea typeface="Epilogue"/>
                <a:cs typeface="Epilogue"/>
                <a:sym typeface="Epilogue"/>
              </a:defRPr>
            </a:lvl7pPr>
            <a:lvl8pPr marL="3657600" marR="0" lvl="7" indent="-304800" algn="l" rtl="0">
              <a:lnSpc>
                <a:spcPct val="100000"/>
              </a:lnSpc>
              <a:spcBef>
                <a:spcPts val="0"/>
              </a:spcBef>
              <a:spcAft>
                <a:spcPts val="0"/>
              </a:spcAft>
              <a:buClr>
                <a:schemeClr val="dk1"/>
              </a:buClr>
              <a:buSzPts val="1200"/>
              <a:buFont typeface="Epilogue"/>
              <a:buNone/>
              <a:defRPr sz="1200" b="0" i="0" u="none" strike="noStrike" cap="none">
                <a:solidFill>
                  <a:schemeClr val="dk1"/>
                </a:solidFill>
                <a:latin typeface="Epilogue"/>
                <a:ea typeface="Epilogue"/>
                <a:cs typeface="Epilogue"/>
                <a:sym typeface="Epilogue"/>
              </a:defRPr>
            </a:lvl8pPr>
            <a:lvl9pPr marL="4114800" marR="0" lvl="8" indent="-304800" algn="l" rtl="0">
              <a:lnSpc>
                <a:spcPct val="100000"/>
              </a:lnSpc>
              <a:spcBef>
                <a:spcPts val="0"/>
              </a:spcBef>
              <a:spcAft>
                <a:spcPts val="0"/>
              </a:spcAft>
              <a:buClr>
                <a:schemeClr val="dk1"/>
              </a:buClr>
              <a:buSzPts val="1200"/>
              <a:buFont typeface="Epilogue"/>
              <a:buNone/>
              <a:defRPr sz="1200" b="0" i="0" u="none" strike="noStrike" cap="none">
                <a:solidFill>
                  <a:schemeClr val="dk1"/>
                </a:solidFill>
                <a:latin typeface="Epilogue"/>
                <a:ea typeface="Epilogue"/>
                <a:cs typeface="Epilogue"/>
                <a:sym typeface="Epilogue"/>
              </a:defRPr>
            </a:lvl9pPr>
          </a:lstStyle>
          <a:p>
            <a:pPr marL="0" indent="0">
              <a:buSzPts val="1100"/>
              <a:buFont typeface="Arial"/>
              <a:buNone/>
            </a:pPr>
            <a:r>
              <a:rPr lang="en-ID" sz="1800" dirty="0"/>
              <a:t>LILA</a:t>
            </a:r>
          </a:p>
        </p:txBody>
      </p:sp>
      <p:sp>
        <p:nvSpPr>
          <p:cNvPr id="44" name="Google Shape;1295;p36">
            <a:extLst>
              <a:ext uri="{FF2B5EF4-FFF2-40B4-BE49-F238E27FC236}">
                <a16:creationId xmlns:a16="http://schemas.microsoft.com/office/drawing/2014/main" xmlns="" id="{CD426F06-A874-4194-A7F4-53D2420B3F1E}"/>
              </a:ext>
            </a:extLst>
          </p:cNvPr>
          <p:cNvSpPr txBox="1">
            <a:spLocks/>
          </p:cNvSpPr>
          <p:nvPr/>
        </p:nvSpPr>
        <p:spPr>
          <a:xfrm>
            <a:off x="2136456" y="4203834"/>
            <a:ext cx="6722038" cy="7611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chemeClr val="dk1"/>
              </a:buClr>
              <a:buSzPts val="1200"/>
              <a:buFont typeface="Epilogue"/>
              <a:buNone/>
              <a:defRPr sz="1200" b="0" i="0" u="none" strike="noStrike" cap="none">
                <a:solidFill>
                  <a:schemeClr val="dk1"/>
                </a:solidFill>
                <a:latin typeface="Epilogue"/>
                <a:ea typeface="Epilogue"/>
                <a:cs typeface="Epilogue"/>
                <a:sym typeface="Epilogue"/>
              </a:defRPr>
            </a:lvl1pPr>
            <a:lvl2pPr marL="914400" marR="0" lvl="1" indent="-304800" algn="l" rtl="0">
              <a:lnSpc>
                <a:spcPct val="100000"/>
              </a:lnSpc>
              <a:spcBef>
                <a:spcPts val="0"/>
              </a:spcBef>
              <a:spcAft>
                <a:spcPts val="0"/>
              </a:spcAft>
              <a:buClr>
                <a:schemeClr val="dk1"/>
              </a:buClr>
              <a:buSzPts val="1200"/>
              <a:buFont typeface="Epilogue"/>
              <a:buNone/>
              <a:defRPr sz="1200" b="0" i="0" u="none" strike="noStrike" cap="none">
                <a:solidFill>
                  <a:schemeClr val="dk1"/>
                </a:solidFill>
                <a:latin typeface="Epilogue"/>
                <a:ea typeface="Epilogue"/>
                <a:cs typeface="Epilogue"/>
                <a:sym typeface="Epilogue"/>
              </a:defRPr>
            </a:lvl2pPr>
            <a:lvl3pPr marL="1371600" marR="0" lvl="2" indent="-304800" algn="l" rtl="0">
              <a:lnSpc>
                <a:spcPct val="100000"/>
              </a:lnSpc>
              <a:spcBef>
                <a:spcPts val="0"/>
              </a:spcBef>
              <a:spcAft>
                <a:spcPts val="0"/>
              </a:spcAft>
              <a:buClr>
                <a:schemeClr val="dk1"/>
              </a:buClr>
              <a:buSzPts val="1200"/>
              <a:buFont typeface="Epilogue"/>
              <a:buNone/>
              <a:defRPr sz="1200" b="0" i="0" u="none" strike="noStrike" cap="none">
                <a:solidFill>
                  <a:schemeClr val="dk1"/>
                </a:solidFill>
                <a:latin typeface="Epilogue"/>
                <a:ea typeface="Epilogue"/>
                <a:cs typeface="Epilogue"/>
                <a:sym typeface="Epilogue"/>
              </a:defRPr>
            </a:lvl3pPr>
            <a:lvl4pPr marL="1828800" marR="0" lvl="3" indent="-304800" algn="l" rtl="0">
              <a:lnSpc>
                <a:spcPct val="100000"/>
              </a:lnSpc>
              <a:spcBef>
                <a:spcPts val="0"/>
              </a:spcBef>
              <a:spcAft>
                <a:spcPts val="0"/>
              </a:spcAft>
              <a:buClr>
                <a:schemeClr val="dk1"/>
              </a:buClr>
              <a:buSzPts val="1200"/>
              <a:buFont typeface="Epilogue"/>
              <a:buNone/>
              <a:defRPr sz="1200" b="0" i="0" u="none" strike="noStrike" cap="none">
                <a:solidFill>
                  <a:schemeClr val="dk1"/>
                </a:solidFill>
                <a:latin typeface="Epilogue"/>
                <a:ea typeface="Epilogue"/>
                <a:cs typeface="Epilogue"/>
                <a:sym typeface="Epilogue"/>
              </a:defRPr>
            </a:lvl4pPr>
            <a:lvl5pPr marL="2286000" marR="0" lvl="4" indent="-304800" algn="l" rtl="0">
              <a:lnSpc>
                <a:spcPct val="100000"/>
              </a:lnSpc>
              <a:spcBef>
                <a:spcPts val="0"/>
              </a:spcBef>
              <a:spcAft>
                <a:spcPts val="0"/>
              </a:spcAft>
              <a:buClr>
                <a:schemeClr val="dk1"/>
              </a:buClr>
              <a:buSzPts val="1200"/>
              <a:buFont typeface="Epilogue"/>
              <a:buNone/>
              <a:defRPr sz="1200" b="0" i="0" u="none" strike="noStrike" cap="none">
                <a:solidFill>
                  <a:schemeClr val="dk1"/>
                </a:solidFill>
                <a:latin typeface="Epilogue"/>
                <a:ea typeface="Epilogue"/>
                <a:cs typeface="Epilogue"/>
                <a:sym typeface="Epilogue"/>
              </a:defRPr>
            </a:lvl5pPr>
            <a:lvl6pPr marL="2743200" marR="0" lvl="5" indent="-304800" algn="l" rtl="0">
              <a:lnSpc>
                <a:spcPct val="100000"/>
              </a:lnSpc>
              <a:spcBef>
                <a:spcPts val="0"/>
              </a:spcBef>
              <a:spcAft>
                <a:spcPts val="0"/>
              </a:spcAft>
              <a:buClr>
                <a:schemeClr val="dk1"/>
              </a:buClr>
              <a:buSzPts val="1200"/>
              <a:buFont typeface="Epilogue"/>
              <a:buNone/>
              <a:defRPr sz="1200" b="0" i="0" u="none" strike="noStrike" cap="none">
                <a:solidFill>
                  <a:schemeClr val="dk1"/>
                </a:solidFill>
                <a:latin typeface="Epilogue"/>
                <a:ea typeface="Epilogue"/>
                <a:cs typeface="Epilogue"/>
                <a:sym typeface="Epilogue"/>
              </a:defRPr>
            </a:lvl6pPr>
            <a:lvl7pPr marL="3200400" marR="0" lvl="6" indent="-304800" algn="l" rtl="0">
              <a:lnSpc>
                <a:spcPct val="100000"/>
              </a:lnSpc>
              <a:spcBef>
                <a:spcPts val="0"/>
              </a:spcBef>
              <a:spcAft>
                <a:spcPts val="0"/>
              </a:spcAft>
              <a:buClr>
                <a:schemeClr val="dk1"/>
              </a:buClr>
              <a:buSzPts val="1200"/>
              <a:buFont typeface="Epilogue"/>
              <a:buNone/>
              <a:defRPr sz="1200" b="0" i="0" u="none" strike="noStrike" cap="none">
                <a:solidFill>
                  <a:schemeClr val="dk1"/>
                </a:solidFill>
                <a:latin typeface="Epilogue"/>
                <a:ea typeface="Epilogue"/>
                <a:cs typeface="Epilogue"/>
                <a:sym typeface="Epilogue"/>
              </a:defRPr>
            </a:lvl7pPr>
            <a:lvl8pPr marL="3657600" marR="0" lvl="7" indent="-304800" algn="l" rtl="0">
              <a:lnSpc>
                <a:spcPct val="100000"/>
              </a:lnSpc>
              <a:spcBef>
                <a:spcPts val="0"/>
              </a:spcBef>
              <a:spcAft>
                <a:spcPts val="0"/>
              </a:spcAft>
              <a:buClr>
                <a:schemeClr val="dk1"/>
              </a:buClr>
              <a:buSzPts val="1200"/>
              <a:buFont typeface="Epilogue"/>
              <a:buNone/>
              <a:defRPr sz="1200" b="0" i="0" u="none" strike="noStrike" cap="none">
                <a:solidFill>
                  <a:schemeClr val="dk1"/>
                </a:solidFill>
                <a:latin typeface="Epilogue"/>
                <a:ea typeface="Epilogue"/>
                <a:cs typeface="Epilogue"/>
                <a:sym typeface="Epilogue"/>
              </a:defRPr>
            </a:lvl8pPr>
            <a:lvl9pPr marL="4114800" marR="0" lvl="8" indent="-304800" algn="l" rtl="0">
              <a:lnSpc>
                <a:spcPct val="100000"/>
              </a:lnSpc>
              <a:spcBef>
                <a:spcPts val="0"/>
              </a:spcBef>
              <a:spcAft>
                <a:spcPts val="0"/>
              </a:spcAft>
              <a:buClr>
                <a:schemeClr val="dk1"/>
              </a:buClr>
              <a:buSzPts val="1200"/>
              <a:buFont typeface="Epilogue"/>
              <a:buNone/>
              <a:defRPr sz="1200" b="0" i="0" u="none" strike="noStrike" cap="none">
                <a:solidFill>
                  <a:schemeClr val="dk1"/>
                </a:solidFill>
                <a:latin typeface="Epilogue"/>
                <a:ea typeface="Epilogue"/>
                <a:cs typeface="Epilogue"/>
                <a:sym typeface="Epilogue"/>
              </a:defRPr>
            </a:lvl9pPr>
          </a:lstStyle>
          <a:p>
            <a:pPr marL="0" indent="0" algn="just">
              <a:buSzPts val="1100"/>
              <a:buFont typeface="Arial"/>
              <a:buNone/>
            </a:pPr>
            <a:r>
              <a:rPr lang="en-ID" dirty="0" err="1"/>
              <a:t>Lingkar</a:t>
            </a:r>
            <a:r>
              <a:rPr lang="en-ID" dirty="0"/>
              <a:t> </a:t>
            </a:r>
            <a:r>
              <a:rPr lang="en-ID" dirty="0" err="1"/>
              <a:t>Lengan</a:t>
            </a:r>
            <a:r>
              <a:rPr lang="en-ID" dirty="0"/>
              <a:t> Atas; </a:t>
            </a:r>
            <a:r>
              <a:rPr lang="en-ID" dirty="0" err="1"/>
              <a:t>batas</a:t>
            </a:r>
            <a:r>
              <a:rPr lang="en-ID" dirty="0"/>
              <a:t> normal 23,5 cm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82"/>
        <p:cNvGrpSpPr/>
        <p:nvPr/>
      </p:nvGrpSpPr>
      <p:grpSpPr>
        <a:xfrm>
          <a:off x="0" y="0"/>
          <a:ext cx="0" cy="0"/>
          <a:chOff x="0" y="0"/>
          <a:chExt cx="0" cy="0"/>
        </a:xfrm>
      </p:grpSpPr>
      <p:sp>
        <p:nvSpPr>
          <p:cNvPr id="1383" name="Google Shape;1383;p38"/>
          <p:cNvSpPr txBox="1">
            <a:spLocks noGrp="1"/>
          </p:cNvSpPr>
          <p:nvPr>
            <p:ph type="title"/>
          </p:nvPr>
        </p:nvSpPr>
        <p:spPr>
          <a:xfrm>
            <a:off x="715000" y="419282"/>
            <a:ext cx="7713900" cy="57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ID" dirty="0"/>
              <a:t>Vital Sign </a:t>
            </a:r>
            <a:endParaRPr dirty="0"/>
          </a:p>
        </p:txBody>
      </p:sp>
      <p:sp>
        <p:nvSpPr>
          <p:cNvPr id="1384" name="Google Shape;1384;p38"/>
          <p:cNvSpPr txBox="1">
            <a:spLocks noGrp="1"/>
          </p:cNvSpPr>
          <p:nvPr>
            <p:ph type="subTitle" idx="1"/>
          </p:nvPr>
        </p:nvSpPr>
        <p:spPr>
          <a:xfrm>
            <a:off x="1492658" y="1269764"/>
            <a:ext cx="3086700" cy="4902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ID" dirty="0" err="1"/>
              <a:t>Tekanan</a:t>
            </a:r>
            <a:r>
              <a:rPr lang="en-ID" dirty="0"/>
              <a:t> Darah</a:t>
            </a:r>
          </a:p>
        </p:txBody>
      </p:sp>
      <p:sp>
        <p:nvSpPr>
          <p:cNvPr id="1385" name="Google Shape;1385;p38"/>
          <p:cNvSpPr txBox="1">
            <a:spLocks noGrp="1"/>
          </p:cNvSpPr>
          <p:nvPr>
            <p:ph type="subTitle" idx="2"/>
          </p:nvPr>
        </p:nvSpPr>
        <p:spPr>
          <a:xfrm>
            <a:off x="5336069" y="1269764"/>
            <a:ext cx="3086700" cy="4902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ID" dirty="0" err="1"/>
              <a:t>Nadi</a:t>
            </a:r>
            <a:endParaRPr dirty="0"/>
          </a:p>
        </p:txBody>
      </p:sp>
      <p:sp>
        <p:nvSpPr>
          <p:cNvPr id="1386" name="Google Shape;1386;p38"/>
          <p:cNvSpPr txBox="1">
            <a:spLocks noGrp="1"/>
          </p:cNvSpPr>
          <p:nvPr>
            <p:ph type="subTitle" idx="3"/>
          </p:nvPr>
        </p:nvSpPr>
        <p:spPr>
          <a:xfrm>
            <a:off x="1492649" y="1654566"/>
            <a:ext cx="3086700" cy="10269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ID" dirty="0" err="1"/>
              <a:t>Bila</a:t>
            </a:r>
            <a:r>
              <a:rPr lang="en-ID" dirty="0"/>
              <a:t> </a:t>
            </a:r>
            <a:r>
              <a:rPr lang="en-ID" dirty="0" err="1"/>
              <a:t>tekanan</a:t>
            </a:r>
            <a:r>
              <a:rPr lang="en-ID" dirty="0"/>
              <a:t> </a:t>
            </a:r>
            <a:r>
              <a:rPr lang="en-ID" dirty="0" err="1"/>
              <a:t>darah</a:t>
            </a:r>
            <a:r>
              <a:rPr lang="en-ID" dirty="0"/>
              <a:t> </a:t>
            </a:r>
            <a:r>
              <a:rPr lang="en-ID" dirty="0" err="1"/>
              <a:t>mencapai</a:t>
            </a:r>
            <a:r>
              <a:rPr lang="en-ID" dirty="0"/>
              <a:t> 140/90 mmHg </a:t>
            </a:r>
            <a:r>
              <a:rPr lang="en-ID" dirty="0" err="1"/>
              <a:t>atau</a:t>
            </a:r>
            <a:r>
              <a:rPr lang="en-ID" dirty="0"/>
              <a:t> </a:t>
            </a:r>
            <a:r>
              <a:rPr lang="en-ID" dirty="0" err="1"/>
              <a:t>lebih</a:t>
            </a:r>
            <a:r>
              <a:rPr lang="en-ID" dirty="0"/>
              <a:t> </a:t>
            </a:r>
            <a:r>
              <a:rPr lang="en-ID" dirty="0" err="1"/>
              <a:t>minta</a:t>
            </a:r>
            <a:r>
              <a:rPr lang="en-ID" dirty="0"/>
              <a:t> </a:t>
            </a:r>
            <a:r>
              <a:rPr lang="en-ID" dirty="0" err="1"/>
              <a:t>ibu</a:t>
            </a:r>
            <a:r>
              <a:rPr lang="en-ID" dirty="0"/>
              <a:t> </a:t>
            </a:r>
            <a:r>
              <a:rPr lang="en-ID" dirty="0" err="1"/>
              <a:t>berbaring</a:t>
            </a:r>
            <a:r>
              <a:rPr lang="en-ID" dirty="0"/>
              <a:t> miring </a:t>
            </a:r>
            <a:r>
              <a:rPr lang="en-ID" dirty="0" err="1"/>
              <a:t>ke</a:t>
            </a:r>
            <a:r>
              <a:rPr lang="en-ID" dirty="0"/>
              <a:t> </a:t>
            </a:r>
            <a:r>
              <a:rPr lang="en-ID" dirty="0" err="1"/>
              <a:t>kiri</a:t>
            </a:r>
            <a:r>
              <a:rPr lang="en-ID" dirty="0"/>
              <a:t>. Setelah 20 </a:t>
            </a:r>
            <a:r>
              <a:rPr lang="en-ID" dirty="0" err="1"/>
              <a:t>menit</a:t>
            </a:r>
            <a:r>
              <a:rPr lang="en-ID" dirty="0"/>
              <a:t> </a:t>
            </a:r>
            <a:r>
              <a:rPr lang="en-ID" dirty="0" err="1"/>
              <a:t>istirahat</a:t>
            </a:r>
            <a:r>
              <a:rPr lang="en-ID" dirty="0"/>
              <a:t>, </a:t>
            </a:r>
            <a:r>
              <a:rPr lang="en-ID" dirty="0" err="1"/>
              <a:t>ukur</a:t>
            </a:r>
            <a:r>
              <a:rPr lang="en-ID" dirty="0"/>
              <a:t> </a:t>
            </a:r>
            <a:r>
              <a:rPr lang="en-ID" dirty="0" err="1"/>
              <a:t>kembali</a:t>
            </a:r>
            <a:r>
              <a:rPr lang="en-ID" dirty="0"/>
              <a:t> </a:t>
            </a:r>
            <a:r>
              <a:rPr lang="en-ID" dirty="0" err="1"/>
              <a:t>tekanan</a:t>
            </a:r>
            <a:r>
              <a:rPr lang="en-ID" dirty="0"/>
              <a:t> </a:t>
            </a:r>
            <a:r>
              <a:rPr lang="en-ID" dirty="0" err="1"/>
              <a:t>darahnya</a:t>
            </a:r>
            <a:r>
              <a:rPr lang="en-ID" dirty="0"/>
              <a:t>. </a:t>
            </a:r>
            <a:r>
              <a:rPr lang="en-ID" dirty="0" err="1"/>
              <a:t>Bila</a:t>
            </a:r>
            <a:r>
              <a:rPr lang="en-ID" dirty="0"/>
              <a:t> </a:t>
            </a:r>
            <a:r>
              <a:rPr lang="en-ID" dirty="0" err="1"/>
              <a:t>tekanan</a:t>
            </a:r>
            <a:r>
              <a:rPr lang="en-ID" dirty="0"/>
              <a:t> </a:t>
            </a:r>
            <a:r>
              <a:rPr lang="en-ID" dirty="0" err="1"/>
              <a:t>darah</a:t>
            </a:r>
            <a:r>
              <a:rPr lang="en-ID" dirty="0"/>
              <a:t> </a:t>
            </a:r>
            <a:r>
              <a:rPr lang="en-ID" dirty="0" err="1"/>
              <a:t>tetap</a:t>
            </a:r>
            <a:r>
              <a:rPr lang="en-ID" dirty="0"/>
              <a:t> </a:t>
            </a:r>
            <a:r>
              <a:rPr lang="en-ID" dirty="0" err="1"/>
              <a:t>tinggi</a:t>
            </a:r>
            <a:r>
              <a:rPr lang="en-ID" dirty="0"/>
              <a:t>, </a:t>
            </a:r>
            <a:r>
              <a:rPr lang="en-ID" dirty="0" err="1"/>
              <a:t>maka</a:t>
            </a:r>
            <a:r>
              <a:rPr lang="en-ID" dirty="0"/>
              <a:t> </a:t>
            </a:r>
            <a:r>
              <a:rPr lang="en-ID" dirty="0" err="1"/>
              <a:t>hal</a:t>
            </a:r>
            <a:r>
              <a:rPr lang="en-ID" dirty="0"/>
              <a:t> </a:t>
            </a:r>
            <a:r>
              <a:rPr lang="en-ID" dirty="0" err="1"/>
              <a:t>ini</a:t>
            </a:r>
            <a:r>
              <a:rPr lang="en-ID" dirty="0"/>
              <a:t> </a:t>
            </a:r>
            <a:r>
              <a:rPr lang="en-ID" dirty="0" err="1"/>
              <a:t>menunjukkan</a:t>
            </a:r>
            <a:r>
              <a:rPr lang="en-ID" dirty="0"/>
              <a:t> </a:t>
            </a:r>
            <a:r>
              <a:rPr lang="en-ID" dirty="0" err="1"/>
              <a:t>ibu</a:t>
            </a:r>
            <a:r>
              <a:rPr lang="en-ID" dirty="0"/>
              <a:t> </a:t>
            </a:r>
            <a:r>
              <a:rPr lang="en-ID" dirty="0" err="1"/>
              <a:t>menderita</a:t>
            </a:r>
            <a:r>
              <a:rPr lang="en-ID" dirty="0"/>
              <a:t> </a:t>
            </a:r>
            <a:r>
              <a:rPr lang="en-ID" dirty="0" err="1"/>
              <a:t>preeklamsi</a:t>
            </a:r>
            <a:r>
              <a:rPr lang="en-ID" dirty="0"/>
              <a:t> dan </a:t>
            </a:r>
            <a:r>
              <a:rPr lang="en-ID" dirty="0" err="1"/>
              <a:t>harus</a:t>
            </a:r>
            <a:r>
              <a:rPr lang="en-ID" dirty="0"/>
              <a:t> </a:t>
            </a:r>
            <a:r>
              <a:rPr lang="en-ID" dirty="0" err="1"/>
              <a:t>dirujuk</a:t>
            </a:r>
            <a:r>
              <a:rPr lang="en-ID" dirty="0"/>
              <a:t> </a:t>
            </a:r>
            <a:r>
              <a:rPr lang="en-ID" dirty="0" err="1"/>
              <a:t>ke</a:t>
            </a:r>
            <a:r>
              <a:rPr lang="en-ID" dirty="0"/>
              <a:t> </a:t>
            </a:r>
            <a:r>
              <a:rPr lang="en-ID" dirty="0" err="1"/>
              <a:t>dokter</a:t>
            </a:r>
            <a:r>
              <a:rPr lang="en-ID" dirty="0"/>
              <a:t>.</a:t>
            </a:r>
          </a:p>
          <a:p>
            <a:pPr marL="0" lvl="0" indent="0" algn="just" rtl="0">
              <a:spcBef>
                <a:spcPts val="0"/>
              </a:spcBef>
              <a:spcAft>
                <a:spcPts val="0"/>
              </a:spcAft>
              <a:buNone/>
            </a:pPr>
            <a:r>
              <a:rPr lang="en-ID" dirty="0" err="1"/>
              <a:t>Tekanan</a:t>
            </a:r>
            <a:r>
              <a:rPr lang="en-ID" dirty="0"/>
              <a:t> </a:t>
            </a:r>
            <a:r>
              <a:rPr lang="en-ID" dirty="0" err="1"/>
              <a:t>darah</a:t>
            </a:r>
            <a:r>
              <a:rPr lang="en-ID" dirty="0"/>
              <a:t> pada </a:t>
            </a:r>
            <a:r>
              <a:rPr lang="en-ID" dirty="0" err="1"/>
              <a:t>ibu</a:t>
            </a:r>
            <a:r>
              <a:rPr lang="en-ID" dirty="0"/>
              <a:t> </a:t>
            </a:r>
            <a:r>
              <a:rPr lang="en-ID" dirty="0" err="1"/>
              <a:t>hamil</a:t>
            </a:r>
            <a:r>
              <a:rPr lang="en-ID" dirty="0"/>
              <a:t> </a:t>
            </a:r>
            <a:r>
              <a:rPr lang="en-ID" dirty="0" err="1"/>
              <a:t>tidak</a:t>
            </a:r>
            <a:r>
              <a:rPr lang="en-ID" dirty="0"/>
              <a:t> </a:t>
            </a:r>
            <a:r>
              <a:rPr lang="en-ID" dirty="0" err="1"/>
              <a:t>boleh</a:t>
            </a:r>
            <a:r>
              <a:rPr lang="en-ID" dirty="0"/>
              <a:t> </a:t>
            </a:r>
            <a:r>
              <a:rPr lang="en-ID" dirty="0" err="1"/>
              <a:t>mencapai</a:t>
            </a:r>
            <a:r>
              <a:rPr lang="en-ID" dirty="0"/>
              <a:t> 140 pada systolic </a:t>
            </a:r>
            <a:r>
              <a:rPr lang="en-ID" dirty="0" err="1"/>
              <a:t>atau</a:t>
            </a:r>
            <a:r>
              <a:rPr lang="en-ID" dirty="0"/>
              <a:t> 90 pada </a:t>
            </a:r>
            <a:r>
              <a:rPr lang="en-ID" dirty="0" err="1"/>
              <a:t>diastolik</a:t>
            </a:r>
            <a:r>
              <a:rPr lang="en-ID" dirty="0"/>
              <a:t>. Juga </a:t>
            </a:r>
            <a:r>
              <a:rPr lang="en-ID" dirty="0" err="1"/>
              <a:t>perubahan</a:t>
            </a:r>
            <a:r>
              <a:rPr lang="en-ID" dirty="0"/>
              <a:t> 30 pada </a:t>
            </a:r>
            <a:r>
              <a:rPr lang="en-ID" dirty="0" err="1"/>
              <a:t>systolik</a:t>
            </a:r>
            <a:r>
              <a:rPr lang="en-ID" dirty="0"/>
              <a:t> dan 15 pada </a:t>
            </a:r>
            <a:r>
              <a:rPr lang="en-ID" dirty="0" err="1"/>
              <a:t>diastolik</a:t>
            </a:r>
            <a:r>
              <a:rPr lang="en-ID" dirty="0"/>
              <a:t> di </a:t>
            </a:r>
            <a:r>
              <a:rPr lang="en-ID" dirty="0" err="1"/>
              <a:t>atas</a:t>
            </a:r>
            <a:r>
              <a:rPr lang="en-ID" dirty="0"/>
              <a:t> </a:t>
            </a:r>
            <a:r>
              <a:rPr lang="en-ID" dirty="0" err="1"/>
              <a:t>tensi</a:t>
            </a:r>
            <a:r>
              <a:rPr lang="en-ID" dirty="0"/>
              <a:t> </a:t>
            </a:r>
            <a:r>
              <a:rPr lang="en-ID" dirty="0" err="1"/>
              <a:t>sebelum</a:t>
            </a:r>
            <a:r>
              <a:rPr lang="en-ID" dirty="0"/>
              <a:t> </a:t>
            </a:r>
            <a:r>
              <a:rPr lang="en-ID" dirty="0" err="1"/>
              <a:t>hamil</a:t>
            </a:r>
            <a:r>
              <a:rPr lang="en-ID" dirty="0"/>
              <a:t>, </a:t>
            </a:r>
            <a:r>
              <a:rPr lang="en-ID" dirty="0" err="1"/>
              <a:t>karena</a:t>
            </a:r>
            <a:r>
              <a:rPr lang="en-ID" dirty="0"/>
              <a:t> </a:t>
            </a:r>
            <a:r>
              <a:rPr lang="en-ID" dirty="0" err="1"/>
              <a:t>menandakan</a:t>
            </a:r>
            <a:r>
              <a:rPr lang="en-ID" dirty="0"/>
              <a:t> </a:t>
            </a:r>
            <a:r>
              <a:rPr lang="en-ID" dirty="0" err="1"/>
              <a:t>toksemia</a:t>
            </a:r>
            <a:r>
              <a:rPr lang="en-ID" dirty="0"/>
              <a:t> gravidarum </a:t>
            </a:r>
            <a:endParaRPr dirty="0"/>
          </a:p>
        </p:txBody>
      </p:sp>
      <p:sp>
        <p:nvSpPr>
          <p:cNvPr id="1387" name="Google Shape;1387;p38"/>
          <p:cNvSpPr txBox="1">
            <a:spLocks noGrp="1"/>
          </p:cNvSpPr>
          <p:nvPr>
            <p:ph type="subTitle" idx="4"/>
          </p:nvPr>
        </p:nvSpPr>
        <p:spPr>
          <a:xfrm>
            <a:off x="5336059" y="1654566"/>
            <a:ext cx="3086700" cy="1026900"/>
          </a:xfrm>
          <a:prstGeom prst="rect">
            <a:avLst/>
          </a:prstGeom>
        </p:spPr>
        <p:txBody>
          <a:bodyPr spcFirstLastPara="1" wrap="square" lIns="91425" tIns="91425" rIns="548625" bIns="91425" anchor="t" anchorCtr="0">
            <a:noAutofit/>
          </a:bodyPr>
          <a:lstStyle/>
          <a:p>
            <a:pPr marL="0" lvl="0" indent="0" algn="l" rtl="0">
              <a:spcBef>
                <a:spcPts val="0"/>
              </a:spcBef>
              <a:spcAft>
                <a:spcPts val="0"/>
              </a:spcAft>
              <a:buNone/>
            </a:pPr>
            <a:r>
              <a:rPr lang="en-ID" dirty="0" err="1"/>
              <a:t>Meningkat</a:t>
            </a:r>
            <a:r>
              <a:rPr lang="en-ID" dirty="0"/>
              <a:t> 10 – 15 x/</a:t>
            </a:r>
            <a:r>
              <a:rPr lang="en-ID" dirty="0" err="1"/>
              <a:t>menit</a:t>
            </a:r>
            <a:endParaRPr dirty="0"/>
          </a:p>
        </p:txBody>
      </p:sp>
      <p:sp>
        <p:nvSpPr>
          <p:cNvPr id="1389" name="Google Shape;1389;p38"/>
          <p:cNvSpPr txBox="1">
            <a:spLocks noGrp="1"/>
          </p:cNvSpPr>
          <p:nvPr>
            <p:ph type="subTitle" idx="6"/>
          </p:nvPr>
        </p:nvSpPr>
        <p:spPr>
          <a:xfrm>
            <a:off x="5336059" y="2416430"/>
            <a:ext cx="3086700" cy="4902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ID" dirty="0" err="1"/>
              <a:t>Suhu</a:t>
            </a:r>
            <a:r>
              <a:rPr lang="en-ID" dirty="0"/>
              <a:t> </a:t>
            </a:r>
            <a:endParaRPr dirty="0"/>
          </a:p>
        </p:txBody>
      </p:sp>
      <p:sp>
        <p:nvSpPr>
          <p:cNvPr id="1392" name="Google Shape;1392;p38"/>
          <p:cNvSpPr/>
          <p:nvPr/>
        </p:nvSpPr>
        <p:spPr>
          <a:xfrm>
            <a:off x="4587882" y="1407045"/>
            <a:ext cx="672000" cy="572700"/>
          </a:xfrm>
          <a:prstGeom prst="teardrop">
            <a:avLst>
              <a:gd name="adj" fmla="val 63665"/>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Epilogue"/>
              <a:ea typeface="Epilogue"/>
              <a:cs typeface="Epilogue"/>
              <a:sym typeface="Epilogue"/>
            </a:endParaRPr>
          </a:p>
        </p:txBody>
      </p:sp>
      <p:sp>
        <p:nvSpPr>
          <p:cNvPr id="1393" name="Google Shape;1393;p38"/>
          <p:cNvSpPr/>
          <p:nvPr/>
        </p:nvSpPr>
        <p:spPr>
          <a:xfrm>
            <a:off x="744456" y="1407045"/>
            <a:ext cx="672000" cy="572700"/>
          </a:xfrm>
          <a:prstGeom prst="teardrop">
            <a:avLst>
              <a:gd name="adj" fmla="val 63665"/>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Epilogue"/>
              <a:ea typeface="Epilogue"/>
              <a:cs typeface="Epilogue"/>
              <a:sym typeface="Epilogue"/>
            </a:endParaRPr>
          </a:p>
        </p:txBody>
      </p:sp>
      <p:sp>
        <p:nvSpPr>
          <p:cNvPr id="1394" name="Google Shape;1394;p38"/>
          <p:cNvSpPr/>
          <p:nvPr/>
        </p:nvSpPr>
        <p:spPr>
          <a:xfrm>
            <a:off x="4625971" y="2354177"/>
            <a:ext cx="672000" cy="572700"/>
          </a:xfrm>
          <a:prstGeom prst="teardrop">
            <a:avLst>
              <a:gd name="adj" fmla="val 63665"/>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Epilogue"/>
              <a:ea typeface="Epilogue"/>
              <a:cs typeface="Epilogue"/>
              <a:sym typeface="Epilogue"/>
            </a:endParaRPr>
          </a:p>
        </p:txBody>
      </p:sp>
      <p:sp>
        <p:nvSpPr>
          <p:cNvPr id="1395" name="Google Shape;1395;p38"/>
          <p:cNvSpPr/>
          <p:nvPr/>
        </p:nvSpPr>
        <p:spPr>
          <a:xfrm>
            <a:off x="4617529" y="3159639"/>
            <a:ext cx="672000" cy="572700"/>
          </a:xfrm>
          <a:prstGeom prst="teardrop">
            <a:avLst>
              <a:gd name="adj" fmla="val 63665"/>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Epilogue"/>
              <a:ea typeface="Epilogue"/>
              <a:cs typeface="Epilogue"/>
              <a:sym typeface="Epilogue"/>
            </a:endParaRPr>
          </a:p>
        </p:txBody>
      </p:sp>
      <p:grpSp>
        <p:nvGrpSpPr>
          <p:cNvPr id="1396" name="Google Shape;1396;p38"/>
          <p:cNvGrpSpPr/>
          <p:nvPr/>
        </p:nvGrpSpPr>
        <p:grpSpPr>
          <a:xfrm>
            <a:off x="4879047" y="2454869"/>
            <a:ext cx="196958" cy="371316"/>
            <a:chOff x="7929642" y="3448292"/>
            <a:chExt cx="182082" cy="343239"/>
          </a:xfrm>
        </p:grpSpPr>
        <p:sp>
          <p:nvSpPr>
            <p:cNvPr id="1397" name="Google Shape;1397;p38"/>
            <p:cNvSpPr/>
            <p:nvPr/>
          </p:nvSpPr>
          <p:spPr>
            <a:xfrm>
              <a:off x="7929642" y="3460200"/>
              <a:ext cx="162561" cy="331331"/>
            </a:xfrm>
            <a:custGeom>
              <a:avLst/>
              <a:gdLst/>
              <a:ahLst/>
              <a:cxnLst/>
              <a:rect l="l" t="t" r="r" b="b"/>
              <a:pathLst>
                <a:path w="4955" h="10100" extrusionOk="0">
                  <a:moveTo>
                    <a:pt x="3777" y="0"/>
                  </a:moveTo>
                  <a:cubicBezTo>
                    <a:pt x="3203" y="0"/>
                    <a:pt x="2597" y="331"/>
                    <a:pt x="2430" y="717"/>
                  </a:cubicBezTo>
                  <a:cubicBezTo>
                    <a:pt x="2334" y="1027"/>
                    <a:pt x="2096" y="2598"/>
                    <a:pt x="2501" y="2718"/>
                  </a:cubicBezTo>
                  <a:cubicBezTo>
                    <a:pt x="2583" y="2743"/>
                    <a:pt x="2666" y="2752"/>
                    <a:pt x="2748" y="2752"/>
                  </a:cubicBezTo>
                  <a:cubicBezTo>
                    <a:pt x="2953" y="2752"/>
                    <a:pt x="3142" y="2694"/>
                    <a:pt x="3240" y="2694"/>
                  </a:cubicBezTo>
                  <a:cubicBezTo>
                    <a:pt x="3285" y="2694"/>
                    <a:pt x="3311" y="2706"/>
                    <a:pt x="3311" y="2741"/>
                  </a:cubicBezTo>
                  <a:cubicBezTo>
                    <a:pt x="3287" y="3075"/>
                    <a:pt x="3573" y="4051"/>
                    <a:pt x="2215" y="4504"/>
                  </a:cubicBezTo>
                  <a:cubicBezTo>
                    <a:pt x="1906" y="4670"/>
                    <a:pt x="1715" y="4980"/>
                    <a:pt x="1739" y="5337"/>
                  </a:cubicBezTo>
                  <a:cubicBezTo>
                    <a:pt x="1739" y="5551"/>
                    <a:pt x="1811" y="5766"/>
                    <a:pt x="1763" y="5980"/>
                  </a:cubicBezTo>
                  <a:cubicBezTo>
                    <a:pt x="1691" y="6194"/>
                    <a:pt x="1501" y="6290"/>
                    <a:pt x="1310" y="6433"/>
                  </a:cubicBezTo>
                  <a:cubicBezTo>
                    <a:pt x="596" y="6956"/>
                    <a:pt x="120" y="7790"/>
                    <a:pt x="48" y="8695"/>
                  </a:cubicBezTo>
                  <a:cubicBezTo>
                    <a:pt x="1" y="9195"/>
                    <a:pt x="144" y="9695"/>
                    <a:pt x="453" y="10100"/>
                  </a:cubicBezTo>
                  <a:lnTo>
                    <a:pt x="4311" y="10100"/>
                  </a:lnTo>
                  <a:cubicBezTo>
                    <a:pt x="4335" y="10100"/>
                    <a:pt x="4359" y="10076"/>
                    <a:pt x="4359" y="10052"/>
                  </a:cubicBezTo>
                  <a:cubicBezTo>
                    <a:pt x="4121" y="9457"/>
                    <a:pt x="4049" y="8814"/>
                    <a:pt x="4144" y="8171"/>
                  </a:cubicBezTo>
                  <a:cubicBezTo>
                    <a:pt x="4287" y="7218"/>
                    <a:pt x="4835" y="6337"/>
                    <a:pt x="4835" y="5361"/>
                  </a:cubicBezTo>
                  <a:cubicBezTo>
                    <a:pt x="4835" y="4551"/>
                    <a:pt x="4430" y="3742"/>
                    <a:pt x="4549" y="2932"/>
                  </a:cubicBezTo>
                  <a:cubicBezTo>
                    <a:pt x="4621" y="2575"/>
                    <a:pt x="4716" y="2241"/>
                    <a:pt x="4835" y="1932"/>
                  </a:cubicBezTo>
                  <a:cubicBezTo>
                    <a:pt x="4954" y="1598"/>
                    <a:pt x="4954" y="1241"/>
                    <a:pt x="4883" y="884"/>
                  </a:cubicBezTo>
                  <a:cubicBezTo>
                    <a:pt x="4729" y="239"/>
                    <a:pt x="4265" y="0"/>
                    <a:pt x="3777" y="0"/>
                  </a:cubicBezTo>
                  <a:close/>
                </a:path>
              </a:pathLst>
            </a:custGeom>
            <a:solidFill>
              <a:srgbClr val="B45F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8" name="Google Shape;1398;p38"/>
            <p:cNvSpPr/>
            <p:nvPr/>
          </p:nvSpPr>
          <p:spPr>
            <a:xfrm>
              <a:off x="8041384" y="3459971"/>
              <a:ext cx="50819" cy="331560"/>
            </a:xfrm>
            <a:custGeom>
              <a:avLst/>
              <a:gdLst/>
              <a:ahLst/>
              <a:cxnLst/>
              <a:rect l="l" t="t" r="r" b="b"/>
              <a:pathLst>
                <a:path w="1549" h="10107" extrusionOk="0">
                  <a:moveTo>
                    <a:pt x="343" y="1"/>
                  </a:moveTo>
                  <a:cubicBezTo>
                    <a:pt x="237" y="1"/>
                    <a:pt x="130" y="12"/>
                    <a:pt x="24" y="33"/>
                  </a:cubicBezTo>
                  <a:cubicBezTo>
                    <a:pt x="453" y="129"/>
                    <a:pt x="762" y="486"/>
                    <a:pt x="834" y="891"/>
                  </a:cubicBezTo>
                  <a:cubicBezTo>
                    <a:pt x="905" y="1248"/>
                    <a:pt x="905" y="1605"/>
                    <a:pt x="786" y="1939"/>
                  </a:cubicBezTo>
                  <a:cubicBezTo>
                    <a:pt x="667" y="2248"/>
                    <a:pt x="572" y="2582"/>
                    <a:pt x="500" y="2939"/>
                  </a:cubicBezTo>
                  <a:cubicBezTo>
                    <a:pt x="381" y="3749"/>
                    <a:pt x="762" y="4558"/>
                    <a:pt x="762" y="5368"/>
                  </a:cubicBezTo>
                  <a:cubicBezTo>
                    <a:pt x="762" y="6344"/>
                    <a:pt x="238" y="7225"/>
                    <a:pt x="95" y="8178"/>
                  </a:cubicBezTo>
                  <a:cubicBezTo>
                    <a:pt x="0" y="8821"/>
                    <a:pt x="72" y="9464"/>
                    <a:pt x="310" y="10059"/>
                  </a:cubicBezTo>
                  <a:cubicBezTo>
                    <a:pt x="310" y="10083"/>
                    <a:pt x="286" y="10107"/>
                    <a:pt x="262" y="10107"/>
                  </a:cubicBezTo>
                  <a:lnTo>
                    <a:pt x="905" y="10107"/>
                  </a:lnTo>
                  <a:cubicBezTo>
                    <a:pt x="929" y="10107"/>
                    <a:pt x="929" y="10083"/>
                    <a:pt x="929" y="10059"/>
                  </a:cubicBezTo>
                  <a:cubicBezTo>
                    <a:pt x="691" y="9464"/>
                    <a:pt x="643" y="8821"/>
                    <a:pt x="738" y="8178"/>
                  </a:cubicBezTo>
                  <a:cubicBezTo>
                    <a:pt x="881" y="7225"/>
                    <a:pt x="1405" y="6344"/>
                    <a:pt x="1405" y="5368"/>
                  </a:cubicBezTo>
                  <a:cubicBezTo>
                    <a:pt x="1405" y="4558"/>
                    <a:pt x="1000" y="3749"/>
                    <a:pt x="1119" y="2939"/>
                  </a:cubicBezTo>
                  <a:cubicBezTo>
                    <a:pt x="1191" y="2582"/>
                    <a:pt x="1286" y="2248"/>
                    <a:pt x="1429" y="1939"/>
                  </a:cubicBezTo>
                  <a:cubicBezTo>
                    <a:pt x="1524" y="1605"/>
                    <a:pt x="1548" y="1248"/>
                    <a:pt x="1477" y="891"/>
                  </a:cubicBezTo>
                  <a:cubicBezTo>
                    <a:pt x="1300" y="245"/>
                    <a:pt x="834" y="1"/>
                    <a:pt x="343" y="1"/>
                  </a:cubicBez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9" name="Google Shape;1399;p38"/>
            <p:cNvSpPr/>
            <p:nvPr/>
          </p:nvSpPr>
          <p:spPr>
            <a:xfrm>
              <a:off x="7965599" y="3695282"/>
              <a:ext cx="71914" cy="77518"/>
            </a:xfrm>
            <a:custGeom>
              <a:avLst/>
              <a:gdLst/>
              <a:ahLst/>
              <a:cxnLst/>
              <a:rect l="l" t="t" r="r" b="b"/>
              <a:pathLst>
                <a:path w="2192" h="2363" extrusionOk="0">
                  <a:moveTo>
                    <a:pt x="1595" y="0"/>
                  </a:moveTo>
                  <a:cubicBezTo>
                    <a:pt x="1429" y="0"/>
                    <a:pt x="1271" y="71"/>
                    <a:pt x="1167" y="195"/>
                  </a:cubicBezTo>
                  <a:cubicBezTo>
                    <a:pt x="1048" y="338"/>
                    <a:pt x="976" y="481"/>
                    <a:pt x="929" y="648"/>
                  </a:cubicBezTo>
                  <a:cubicBezTo>
                    <a:pt x="917" y="660"/>
                    <a:pt x="905" y="666"/>
                    <a:pt x="896" y="666"/>
                  </a:cubicBezTo>
                  <a:cubicBezTo>
                    <a:pt x="887" y="666"/>
                    <a:pt x="881" y="660"/>
                    <a:pt x="881" y="648"/>
                  </a:cubicBezTo>
                  <a:cubicBezTo>
                    <a:pt x="794" y="573"/>
                    <a:pt x="687" y="537"/>
                    <a:pt x="578" y="537"/>
                  </a:cubicBezTo>
                  <a:cubicBezTo>
                    <a:pt x="479" y="537"/>
                    <a:pt x="377" y="567"/>
                    <a:pt x="286" y="624"/>
                  </a:cubicBezTo>
                  <a:cubicBezTo>
                    <a:pt x="95" y="767"/>
                    <a:pt x="0" y="1005"/>
                    <a:pt x="24" y="1219"/>
                  </a:cubicBezTo>
                  <a:lnTo>
                    <a:pt x="24" y="1243"/>
                  </a:lnTo>
                  <a:cubicBezTo>
                    <a:pt x="143" y="2053"/>
                    <a:pt x="1048" y="2315"/>
                    <a:pt x="1215" y="2362"/>
                  </a:cubicBezTo>
                  <a:cubicBezTo>
                    <a:pt x="1238" y="2362"/>
                    <a:pt x="1238" y="2362"/>
                    <a:pt x="1238" y="2339"/>
                  </a:cubicBezTo>
                  <a:cubicBezTo>
                    <a:pt x="1310" y="2053"/>
                    <a:pt x="1429" y="1767"/>
                    <a:pt x="1619" y="1529"/>
                  </a:cubicBezTo>
                  <a:cubicBezTo>
                    <a:pt x="1858" y="1315"/>
                    <a:pt x="2024" y="1053"/>
                    <a:pt x="2120" y="743"/>
                  </a:cubicBezTo>
                  <a:cubicBezTo>
                    <a:pt x="2191" y="410"/>
                    <a:pt x="1977" y="76"/>
                    <a:pt x="1667" y="5"/>
                  </a:cubicBezTo>
                  <a:cubicBezTo>
                    <a:pt x="1643" y="2"/>
                    <a:pt x="1619" y="0"/>
                    <a:pt x="159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0" name="Google Shape;1400;p38"/>
            <p:cNvSpPr/>
            <p:nvPr/>
          </p:nvSpPr>
          <p:spPr>
            <a:xfrm>
              <a:off x="7987449" y="3694626"/>
              <a:ext cx="49277" cy="78174"/>
            </a:xfrm>
            <a:custGeom>
              <a:avLst/>
              <a:gdLst/>
              <a:ahLst/>
              <a:cxnLst/>
              <a:rect l="l" t="t" r="r" b="b"/>
              <a:pathLst>
                <a:path w="1502" h="2383" extrusionOk="0">
                  <a:moveTo>
                    <a:pt x="977" y="1"/>
                  </a:moveTo>
                  <a:cubicBezTo>
                    <a:pt x="834" y="1"/>
                    <a:pt x="692" y="25"/>
                    <a:pt x="596" y="120"/>
                  </a:cubicBezTo>
                  <a:cubicBezTo>
                    <a:pt x="763" y="287"/>
                    <a:pt x="834" y="525"/>
                    <a:pt x="811" y="739"/>
                  </a:cubicBezTo>
                  <a:cubicBezTo>
                    <a:pt x="715" y="1049"/>
                    <a:pt x="549" y="1335"/>
                    <a:pt x="310" y="1549"/>
                  </a:cubicBezTo>
                  <a:cubicBezTo>
                    <a:pt x="168" y="1716"/>
                    <a:pt x="49" y="1930"/>
                    <a:pt x="1" y="2144"/>
                  </a:cubicBezTo>
                  <a:cubicBezTo>
                    <a:pt x="168" y="2240"/>
                    <a:pt x="358" y="2335"/>
                    <a:pt x="549" y="2382"/>
                  </a:cubicBezTo>
                  <a:cubicBezTo>
                    <a:pt x="549" y="2382"/>
                    <a:pt x="572" y="2382"/>
                    <a:pt x="572" y="2359"/>
                  </a:cubicBezTo>
                  <a:cubicBezTo>
                    <a:pt x="620" y="2073"/>
                    <a:pt x="763" y="1787"/>
                    <a:pt x="953" y="1549"/>
                  </a:cubicBezTo>
                  <a:cubicBezTo>
                    <a:pt x="1192" y="1335"/>
                    <a:pt x="1358" y="1049"/>
                    <a:pt x="1430" y="739"/>
                  </a:cubicBezTo>
                  <a:cubicBezTo>
                    <a:pt x="1501" y="430"/>
                    <a:pt x="1311" y="96"/>
                    <a:pt x="977" y="1"/>
                  </a:cubicBez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1" name="Google Shape;1401;p38"/>
            <p:cNvSpPr/>
            <p:nvPr/>
          </p:nvSpPr>
          <p:spPr>
            <a:xfrm>
              <a:off x="8003098" y="3448883"/>
              <a:ext cx="108626" cy="267164"/>
            </a:xfrm>
            <a:custGeom>
              <a:avLst/>
              <a:gdLst/>
              <a:ahLst/>
              <a:cxnLst/>
              <a:rect l="l" t="t" r="r" b="b"/>
              <a:pathLst>
                <a:path w="3311" h="8144" extrusionOk="0">
                  <a:moveTo>
                    <a:pt x="1707" y="1"/>
                  </a:moveTo>
                  <a:cubicBezTo>
                    <a:pt x="1189" y="1"/>
                    <a:pt x="522" y="164"/>
                    <a:pt x="24" y="633"/>
                  </a:cubicBezTo>
                  <a:cubicBezTo>
                    <a:pt x="0" y="633"/>
                    <a:pt x="0" y="657"/>
                    <a:pt x="24" y="657"/>
                  </a:cubicBezTo>
                  <a:cubicBezTo>
                    <a:pt x="286" y="1467"/>
                    <a:pt x="1334" y="1800"/>
                    <a:pt x="1739" y="2562"/>
                  </a:cubicBezTo>
                  <a:cubicBezTo>
                    <a:pt x="2096" y="3277"/>
                    <a:pt x="2239" y="4087"/>
                    <a:pt x="2167" y="4872"/>
                  </a:cubicBezTo>
                  <a:cubicBezTo>
                    <a:pt x="2120" y="5682"/>
                    <a:pt x="1786" y="6015"/>
                    <a:pt x="1643" y="6825"/>
                  </a:cubicBezTo>
                  <a:cubicBezTo>
                    <a:pt x="1501" y="7635"/>
                    <a:pt x="1953" y="8087"/>
                    <a:pt x="2501" y="8135"/>
                  </a:cubicBezTo>
                  <a:cubicBezTo>
                    <a:pt x="2540" y="8141"/>
                    <a:pt x="2579" y="8144"/>
                    <a:pt x="2618" y="8144"/>
                  </a:cubicBezTo>
                  <a:cubicBezTo>
                    <a:pt x="2743" y="8144"/>
                    <a:pt x="2862" y="8112"/>
                    <a:pt x="2953" y="8040"/>
                  </a:cubicBezTo>
                  <a:cubicBezTo>
                    <a:pt x="2977" y="8040"/>
                    <a:pt x="2977" y="7992"/>
                    <a:pt x="2953" y="7992"/>
                  </a:cubicBezTo>
                  <a:cubicBezTo>
                    <a:pt x="2715" y="7778"/>
                    <a:pt x="2620" y="7421"/>
                    <a:pt x="2739" y="7135"/>
                  </a:cubicBezTo>
                  <a:cubicBezTo>
                    <a:pt x="2834" y="6801"/>
                    <a:pt x="3048" y="6539"/>
                    <a:pt x="3168" y="6206"/>
                  </a:cubicBezTo>
                  <a:cubicBezTo>
                    <a:pt x="3310" y="5754"/>
                    <a:pt x="3310" y="5277"/>
                    <a:pt x="3191" y="4849"/>
                  </a:cubicBezTo>
                  <a:cubicBezTo>
                    <a:pt x="3072" y="4396"/>
                    <a:pt x="3001" y="3944"/>
                    <a:pt x="2929" y="3491"/>
                  </a:cubicBezTo>
                  <a:cubicBezTo>
                    <a:pt x="2882" y="2920"/>
                    <a:pt x="3001" y="2324"/>
                    <a:pt x="3025" y="1753"/>
                  </a:cubicBezTo>
                  <a:cubicBezTo>
                    <a:pt x="3072" y="1181"/>
                    <a:pt x="2858" y="610"/>
                    <a:pt x="2453" y="181"/>
                  </a:cubicBezTo>
                  <a:cubicBezTo>
                    <a:pt x="2338" y="75"/>
                    <a:pt x="2056" y="1"/>
                    <a:pt x="17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2" name="Google Shape;1402;p38"/>
            <p:cNvSpPr/>
            <p:nvPr/>
          </p:nvSpPr>
          <p:spPr>
            <a:xfrm>
              <a:off x="8048405" y="3448292"/>
              <a:ext cx="63318" cy="267754"/>
            </a:xfrm>
            <a:custGeom>
              <a:avLst/>
              <a:gdLst/>
              <a:ahLst/>
              <a:cxnLst/>
              <a:rect l="l" t="t" r="r" b="b"/>
              <a:pathLst>
                <a:path w="1930" h="8162" extrusionOk="0">
                  <a:moveTo>
                    <a:pt x="317" y="1"/>
                  </a:moveTo>
                  <a:cubicBezTo>
                    <a:pt x="211" y="1"/>
                    <a:pt x="105" y="11"/>
                    <a:pt x="0" y="32"/>
                  </a:cubicBezTo>
                  <a:cubicBezTo>
                    <a:pt x="143" y="32"/>
                    <a:pt x="310" y="104"/>
                    <a:pt x="429" y="199"/>
                  </a:cubicBezTo>
                  <a:cubicBezTo>
                    <a:pt x="834" y="604"/>
                    <a:pt x="1048" y="1199"/>
                    <a:pt x="1001" y="1771"/>
                  </a:cubicBezTo>
                  <a:cubicBezTo>
                    <a:pt x="1001" y="2342"/>
                    <a:pt x="882" y="2914"/>
                    <a:pt x="929" y="3509"/>
                  </a:cubicBezTo>
                  <a:cubicBezTo>
                    <a:pt x="977" y="3962"/>
                    <a:pt x="1072" y="4414"/>
                    <a:pt x="1167" y="4843"/>
                  </a:cubicBezTo>
                  <a:cubicBezTo>
                    <a:pt x="1286" y="5295"/>
                    <a:pt x="1286" y="5772"/>
                    <a:pt x="1144" y="6224"/>
                  </a:cubicBezTo>
                  <a:cubicBezTo>
                    <a:pt x="1048" y="6534"/>
                    <a:pt x="834" y="6819"/>
                    <a:pt x="715" y="7153"/>
                  </a:cubicBezTo>
                  <a:cubicBezTo>
                    <a:pt x="596" y="7462"/>
                    <a:pt x="691" y="7843"/>
                    <a:pt x="1001" y="8034"/>
                  </a:cubicBezTo>
                  <a:cubicBezTo>
                    <a:pt x="953" y="8058"/>
                    <a:pt x="905" y="8082"/>
                    <a:pt x="882" y="8105"/>
                  </a:cubicBezTo>
                  <a:cubicBezTo>
                    <a:pt x="953" y="8129"/>
                    <a:pt x="1048" y="8129"/>
                    <a:pt x="1120" y="8153"/>
                  </a:cubicBezTo>
                  <a:cubicBezTo>
                    <a:pt x="1155" y="8159"/>
                    <a:pt x="1193" y="8162"/>
                    <a:pt x="1231" y="8162"/>
                  </a:cubicBezTo>
                  <a:cubicBezTo>
                    <a:pt x="1344" y="8162"/>
                    <a:pt x="1465" y="8135"/>
                    <a:pt x="1572" y="8082"/>
                  </a:cubicBezTo>
                  <a:cubicBezTo>
                    <a:pt x="1596" y="8058"/>
                    <a:pt x="1596" y="8010"/>
                    <a:pt x="1572" y="8010"/>
                  </a:cubicBezTo>
                  <a:cubicBezTo>
                    <a:pt x="1310" y="7796"/>
                    <a:pt x="1239" y="7439"/>
                    <a:pt x="1358" y="7153"/>
                  </a:cubicBezTo>
                  <a:cubicBezTo>
                    <a:pt x="1453" y="6819"/>
                    <a:pt x="1644" y="6557"/>
                    <a:pt x="1787" y="6224"/>
                  </a:cubicBezTo>
                  <a:cubicBezTo>
                    <a:pt x="1906" y="5772"/>
                    <a:pt x="1929" y="5295"/>
                    <a:pt x="1810" y="4843"/>
                  </a:cubicBezTo>
                  <a:cubicBezTo>
                    <a:pt x="1691" y="4414"/>
                    <a:pt x="1596" y="3962"/>
                    <a:pt x="1548" y="3509"/>
                  </a:cubicBezTo>
                  <a:cubicBezTo>
                    <a:pt x="1501" y="2914"/>
                    <a:pt x="1620" y="2342"/>
                    <a:pt x="1620" y="1771"/>
                  </a:cubicBezTo>
                  <a:cubicBezTo>
                    <a:pt x="1667" y="1199"/>
                    <a:pt x="1477" y="604"/>
                    <a:pt x="1072" y="199"/>
                  </a:cubicBezTo>
                  <a:cubicBezTo>
                    <a:pt x="836" y="64"/>
                    <a:pt x="576" y="1"/>
                    <a:pt x="317" y="1"/>
                  </a:cubicBez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03" name="Google Shape;1403;p38"/>
          <p:cNvGrpSpPr/>
          <p:nvPr/>
        </p:nvGrpSpPr>
        <p:grpSpPr>
          <a:xfrm>
            <a:off x="4720716" y="1561394"/>
            <a:ext cx="386523" cy="275330"/>
            <a:chOff x="7847623" y="2081431"/>
            <a:chExt cx="346907" cy="247088"/>
          </a:xfrm>
        </p:grpSpPr>
        <p:sp>
          <p:nvSpPr>
            <p:cNvPr id="1404" name="Google Shape;1404;p38"/>
            <p:cNvSpPr/>
            <p:nvPr/>
          </p:nvSpPr>
          <p:spPr>
            <a:xfrm>
              <a:off x="7847623" y="2081431"/>
              <a:ext cx="346907" cy="246661"/>
            </a:xfrm>
            <a:custGeom>
              <a:avLst/>
              <a:gdLst/>
              <a:ahLst/>
              <a:cxnLst/>
              <a:rect l="l" t="t" r="r" b="b"/>
              <a:pathLst>
                <a:path w="10574" h="7519" extrusionOk="0">
                  <a:moveTo>
                    <a:pt x="1434" y="1"/>
                  </a:moveTo>
                  <a:cubicBezTo>
                    <a:pt x="953" y="1"/>
                    <a:pt x="507" y="279"/>
                    <a:pt x="286" y="721"/>
                  </a:cubicBezTo>
                  <a:cubicBezTo>
                    <a:pt x="72" y="1173"/>
                    <a:pt x="0" y="1697"/>
                    <a:pt x="95" y="2197"/>
                  </a:cubicBezTo>
                  <a:cubicBezTo>
                    <a:pt x="119" y="2411"/>
                    <a:pt x="167" y="2626"/>
                    <a:pt x="214" y="2840"/>
                  </a:cubicBezTo>
                  <a:cubicBezTo>
                    <a:pt x="262" y="2983"/>
                    <a:pt x="286" y="3150"/>
                    <a:pt x="286" y="3316"/>
                  </a:cubicBezTo>
                  <a:cubicBezTo>
                    <a:pt x="262" y="3554"/>
                    <a:pt x="310" y="3793"/>
                    <a:pt x="405" y="4031"/>
                  </a:cubicBezTo>
                  <a:cubicBezTo>
                    <a:pt x="563" y="4486"/>
                    <a:pt x="870" y="4728"/>
                    <a:pt x="1147" y="4728"/>
                  </a:cubicBezTo>
                  <a:cubicBezTo>
                    <a:pt x="1203" y="4728"/>
                    <a:pt x="1258" y="4718"/>
                    <a:pt x="1310" y="4698"/>
                  </a:cubicBezTo>
                  <a:cubicBezTo>
                    <a:pt x="1643" y="4578"/>
                    <a:pt x="1810" y="4150"/>
                    <a:pt x="1596" y="3602"/>
                  </a:cubicBezTo>
                  <a:cubicBezTo>
                    <a:pt x="1500" y="3292"/>
                    <a:pt x="1310" y="3031"/>
                    <a:pt x="1096" y="2840"/>
                  </a:cubicBezTo>
                  <a:cubicBezTo>
                    <a:pt x="881" y="2673"/>
                    <a:pt x="762" y="2435"/>
                    <a:pt x="715" y="2173"/>
                  </a:cubicBezTo>
                  <a:cubicBezTo>
                    <a:pt x="643" y="1792"/>
                    <a:pt x="691" y="1387"/>
                    <a:pt x="834" y="1006"/>
                  </a:cubicBezTo>
                  <a:cubicBezTo>
                    <a:pt x="966" y="763"/>
                    <a:pt x="1222" y="623"/>
                    <a:pt x="1486" y="623"/>
                  </a:cubicBezTo>
                  <a:cubicBezTo>
                    <a:pt x="1507" y="623"/>
                    <a:pt x="1527" y="624"/>
                    <a:pt x="1548" y="625"/>
                  </a:cubicBezTo>
                  <a:cubicBezTo>
                    <a:pt x="2477" y="625"/>
                    <a:pt x="3382" y="2483"/>
                    <a:pt x="3382" y="2507"/>
                  </a:cubicBezTo>
                  <a:cubicBezTo>
                    <a:pt x="3572" y="3173"/>
                    <a:pt x="3358" y="3959"/>
                    <a:pt x="3548" y="4626"/>
                  </a:cubicBezTo>
                  <a:cubicBezTo>
                    <a:pt x="3668" y="5079"/>
                    <a:pt x="3977" y="5412"/>
                    <a:pt x="4096" y="5864"/>
                  </a:cubicBezTo>
                  <a:cubicBezTo>
                    <a:pt x="4168" y="6150"/>
                    <a:pt x="4215" y="6460"/>
                    <a:pt x="4263" y="6769"/>
                  </a:cubicBezTo>
                  <a:cubicBezTo>
                    <a:pt x="4287" y="7055"/>
                    <a:pt x="4406" y="7317"/>
                    <a:pt x="4644" y="7508"/>
                  </a:cubicBezTo>
                  <a:cubicBezTo>
                    <a:pt x="4644" y="7508"/>
                    <a:pt x="5237" y="7518"/>
                    <a:pt x="5618" y="7518"/>
                  </a:cubicBezTo>
                  <a:cubicBezTo>
                    <a:pt x="5808" y="7518"/>
                    <a:pt x="5946" y="7516"/>
                    <a:pt x="5930" y="7508"/>
                  </a:cubicBezTo>
                  <a:cubicBezTo>
                    <a:pt x="6144" y="7317"/>
                    <a:pt x="6287" y="7055"/>
                    <a:pt x="6311" y="6769"/>
                  </a:cubicBezTo>
                  <a:cubicBezTo>
                    <a:pt x="6359" y="6460"/>
                    <a:pt x="6406" y="6150"/>
                    <a:pt x="6478" y="5864"/>
                  </a:cubicBezTo>
                  <a:cubicBezTo>
                    <a:pt x="6597" y="5412"/>
                    <a:pt x="6906" y="5079"/>
                    <a:pt x="7025" y="4626"/>
                  </a:cubicBezTo>
                  <a:cubicBezTo>
                    <a:pt x="7216" y="3959"/>
                    <a:pt x="7002" y="3173"/>
                    <a:pt x="7192" y="2507"/>
                  </a:cubicBezTo>
                  <a:cubicBezTo>
                    <a:pt x="7192" y="2483"/>
                    <a:pt x="8097" y="625"/>
                    <a:pt x="9026" y="625"/>
                  </a:cubicBezTo>
                  <a:cubicBezTo>
                    <a:pt x="9046" y="624"/>
                    <a:pt x="9067" y="623"/>
                    <a:pt x="9088" y="623"/>
                  </a:cubicBezTo>
                  <a:cubicBezTo>
                    <a:pt x="9352" y="623"/>
                    <a:pt x="9608" y="763"/>
                    <a:pt x="9740" y="1006"/>
                  </a:cubicBezTo>
                  <a:cubicBezTo>
                    <a:pt x="9883" y="1387"/>
                    <a:pt x="9931" y="1792"/>
                    <a:pt x="9859" y="2173"/>
                  </a:cubicBezTo>
                  <a:cubicBezTo>
                    <a:pt x="9812" y="2435"/>
                    <a:pt x="9693" y="2673"/>
                    <a:pt x="9478" y="2840"/>
                  </a:cubicBezTo>
                  <a:cubicBezTo>
                    <a:pt x="9264" y="3031"/>
                    <a:pt x="9073" y="3292"/>
                    <a:pt x="8978" y="3602"/>
                  </a:cubicBezTo>
                  <a:cubicBezTo>
                    <a:pt x="8764" y="4150"/>
                    <a:pt x="8931" y="4578"/>
                    <a:pt x="9240" y="4698"/>
                  </a:cubicBezTo>
                  <a:cubicBezTo>
                    <a:pt x="9296" y="4718"/>
                    <a:pt x="9355" y="4728"/>
                    <a:pt x="9413" y="4728"/>
                  </a:cubicBezTo>
                  <a:cubicBezTo>
                    <a:pt x="9704" y="4728"/>
                    <a:pt x="10010" y="4486"/>
                    <a:pt x="10169" y="4031"/>
                  </a:cubicBezTo>
                  <a:cubicBezTo>
                    <a:pt x="10264" y="3793"/>
                    <a:pt x="10288" y="3554"/>
                    <a:pt x="10288" y="3316"/>
                  </a:cubicBezTo>
                  <a:cubicBezTo>
                    <a:pt x="10288" y="3150"/>
                    <a:pt x="10312" y="2983"/>
                    <a:pt x="10359" y="2840"/>
                  </a:cubicBezTo>
                  <a:cubicBezTo>
                    <a:pt x="10407" y="2626"/>
                    <a:pt x="10455" y="2411"/>
                    <a:pt x="10478" y="2197"/>
                  </a:cubicBezTo>
                  <a:cubicBezTo>
                    <a:pt x="10574" y="1697"/>
                    <a:pt x="10502" y="1173"/>
                    <a:pt x="10288" y="721"/>
                  </a:cubicBezTo>
                  <a:cubicBezTo>
                    <a:pt x="10067" y="279"/>
                    <a:pt x="9621" y="1"/>
                    <a:pt x="9139" y="1"/>
                  </a:cubicBezTo>
                  <a:cubicBezTo>
                    <a:pt x="9102" y="1"/>
                    <a:pt x="9064" y="3"/>
                    <a:pt x="9026" y="6"/>
                  </a:cubicBezTo>
                  <a:cubicBezTo>
                    <a:pt x="7954" y="6"/>
                    <a:pt x="7335" y="863"/>
                    <a:pt x="6978" y="1506"/>
                  </a:cubicBezTo>
                  <a:cubicBezTo>
                    <a:pt x="6859" y="1721"/>
                    <a:pt x="6644" y="1840"/>
                    <a:pt x="6430" y="1840"/>
                  </a:cubicBezTo>
                  <a:lnTo>
                    <a:pt x="4144" y="1840"/>
                  </a:lnTo>
                  <a:cubicBezTo>
                    <a:pt x="3906" y="1840"/>
                    <a:pt x="3691" y="1721"/>
                    <a:pt x="3596" y="1506"/>
                  </a:cubicBezTo>
                  <a:cubicBezTo>
                    <a:pt x="3239" y="863"/>
                    <a:pt x="2596" y="6"/>
                    <a:pt x="1548" y="6"/>
                  </a:cubicBezTo>
                  <a:cubicBezTo>
                    <a:pt x="1510" y="3"/>
                    <a:pt x="1472" y="1"/>
                    <a:pt x="1434" y="1"/>
                  </a:cubicBezTo>
                  <a:close/>
                </a:path>
              </a:pathLst>
            </a:custGeom>
            <a:solidFill>
              <a:srgbClr val="FFCE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5" name="Google Shape;1405;p38"/>
            <p:cNvSpPr/>
            <p:nvPr/>
          </p:nvSpPr>
          <p:spPr>
            <a:xfrm>
              <a:off x="8132786" y="2081431"/>
              <a:ext cx="61744" cy="155102"/>
            </a:xfrm>
            <a:custGeom>
              <a:avLst/>
              <a:gdLst/>
              <a:ahLst/>
              <a:cxnLst/>
              <a:rect l="l" t="t" r="r" b="b"/>
              <a:pathLst>
                <a:path w="1882" h="4728" extrusionOk="0">
                  <a:moveTo>
                    <a:pt x="447" y="1"/>
                  </a:moveTo>
                  <a:cubicBezTo>
                    <a:pt x="410" y="1"/>
                    <a:pt x="372" y="3"/>
                    <a:pt x="334" y="6"/>
                  </a:cubicBezTo>
                  <a:cubicBezTo>
                    <a:pt x="215" y="6"/>
                    <a:pt x="119" y="6"/>
                    <a:pt x="0" y="30"/>
                  </a:cubicBezTo>
                  <a:cubicBezTo>
                    <a:pt x="429" y="101"/>
                    <a:pt x="786" y="363"/>
                    <a:pt x="977" y="721"/>
                  </a:cubicBezTo>
                  <a:cubicBezTo>
                    <a:pt x="1167" y="1173"/>
                    <a:pt x="1239" y="1697"/>
                    <a:pt x="1167" y="2197"/>
                  </a:cubicBezTo>
                  <a:cubicBezTo>
                    <a:pt x="1143" y="2411"/>
                    <a:pt x="1096" y="2626"/>
                    <a:pt x="1024" y="2840"/>
                  </a:cubicBezTo>
                  <a:cubicBezTo>
                    <a:pt x="977" y="2983"/>
                    <a:pt x="953" y="3150"/>
                    <a:pt x="953" y="3292"/>
                  </a:cubicBezTo>
                  <a:cubicBezTo>
                    <a:pt x="977" y="3554"/>
                    <a:pt x="929" y="3793"/>
                    <a:pt x="858" y="4031"/>
                  </a:cubicBezTo>
                  <a:cubicBezTo>
                    <a:pt x="762" y="4269"/>
                    <a:pt x="620" y="4483"/>
                    <a:pt x="429" y="4626"/>
                  </a:cubicBezTo>
                  <a:cubicBezTo>
                    <a:pt x="453" y="4650"/>
                    <a:pt x="500" y="4674"/>
                    <a:pt x="548" y="4698"/>
                  </a:cubicBezTo>
                  <a:cubicBezTo>
                    <a:pt x="604" y="4718"/>
                    <a:pt x="663" y="4728"/>
                    <a:pt x="721" y="4728"/>
                  </a:cubicBezTo>
                  <a:cubicBezTo>
                    <a:pt x="1012" y="4728"/>
                    <a:pt x="1318" y="4486"/>
                    <a:pt x="1477" y="4031"/>
                  </a:cubicBezTo>
                  <a:cubicBezTo>
                    <a:pt x="1572" y="3793"/>
                    <a:pt x="1596" y="3554"/>
                    <a:pt x="1596" y="3292"/>
                  </a:cubicBezTo>
                  <a:cubicBezTo>
                    <a:pt x="1596" y="3150"/>
                    <a:pt x="1620" y="2983"/>
                    <a:pt x="1667" y="2840"/>
                  </a:cubicBezTo>
                  <a:cubicBezTo>
                    <a:pt x="1715" y="2626"/>
                    <a:pt x="1763" y="2411"/>
                    <a:pt x="1786" y="2197"/>
                  </a:cubicBezTo>
                  <a:cubicBezTo>
                    <a:pt x="1882" y="1697"/>
                    <a:pt x="1810" y="1173"/>
                    <a:pt x="1596" y="721"/>
                  </a:cubicBezTo>
                  <a:cubicBezTo>
                    <a:pt x="1375" y="279"/>
                    <a:pt x="929" y="1"/>
                    <a:pt x="447" y="1"/>
                  </a:cubicBez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6" name="Google Shape;1406;p38"/>
            <p:cNvSpPr/>
            <p:nvPr/>
          </p:nvSpPr>
          <p:spPr>
            <a:xfrm>
              <a:off x="8037480" y="2141759"/>
              <a:ext cx="33" cy="33"/>
            </a:xfrm>
            <a:custGeom>
              <a:avLst/>
              <a:gdLst/>
              <a:ahLst/>
              <a:cxnLst/>
              <a:rect l="l" t="t" r="r" b="b"/>
              <a:pathLst>
                <a:path w="1" h="1" extrusionOk="0">
                  <a:moveTo>
                    <a:pt x="0" y="1"/>
                  </a:moveTo>
                  <a:close/>
                </a:path>
              </a:pathLst>
            </a:custGeom>
            <a:solidFill>
              <a:srgbClr val="FFB0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7" name="Google Shape;1407;p38"/>
            <p:cNvSpPr/>
            <p:nvPr/>
          </p:nvSpPr>
          <p:spPr>
            <a:xfrm>
              <a:off x="8021831" y="2101934"/>
              <a:ext cx="112563" cy="225797"/>
            </a:xfrm>
            <a:custGeom>
              <a:avLst/>
              <a:gdLst/>
              <a:ahLst/>
              <a:cxnLst/>
              <a:rect l="l" t="t" r="r" b="b"/>
              <a:pathLst>
                <a:path w="3431" h="6883" extrusionOk="0">
                  <a:moveTo>
                    <a:pt x="3073" y="0"/>
                  </a:moveTo>
                  <a:cubicBezTo>
                    <a:pt x="2168" y="0"/>
                    <a:pt x="1263" y="1858"/>
                    <a:pt x="1263" y="1882"/>
                  </a:cubicBezTo>
                  <a:cubicBezTo>
                    <a:pt x="1072" y="2548"/>
                    <a:pt x="1263" y="3334"/>
                    <a:pt x="1072" y="4001"/>
                  </a:cubicBezTo>
                  <a:cubicBezTo>
                    <a:pt x="953" y="4454"/>
                    <a:pt x="668" y="4787"/>
                    <a:pt x="525" y="5239"/>
                  </a:cubicBezTo>
                  <a:cubicBezTo>
                    <a:pt x="453" y="5525"/>
                    <a:pt x="406" y="5835"/>
                    <a:pt x="382" y="6144"/>
                  </a:cubicBezTo>
                  <a:cubicBezTo>
                    <a:pt x="334" y="6430"/>
                    <a:pt x="215" y="6692"/>
                    <a:pt x="1" y="6883"/>
                  </a:cubicBezTo>
                  <a:lnTo>
                    <a:pt x="620" y="6883"/>
                  </a:lnTo>
                  <a:cubicBezTo>
                    <a:pt x="834" y="6692"/>
                    <a:pt x="977" y="6430"/>
                    <a:pt x="1001" y="6144"/>
                  </a:cubicBezTo>
                  <a:cubicBezTo>
                    <a:pt x="1049" y="5835"/>
                    <a:pt x="1096" y="5525"/>
                    <a:pt x="1168" y="5239"/>
                  </a:cubicBezTo>
                  <a:cubicBezTo>
                    <a:pt x="1287" y="4787"/>
                    <a:pt x="1596" y="4454"/>
                    <a:pt x="1715" y="4001"/>
                  </a:cubicBezTo>
                  <a:cubicBezTo>
                    <a:pt x="1906" y="3334"/>
                    <a:pt x="1692" y="2548"/>
                    <a:pt x="1882" y="1882"/>
                  </a:cubicBezTo>
                  <a:cubicBezTo>
                    <a:pt x="1882" y="1858"/>
                    <a:pt x="2620" y="357"/>
                    <a:pt x="3430" y="72"/>
                  </a:cubicBezTo>
                  <a:cubicBezTo>
                    <a:pt x="3311" y="24"/>
                    <a:pt x="3192" y="0"/>
                    <a:pt x="3073" y="0"/>
                  </a:cubicBez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8" name="Google Shape;1408;p38"/>
            <p:cNvSpPr/>
            <p:nvPr/>
          </p:nvSpPr>
          <p:spPr>
            <a:xfrm>
              <a:off x="7981215" y="2162066"/>
              <a:ext cx="78935" cy="166453"/>
            </a:xfrm>
            <a:custGeom>
              <a:avLst/>
              <a:gdLst/>
              <a:ahLst/>
              <a:cxnLst/>
              <a:rect l="l" t="t" r="r" b="b"/>
              <a:pathLst>
                <a:path w="2406" h="5074" extrusionOk="0">
                  <a:moveTo>
                    <a:pt x="810" y="1"/>
                  </a:moveTo>
                  <a:cubicBezTo>
                    <a:pt x="358" y="1"/>
                    <a:pt x="0" y="382"/>
                    <a:pt x="0" y="834"/>
                  </a:cubicBezTo>
                  <a:lnTo>
                    <a:pt x="0" y="1096"/>
                  </a:lnTo>
                  <a:cubicBezTo>
                    <a:pt x="0" y="1406"/>
                    <a:pt x="0" y="1692"/>
                    <a:pt x="72" y="2001"/>
                  </a:cubicBezTo>
                  <a:cubicBezTo>
                    <a:pt x="119" y="2168"/>
                    <a:pt x="215" y="2335"/>
                    <a:pt x="310" y="2501"/>
                  </a:cubicBezTo>
                  <a:cubicBezTo>
                    <a:pt x="429" y="2716"/>
                    <a:pt x="548" y="2978"/>
                    <a:pt x="620" y="3216"/>
                  </a:cubicBezTo>
                  <a:cubicBezTo>
                    <a:pt x="691" y="3454"/>
                    <a:pt x="739" y="3668"/>
                    <a:pt x="762" y="3907"/>
                  </a:cubicBezTo>
                  <a:lnTo>
                    <a:pt x="929" y="5073"/>
                  </a:lnTo>
                  <a:lnTo>
                    <a:pt x="1477" y="5073"/>
                  </a:lnTo>
                  <a:cubicBezTo>
                    <a:pt x="1477" y="5073"/>
                    <a:pt x="1644" y="4002"/>
                    <a:pt x="1644" y="3907"/>
                  </a:cubicBezTo>
                  <a:cubicBezTo>
                    <a:pt x="1667" y="3668"/>
                    <a:pt x="1715" y="3454"/>
                    <a:pt x="1786" y="3216"/>
                  </a:cubicBezTo>
                  <a:cubicBezTo>
                    <a:pt x="1858" y="2978"/>
                    <a:pt x="1977" y="2716"/>
                    <a:pt x="2096" y="2501"/>
                  </a:cubicBezTo>
                  <a:cubicBezTo>
                    <a:pt x="2191" y="2335"/>
                    <a:pt x="2263" y="2168"/>
                    <a:pt x="2334" y="2001"/>
                  </a:cubicBezTo>
                  <a:cubicBezTo>
                    <a:pt x="2382" y="1692"/>
                    <a:pt x="2406" y="1406"/>
                    <a:pt x="2406" y="1096"/>
                  </a:cubicBezTo>
                  <a:lnTo>
                    <a:pt x="2406" y="834"/>
                  </a:lnTo>
                  <a:cubicBezTo>
                    <a:pt x="2406" y="382"/>
                    <a:pt x="2025" y="1"/>
                    <a:pt x="15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9" name="Google Shape;1409;p38"/>
            <p:cNvSpPr/>
            <p:nvPr/>
          </p:nvSpPr>
          <p:spPr>
            <a:xfrm>
              <a:off x="8010119" y="2162853"/>
              <a:ext cx="50819" cy="165665"/>
            </a:xfrm>
            <a:custGeom>
              <a:avLst/>
              <a:gdLst/>
              <a:ahLst/>
              <a:cxnLst/>
              <a:rect l="l" t="t" r="r" b="b"/>
              <a:pathLst>
                <a:path w="1549" h="5050" extrusionOk="0">
                  <a:moveTo>
                    <a:pt x="96" y="1"/>
                  </a:moveTo>
                  <a:cubicBezTo>
                    <a:pt x="524" y="1"/>
                    <a:pt x="905" y="358"/>
                    <a:pt x="905" y="810"/>
                  </a:cubicBezTo>
                  <a:lnTo>
                    <a:pt x="905" y="1096"/>
                  </a:lnTo>
                  <a:cubicBezTo>
                    <a:pt x="905" y="1382"/>
                    <a:pt x="882" y="1692"/>
                    <a:pt x="834" y="1977"/>
                  </a:cubicBezTo>
                  <a:cubicBezTo>
                    <a:pt x="763" y="2144"/>
                    <a:pt x="691" y="2311"/>
                    <a:pt x="596" y="2477"/>
                  </a:cubicBezTo>
                  <a:cubicBezTo>
                    <a:pt x="477" y="2716"/>
                    <a:pt x="358" y="2954"/>
                    <a:pt x="286" y="3216"/>
                  </a:cubicBezTo>
                  <a:cubicBezTo>
                    <a:pt x="215" y="3430"/>
                    <a:pt x="167" y="3644"/>
                    <a:pt x="143" y="3883"/>
                  </a:cubicBezTo>
                  <a:cubicBezTo>
                    <a:pt x="143" y="3954"/>
                    <a:pt x="48" y="4526"/>
                    <a:pt x="1" y="4835"/>
                  </a:cubicBezTo>
                  <a:lnTo>
                    <a:pt x="48" y="5049"/>
                  </a:lnTo>
                  <a:lnTo>
                    <a:pt x="620" y="5049"/>
                  </a:lnTo>
                  <a:cubicBezTo>
                    <a:pt x="620" y="5049"/>
                    <a:pt x="763" y="4002"/>
                    <a:pt x="786" y="3883"/>
                  </a:cubicBezTo>
                  <a:cubicBezTo>
                    <a:pt x="810" y="3644"/>
                    <a:pt x="858" y="3430"/>
                    <a:pt x="905" y="3216"/>
                  </a:cubicBezTo>
                  <a:cubicBezTo>
                    <a:pt x="1001" y="2954"/>
                    <a:pt x="1096" y="2716"/>
                    <a:pt x="1239" y="2477"/>
                  </a:cubicBezTo>
                  <a:cubicBezTo>
                    <a:pt x="1334" y="2311"/>
                    <a:pt x="1406" y="2144"/>
                    <a:pt x="1453" y="1977"/>
                  </a:cubicBezTo>
                  <a:cubicBezTo>
                    <a:pt x="1525" y="1692"/>
                    <a:pt x="1548" y="1382"/>
                    <a:pt x="1525" y="1096"/>
                  </a:cubicBezTo>
                  <a:lnTo>
                    <a:pt x="1525" y="810"/>
                  </a:lnTo>
                  <a:cubicBezTo>
                    <a:pt x="1525" y="358"/>
                    <a:pt x="1167" y="1"/>
                    <a:pt x="715" y="1"/>
                  </a:cubicBez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10" name="Google Shape;1410;p38"/>
          <p:cNvGrpSpPr/>
          <p:nvPr/>
        </p:nvGrpSpPr>
        <p:grpSpPr>
          <a:xfrm>
            <a:off x="896572" y="1546514"/>
            <a:ext cx="343002" cy="342978"/>
            <a:chOff x="5565342" y="4158197"/>
            <a:chExt cx="343002" cy="342978"/>
          </a:xfrm>
        </p:grpSpPr>
        <p:sp>
          <p:nvSpPr>
            <p:cNvPr id="1411" name="Google Shape;1411;p38"/>
            <p:cNvSpPr/>
            <p:nvPr/>
          </p:nvSpPr>
          <p:spPr>
            <a:xfrm>
              <a:off x="5709105" y="4358965"/>
              <a:ext cx="53936" cy="142210"/>
            </a:xfrm>
            <a:custGeom>
              <a:avLst/>
              <a:gdLst/>
              <a:ahLst/>
              <a:cxnLst/>
              <a:rect l="l" t="t" r="r" b="b"/>
              <a:pathLst>
                <a:path w="1644" h="4335" extrusionOk="0">
                  <a:moveTo>
                    <a:pt x="0" y="1"/>
                  </a:moveTo>
                  <a:lnTo>
                    <a:pt x="0" y="4263"/>
                  </a:lnTo>
                  <a:cubicBezTo>
                    <a:pt x="0" y="4311"/>
                    <a:pt x="48" y="4335"/>
                    <a:pt x="71" y="4335"/>
                  </a:cubicBezTo>
                  <a:lnTo>
                    <a:pt x="1548" y="4335"/>
                  </a:lnTo>
                  <a:cubicBezTo>
                    <a:pt x="1596" y="4335"/>
                    <a:pt x="1643" y="4311"/>
                    <a:pt x="1643" y="4263"/>
                  </a:cubicBezTo>
                  <a:lnTo>
                    <a:pt x="1643"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2" name="Google Shape;1412;p38"/>
            <p:cNvSpPr/>
            <p:nvPr/>
          </p:nvSpPr>
          <p:spPr>
            <a:xfrm>
              <a:off x="5741913" y="4358965"/>
              <a:ext cx="21128" cy="142210"/>
            </a:xfrm>
            <a:custGeom>
              <a:avLst/>
              <a:gdLst/>
              <a:ahLst/>
              <a:cxnLst/>
              <a:rect l="l" t="t" r="r" b="b"/>
              <a:pathLst>
                <a:path w="644" h="4335" extrusionOk="0">
                  <a:moveTo>
                    <a:pt x="0" y="1"/>
                  </a:moveTo>
                  <a:lnTo>
                    <a:pt x="0" y="4335"/>
                  </a:lnTo>
                  <a:lnTo>
                    <a:pt x="572" y="4335"/>
                  </a:lnTo>
                  <a:cubicBezTo>
                    <a:pt x="596" y="4335"/>
                    <a:pt x="643" y="4311"/>
                    <a:pt x="643" y="4263"/>
                  </a:cubicBezTo>
                  <a:lnTo>
                    <a:pt x="643" y="1"/>
                  </a:lnTo>
                  <a:close/>
                </a:path>
              </a:pathLst>
            </a:custGeom>
            <a:solidFill>
              <a:srgbClr val="091C23">
                <a:alpha val="10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3" name="Google Shape;1413;p38"/>
            <p:cNvSpPr/>
            <p:nvPr/>
          </p:nvSpPr>
          <p:spPr>
            <a:xfrm>
              <a:off x="5565342" y="4158197"/>
              <a:ext cx="343002" cy="217202"/>
            </a:xfrm>
            <a:custGeom>
              <a:avLst/>
              <a:gdLst/>
              <a:ahLst/>
              <a:cxnLst/>
              <a:rect l="l" t="t" r="r" b="b"/>
              <a:pathLst>
                <a:path w="10455" h="6621" extrusionOk="0">
                  <a:moveTo>
                    <a:pt x="405" y="0"/>
                  </a:moveTo>
                  <a:cubicBezTo>
                    <a:pt x="167" y="0"/>
                    <a:pt x="0" y="167"/>
                    <a:pt x="0" y="405"/>
                  </a:cubicBezTo>
                  <a:lnTo>
                    <a:pt x="0" y="6192"/>
                  </a:lnTo>
                  <a:cubicBezTo>
                    <a:pt x="0" y="6430"/>
                    <a:pt x="191" y="6597"/>
                    <a:pt x="405" y="6621"/>
                  </a:cubicBezTo>
                  <a:lnTo>
                    <a:pt x="10026" y="6621"/>
                  </a:lnTo>
                  <a:cubicBezTo>
                    <a:pt x="10264" y="6621"/>
                    <a:pt x="10455" y="6430"/>
                    <a:pt x="10455" y="6192"/>
                  </a:cubicBezTo>
                  <a:lnTo>
                    <a:pt x="10455" y="405"/>
                  </a:lnTo>
                  <a:cubicBezTo>
                    <a:pt x="10455" y="167"/>
                    <a:pt x="10264" y="0"/>
                    <a:pt x="1005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4" name="Google Shape;1414;p38"/>
            <p:cNvSpPr/>
            <p:nvPr/>
          </p:nvSpPr>
          <p:spPr>
            <a:xfrm>
              <a:off x="5873930" y="4158197"/>
              <a:ext cx="33628" cy="217202"/>
            </a:xfrm>
            <a:custGeom>
              <a:avLst/>
              <a:gdLst/>
              <a:ahLst/>
              <a:cxnLst/>
              <a:rect l="l" t="t" r="r" b="b"/>
              <a:pathLst>
                <a:path w="1025" h="6621" extrusionOk="0">
                  <a:moveTo>
                    <a:pt x="1" y="0"/>
                  </a:moveTo>
                  <a:cubicBezTo>
                    <a:pt x="215" y="0"/>
                    <a:pt x="406" y="191"/>
                    <a:pt x="406" y="405"/>
                  </a:cubicBezTo>
                  <a:lnTo>
                    <a:pt x="406" y="6192"/>
                  </a:lnTo>
                  <a:cubicBezTo>
                    <a:pt x="406" y="6430"/>
                    <a:pt x="215" y="6621"/>
                    <a:pt x="1" y="6621"/>
                  </a:cubicBezTo>
                  <a:lnTo>
                    <a:pt x="620" y="6621"/>
                  </a:lnTo>
                  <a:cubicBezTo>
                    <a:pt x="834" y="6621"/>
                    <a:pt x="1025" y="6430"/>
                    <a:pt x="1025" y="6192"/>
                  </a:cubicBezTo>
                  <a:lnTo>
                    <a:pt x="1025" y="405"/>
                  </a:lnTo>
                  <a:cubicBezTo>
                    <a:pt x="1025" y="191"/>
                    <a:pt x="834" y="0"/>
                    <a:pt x="620" y="0"/>
                  </a:cubicBezTo>
                  <a:close/>
                </a:path>
              </a:pathLst>
            </a:custGeom>
            <a:solidFill>
              <a:srgbClr val="091C23">
                <a:alpha val="10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5" name="Google Shape;1415;p38"/>
            <p:cNvSpPr/>
            <p:nvPr/>
          </p:nvSpPr>
          <p:spPr>
            <a:xfrm>
              <a:off x="5585650" y="4179290"/>
              <a:ext cx="301599" cy="175015"/>
            </a:xfrm>
            <a:custGeom>
              <a:avLst/>
              <a:gdLst/>
              <a:ahLst/>
              <a:cxnLst/>
              <a:rect l="l" t="t" r="r" b="b"/>
              <a:pathLst>
                <a:path w="9193" h="5335" extrusionOk="0">
                  <a:moveTo>
                    <a:pt x="24" y="0"/>
                  </a:moveTo>
                  <a:cubicBezTo>
                    <a:pt x="0" y="0"/>
                    <a:pt x="0" y="0"/>
                    <a:pt x="0" y="24"/>
                  </a:cubicBezTo>
                  <a:lnTo>
                    <a:pt x="0" y="5311"/>
                  </a:lnTo>
                  <a:cubicBezTo>
                    <a:pt x="0" y="5311"/>
                    <a:pt x="0" y="5335"/>
                    <a:pt x="24" y="5335"/>
                  </a:cubicBezTo>
                  <a:lnTo>
                    <a:pt x="9145" y="5335"/>
                  </a:lnTo>
                  <a:cubicBezTo>
                    <a:pt x="9169" y="5335"/>
                    <a:pt x="9193" y="5311"/>
                    <a:pt x="9193" y="5311"/>
                  </a:cubicBezTo>
                  <a:lnTo>
                    <a:pt x="9193" y="24"/>
                  </a:lnTo>
                  <a:cubicBezTo>
                    <a:pt x="9193" y="0"/>
                    <a:pt x="9169" y="0"/>
                    <a:pt x="914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6" name="Google Shape;1416;p38"/>
            <p:cNvSpPr/>
            <p:nvPr/>
          </p:nvSpPr>
          <p:spPr>
            <a:xfrm>
              <a:off x="5865334" y="4179290"/>
              <a:ext cx="21915" cy="175015"/>
            </a:xfrm>
            <a:custGeom>
              <a:avLst/>
              <a:gdLst/>
              <a:ahLst/>
              <a:cxnLst/>
              <a:rect l="l" t="t" r="r" b="b"/>
              <a:pathLst>
                <a:path w="668" h="5335" extrusionOk="0">
                  <a:moveTo>
                    <a:pt x="1" y="0"/>
                  </a:moveTo>
                  <a:cubicBezTo>
                    <a:pt x="25" y="0"/>
                    <a:pt x="25" y="0"/>
                    <a:pt x="25" y="24"/>
                  </a:cubicBezTo>
                  <a:lnTo>
                    <a:pt x="25" y="5311"/>
                  </a:lnTo>
                  <a:cubicBezTo>
                    <a:pt x="25" y="5311"/>
                    <a:pt x="25" y="5335"/>
                    <a:pt x="1" y="5335"/>
                  </a:cubicBezTo>
                  <a:lnTo>
                    <a:pt x="620" y="5335"/>
                  </a:lnTo>
                  <a:cubicBezTo>
                    <a:pt x="644" y="5335"/>
                    <a:pt x="668" y="5311"/>
                    <a:pt x="668" y="5311"/>
                  </a:cubicBezTo>
                  <a:lnTo>
                    <a:pt x="668" y="24"/>
                  </a:lnTo>
                  <a:cubicBezTo>
                    <a:pt x="668" y="0"/>
                    <a:pt x="644" y="0"/>
                    <a:pt x="620" y="0"/>
                  </a:cubicBezTo>
                  <a:close/>
                </a:path>
              </a:pathLst>
            </a:custGeom>
            <a:solidFill>
              <a:srgbClr val="091C23">
                <a:alpha val="10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7" name="Google Shape;1417;p38"/>
            <p:cNvSpPr/>
            <p:nvPr/>
          </p:nvSpPr>
          <p:spPr>
            <a:xfrm>
              <a:off x="5803623" y="4199991"/>
              <a:ext cx="50031" cy="35593"/>
            </a:xfrm>
            <a:custGeom>
              <a:avLst/>
              <a:gdLst/>
              <a:ahLst/>
              <a:cxnLst/>
              <a:rect l="l" t="t" r="r" b="b"/>
              <a:pathLst>
                <a:path w="1525" h="1085" extrusionOk="0">
                  <a:moveTo>
                    <a:pt x="430" y="1"/>
                  </a:moveTo>
                  <a:cubicBezTo>
                    <a:pt x="392" y="1"/>
                    <a:pt x="352" y="11"/>
                    <a:pt x="310" y="36"/>
                  </a:cubicBezTo>
                  <a:cubicBezTo>
                    <a:pt x="1" y="179"/>
                    <a:pt x="96" y="846"/>
                    <a:pt x="763" y="1084"/>
                  </a:cubicBezTo>
                  <a:cubicBezTo>
                    <a:pt x="1429" y="846"/>
                    <a:pt x="1525" y="203"/>
                    <a:pt x="1215" y="36"/>
                  </a:cubicBezTo>
                  <a:cubicBezTo>
                    <a:pt x="1174" y="11"/>
                    <a:pt x="1134" y="1"/>
                    <a:pt x="1096" y="1"/>
                  </a:cubicBezTo>
                  <a:cubicBezTo>
                    <a:pt x="916" y="1"/>
                    <a:pt x="782" y="235"/>
                    <a:pt x="763" y="274"/>
                  </a:cubicBezTo>
                  <a:cubicBezTo>
                    <a:pt x="743" y="235"/>
                    <a:pt x="610" y="1"/>
                    <a:pt x="43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8" name="Google Shape;1418;p38"/>
            <p:cNvSpPr/>
            <p:nvPr/>
          </p:nvSpPr>
          <p:spPr>
            <a:xfrm>
              <a:off x="5639094" y="4208979"/>
              <a:ext cx="197862" cy="111734"/>
            </a:xfrm>
            <a:custGeom>
              <a:avLst/>
              <a:gdLst/>
              <a:ahLst/>
              <a:cxnLst/>
              <a:rect l="l" t="t" r="r" b="b"/>
              <a:pathLst>
                <a:path w="6031" h="3406" extrusionOk="0">
                  <a:moveTo>
                    <a:pt x="3110" y="0"/>
                  </a:moveTo>
                  <a:cubicBezTo>
                    <a:pt x="3039" y="0"/>
                    <a:pt x="2991" y="48"/>
                    <a:pt x="2968" y="119"/>
                  </a:cubicBezTo>
                  <a:lnTo>
                    <a:pt x="2372" y="2596"/>
                  </a:lnTo>
                  <a:lnTo>
                    <a:pt x="1920" y="643"/>
                  </a:lnTo>
                  <a:cubicBezTo>
                    <a:pt x="1920" y="572"/>
                    <a:pt x="1872" y="548"/>
                    <a:pt x="1801" y="524"/>
                  </a:cubicBezTo>
                  <a:cubicBezTo>
                    <a:pt x="1753" y="524"/>
                    <a:pt x="1682" y="548"/>
                    <a:pt x="1658" y="596"/>
                  </a:cubicBezTo>
                  <a:lnTo>
                    <a:pt x="1086" y="1548"/>
                  </a:lnTo>
                  <a:lnTo>
                    <a:pt x="181" y="1548"/>
                  </a:lnTo>
                  <a:cubicBezTo>
                    <a:pt x="171" y="1546"/>
                    <a:pt x="161" y="1544"/>
                    <a:pt x="151" y="1544"/>
                  </a:cubicBezTo>
                  <a:cubicBezTo>
                    <a:pt x="1" y="1544"/>
                    <a:pt x="1" y="1862"/>
                    <a:pt x="151" y="1862"/>
                  </a:cubicBezTo>
                  <a:cubicBezTo>
                    <a:pt x="161" y="1862"/>
                    <a:pt x="171" y="1861"/>
                    <a:pt x="181" y="1858"/>
                  </a:cubicBezTo>
                  <a:lnTo>
                    <a:pt x="1181" y="1858"/>
                  </a:lnTo>
                  <a:cubicBezTo>
                    <a:pt x="1229" y="1858"/>
                    <a:pt x="1277" y="1834"/>
                    <a:pt x="1301" y="1786"/>
                  </a:cubicBezTo>
                  <a:lnTo>
                    <a:pt x="1729" y="1072"/>
                  </a:lnTo>
                  <a:lnTo>
                    <a:pt x="2229" y="3287"/>
                  </a:lnTo>
                  <a:cubicBezTo>
                    <a:pt x="2253" y="3358"/>
                    <a:pt x="2325" y="3406"/>
                    <a:pt x="2396" y="3406"/>
                  </a:cubicBezTo>
                  <a:cubicBezTo>
                    <a:pt x="2467" y="3406"/>
                    <a:pt x="2515" y="3358"/>
                    <a:pt x="2539" y="3287"/>
                  </a:cubicBezTo>
                  <a:lnTo>
                    <a:pt x="3134" y="810"/>
                  </a:lnTo>
                  <a:lnTo>
                    <a:pt x="3658" y="3025"/>
                  </a:lnTo>
                  <a:cubicBezTo>
                    <a:pt x="3671" y="3111"/>
                    <a:pt x="3734" y="3153"/>
                    <a:pt x="3803" y="3153"/>
                  </a:cubicBezTo>
                  <a:cubicBezTo>
                    <a:pt x="3866" y="3153"/>
                    <a:pt x="3933" y="3117"/>
                    <a:pt x="3968" y="3049"/>
                  </a:cubicBezTo>
                  <a:lnTo>
                    <a:pt x="4444" y="1858"/>
                  </a:lnTo>
                  <a:lnTo>
                    <a:pt x="5873" y="1858"/>
                  </a:lnTo>
                  <a:cubicBezTo>
                    <a:pt x="5883" y="1861"/>
                    <a:pt x="5892" y="1862"/>
                    <a:pt x="5901" y="1862"/>
                  </a:cubicBezTo>
                  <a:cubicBezTo>
                    <a:pt x="6030" y="1862"/>
                    <a:pt x="6030" y="1568"/>
                    <a:pt x="5901" y="1568"/>
                  </a:cubicBezTo>
                  <a:cubicBezTo>
                    <a:pt x="5892" y="1568"/>
                    <a:pt x="5883" y="1569"/>
                    <a:pt x="5873" y="1572"/>
                  </a:cubicBezTo>
                  <a:lnTo>
                    <a:pt x="5849" y="1548"/>
                  </a:lnTo>
                  <a:lnTo>
                    <a:pt x="4325" y="1548"/>
                  </a:lnTo>
                  <a:cubicBezTo>
                    <a:pt x="4254" y="1548"/>
                    <a:pt x="4206" y="1596"/>
                    <a:pt x="4182" y="1644"/>
                  </a:cubicBezTo>
                  <a:lnTo>
                    <a:pt x="3849" y="2501"/>
                  </a:lnTo>
                  <a:lnTo>
                    <a:pt x="3277" y="119"/>
                  </a:lnTo>
                  <a:cubicBezTo>
                    <a:pt x="3253" y="48"/>
                    <a:pt x="3182" y="0"/>
                    <a:pt x="31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19" name="Google Shape;1419;p38"/>
          <p:cNvGrpSpPr/>
          <p:nvPr/>
        </p:nvGrpSpPr>
        <p:grpSpPr>
          <a:xfrm>
            <a:off x="4773689" y="3339488"/>
            <a:ext cx="366294" cy="284469"/>
            <a:chOff x="3260392" y="2795928"/>
            <a:chExt cx="345365" cy="268215"/>
          </a:xfrm>
        </p:grpSpPr>
        <p:sp>
          <p:nvSpPr>
            <p:cNvPr id="1420" name="Google Shape;1420;p38"/>
            <p:cNvSpPr/>
            <p:nvPr/>
          </p:nvSpPr>
          <p:spPr>
            <a:xfrm>
              <a:off x="3266658" y="2800619"/>
              <a:ext cx="333619" cy="222484"/>
            </a:xfrm>
            <a:custGeom>
              <a:avLst/>
              <a:gdLst/>
              <a:ahLst/>
              <a:cxnLst/>
              <a:rect l="l" t="t" r="r" b="b"/>
              <a:pathLst>
                <a:path w="10169" h="6782" extrusionOk="0">
                  <a:moveTo>
                    <a:pt x="3358" y="1"/>
                  </a:moveTo>
                  <a:cubicBezTo>
                    <a:pt x="3334" y="1"/>
                    <a:pt x="3310" y="25"/>
                    <a:pt x="3287" y="48"/>
                  </a:cubicBezTo>
                  <a:lnTo>
                    <a:pt x="24" y="5430"/>
                  </a:lnTo>
                  <a:cubicBezTo>
                    <a:pt x="0" y="5478"/>
                    <a:pt x="0" y="5526"/>
                    <a:pt x="48" y="5550"/>
                  </a:cubicBezTo>
                  <a:cubicBezTo>
                    <a:pt x="1620" y="6371"/>
                    <a:pt x="3346" y="6782"/>
                    <a:pt x="5076" y="6782"/>
                  </a:cubicBezTo>
                  <a:cubicBezTo>
                    <a:pt x="6805" y="6782"/>
                    <a:pt x="8538" y="6371"/>
                    <a:pt x="10121" y="5550"/>
                  </a:cubicBezTo>
                  <a:cubicBezTo>
                    <a:pt x="10145" y="5526"/>
                    <a:pt x="10169" y="5478"/>
                    <a:pt x="10145" y="5430"/>
                  </a:cubicBezTo>
                  <a:lnTo>
                    <a:pt x="6859" y="48"/>
                  </a:lnTo>
                  <a:cubicBezTo>
                    <a:pt x="6835" y="25"/>
                    <a:pt x="6811" y="1"/>
                    <a:pt x="678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1" name="Google Shape;1421;p38"/>
            <p:cNvSpPr/>
            <p:nvPr/>
          </p:nvSpPr>
          <p:spPr>
            <a:xfrm>
              <a:off x="3469769" y="2800619"/>
              <a:ext cx="130508" cy="191450"/>
            </a:xfrm>
            <a:custGeom>
              <a:avLst/>
              <a:gdLst/>
              <a:ahLst/>
              <a:cxnLst/>
              <a:rect l="l" t="t" r="r" b="b"/>
              <a:pathLst>
                <a:path w="3978" h="5836" extrusionOk="0">
                  <a:moveTo>
                    <a:pt x="1" y="1"/>
                  </a:moveTo>
                  <a:cubicBezTo>
                    <a:pt x="25" y="1"/>
                    <a:pt x="49" y="25"/>
                    <a:pt x="72" y="48"/>
                  </a:cubicBezTo>
                  <a:lnTo>
                    <a:pt x="3406" y="5835"/>
                  </a:lnTo>
                  <a:cubicBezTo>
                    <a:pt x="3573" y="5740"/>
                    <a:pt x="3764" y="5645"/>
                    <a:pt x="3930" y="5573"/>
                  </a:cubicBezTo>
                  <a:cubicBezTo>
                    <a:pt x="3954" y="5550"/>
                    <a:pt x="3978" y="5478"/>
                    <a:pt x="3954" y="5454"/>
                  </a:cubicBezTo>
                  <a:lnTo>
                    <a:pt x="3954" y="5430"/>
                  </a:lnTo>
                  <a:lnTo>
                    <a:pt x="668" y="48"/>
                  </a:lnTo>
                  <a:cubicBezTo>
                    <a:pt x="668" y="25"/>
                    <a:pt x="644" y="1"/>
                    <a:pt x="620" y="1"/>
                  </a:cubicBez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2" name="Google Shape;1422;p38"/>
            <p:cNvSpPr/>
            <p:nvPr/>
          </p:nvSpPr>
          <p:spPr>
            <a:xfrm>
              <a:off x="3260392" y="2795928"/>
              <a:ext cx="345365" cy="232456"/>
            </a:xfrm>
            <a:custGeom>
              <a:avLst/>
              <a:gdLst/>
              <a:ahLst/>
              <a:cxnLst/>
              <a:rect l="l" t="t" r="r" b="b"/>
              <a:pathLst>
                <a:path w="10527" h="7086" extrusionOk="0">
                  <a:moveTo>
                    <a:pt x="6835" y="311"/>
                  </a:moveTo>
                  <a:cubicBezTo>
                    <a:pt x="6669" y="572"/>
                    <a:pt x="6073" y="834"/>
                    <a:pt x="5287" y="834"/>
                  </a:cubicBezTo>
                  <a:cubicBezTo>
                    <a:pt x="4478" y="834"/>
                    <a:pt x="3882" y="572"/>
                    <a:pt x="3716" y="311"/>
                  </a:cubicBezTo>
                  <a:close/>
                  <a:moveTo>
                    <a:pt x="7074" y="501"/>
                  </a:moveTo>
                  <a:lnTo>
                    <a:pt x="8026" y="2049"/>
                  </a:lnTo>
                  <a:cubicBezTo>
                    <a:pt x="7169" y="2537"/>
                    <a:pt x="6222" y="2781"/>
                    <a:pt x="5279" y="2781"/>
                  </a:cubicBezTo>
                  <a:cubicBezTo>
                    <a:pt x="4335" y="2781"/>
                    <a:pt x="3394" y="2537"/>
                    <a:pt x="2549" y="2049"/>
                  </a:cubicBezTo>
                  <a:lnTo>
                    <a:pt x="3501" y="501"/>
                  </a:lnTo>
                  <a:cubicBezTo>
                    <a:pt x="3763" y="882"/>
                    <a:pt x="4454" y="1144"/>
                    <a:pt x="5287" y="1144"/>
                  </a:cubicBezTo>
                  <a:cubicBezTo>
                    <a:pt x="5716" y="1144"/>
                    <a:pt x="6145" y="1049"/>
                    <a:pt x="6550" y="882"/>
                  </a:cubicBezTo>
                  <a:cubicBezTo>
                    <a:pt x="6764" y="811"/>
                    <a:pt x="6931" y="668"/>
                    <a:pt x="7074" y="501"/>
                  </a:cubicBezTo>
                  <a:close/>
                  <a:moveTo>
                    <a:pt x="8169" y="2311"/>
                  </a:moveTo>
                  <a:lnTo>
                    <a:pt x="9122" y="3883"/>
                  </a:lnTo>
                  <a:cubicBezTo>
                    <a:pt x="7907" y="4502"/>
                    <a:pt x="6585" y="4811"/>
                    <a:pt x="5264" y="4811"/>
                  </a:cubicBezTo>
                  <a:cubicBezTo>
                    <a:pt x="3942" y="4811"/>
                    <a:pt x="2620" y="4502"/>
                    <a:pt x="1406" y="3883"/>
                  </a:cubicBezTo>
                  <a:lnTo>
                    <a:pt x="2382" y="2311"/>
                  </a:lnTo>
                  <a:cubicBezTo>
                    <a:pt x="3275" y="2823"/>
                    <a:pt x="4275" y="3079"/>
                    <a:pt x="5276" y="3079"/>
                  </a:cubicBezTo>
                  <a:cubicBezTo>
                    <a:pt x="6276" y="3079"/>
                    <a:pt x="7276" y="2823"/>
                    <a:pt x="8169" y="2311"/>
                  </a:cubicBezTo>
                  <a:close/>
                  <a:moveTo>
                    <a:pt x="9288" y="4145"/>
                  </a:moveTo>
                  <a:lnTo>
                    <a:pt x="10169" y="5597"/>
                  </a:lnTo>
                  <a:cubicBezTo>
                    <a:pt x="8669" y="6383"/>
                    <a:pt x="6978" y="6788"/>
                    <a:pt x="5287" y="6788"/>
                  </a:cubicBezTo>
                  <a:cubicBezTo>
                    <a:pt x="3573" y="6788"/>
                    <a:pt x="1882" y="6383"/>
                    <a:pt x="382" y="5597"/>
                  </a:cubicBezTo>
                  <a:lnTo>
                    <a:pt x="1263" y="4145"/>
                  </a:lnTo>
                  <a:cubicBezTo>
                    <a:pt x="2525" y="4800"/>
                    <a:pt x="3900" y="5127"/>
                    <a:pt x="5276" y="5127"/>
                  </a:cubicBezTo>
                  <a:cubicBezTo>
                    <a:pt x="6651" y="5127"/>
                    <a:pt x="8026" y="4800"/>
                    <a:pt x="9288" y="4145"/>
                  </a:cubicBezTo>
                  <a:close/>
                  <a:moveTo>
                    <a:pt x="3549" y="1"/>
                  </a:moveTo>
                  <a:cubicBezTo>
                    <a:pt x="3478" y="1"/>
                    <a:pt x="3406" y="49"/>
                    <a:pt x="3358" y="120"/>
                  </a:cubicBezTo>
                  <a:lnTo>
                    <a:pt x="72" y="5502"/>
                  </a:lnTo>
                  <a:cubicBezTo>
                    <a:pt x="1" y="5621"/>
                    <a:pt x="48" y="5764"/>
                    <a:pt x="167" y="5835"/>
                  </a:cubicBezTo>
                  <a:cubicBezTo>
                    <a:pt x="1763" y="6669"/>
                    <a:pt x="3519" y="7086"/>
                    <a:pt x="5276" y="7086"/>
                  </a:cubicBezTo>
                  <a:cubicBezTo>
                    <a:pt x="7032" y="7086"/>
                    <a:pt x="8788" y="6669"/>
                    <a:pt x="10384" y="5835"/>
                  </a:cubicBezTo>
                  <a:cubicBezTo>
                    <a:pt x="10431" y="5788"/>
                    <a:pt x="10479" y="5740"/>
                    <a:pt x="10503" y="5669"/>
                  </a:cubicBezTo>
                  <a:cubicBezTo>
                    <a:pt x="10527" y="5597"/>
                    <a:pt x="10503" y="5550"/>
                    <a:pt x="10479" y="5478"/>
                  </a:cubicBezTo>
                  <a:lnTo>
                    <a:pt x="10455" y="5502"/>
                  </a:lnTo>
                  <a:lnTo>
                    <a:pt x="7193" y="120"/>
                  </a:lnTo>
                  <a:cubicBezTo>
                    <a:pt x="7145" y="49"/>
                    <a:pt x="7074" y="1"/>
                    <a:pt x="700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3" name="Google Shape;1423;p38"/>
            <p:cNvSpPr/>
            <p:nvPr/>
          </p:nvSpPr>
          <p:spPr>
            <a:xfrm>
              <a:off x="3360389" y="2861768"/>
              <a:ext cx="149274" cy="202374"/>
            </a:xfrm>
            <a:custGeom>
              <a:avLst/>
              <a:gdLst/>
              <a:ahLst/>
              <a:cxnLst/>
              <a:rect l="l" t="t" r="r" b="b"/>
              <a:pathLst>
                <a:path w="4550" h="6169" extrusionOk="0">
                  <a:moveTo>
                    <a:pt x="1348" y="1"/>
                  </a:moveTo>
                  <a:cubicBezTo>
                    <a:pt x="691" y="1"/>
                    <a:pt x="19" y="540"/>
                    <a:pt x="1" y="1209"/>
                  </a:cubicBezTo>
                  <a:cubicBezTo>
                    <a:pt x="49" y="1471"/>
                    <a:pt x="168" y="1685"/>
                    <a:pt x="334" y="1876"/>
                  </a:cubicBezTo>
                  <a:cubicBezTo>
                    <a:pt x="501" y="2042"/>
                    <a:pt x="763" y="2185"/>
                    <a:pt x="811" y="2423"/>
                  </a:cubicBezTo>
                  <a:cubicBezTo>
                    <a:pt x="858" y="2781"/>
                    <a:pt x="763" y="3709"/>
                    <a:pt x="930" y="4281"/>
                  </a:cubicBezTo>
                  <a:cubicBezTo>
                    <a:pt x="1112" y="5103"/>
                    <a:pt x="1802" y="5770"/>
                    <a:pt x="2474" y="5770"/>
                  </a:cubicBezTo>
                  <a:cubicBezTo>
                    <a:pt x="2853" y="5770"/>
                    <a:pt x="3227" y="5558"/>
                    <a:pt x="3502" y="5043"/>
                  </a:cubicBezTo>
                  <a:lnTo>
                    <a:pt x="3502" y="5043"/>
                  </a:lnTo>
                  <a:cubicBezTo>
                    <a:pt x="3478" y="5376"/>
                    <a:pt x="3359" y="5757"/>
                    <a:pt x="3502" y="6091"/>
                  </a:cubicBezTo>
                  <a:cubicBezTo>
                    <a:pt x="3564" y="6147"/>
                    <a:pt x="3649" y="6169"/>
                    <a:pt x="3742" y="6169"/>
                  </a:cubicBezTo>
                  <a:cubicBezTo>
                    <a:pt x="4004" y="6169"/>
                    <a:pt x="4330" y="5994"/>
                    <a:pt x="4383" y="5924"/>
                  </a:cubicBezTo>
                  <a:cubicBezTo>
                    <a:pt x="4549" y="5778"/>
                    <a:pt x="4479" y="5450"/>
                    <a:pt x="4283" y="5450"/>
                  </a:cubicBezTo>
                  <a:cubicBezTo>
                    <a:pt x="4255" y="5450"/>
                    <a:pt x="4225" y="5457"/>
                    <a:pt x="4192" y="5472"/>
                  </a:cubicBezTo>
                  <a:cubicBezTo>
                    <a:pt x="4192" y="5043"/>
                    <a:pt x="4478" y="4209"/>
                    <a:pt x="3764" y="3709"/>
                  </a:cubicBezTo>
                  <a:cubicBezTo>
                    <a:pt x="3640" y="3623"/>
                    <a:pt x="3511" y="3584"/>
                    <a:pt x="3384" y="3584"/>
                  </a:cubicBezTo>
                  <a:cubicBezTo>
                    <a:pt x="3023" y="3584"/>
                    <a:pt x="2678" y="3893"/>
                    <a:pt x="2501" y="4281"/>
                  </a:cubicBezTo>
                  <a:lnTo>
                    <a:pt x="2478" y="4257"/>
                  </a:lnTo>
                  <a:cubicBezTo>
                    <a:pt x="2620" y="3614"/>
                    <a:pt x="2478" y="2924"/>
                    <a:pt x="2073" y="2376"/>
                  </a:cubicBezTo>
                  <a:cubicBezTo>
                    <a:pt x="2406" y="2138"/>
                    <a:pt x="2668" y="1614"/>
                    <a:pt x="2406" y="1257"/>
                  </a:cubicBezTo>
                  <a:cubicBezTo>
                    <a:pt x="2144" y="899"/>
                    <a:pt x="2311" y="352"/>
                    <a:pt x="1882" y="137"/>
                  </a:cubicBezTo>
                  <a:cubicBezTo>
                    <a:pt x="1715" y="43"/>
                    <a:pt x="1532" y="1"/>
                    <a:pt x="1348" y="1"/>
                  </a:cubicBezTo>
                  <a:close/>
                </a:path>
              </a:pathLst>
            </a:custGeom>
            <a:solidFill>
              <a:srgbClr val="B45F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4" name="Google Shape;1424;p38"/>
            <p:cNvSpPr/>
            <p:nvPr/>
          </p:nvSpPr>
          <p:spPr>
            <a:xfrm>
              <a:off x="3409633" y="2862358"/>
              <a:ext cx="40648" cy="139684"/>
            </a:xfrm>
            <a:custGeom>
              <a:avLst/>
              <a:gdLst/>
              <a:ahLst/>
              <a:cxnLst/>
              <a:rect l="l" t="t" r="r" b="b"/>
              <a:pathLst>
                <a:path w="1239" h="4258" extrusionOk="0">
                  <a:moveTo>
                    <a:pt x="0" y="0"/>
                  </a:moveTo>
                  <a:cubicBezTo>
                    <a:pt x="286" y="238"/>
                    <a:pt x="191" y="738"/>
                    <a:pt x="429" y="1048"/>
                  </a:cubicBezTo>
                  <a:cubicBezTo>
                    <a:pt x="715" y="1453"/>
                    <a:pt x="429" y="1953"/>
                    <a:pt x="95" y="2167"/>
                  </a:cubicBezTo>
                  <a:cubicBezTo>
                    <a:pt x="453" y="2715"/>
                    <a:pt x="453" y="3953"/>
                    <a:pt x="500" y="4072"/>
                  </a:cubicBezTo>
                  <a:cubicBezTo>
                    <a:pt x="566" y="4188"/>
                    <a:pt x="690" y="4258"/>
                    <a:pt x="823" y="4258"/>
                  </a:cubicBezTo>
                  <a:cubicBezTo>
                    <a:pt x="882" y="4258"/>
                    <a:pt x="942" y="4244"/>
                    <a:pt x="1000" y="4215"/>
                  </a:cubicBezTo>
                  <a:cubicBezTo>
                    <a:pt x="1119" y="3572"/>
                    <a:pt x="977" y="2906"/>
                    <a:pt x="596" y="2358"/>
                  </a:cubicBezTo>
                  <a:cubicBezTo>
                    <a:pt x="929" y="2120"/>
                    <a:pt x="1239" y="1643"/>
                    <a:pt x="929" y="1239"/>
                  </a:cubicBezTo>
                  <a:cubicBezTo>
                    <a:pt x="643" y="857"/>
                    <a:pt x="810" y="357"/>
                    <a:pt x="405" y="119"/>
                  </a:cubicBezTo>
                  <a:cubicBezTo>
                    <a:pt x="286" y="48"/>
                    <a:pt x="143" y="0"/>
                    <a:pt x="0" y="0"/>
                  </a:cubicBez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5" name="Google Shape;1425;p38"/>
            <p:cNvSpPr/>
            <p:nvPr/>
          </p:nvSpPr>
          <p:spPr>
            <a:xfrm>
              <a:off x="3470557" y="2979342"/>
              <a:ext cx="39205" cy="84801"/>
            </a:xfrm>
            <a:custGeom>
              <a:avLst/>
              <a:gdLst/>
              <a:ahLst/>
              <a:cxnLst/>
              <a:rect l="l" t="t" r="r" b="b"/>
              <a:pathLst>
                <a:path w="1195" h="2585" extrusionOk="0">
                  <a:moveTo>
                    <a:pt x="74" y="0"/>
                  </a:moveTo>
                  <a:cubicBezTo>
                    <a:pt x="50" y="0"/>
                    <a:pt x="25" y="2"/>
                    <a:pt x="1" y="6"/>
                  </a:cubicBezTo>
                  <a:cubicBezTo>
                    <a:pt x="596" y="506"/>
                    <a:pt x="429" y="1268"/>
                    <a:pt x="429" y="1673"/>
                  </a:cubicBezTo>
                  <a:cubicBezTo>
                    <a:pt x="406" y="1888"/>
                    <a:pt x="358" y="2340"/>
                    <a:pt x="96" y="2364"/>
                  </a:cubicBezTo>
                  <a:cubicBezTo>
                    <a:pt x="120" y="2412"/>
                    <a:pt x="120" y="2459"/>
                    <a:pt x="144" y="2507"/>
                  </a:cubicBezTo>
                  <a:cubicBezTo>
                    <a:pt x="206" y="2563"/>
                    <a:pt x="291" y="2585"/>
                    <a:pt x="384" y="2585"/>
                  </a:cubicBezTo>
                  <a:cubicBezTo>
                    <a:pt x="646" y="2585"/>
                    <a:pt x="972" y="2410"/>
                    <a:pt x="1025" y="2340"/>
                  </a:cubicBezTo>
                  <a:cubicBezTo>
                    <a:pt x="1195" y="2192"/>
                    <a:pt x="1118" y="1873"/>
                    <a:pt x="914" y="1873"/>
                  </a:cubicBezTo>
                  <a:cubicBezTo>
                    <a:pt x="889" y="1873"/>
                    <a:pt x="863" y="1877"/>
                    <a:pt x="834" y="1888"/>
                  </a:cubicBezTo>
                  <a:cubicBezTo>
                    <a:pt x="834" y="1459"/>
                    <a:pt x="1120" y="625"/>
                    <a:pt x="406" y="125"/>
                  </a:cubicBezTo>
                  <a:cubicBezTo>
                    <a:pt x="307" y="46"/>
                    <a:pt x="192" y="0"/>
                    <a:pt x="74" y="0"/>
                  </a:cubicBez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6" name="Google Shape;1426;p38"/>
            <p:cNvSpPr/>
            <p:nvPr/>
          </p:nvSpPr>
          <p:spPr>
            <a:xfrm>
              <a:off x="3403367" y="2936695"/>
              <a:ext cx="73882" cy="51077"/>
            </a:xfrm>
            <a:custGeom>
              <a:avLst/>
              <a:gdLst/>
              <a:ahLst/>
              <a:cxnLst/>
              <a:rect l="l" t="t" r="r" b="b"/>
              <a:pathLst>
                <a:path w="2252" h="1557" extrusionOk="0">
                  <a:moveTo>
                    <a:pt x="1728" y="1"/>
                  </a:moveTo>
                  <a:cubicBezTo>
                    <a:pt x="1468" y="1"/>
                    <a:pt x="1339" y="373"/>
                    <a:pt x="1191" y="520"/>
                  </a:cubicBezTo>
                  <a:cubicBezTo>
                    <a:pt x="1110" y="580"/>
                    <a:pt x="1039" y="603"/>
                    <a:pt x="973" y="603"/>
                  </a:cubicBezTo>
                  <a:cubicBezTo>
                    <a:pt x="763" y="603"/>
                    <a:pt x="608" y="374"/>
                    <a:pt x="363" y="374"/>
                  </a:cubicBezTo>
                  <a:cubicBezTo>
                    <a:pt x="346" y="374"/>
                    <a:pt x="328" y="375"/>
                    <a:pt x="310" y="378"/>
                  </a:cubicBezTo>
                  <a:cubicBezTo>
                    <a:pt x="120" y="449"/>
                    <a:pt x="1" y="663"/>
                    <a:pt x="48" y="854"/>
                  </a:cubicBezTo>
                  <a:cubicBezTo>
                    <a:pt x="72" y="1068"/>
                    <a:pt x="429" y="1378"/>
                    <a:pt x="429" y="1378"/>
                  </a:cubicBezTo>
                  <a:cubicBezTo>
                    <a:pt x="563" y="1504"/>
                    <a:pt x="705" y="1557"/>
                    <a:pt x="845" y="1557"/>
                  </a:cubicBezTo>
                  <a:cubicBezTo>
                    <a:pt x="1557" y="1557"/>
                    <a:pt x="2252" y="199"/>
                    <a:pt x="1834" y="20"/>
                  </a:cubicBezTo>
                  <a:cubicBezTo>
                    <a:pt x="1796" y="7"/>
                    <a:pt x="1761" y="1"/>
                    <a:pt x="1728" y="1"/>
                  </a:cubicBezTo>
                  <a:close/>
                </a:path>
              </a:pathLst>
            </a:custGeom>
            <a:solidFill>
              <a:srgbClr val="B45F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7" name="Google Shape;1427;p38"/>
            <p:cNvSpPr/>
            <p:nvPr/>
          </p:nvSpPr>
          <p:spPr>
            <a:xfrm>
              <a:off x="3404154" y="2942830"/>
              <a:ext cx="65845" cy="45008"/>
            </a:xfrm>
            <a:custGeom>
              <a:avLst/>
              <a:gdLst/>
              <a:ahLst/>
              <a:cxnLst/>
              <a:rect l="l" t="t" r="r" b="b"/>
              <a:pathLst>
                <a:path w="2007" h="1372" extrusionOk="0">
                  <a:moveTo>
                    <a:pt x="1929" y="0"/>
                  </a:moveTo>
                  <a:cubicBezTo>
                    <a:pt x="1737" y="491"/>
                    <a:pt x="1067" y="1097"/>
                    <a:pt x="690" y="1097"/>
                  </a:cubicBezTo>
                  <a:cubicBezTo>
                    <a:pt x="646" y="1097"/>
                    <a:pt x="607" y="1089"/>
                    <a:pt x="572" y="1072"/>
                  </a:cubicBezTo>
                  <a:cubicBezTo>
                    <a:pt x="262" y="929"/>
                    <a:pt x="96" y="572"/>
                    <a:pt x="215" y="262"/>
                  </a:cubicBezTo>
                  <a:cubicBezTo>
                    <a:pt x="215" y="262"/>
                    <a:pt x="215" y="238"/>
                    <a:pt x="215" y="238"/>
                  </a:cubicBezTo>
                  <a:cubicBezTo>
                    <a:pt x="72" y="333"/>
                    <a:pt x="0" y="500"/>
                    <a:pt x="48" y="667"/>
                  </a:cubicBezTo>
                  <a:cubicBezTo>
                    <a:pt x="72" y="881"/>
                    <a:pt x="405" y="1191"/>
                    <a:pt x="405" y="1191"/>
                  </a:cubicBezTo>
                  <a:cubicBezTo>
                    <a:pt x="537" y="1318"/>
                    <a:pt x="677" y="1371"/>
                    <a:pt x="817" y="1371"/>
                  </a:cubicBezTo>
                  <a:cubicBezTo>
                    <a:pt x="1413" y="1371"/>
                    <a:pt x="2007" y="405"/>
                    <a:pt x="1929" y="0"/>
                  </a:cubicBezTo>
                  <a:close/>
                </a:path>
              </a:pathLst>
            </a:custGeom>
            <a:solidFill>
              <a:srgbClr val="091C23">
                <a:alpha val="54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 name="Google Shape;1388;p38">
            <a:extLst>
              <a:ext uri="{FF2B5EF4-FFF2-40B4-BE49-F238E27FC236}">
                <a16:creationId xmlns:a16="http://schemas.microsoft.com/office/drawing/2014/main" xmlns="" id="{A817433D-58EA-4FD6-A6D0-E67B87C27E50}"/>
              </a:ext>
            </a:extLst>
          </p:cNvPr>
          <p:cNvSpPr txBox="1">
            <a:spLocks/>
          </p:cNvSpPr>
          <p:nvPr/>
        </p:nvSpPr>
        <p:spPr>
          <a:xfrm>
            <a:off x="5349590" y="3250192"/>
            <a:ext cx="3086700" cy="49020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chemeClr val="dk1"/>
              </a:buClr>
              <a:buSzPts val="1200"/>
              <a:buFont typeface="Epilogue"/>
              <a:buNone/>
              <a:defRPr sz="2100" b="1" i="0" u="none" strike="noStrike" cap="none">
                <a:solidFill>
                  <a:schemeClr val="dk1"/>
                </a:solidFill>
                <a:latin typeface="Jost"/>
                <a:ea typeface="Jost"/>
                <a:cs typeface="Jost"/>
                <a:sym typeface="Jost"/>
              </a:defRPr>
            </a:lvl1pPr>
            <a:lvl2pPr marL="914400" marR="0" lvl="1" indent="-304800" algn="l" rtl="0">
              <a:lnSpc>
                <a:spcPct val="100000"/>
              </a:lnSpc>
              <a:spcBef>
                <a:spcPts val="0"/>
              </a:spcBef>
              <a:spcAft>
                <a:spcPts val="0"/>
              </a:spcAft>
              <a:buClr>
                <a:schemeClr val="dk1"/>
              </a:buClr>
              <a:buSzPts val="1200"/>
              <a:buFont typeface="Epilogue"/>
              <a:buNone/>
              <a:defRPr sz="1200" b="0" i="0" u="none" strike="noStrike" cap="none">
                <a:solidFill>
                  <a:schemeClr val="dk1"/>
                </a:solidFill>
                <a:latin typeface="Epilogue"/>
                <a:ea typeface="Epilogue"/>
                <a:cs typeface="Epilogue"/>
                <a:sym typeface="Epilogue"/>
              </a:defRPr>
            </a:lvl2pPr>
            <a:lvl3pPr marL="1371600" marR="0" lvl="2" indent="-304800" algn="l" rtl="0">
              <a:lnSpc>
                <a:spcPct val="100000"/>
              </a:lnSpc>
              <a:spcBef>
                <a:spcPts val="0"/>
              </a:spcBef>
              <a:spcAft>
                <a:spcPts val="0"/>
              </a:spcAft>
              <a:buClr>
                <a:schemeClr val="dk1"/>
              </a:buClr>
              <a:buSzPts val="1200"/>
              <a:buFont typeface="Epilogue"/>
              <a:buNone/>
              <a:defRPr sz="1200" b="0" i="0" u="none" strike="noStrike" cap="none">
                <a:solidFill>
                  <a:schemeClr val="dk1"/>
                </a:solidFill>
                <a:latin typeface="Epilogue"/>
                <a:ea typeface="Epilogue"/>
                <a:cs typeface="Epilogue"/>
                <a:sym typeface="Epilogue"/>
              </a:defRPr>
            </a:lvl3pPr>
            <a:lvl4pPr marL="1828800" marR="0" lvl="3" indent="-304800" algn="l" rtl="0">
              <a:lnSpc>
                <a:spcPct val="100000"/>
              </a:lnSpc>
              <a:spcBef>
                <a:spcPts val="0"/>
              </a:spcBef>
              <a:spcAft>
                <a:spcPts val="0"/>
              </a:spcAft>
              <a:buClr>
                <a:schemeClr val="dk1"/>
              </a:buClr>
              <a:buSzPts val="1200"/>
              <a:buFont typeface="Epilogue"/>
              <a:buNone/>
              <a:defRPr sz="1200" b="0" i="0" u="none" strike="noStrike" cap="none">
                <a:solidFill>
                  <a:schemeClr val="dk1"/>
                </a:solidFill>
                <a:latin typeface="Epilogue"/>
                <a:ea typeface="Epilogue"/>
                <a:cs typeface="Epilogue"/>
                <a:sym typeface="Epilogue"/>
              </a:defRPr>
            </a:lvl4pPr>
            <a:lvl5pPr marL="2286000" marR="0" lvl="4" indent="-304800" algn="l" rtl="0">
              <a:lnSpc>
                <a:spcPct val="100000"/>
              </a:lnSpc>
              <a:spcBef>
                <a:spcPts val="0"/>
              </a:spcBef>
              <a:spcAft>
                <a:spcPts val="0"/>
              </a:spcAft>
              <a:buClr>
                <a:schemeClr val="dk1"/>
              </a:buClr>
              <a:buSzPts val="1200"/>
              <a:buFont typeface="Epilogue"/>
              <a:buNone/>
              <a:defRPr sz="1200" b="0" i="0" u="none" strike="noStrike" cap="none">
                <a:solidFill>
                  <a:schemeClr val="dk1"/>
                </a:solidFill>
                <a:latin typeface="Epilogue"/>
                <a:ea typeface="Epilogue"/>
                <a:cs typeface="Epilogue"/>
                <a:sym typeface="Epilogue"/>
              </a:defRPr>
            </a:lvl5pPr>
            <a:lvl6pPr marL="2743200" marR="0" lvl="5" indent="-304800" algn="l" rtl="0">
              <a:lnSpc>
                <a:spcPct val="100000"/>
              </a:lnSpc>
              <a:spcBef>
                <a:spcPts val="0"/>
              </a:spcBef>
              <a:spcAft>
                <a:spcPts val="0"/>
              </a:spcAft>
              <a:buClr>
                <a:schemeClr val="dk1"/>
              </a:buClr>
              <a:buSzPts val="1200"/>
              <a:buFont typeface="Epilogue"/>
              <a:buNone/>
              <a:defRPr sz="1200" b="0" i="0" u="none" strike="noStrike" cap="none">
                <a:solidFill>
                  <a:schemeClr val="dk1"/>
                </a:solidFill>
                <a:latin typeface="Epilogue"/>
                <a:ea typeface="Epilogue"/>
                <a:cs typeface="Epilogue"/>
                <a:sym typeface="Epilogue"/>
              </a:defRPr>
            </a:lvl6pPr>
            <a:lvl7pPr marL="3200400" marR="0" lvl="6" indent="-304800" algn="l" rtl="0">
              <a:lnSpc>
                <a:spcPct val="100000"/>
              </a:lnSpc>
              <a:spcBef>
                <a:spcPts val="0"/>
              </a:spcBef>
              <a:spcAft>
                <a:spcPts val="0"/>
              </a:spcAft>
              <a:buClr>
                <a:schemeClr val="dk1"/>
              </a:buClr>
              <a:buSzPts val="1200"/>
              <a:buFont typeface="Epilogue"/>
              <a:buNone/>
              <a:defRPr sz="1200" b="0" i="0" u="none" strike="noStrike" cap="none">
                <a:solidFill>
                  <a:schemeClr val="dk1"/>
                </a:solidFill>
                <a:latin typeface="Epilogue"/>
                <a:ea typeface="Epilogue"/>
                <a:cs typeface="Epilogue"/>
                <a:sym typeface="Epilogue"/>
              </a:defRPr>
            </a:lvl7pPr>
            <a:lvl8pPr marL="3657600" marR="0" lvl="7" indent="-304800" algn="l" rtl="0">
              <a:lnSpc>
                <a:spcPct val="100000"/>
              </a:lnSpc>
              <a:spcBef>
                <a:spcPts val="0"/>
              </a:spcBef>
              <a:spcAft>
                <a:spcPts val="0"/>
              </a:spcAft>
              <a:buClr>
                <a:schemeClr val="dk1"/>
              </a:buClr>
              <a:buSzPts val="1200"/>
              <a:buFont typeface="Epilogue"/>
              <a:buNone/>
              <a:defRPr sz="1200" b="0" i="0" u="none" strike="noStrike" cap="none">
                <a:solidFill>
                  <a:schemeClr val="dk1"/>
                </a:solidFill>
                <a:latin typeface="Epilogue"/>
                <a:ea typeface="Epilogue"/>
                <a:cs typeface="Epilogue"/>
                <a:sym typeface="Epilogue"/>
              </a:defRPr>
            </a:lvl8pPr>
            <a:lvl9pPr marL="4114800" marR="0" lvl="8" indent="-304800" algn="l" rtl="0">
              <a:lnSpc>
                <a:spcPct val="100000"/>
              </a:lnSpc>
              <a:spcBef>
                <a:spcPts val="0"/>
              </a:spcBef>
              <a:spcAft>
                <a:spcPts val="0"/>
              </a:spcAft>
              <a:buClr>
                <a:schemeClr val="dk1"/>
              </a:buClr>
              <a:buSzPts val="1200"/>
              <a:buFont typeface="Epilogue"/>
              <a:buNone/>
              <a:defRPr sz="1200" b="0" i="0" u="none" strike="noStrike" cap="none">
                <a:solidFill>
                  <a:schemeClr val="dk1"/>
                </a:solidFill>
                <a:latin typeface="Epilogue"/>
                <a:ea typeface="Epilogue"/>
                <a:cs typeface="Epilogue"/>
                <a:sym typeface="Epilogue"/>
              </a:defRPr>
            </a:lvl9pPr>
          </a:lstStyle>
          <a:p>
            <a:pPr marL="0" indent="0"/>
            <a:r>
              <a:rPr lang="en-ID" dirty="0" err="1"/>
              <a:t>Respirasi</a:t>
            </a:r>
            <a:r>
              <a:rPr lang="en-ID" dirty="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31"/>
        <p:cNvGrpSpPr/>
        <p:nvPr/>
      </p:nvGrpSpPr>
      <p:grpSpPr>
        <a:xfrm>
          <a:off x="0" y="0"/>
          <a:ext cx="0" cy="0"/>
          <a:chOff x="0" y="0"/>
          <a:chExt cx="0" cy="0"/>
        </a:xfrm>
      </p:grpSpPr>
      <p:sp>
        <p:nvSpPr>
          <p:cNvPr id="1432" name="Google Shape;1432;p39"/>
          <p:cNvSpPr txBox="1">
            <a:spLocks noGrp="1"/>
          </p:cNvSpPr>
          <p:nvPr>
            <p:ph type="title"/>
          </p:nvPr>
        </p:nvSpPr>
        <p:spPr>
          <a:xfrm>
            <a:off x="715000" y="419282"/>
            <a:ext cx="7713900" cy="57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ID" dirty="0" err="1"/>
              <a:t>Pemeriksaan</a:t>
            </a:r>
            <a:r>
              <a:rPr lang="en-ID" dirty="0"/>
              <a:t> head to toe</a:t>
            </a:r>
          </a:p>
        </p:txBody>
      </p:sp>
      <p:sp>
        <p:nvSpPr>
          <p:cNvPr id="1433" name="Google Shape;1433;p39"/>
          <p:cNvSpPr txBox="1">
            <a:spLocks noGrp="1"/>
          </p:cNvSpPr>
          <p:nvPr>
            <p:ph type="subTitle" idx="1"/>
          </p:nvPr>
        </p:nvSpPr>
        <p:spPr>
          <a:xfrm>
            <a:off x="1032493" y="1127298"/>
            <a:ext cx="3305700" cy="4902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ID" dirty="0"/>
              <a:t>1. </a:t>
            </a:r>
            <a:r>
              <a:rPr lang="en-ID" dirty="0" err="1"/>
              <a:t>Kepala</a:t>
            </a:r>
            <a:r>
              <a:rPr lang="en-ID" dirty="0"/>
              <a:t> </a:t>
            </a:r>
            <a:endParaRPr dirty="0"/>
          </a:p>
        </p:txBody>
      </p:sp>
      <p:sp>
        <p:nvSpPr>
          <p:cNvPr id="1434" name="Google Shape;1434;p39"/>
          <p:cNvSpPr txBox="1">
            <a:spLocks noGrp="1"/>
          </p:cNvSpPr>
          <p:nvPr>
            <p:ph type="subTitle" idx="2"/>
          </p:nvPr>
        </p:nvSpPr>
        <p:spPr>
          <a:xfrm>
            <a:off x="1032493" y="2401803"/>
            <a:ext cx="3305700" cy="4902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ID" dirty="0"/>
              <a:t>2. </a:t>
            </a:r>
            <a:r>
              <a:rPr lang="en-ID" dirty="0" err="1"/>
              <a:t>Wajah</a:t>
            </a:r>
            <a:endParaRPr dirty="0"/>
          </a:p>
        </p:txBody>
      </p:sp>
      <p:sp>
        <p:nvSpPr>
          <p:cNvPr id="1435" name="Google Shape;1435;p39"/>
          <p:cNvSpPr txBox="1">
            <a:spLocks noGrp="1"/>
          </p:cNvSpPr>
          <p:nvPr>
            <p:ph type="subTitle" idx="3"/>
          </p:nvPr>
        </p:nvSpPr>
        <p:spPr>
          <a:xfrm>
            <a:off x="1032493" y="1487609"/>
            <a:ext cx="3305700" cy="6627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ID" b="1" dirty="0" err="1"/>
              <a:t>Inspeksi</a:t>
            </a:r>
            <a:r>
              <a:rPr lang="en-ID" dirty="0"/>
              <a:t> : </a:t>
            </a:r>
            <a:r>
              <a:rPr lang="en-ID" dirty="0" err="1"/>
              <a:t>warna</a:t>
            </a:r>
            <a:r>
              <a:rPr lang="en-ID" dirty="0"/>
              <a:t> dan </a:t>
            </a:r>
            <a:r>
              <a:rPr lang="en-ID" dirty="0" err="1"/>
              <a:t>kebersihan</a:t>
            </a:r>
            <a:r>
              <a:rPr lang="en-ID" dirty="0"/>
              <a:t> </a:t>
            </a:r>
            <a:r>
              <a:rPr lang="en-ID" dirty="0" err="1"/>
              <a:t>rambut</a:t>
            </a:r>
            <a:r>
              <a:rPr lang="en-ID" dirty="0"/>
              <a:t>, </a:t>
            </a:r>
            <a:r>
              <a:rPr lang="en-ID" dirty="0" err="1"/>
              <a:t>kerontokan</a:t>
            </a:r>
            <a:r>
              <a:rPr lang="en-ID" dirty="0"/>
              <a:t> </a:t>
            </a:r>
            <a:r>
              <a:rPr lang="en-ID" dirty="0" err="1"/>
              <a:t>rambut</a:t>
            </a:r>
            <a:endParaRPr lang="en-ID" dirty="0"/>
          </a:p>
          <a:p>
            <a:pPr marL="0" lvl="0" indent="0" algn="just" rtl="0">
              <a:spcBef>
                <a:spcPts val="0"/>
              </a:spcBef>
              <a:spcAft>
                <a:spcPts val="0"/>
              </a:spcAft>
              <a:buNone/>
            </a:pPr>
            <a:r>
              <a:rPr lang="en-ID" b="1" dirty="0" err="1"/>
              <a:t>Palpasi</a:t>
            </a:r>
            <a:r>
              <a:rPr lang="en-ID" dirty="0"/>
              <a:t> : </a:t>
            </a:r>
            <a:r>
              <a:rPr lang="en-ID" dirty="0" err="1"/>
              <a:t>raba</a:t>
            </a:r>
            <a:r>
              <a:rPr lang="en-ID" dirty="0"/>
              <a:t> </a:t>
            </a:r>
            <a:r>
              <a:rPr lang="en-ID" dirty="0" err="1"/>
              <a:t>kepala</a:t>
            </a:r>
            <a:r>
              <a:rPr lang="en-ID" dirty="0"/>
              <a:t> </a:t>
            </a:r>
            <a:r>
              <a:rPr lang="en-ID" dirty="0" err="1"/>
              <a:t>untuk</a:t>
            </a:r>
            <a:r>
              <a:rPr lang="en-ID" dirty="0"/>
              <a:t> </a:t>
            </a:r>
            <a:r>
              <a:rPr lang="en-ID" dirty="0" err="1"/>
              <a:t>mengetahui</a:t>
            </a:r>
            <a:r>
              <a:rPr lang="en-ID" dirty="0"/>
              <a:t> </a:t>
            </a:r>
            <a:r>
              <a:rPr lang="en-ID" dirty="0" err="1"/>
              <a:t>adanya</a:t>
            </a:r>
            <a:r>
              <a:rPr lang="en-ID" dirty="0"/>
              <a:t> </a:t>
            </a:r>
            <a:r>
              <a:rPr lang="en-ID" dirty="0" err="1"/>
              <a:t>lesi</a:t>
            </a:r>
            <a:r>
              <a:rPr lang="en-ID" dirty="0"/>
              <a:t> dan </a:t>
            </a:r>
            <a:r>
              <a:rPr lang="en-ID" dirty="0" err="1"/>
              <a:t>massa</a:t>
            </a:r>
            <a:endParaRPr lang="en-ID" dirty="0"/>
          </a:p>
          <a:p>
            <a:pPr marL="0" lvl="0" indent="0" algn="just" rtl="0">
              <a:spcBef>
                <a:spcPts val="0"/>
              </a:spcBef>
              <a:spcAft>
                <a:spcPts val="0"/>
              </a:spcAft>
              <a:buNone/>
            </a:pPr>
            <a:r>
              <a:rPr lang="en-ID" dirty="0"/>
              <a:t> </a:t>
            </a:r>
          </a:p>
        </p:txBody>
      </p:sp>
      <p:sp>
        <p:nvSpPr>
          <p:cNvPr id="1436" name="Google Shape;1436;p39"/>
          <p:cNvSpPr txBox="1">
            <a:spLocks noGrp="1"/>
          </p:cNvSpPr>
          <p:nvPr>
            <p:ph type="subTitle" idx="4"/>
          </p:nvPr>
        </p:nvSpPr>
        <p:spPr>
          <a:xfrm>
            <a:off x="1032493" y="2776793"/>
            <a:ext cx="3305700" cy="6627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ID" b="1" dirty="0" err="1"/>
              <a:t>Inspeksi</a:t>
            </a:r>
            <a:r>
              <a:rPr lang="en-ID" dirty="0"/>
              <a:t> : </a:t>
            </a:r>
            <a:r>
              <a:rPr lang="en-ID" dirty="0" err="1"/>
              <a:t>Pucat</a:t>
            </a:r>
            <a:r>
              <a:rPr lang="en-ID" dirty="0"/>
              <a:t>, </a:t>
            </a:r>
            <a:r>
              <a:rPr lang="en-ID" dirty="0" err="1"/>
              <a:t>oedem</a:t>
            </a:r>
            <a:r>
              <a:rPr lang="en-ID" dirty="0"/>
              <a:t> pada </a:t>
            </a:r>
            <a:r>
              <a:rPr lang="en-ID" dirty="0" err="1"/>
              <a:t>wajah</a:t>
            </a:r>
            <a:r>
              <a:rPr lang="en-ID" dirty="0"/>
              <a:t>, </a:t>
            </a:r>
            <a:r>
              <a:rPr lang="en-ID" dirty="0" err="1"/>
              <a:t>cloasma</a:t>
            </a:r>
            <a:r>
              <a:rPr lang="en-ID" dirty="0"/>
              <a:t> gravidarum</a:t>
            </a:r>
          </a:p>
        </p:txBody>
      </p:sp>
      <p:sp>
        <p:nvSpPr>
          <p:cNvPr id="1437" name="Google Shape;1437;p39"/>
          <p:cNvSpPr txBox="1">
            <a:spLocks noGrp="1"/>
          </p:cNvSpPr>
          <p:nvPr>
            <p:ph type="subTitle" idx="5"/>
          </p:nvPr>
        </p:nvSpPr>
        <p:spPr>
          <a:xfrm>
            <a:off x="1032493" y="3445888"/>
            <a:ext cx="3305700" cy="4902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3. Mata</a:t>
            </a:r>
            <a:endParaRPr dirty="0"/>
          </a:p>
        </p:txBody>
      </p:sp>
      <p:sp>
        <p:nvSpPr>
          <p:cNvPr id="1438" name="Google Shape;1438;p39"/>
          <p:cNvSpPr txBox="1">
            <a:spLocks noGrp="1"/>
          </p:cNvSpPr>
          <p:nvPr>
            <p:ph type="subTitle" idx="6"/>
          </p:nvPr>
        </p:nvSpPr>
        <p:spPr>
          <a:xfrm>
            <a:off x="1032493" y="3806198"/>
            <a:ext cx="3305700" cy="6627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nn-NO" b="1" dirty="0"/>
              <a:t>Inspeksi</a:t>
            </a:r>
            <a:r>
              <a:rPr lang="nn-NO" dirty="0"/>
              <a:t> : Sklera ikterik / tidak, konjungtiva anemis / tidak</a:t>
            </a:r>
            <a:endParaRPr dirty="0"/>
          </a:p>
        </p:txBody>
      </p:sp>
      <p:sp>
        <p:nvSpPr>
          <p:cNvPr id="1439" name="Google Shape;1439;p39"/>
          <p:cNvSpPr txBox="1">
            <a:spLocks noGrp="1"/>
          </p:cNvSpPr>
          <p:nvPr>
            <p:ph type="subTitle" idx="7"/>
          </p:nvPr>
        </p:nvSpPr>
        <p:spPr>
          <a:xfrm>
            <a:off x="4805807" y="1127298"/>
            <a:ext cx="3305700" cy="4902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ID" dirty="0"/>
              <a:t>4. </a:t>
            </a:r>
            <a:r>
              <a:rPr lang="en-ID" dirty="0" err="1"/>
              <a:t>Hidung</a:t>
            </a:r>
            <a:endParaRPr dirty="0"/>
          </a:p>
        </p:txBody>
      </p:sp>
      <p:sp>
        <p:nvSpPr>
          <p:cNvPr id="1440" name="Google Shape;1440;p39"/>
          <p:cNvSpPr txBox="1">
            <a:spLocks noGrp="1"/>
          </p:cNvSpPr>
          <p:nvPr>
            <p:ph type="subTitle" idx="8"/>
          </p:nvPr>
        </p:nvSpPr>
        <p:spPr>
          <a:xfrm>
            <a:off x="4805807" y="2286593"/>
            <a:ext cx="3305700" cy="4902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5. Mulut</a:t>
            </a:r>
            <a:endParaRPr dirty="0"/>
          </a:p>
        </p:txBody>
      </p:sp>
      <p:sp>
        <p:nvSpPr>
          <p:cNvPr id="1441" name="Google Shape;1441;p39"/>
          <p:cNvSpPr txBox="1">
            <a:spLocks noGrp="1"/>
          </p:cNvSpPr>
          <p:nvPr>
            <p:ph type="subTitle" idx="9"/>
          </p:nvPr>
        </p:nvSpPr>
        <p:spPr>
          <a:xfrm>
            <a:off x="4805807" y="1487609"/>
            <a:ext cx="3305700" cy="6627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ID" b="1" dirty="0" err="1"/>
              <a:t>Inspeksi</a:t>
            </a:r>
            <a:r>
              <a:rPr lang="en-ID" dirty="0"/>
              <a:t> : </a:t>
            </a:r>
            <a:r>
              <a:rPr lang="en-ID" dirty="0" err="1"/>
              <a:t>Kesimetrisan</a:t>
            </a:r>
            <a:r>
              <a:rPr lang="en-ID" dirty="0"/>
              <a:t> </a:t>
            </a:r>
            <a:r>
              <a:rPr lang="en-ID" dirty="0" err="1"/>
              <a:t>hidung</a:t>
            </a:r>
            <a:r>
              <a:rPr lang="en-ID" dirty="0"/>
              <a:t>, </a:t>
            </a:r>
            <a:r>
              <a:rPr lang="en-ID" dirty="0" err="1"/>
              <a:t>pernafasan</a:t>
            </a:r>
            <a:r>
              <a:rPr lang="en-ID" dirty="0"/>
              <a:t> </a:t>
            </a:r>
            <a:r>
              <a:rPr lang="en-ID" dirty="0" err="1"/>
              <a:t>cuping</a:t>
            </a:r>
            <a:r>
              <a:rPr lang="en-ID" dirty="0"/>
              <a:t> </a:t>
            </a:r>
            <a:r>
              <a:rPr lang="en-ID" dirty="0" err="1"/>
              <a:t>hidung</a:t>
            </a:r>
            <a:r>
              <a:rPr lang="en-ID" dirty="0"/>
              <a:t> </a:t>
            </a:r>
          </a:p>
          <a:p>
            <a:pPr marL="0" lvl="0" indent="0" algn="just" rtl="0">
              <a:spcBef>
                <a:spcPts val="0"/>
              </a:spcBef>
              <a:spcAft>
                <a:spcPts val="0"/>
              </a:spcAft>
              <a:buNone/>
            </a:pPr>
            <a:r>
              <a:rPr lang="en-ID" b="1" dirty="0" err="1"/>
              <a:t>Palpasi</a:t>
            </a:r>
            <a:r>
              <a:rPr lang="en-ID" dirty="0"/>
              <a:t> : </a:t>
            </a:r>
            <a:r>
              <a:rPr lang="en-ID" dirty="0" err="1"/>
              <a:t>Pembesaran</a:t>
            </a:r>
            <a:r>
              <a:rPr lang="en-ID" dirty="0"/>
              <a:t> </a:t>
            </a:r>
            <a:r>
              <a:rPr lang="en-ID" dirty="0" err="1"/>
              <a:t>polip</a:t>
            </a:r>
            <a:r>
              <a:rPr lang="en-ID" dirty="0"/>
              <a:t> &amp; sinusitis </a:t>
            </a:r>
            <a:endParaRPr dirty="0"/>
          </a:p>
        </p:txBody>
      </p:sp>
      <p:sp>
        <p:nvSpPr>
          <p:cNvPr id="1442" name="Google Shape;1442;p39"/>
          <p:cNvSpPr txBox="1">
            <a:spLocks noGrp="1"/>
          </p:cNvSpPr>
          <p:nvPr>
            <p:ph type="subTitle" idx="13"/>
          </p:nvPr>
        </p:nvSpPr>
        <p:spPr>
          <a:xfrm>
            <a:off x="4805807" y="2646903"/>
            <a:ext cx="3305700" cy="6627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ID" b="1" dirty="0" err="1"/>
              <a:t>Inspeksi</a:t>
            </a:r>
            <a:r>
              <a:rPr lang="en-ID" dirty="0"/>
              <a:t> : </a:t>
            </a:r>
            <a:r>
              <a:rPr lang="en-ID" dirty="0" err="1"/>
              <a:t>Bibir</a:t>
            </a:r>
            <a:r>
              <a:rPr lang="en-ID" dirty="0"/>
              <a:t> </a:t>
            </a:r>
            <a:r>
              <a:rPr lang="en-ID" dirty="0" err="1"/>
              <a:t>kering</a:t>
            </a:r>
            <a:r>
              <a:rPr lang="en-ID" dirty="0"/>
              <a:t> dan </a:t>
            </a:r>
            <a:r>
              <a:rPr lang="en-ID" dirty="0" err="1"/>
              <a:t>pecah-pecah</a:t>
            </a:r>
            <a:r>
              <a:rPr lang="en-ID" dirty="0"/>
              <a:t>/</a:t>
            </a:r>
            <a:r>
              <a:rPr lang="en-ID" dirty="0" err="1"/>
              <a:t>tidak</a:t>
            </a:r>
            <a:r>
              <a:rPr lang="en-ID" dirty="0"/>
              <a:t>, cyanosis/</a:t>
            </a:r>
            <a:r>
              <a:rPr lang="en-ID" dirty="0" err="1"/>
              <a:t>tidak</a:t>
            </a:r>
            <a:r>
              <a:rPr lang="en-ID" dirty="0"/>
              <a:t>, stomatitis, gingivitis, </a:t>
            </a:r>
            <a:r>
              <a:rPr lang="en-ID" dirty="0" err="1"/>
              <a:t>adakah</a:t>
            </a:r>
            <a:r>
              <a:rPr lang="en-ID" dirty="0"/>
              <a:t> </a:t>
            </a:r>
            <a:r>
              <a:rPr lang="en-ID" dirty="0" err="1"/>
              <a:t>gigi</a:t>
            </a:r>
            <a:r>
              <a:rPr lang="en-ID" dirty="0"/>
              <a:t> yang </a:t>
            </a:r>
            <a:r>
              <a:rPr lang="en-ID" dirty="0" err="1"/>
              <a:t>tanggal</a:t>
            </a:r>
            <a:r>
              <a:rPr lang="en-ID" dirty="0"/>
              <a:t>, </a:t>
            </a:r>
            <a:r>
              <a:rPr lang="en-ID" dirty="0" err="1"/>
              <a:t>berlubang</a:t>
            </a:r>
            <a:r>
              <a:rPr lang="en-ID" dirty="0"/>
              <a:t>, dan caries </a:t>
            </a:r>
            <a:r>
              <a:rPr lang="en-ID" dirty="0" err="1"/>
              <a:t>gigi</a:t>
            </a:r>
            <a:r>
              <a:rPr lang="en-ID" dirty="0"/>
              <a:t>, </a:t>
            </a:r>
            <a:r>
              <a:rPr lang="en-ID" dirty="0" err="1"/>
              <a:t>lidah</a:t>
            </a:r>
            <a:r>
              <a:rPr lang="en-ID" dirty="0"/>
              <a:t> </a:t>
            </a:r>
            <a:r>
              <a:rPr lang="en-ID" dirty="0" err="1"/>
              <a:t>kotor</a:t>
            </a:r>
            <a:r>
              <a:rPr lang="en-ID" dirty="0"/>
              <a:t>/</a:t>
            </a:r>
            <a:r>
              <a:rPr lang="en-ID" dirty="0" err="1"/>
              <a:t>tidak</a:t>
            </a:r>
            <a:r>
              <a:rPr lang="en-ID" dirty="0"/>
              <a:t>, </a:t>
            </a:r>
            <a:r>
              <a:rPr lang="en-ID" dirty="0" err="1"/>
              <a:t>bau</a:t>
            </a:r>
            <a:r>
              <a:rPr lang="en-ID" dirty="0"/>
              <a:t> </a:t>
            </a:r>
            <a:r>
              <a:rPr lang="en-ID" dirty="0" err="1"/>
              <a:t>mulut</a:t>
            </a:r>
            <a:r>
              <a:rPr lang="en-ID" dirty="0"/>
              <a:t> yang </a:t>
            </a:r>
            <a:r>
              <a:rPr lang="en-ID" dirty="0" err="1"/>
              <a:t>menyengat</a:t>
            </a:r>
            <a:r>
              <a:rPr lang="en-ID" dirty="0"/>
              <a:t>.</a:t>
            </a:r>
          </a:p>
        </p:txBody>
      </p:sp>
      <p:sp>
        <p:nvSpPr>
          <p:cNvPr id="1443" name="Google Shape;1443;p39"/>
          <p:cNvSpPr txBox="1">
            <a:spLocks noGrp="1"/>
          </p:cNvSpPr>
          <p:nvPr>
            <p:ph type="subTitle" idx="14"/>
          </p:nvPr>
        </p:nvSpPr>
        <p:spPr>
          <a:xfrm>
            <a:off x="4805807" y="3647348"/>
            <a:ext cx="3305700" cy="4902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6. Leher</a:t>
            </a:r>
            <a:endParaRPr dirty="0"/>
          </a:p>
        </p:txBody>
      </p:sp>
      <p:sp>
        <p:nvSpPr>
          <p:cNvPr id="1444" name="Google Shape;1444;p39"/>
          <p:cNvSpPr txBox="1">
            <a:spLocks noGrp="1"/>
          </p:cNvSpPr>
          <p:nvPr>
            <p:ph type="subTitle" idx="15"/>
          </p:nvPr>
        </p:nvSpPr>
        <p:spPr>
          <a:xfrm>
            <a:off x="4805807" y="4005312"/>
            <a:ext cx="3305700" cy="6627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ID" b="1" dirty="0" err="1"/>
              <a:t>Palpasi</a:t>
            </a:r>
            <a:r>
              <a:rPr lang="en-ID" dirty="0"/>
              <a:t> : </a:t>
            </a:r>
            <a:r>
              <a:rPr lang="en-ID" dirty="0" err="1"/>
              <a:t>Kelenjar</a:t>
            </a:r>
            <a:r>
              <a:rPr lang="en-ID" dirty="0"/>
              <a:t> </a:t>
            </a:r>
            <a:r>
              <a:rPr lang="en-ID" dirty="0" err="1"/>
              <a:t>gondok</a:t>
            </a:r>
            <a:r>
              <a:rPr lang="en-ID" dirty="0"/>
              <a:t>, </a:t>
            </a:r>
            <a:r>
              <a:rPr lang="en-ID" dirty="0" err="1"/>
              <a:t>pembesaran</a:t>
            </a:r>
            <a:r>
              <a:rPr lang="en-ID" dirty="0"/>
              <a:t> vena jugularis; </a:t>
            </a:r>
            <a:r>
              <a:rPr lang="en-ID" dirty="0" err="1"/>
              <a:t>pembesaran</a:t>
            </a:r>
            <a:r>
              <a:rPr lang="en-ID" dirty="0"/>
              <a:t> </a:t>
            </a:r>
            <a:r>
              <a:rPr lang="en-ID" dirty="0" err="1"/>
              <a:t>kelenjar</a:t>
            </a:r>
            <a:r>
              <a:rPr lang="en-ID" dirty="0"/>
              <a:t> </a:t>
            </a:r>
            <a:r>
              <a:rPr lang="en-ID" dirty="0" err="1"/>
              <a:t>tiroid</a:t>
            </a:r>
            <a:r>
              <a:rPr lang="en-ID" dirty="0"/>
              <a:t>, </a:t>
            </a:r>
            <a:r>
              <a:rPr lang="en-ID" dirty="0" err="1"/>
              <a:t>pembesaran</a:t>
            </a:r>
            <a:r>
              <a:rPr lang="en-ID" dirty="0"/>
              <a:t> </a:t>
            </a:r>
            <a:r>
              <a:rPr lang="en-ID" dirty="0" err="1"/>
              <a:t>kelenjar</a:t>
            </a:r>
            <a:r>
              <a:rPr lang="en-ID" dirty="0"/>
              <a:t> </a:t>
            </a:r>
            <a:r>
              <a:rPr lang="en-ID" dirty="0" err="1"/>
              <a:t>limfa</a:t>
            </a:r>
            <a:r>
              <a:rPr lang="en-ID"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31"/>
        <p:cNvGrpSpPr/>
        <p:nvPr/>
      </p:nvGrpSpPr>
      <p:grpSpPr>
        <a:xfrm>
          <a:off x="0" y="0"/>
          <a:ext cx="0" cy="0"/>
          <a:chOff x="0" y="0"/>
          <a:chExt cx="0" cy="0"/>
        </a:xfrm>
      </p:grpSpPr>
      <p:sp>
        <p:nvSpPr>
          <p:cNvPr id="1432" name="Google Shape;1432;p39"/>
          <p:cNvSpPr txBox="1">
            <a:spLocks noGrp="1"/>
          </p:cNvSpPr>
          <p:nvPr>
            <p:ph type="title"/>
          </p:nvPr>
        </p:nvSpPr>
        <p:spPr>
          <a:xfrm>
            <a:off x="715000" y="419282"/>
            <a:ext cx="7713900" cy="57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ID" dirty="0" err="1"/>
              <a:t>Cont</a:t>
            </a:r>
            <a:r>
              <a:rPr lang="en-ID" dirty="0"/>
              <a:t>’</a:t>
            </a:r>
          </a:p>
        </p:txBody>
      </p:sp>
      <p:sp>
        <p:nvSpPr>
          <p:cNvPr id="1433" name="Google Shape;1433;p39"/>
          <p:cNvSpPr txBox="1">
            <a:spLocks noGrp="1"/>
          </p:cNvSpPr>
          <p:nvPr>
            <p:ph type="subTitle" idx="1"/>
          </p:nvPr>
        </p:nvSpPr>
        <p:spPr>
          <a:xfrm>
            <a:off x="1032493" y="1127298"/>
            <a:ext cx="3305700" cy="4902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ID" dirty="0"/>
              <a:t>7. Thorax </a:t>
            </a:r>
            <a:endParaRPr dirty="0"/>
          </a:p>
        </p:txBody>
      </p:sp>
      <p:sp>
        <p:nvSpPr>
          <p:cNvPr id="1435" name="Google Shape;1435;p39"/>
          <p:cNvSpPr txBox="1">
            <a:spLocks noGrp="1"/>
          </p:cNvSpPr>
          <p:nvPr>
            <p:ph type="subTitle" idx="3"/>
          </p:nvPr>
        </p:nvSpPr>
        <p:spPr>
          <a:xfrm>
            <a:off x="1032493" y="1487609"/>
            <a:ext cx="3305700" cy="6627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ID" dirty="0" err="1"/>
              <a:t>Pemeriksaan</a:t>
            </a:r>
            <a:r>
              <a:rPr lang="en-ID" dirty="0"/>
              <a:t> </a:t>
            </a:r>
            <a:r>
              <a:rPr lang="en-ID" dirty="0" err="1"/>
              <a:t>jantung</a:t>
            </a:r>
            <a:r>
              <a:rPr lang="en-ID" dirty="0"/>
              <a:t> dan </a:t>
            </a:r>
            <a:r>
              <a:rPr lang="en-ID" dirty="0" err="1"/>
              <a:t>paru</a:t>
            </a:r>
            <a:r>
              <a:rPr lang="en-ID" dirty="0"/>
              <a:t>;</a:t>
            </a:r>
          </a:p>
          <a:p>
            <a:pPr marL="0" lvl="0" indent="0" algn="just" rtl="0">
              <a:spcBef>
                <a:spcPts val="0"/>
              </a:spcBef>
              <a:spcAft>
                <a:spcPts val="0"/>
              </a:spcAft>
              <a:buNone/>
            </a:pPr>
            <a:r>
              <a:rPr lang="en-ID" dirty="0" err="1"/>
              <a:t>Pemeriksaan</a:t>
            </a:r>
            <a:r>
              <a:rPr lang="en-ID" dirty="0"/>
              <a:t> </a:t>
            </a:r>
            <a:r>
              <a:rPr lang="en-ID" dirty="0" err="1"/>
              <a:t>mamae</a:t>
            </a:r>
            <a:r>
              <a:rPr lang="en-ID" dirty="0"/>
              <a:t> / </a:t>
            </a:r>
            <a:r>
              <a:rPr lang="en-ID" dirty="0" err="1"/>
              <a:t>payudara</a:t>
            </a:r>
            <a:r>
              <a:rPr lang="en-ID" dirty="0"/>
              <a:t>; </a:t>
            </a:r>
          </a:p>
          <a:p>
            <a:pPr marL="0" lvl="0" indent="0" algn="just" rtl="0">
              <a:spcBef>
                <a:spcPts val="0"/>
              </a:spcBef>
              <a:spcAft>
                <a:spcPts val="0"/>
              </a:spcAft>
              <a:buNone/>
            </a:pPr>
            <a:r>
              <a:rPr lang="en-ID" b="1" dirty="0" err="1"/>
              <a:t>Inspeksi</a:t>
            </a:r>
            <a:r>
              <a:rPr lang="en-ID" dirty="0"/>
              <a:t> : </a:t>
            </a:r>
            <a:r>
              <a:rPr lang="en-ID" dirty="0" err="1"/>
              <a:t>Kesimetrisan</a:t>
            </a:r>
            <a:r>
              <a:rPr lang="en-ID" dirty="0"/>
              <a:t> </a:t>
            </a:r>
            <a:r>
              <a:rPr lang="en-ID" dirty="0" err="1"/>
              <a:t>payudara</a:t>
            </a:r>
            <a:r>
              <a:rPr lang="en-ID" dirty="0"/>
              <a:t>; </a:t>
            </a:r>
            <a:r>
              <a:rPr lang="en-ID" dirty="0" err="1"/>
              <a:t>Papila</a:t>
            </a:r>
            <a:r>
              <a:rPr lang="en-ID" dirty="0"/>
              <a:t> </a:t>
            </a:r>
            <a:r>
              <a:rPr lang="en-ID" dirty="0" err="1"/>
              <a:t>mamae</a:t>
            </a:r>
            <a:r>
              <a:rPr lang="en-ID" dirty="0"/>
              <a:t>/</a:t>
            </a:r>
            <a:r>
              <a:rPr lang="en-ID" dirty="0" err="1"/>
              <a:t>puting</a:t>
            </a:r>
            <a:r>
              <a:rPr lang="en-ID" dirty="0"/>
              <a:t> susu </a:t>
            </a:r>
            <a:r>
              <a:rPr lang="en-ID" dirty="0" err="1"/>
              <a:t>menonjol</a:t>
            </a:r>
            <a:r>
              <a:rPr lang="en-ID" dirty="0"/>
              <a:t>/</a:t>
            </a:r>
            <a:r>
              <a:rPr lang="en-ID" dirty="0" err="1"/>
              <a:t>mendatar</a:t>
            </a:r>
            <a:r>
              <a:rPr lang="en-ID" dirty="0"/>
              <a:t>/</a:t>
            </a:r>
            <a:r>
              <a:rPr lang="en-ID" dirty="0" err="1"/>
              <a:t>masuk</a:t>
            </a:r>
            <a:r>
              <a:rPr lang="en-ID" dirty="0"/>
              <a:t> (inverted); Areola </a:t>
            </a:r>
            <a:r>
              <a:rPr lang="en-ID" dirty="0" err="1"/>
              <a:t>mamae</a:t>
            </a:r>
            <a:r>
              <a:rPr lang="en-ID" dirty="0"/>
              <a:t> </a:t>
            </a:r>
            <a:r>
              <a:rPr lang="en-ID" dirty="0" err="1"/>
              <a:t>melebar</a:t>
            </a:r>
            <a:r>
              <a:rPr lang="en-ID" dirty="0"/>
              <a:t> &amp; </a:t>
            </a:r>
            <a:r>
              <a:rPr lang="en-ID" dirty="0" err="1"/>
              <a:t>bertambah</a:t>
            </a:r>
            <a:r>
              <a:rPr lang="en-ID" dirty="0"/>
              <a:t> </a:t>
            </a:r>
            <a:r>
              <a:rPr lang="en-ID" dirty="0" err="1"/>
              <a:t>hitam</a:t>
            </a:r>
            <a:r>
              <a:rPr lang="en-ID" dirty="0"/>
              <a:t> (</a:t>
            </a:r>
            <a:r>
              <a:rPr lang="en-ID" dirty="0" err="1"/>
              <a:t>hiperpigmentasi</a:t>
            </a:r>
            <a:r>
              <a:rPr lang="en-ID" dirty="0"/>
              <a:t>)</a:t>
            </a:r>
          </a:p>
          <a:p>
            <a:pPr marL="0" lvl="0" indent="0" algn="just" rtl="0">
              <a:spcBef>
                <a:spcPts val="0"/>
              </a:spcBef>
              <a:spcAft>
                <a:spcPts val="0"/>
              </a:spcAft>
              <a:buNone/>
            </a:pPr>
            <a:r>
              <a:rPr lang="en-ID" b="1" dirty="0" err="1"/>
              <a:t>Palpasi</a:t>
            </a:r>
            <a:r>
              <a:rPr lang="en-ID" dirty="0"/>
              <a:t> : </a:t>
            </a:r>
            <a:r>
              <a:rPr lang="en-ID" dirty="0" err="1"/>
              <a:t>Pengeluaran</a:t>
            </a:r>
            <a:r>
              <a:rPr lang="en-ID" dirty="0"/>
              <a:t> </a:t>
            </a:r>
            <a:r>
              <a:rPr lang="en-ID" dirty="0" err="1"/>
              <a:t>kolostrum</a:t>
            </a:r>
            <a:r>
              <a:rPr lang="en-ID" dirty="0"/>
              <a:t>; </a:t>
            </a:r>
            <a:r>
              <a:rPr lang="en-ID" dirty="0" err="1"/>
              <a:t>Terdapat</a:t>
            </a:r>
            <a:r>
              <a:rPr lang="en-ID" dirty="0"/>
              <a:t> </a:t>
            </a:r>
            <a:r>
              <a:rPr lang="en-ID" dirty="0" err="1"/>
              <a:t>benjolan</a:t>
            </a:r>
            <a:r>
              <a:rPr lang="en-ID" dirty="0"/>
              <a:t> abnormal.</a:t>
            </a:r>
          </a:p>
        </p:txBody>
      </p:sp>
      <p:sp>
        <p:nvSpPr>
          <p:cNvPr id="1437" name="Google Shape;1437;p39"/>
          <p:cNvSpPr txBox="1">
            <a:spLocks noGrp="1"/>
          </p:cNvSpPr>
          <p:nvPr>
            <p:ph type="subTitle" idx="5"/>
          </p:nvPr>
        </p:nvSpPr>
        <p:spPr>
          <a:xfrm>
            <a:off x="1032493" y="3199465"/>
            <a:ext cx="3305700" cy="4902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8. </a:t>
            </a:r>
            <a:r>
              <a:rPr lang="en-ID" dirty="0"/>
              <a:t>Abdomen</a:t>
            </a:r>
            <a:endParaRPr dirty="0"/>
          </a:p>
        </p:txBody>
      </p:sp>
      <p:sp>
        <p:nvSpPr>
          <p:cNvPr id="1438" name="Google Shape;1438;p39"/>
          <p:cNvSpPr txBox="1">
            <a:spLocks noGrp="1"/>
          </p:cNvSpPr>
          <p:nvPr>
            <p:ph type="subTitle" idx="6"/>
          </p:nvPr>
        </p:nvSpPr>
        <p:spPr>
          <a:xfrm>
            <a:off x="1032493" y="3487263"/>
            <a:ext cx="3305700" cy="6627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nn-NO" b="1" dirty="0"/>
              <a:t>Inspeksi</a:t>
            </a:r>
            <a:r>
              <a:rPr lang="nn-NO" dirty="0"/>
              <a:t> : Kesimetrisan perut, lihat bentuk pembesaran perut (apakah melintang, memanjang, asimetris); adakah lesi / bekas luka operasi; Garis-garis (striae gravidarum, linea alba, linea nigra)</a:t>
            </a:r>
          </a:p>
          <a:p>
            <a:pPr marL="0" lvl="0" indent="0" algn="just" rtl="0">
              <a:spcBef>
                <a:spcPts val="0"/>
              </a:spcBef>
              <a:spcAft>
                <a:spcPts val="0"/>
              </a:spcAft>
              <a:buNone/>
            </a:pPr>
            <a:r>
              <a:rPr lang="nn-NO" b="1" dirty="0"/>
              <a:t>Palpasi</a:t>
            </a:r>
            <a:r>
              <a:rPr lang="nn-NO" dirty="0"/>
              <a:t> : pemeriksaan LEOPOLD; </a:t>
            </a:r>
          </a:p>
          <a:p>
            <a:pPr marL="0" lvl="0" indent="0" algn="just" rtl="0">
              <a:spcBef>
                <a:spcPts val="0"/>
              </a:spcBef>
              <a:spcAft>
                <a:spcPts val="0"/>
              </a:spcAft>
              <a:buNone/>
            </a:pPr>
            <a:r>
              <a:rPr lang="nn-NO" b="1" dirty="0"/>
              <a:t>Auskultasi</a:t>
            </a:r>
            <a:r>
              <a:rPr lang="nn-NO" dirty="0"/>
              <a:t> : Mendengarkan DJJ</a:t>
            </a:r>
          </a:p>
          <a:p>
            <a:pPr marL="0" lvl="0" indent="0" algn="just" rtl="0">
              <a:spcBef>
                <a:spcPts val="0"/>
              </a:spcBef>
              <a:spcAft>
                <a:spcPts val="0"/>
              </a:spcAft>
              <a:buNone/>
            </a:pPr>
            <a:endParaRPr dirty="0"/>
          </a:p>
        </p:txBody>
      </p:sp>
      <p:sp>
        <p:nvSpPr>
          <p:cNvPr id="1439" name="Google Shape;1439;p39"/>
          <p:cNvSpPr txBox="1">
            <a:spLocks noGrp="1"/>
          </p:cNvSpPr>
          <p:nvPr>
            <p:ph type="subTitle" idx="7"/>
          </p:nvPr>
        </p:nvSpPr>
        <p:spPr>
          <a:xfrm>
            <a:off x="4805806" y="1406098"/>
            <a:ext cx="4338194" cy="4902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ID" dirty="0"/>
              <a:t>9. </a:t>
            </a:r>
            <a:r>
              <a:rPr lang="it-IT" dirty="0"/>
              <a:t>Pemeriksaan punggung di bagian ginjal</a:t>
            </a:r>
          </a:p>
        </p:txBody>
      </p:sp>
      <p:sp>
        <p:nvSpPr>
          <p:cNvPr id="1440" name="Google Shape;1440;p39"/>
          <p:cNvSpPr txBox="1">
            <a:spLocks noGrp="1"/>
          </p:cNvSpPr>
          <p:nvPr>
            <p:ph type="subTitle" idx="8"/>
          </p:nvPr>
        </p:nvSpPr>
        <p:spPr>
          <a:xfrm>
            <a:off x="4805807" y="2623015"/>
            <a:ext cx="3305700" cy="4902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10. </a:t>
            </a:r>
            <a:r>
              <a:rPr lang="en-ID" dirty="0"/>
              <a:t>Genitalia dan anus</a:t>
            </a:r>
            <a:endParaRPr dirty="0"/>
          </a:p>
        </p:txBody>
      </p:sp>
      <p:sp>
        <p:nvSpPr>
          <p:cNvPr id="1441" name="Google Shape;1441;p39"/>
          <p:cNvSpPr txBox="1">
            <a:spLocks noGrp="1"/>
          </p:cNvSpPr>
          <p:nvPr>
            <p:ph type="subTitle" idx="9"/>
          </p:nvPr>
        </p:nvSpPr>
        <p:spPr>
          <a:xfrm>
            <a:off x="4805806" y="1817683"/>
            <a:ext cx="3305700" cy="6627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ID" dirty="0" err="1"/>
              <a:t>Tepuk</a:t>
            </a:r>
            <a:r>
              <a:rPr lang="en-ID" dirty="0"/>
              <a:t> </a:t>
            </a:r>
            <a:r>
              <a:rPr lang="en-ID" dirty="0" err="1"/>
              <a:t>punggung</a:t>
            </a:r>
            <a:r>
              <a:rPr lang="en-ID" dirty="0"/>
              <a:t> </a:t>
            </a:r>
            <a:r>
              <a:rPr lang="en-ID" dirty="0" err="1"/>
              <a:t>dibagian</a:t>
            </a:r>
            <a:r>
              <a:rPr lang="en-ID" dirty="0"/>
              <a:t> </a:t>
            </a:r>
            <a:r>
              <a:rPr lang="en-ID" dirty="0" err="1"/>
              <a:t>ginjal</a:t>
            </a:r>
            <a:r>
              <a:rPr lang="en-ID" dirty="0"/>
              <a:t> </a:t>
            </a:r>
            <a:r>
              <a:rPr lang="en-ID" dirty="0" err="1"/>
              <a:t>dengan</a:t>
            </a:r>
            <a:r>
              <a:rPr lang="en-ID" dirty="0"/>
              <a:t> </a:t>
            </a:r>
            <a:r>
              <a:rPr lang="en-ID" dirty="0" err="1"/>
              <a:t>bagian</a:t>
            </a:r>
            <a:r>
              <a:rPr lang="en-ID" dirty="0"/>
              <a:t> </a:t>
            </a:r>
            <a:r>
              <a:rPr lang="en-ID" dirty="0" err="1"/>
              <a:t>sisi</a:t>
            </a:r>
            <a:r>
              <a:rPr lang="en-ID" dirty="0"/>
              <a:t> </a:t>
            </a:r>
            <a:r>
              <a:rPr lang="en-ID" dirty="0" err="1"/>
              <a:t>tangan</a:t>
            </a:r>
            <a:r>
              <a:rPr lang="en-ID" dirty="0"/>
              <a:t> yang </a:t>
            </a:r>
            <a:r>
              <a:rPr lang="en-ID" dirty="0" err="1"/>
              <a:t>dikepalkan</a:t>
            </a:r>
            <a:r>
              <a:rPr lang="en-ID" dirty="0"/>
              <a:t>. </a:t>
            </a:r>
            <a:r>
              <a:rPr lang="en-ID" dirty="0" err="1"/>
              <a:t>Bila</a:t>
            </a:r>
            <a:r>
              <a:rPr lang="en-ID" dirty="0"/>
              <a:t> </a:t>
            </a:r>
            <a:r>
              <a:rPr lang="en-ID" dirty="0" err="1"/>
              <a:t>ibu</a:t>
            </a:r>
            <a:r>
              <a:rPr lang="en-ID" dirty="0"/>
              <a:t> </a:t>
            </a:r>
            <a:r>
              <a:rPr lang="en-ID" dirty="0" err="1"/>
              <a:t>merasa</a:t>
            </a:r>
            <a:r>
              <a:rPr lang="en-ID" dirty="0"/>
              <a:t> </a:t>
            </a:r>
            <a:r>
              <a:rPr lang="en-ID" dirty="0" err="1"/>
              <a:t>nyeri</a:t>
            </a:r>
            <a:r>
              <a:rPr lang="en-ID" dirty="0"/>
              <a:t>, </a:t>
            </a:r>
            <a:r>
              <a:rPr lang="en-ID" dirty="0" err="1"/>
              <a:t>mungkin</a:t>
            </a:r>
            <a:r>
              <a:rPr lang="en-ID" dirty="0"/>
              <a:t> </a:t>
            </a:r>
            <a:r>
              <a:rPr lang="en-ID" dirty="0" err="1"/>
              <a:t>terdapat</a:t>
            </a:r>
            <a:r>
              <a:rPr lang="en-ID" dirty="0"/>
              <a:t> </a:t>
            </a:r>
            <a:r>
              <a:rPr lang="en-ID" dirty="0" err="1"/>
              <a:t>gangguan</a:t>
            </a:r>
            <a:r>
              <a:rPr lang="en-ID" dirty="0"/>
              <a:t> pada </a:t>
            </a:r>
            <a:r>
              <a:rPr lang="en-ID" dirty="0" err="1"/>
              <a:t>ginjal</a:t>
            </a:r>
            <a:r>
              <a:rPr lang="en-ID" dirty="0"/>
              <a:t> </a:t>
            </a:r>
            <a:r>
              <a:rPr lang="en-ID" dirty="0" err="1"/>
              <a:t>atau</a:t>
            </a:r>
            <a:r>
              <a:rPr lang="en-ID" dirty="0"/>
              <a:t> </a:t>
            </a:r>
            <a:r>
              <a:rPr lang="en-ID" dirty="0" err="1"/>
              <a:t>salurannya</a:t>
            </a:r>
            <a:r>
              <a:rPr lang="en-ID" dirty="0"/>
              <a:t>.</a:t>
            </a:r>
          </a:p>
        </p:txBody>
      </p:sp>
      <p:sp>
        <p:nvSpPr>
          <p:cNvPr id="1442" name="Google Shape;1442;p39"/>
          <p:cNvSpPr txBox="1">
            <a:spLocks noGrp="1"/>
          </p:cNvSpPr>
          <p:nvPr>
            <p:ph type="subTitle" idx="13"/>
          </p:nvPr>
        </p:nvSpPr>
        <p:spPr>
          <a:xfrm>
            <a:off x="4805807" y="3113215"/>
            <a:ext cx="3305700" cy="6627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ID" b="1" dirty="0" err="1"/>
              <a:t>Inspeksi</a:t>
            </a:r>
            <a:r>
              <a:rPr lang="en-ID" dirty="0"/>
              <a:t> : </a:t>
            </a:r>
            <a:r>
              <a:rPr lang="en-ID" dirty="0" err="1"/>
              <a:t>Pakai</a:t>
            </a:r>
            <a:r>
              <a:rPr lang="en-ID" dirty="0"/>
              <a:t> </a:t>
            </a:r>
            <a:r>
              <a:rPr lang="en-ID" dirty="0" err="1"/>
              <a:t>sarung</a:t>
            </a:r>
            <a:r>
              <a:rPr lang="en-ID" dirty="0"/>
              <a:t> </a:t>
            </a:r>
            <a:r>
              <a:rPr lang="en-ID" dirty="0" err="1"/>
              <a:t>tangan</a:t>
            </a:r>
            <a:r>
              <a:rPr lang="en-ID" dirty="0"/>
              <a:t> </a:t>
            </a:r>
            <a:r>
              <a:rPr lang="en-ID" dirty="0" err="1"/>
              <a:t>sebelum</a:t>
            </a:r>
            <a:r>
              <a:rPr lang="en-ID" dirty="0"/>
              <a:t> </a:t>
            </a:r>
            <a:r>
              <a:rPr lang="en-ID" dirty="0" err="1"/>
              <a:t>memeriksa</a:t>
            </a:r>
            <a:r>
              <a:rPr lang="en-ID" dirty="0"/>
              <a:t> vulva; </a:t>
            </a:r>
            <a:r>
              <a:rPr lang="en-ID" dirty="0" err="1"/>
              <a:t>Terlihat</a:t>
            </a:r>
            <a:r>
              <a:rPr lang="en-ID" dirty="0"/>
              <a:t> </a:t>
            </a:r>
            <a:r>
              <a:rPr lang="en-ID" dirty="0" err="1"/>
              <a:t>sedikit</a:t>
            </a:r>
            <a:r>
              <a:rPr lang="en-ID" dirty="0"/>
              <a:t> </a:t>
            </a:r>
            <a:r>
              <a:rPr lang="en-ID" dirty="0" err="1"/>
              <a:t>cairan</a:t>
            </a:r>
            <a:r>
              <a:rPr lang="en-ID" dirty="0"/>
              <a:t> </a:t>
            </a:r>
            <a:r>
              <a:rPr lang="en-ID" dirty="0" err="1"/>
              <a:t>jernih</a:t>
            </a:r>
            <a:r>
              <a:rPr lang="en-ID" dirty="0"/>
              <a:t> </a:t>
            </a:r>
            <a:r>
              <a:rPr lang="en-ID" dirty="0" err="1"/>
              <a:t>atau</a:t>
            </a:r>
            <a:r>
              <a:rPr lang="en-ID" dirty="0"/>
              <a:t> </a:t>
            </a:r>
            <a:r>
              <a:rPr lang="en-ID" dirty="0" err="1"/>
              <a:t>berwarna</a:t>
            </a:r>
            <a:r>
              <a:rPr lang="en-ID" dirty="0"/>
              <a:t> </a:t>
            </a:r>
            <a:r>
              <a:rPr lang="en-ID" dirty="0" err="1"/>
              <a:t>putih</a:t>
            </a:r>
            <a:r>
              <a:rPr lang="en-ID" dirty="0"/>
              <a:t> yang </a:t>
            </a:r>
            <a:r>
              <a:rPr lang="en-ID" dirty="0" err="1"/>
              <a:t>tidak</a:t>
            </a:r>
            <a:r>
              <a:rPr lang="en-ID" dirty="0"/>
              <a:t> </a:t>
            </a:r>
            <a:r>
              <a:rPr lang="en-ID" dirty="0" err="1"/>
              <a:t>berbau</a:t>
            </a:r>
            <a:r>
              <a:rPr lang="en-ID" dirty="0"/>
              <a:t>, </a:t>
            </a:r>
            <a:r>
              <a:rPr lang="en-ID" dirty="0" err="1"/>
              <a:t>hemoroid</a:t>
            </a:r>
            <a:r>
              <a:rPr lang="en-ID" dirty="0"/>
              <a:t>.</a:t>
            </a:r>
          </a:p>
          <a:p>
            <a:pPr marL="0" lvl="0" indent="0" algn="just" rtl="0">
              <a:spcBef>
                <a:spcPts val="0"/>
              </a:spcBef>
              <a:spcAft>
                <a:spcPts val="0"/>
              </a:spcAft>
              <a:buNone/>
            </a:pPr>
            <a:r>
              <a:rPr lang="en-ID" b="1" dirty="0" err="1"/>
              <a:t>Palpasi</a:t>
            </a:r>
            <a:r>
              <a:rPr lang="en-ID" dirty="0"/>
              <a:t> : Raba </a:t>
            </a:r>
            <a:r>
              <a:rPr lang="en-ID" dirty="0" err="1"/>
              <a:t>kulit</a:t>
            </a:r>
            <a:r>
              <a:rPr lang="en-ID" dirty="0"/>
              <a:t> di </a:t>
            </a:r>
            <a:r>
              <a:rPr lang="en-ID" dirty="0" err="1"/>
              <a:t>daerah</a:t>
            </a:r>
            <a:r>
              <a:rPr lang="en-ID" dirty="0"/>
              <a:t> </a:t>
            </a:r>
            <a:r>
              <a:rPr lang="en-ID" dirty="0" err="1"/>
              <a:t>selakangan</a:t>
            </a:r>
            <a:r>
              <a:rPr lang="en-ID" dirty="0"/>
              <a:t>, pada </a:t>
            </a:r>
            <a:r>
              <a:rPr lang="en-ID" dirty="0" err="1"/>
              <a:t>keadaan</a:t>
            </a:r>
            <a:r>
              <a:rPr lang="en-ID" dirty="0"/>
              <a:t> normal </a:t>
            </a:r>
            <a:r>
              <a:rPr lang="en-ID" dirty="0" err="1"/>
              <a:t>tidak</a:t>
            </a:r>
            <a:r>
              <a:rPr lang="en-ID" dirty="0"/>
              <a:t> </a:t>
            </a:r>
            <a:r>
              <a:rPr lang="en-ID" dirty="0" err="1"/>
              <a:t>teraba</a:t>
            </a:r>
            <a:r>
              <a:rPr lang="en-ID" dirty="0"/>
              <a:t> </a:t>
            </a:r>
            <a:r>
              <a:rPr lang="en-ID" dirty="0" err="1"/>
              <a:t>benjolan</a:t>
            </a:r>
            <a:r>
              <a:rPr lang="en-ID" dirty="0"/>
              <a:t> </a:t>
            </a:r>
            <a:r>
              <a:rPr lang="en-ID" dirty="0" err="1"/>
              <a:t>kelenjar</a:t>
            </a:r>
            <a:r>
              <a:rPr lang="en-ID" dirty="0"/>
              <a:t>; </a:t>
            </a:r>
            <a:r>
              <a:rPr lang="en-ID" dirty="0" err="1"/>
              <a:t>Cuci</a:t>
            </a:r>
            <a:r>
              <a:rPr lang="en-ID" dirty="0"/>
              <a:t> </a:t>
            </a:r>
            <a:r>
              <a:rPr lang="en-ID" dirty="0" err="1"/>
              <a:t>sarung</a:t>
            </a:r>
            <a:r>
              <a:rPr lang="en-ID" dirty="0"/>
              <a:t> </a:t>
            </a:r>
            <a:r>
              <a:rPr lang="en-ID" dirty="0" err="1"/>
              <a:t>tangan</a:t>
            </a:r>
            <a:r>
              <a:rPr lang="en-ID" dirty="0"/>
              <a:t> </a:t>
            </a:r>
            <a:r>
              <a:rPr lang="en-ID" dirty="0" err="1"/>
              <a:t>sebelum</a:t>
            </a:r>
            <a:r>
              <a:rPr lang="en-ID" dirty="0"/>
              <a:t> </a:t>
            </a:r>
            <a:r>
              <a:rPr lang="en-ID" dirty="0" err="1"/>
              <a:t>dilepaskan</a:t>
            </a:r>
            <a:r>
              <a:rPr lang="en-ID" dirty="0"/>
              <a:t>. </a:t>
            </a:r>
          </a:p>
        </p:txBody>
      </p:sp>
    </p:spTree>
    <p:extLst>
      <p:ext uri="{BB962C8B-B14F-4D97-AF65-F5344CB8AC3E}">
        <p14:creationId xmlns:p14="http://schemas.microsoft.com/office/powerpoint/2010/main" val="1335139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31"/>
        <p:cNvGrpSpPr/>
        <p:nvPr/>
      </p:nvGrpSpPr>
      <p:grpSpPr>
        <a:xfrm>
          <a:off x="0" y="0"/>
          <a:ext cx="0" cy="0"/>
          <a:chOff x="0" y="0"/>
          <a:chExt cx="0" cy="0"/>
        </a:xfrm>
      </p:grpSpPr>
      <p:sp>
        <p:nvSpPr>
          <p:cNvPr id="1432" name="Google Shape;1432;p39"/>
          <p:cNvSpPr txBox="1">
            <a:spLocks noGrp="1"/>
          </p:cNvSpPr>
          <p:nvPr>
            <p:ph type="title"/>
          </p:nvPr>
        </p:nvSpPr>
        <p:spPr>
          <a:xfrm>
            <a:off x="715000" y="419282"/>
            <a:ext cx="7713900" cy="57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ID" dirty="0" err="1"/>
              <a:t>Cont</a:t>
            </a:r>
            <a:r>
              <a:rPr lang="en-ID" dirty="0"/>
              <a:t>’</a:t>
            </a:r>
          </a:p>
        </p:txBody>
      </p:sp>
      <p:sp>
        <p:nvSpPr>
          <p:cNvPr id="1433" name="Google Shape;1433;p39"/>
          <p:cNvSpPr txBox="1">
            <a:spLocks noGrp="1"/>
          </p:cNvSpPr>
          <p:nvPr>
            <p:ph type="subTitle" idx="1"/>
          </p:nvPr>
        </p:nvSpPr>
        <p:spPr>
          <a:xfrm>
            <a:off x="1032493" y="1127298"/>
            <a:ext cx="3305700" cy="4902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ID" dirty="0"/>
              <a:t>11. </a:t>
            </a:r>
            <a:r>
              <a:rPr lang="en-ID" dirty="0" err="1"/>
              <a:t>Ekstremitas</a:t>
            </a:r>
            <a:endParaRPr dirty="0"/>
          </a:p>
        </p:txBody>
      </p:sp>
      <p:sp>
        <p:nvSpPr>
          <p:cNvPr id="1435" name="Google Shape;1435;p39"/>
          <p:cNvSpPr txBox="1">
            <a:spLocks noGrp="1"/>
          </p:cNvSpPr>
          <p:nvPr>
            <p:ph type="subTitle" idx="3"/>
          </p:nvPr>
        </p:nvSpPr>
        <p:spPr>
          <a:xfrm>
            <a:off x="1032493" y="1487609"/>
            <a:ext cx="3305700" cy="6627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ID" b="1" dirty="0" err="1"/>
              <a:t>Inspeksi</a:t>
            </a:r>
            <a:r>
              <a:rPr lang="en-ID" dirty="0"/>
              <a:t> : </a:t>
            </a:r>
            <a:r>
              <a:rPr lang="en-ID" dirty="0" err="1"/>
              <a:t>Varises</a:t>
            </a:r>
            <a:r>
              <a:rPr lang="en-ID" dirty="0"/>
              <a:t>; </a:t>
            </a:r>
            <a:r>
              <a:rPr lang="en-ID" dirty="0" err="1"/>
              <a:t>oedem</a:t>
            </a:r>
            <a:r>
              <a:rPr lang="en-ID" dirty="0"/>
              <a:t> (paling </a:t>
            </a:r>
            <a:r>
              <a:rPr lang="en-ID" dirty="0" err="1"/>
              <a:t>mudah</a:t>
            </a:r>
            <a:r>
              <a:rPr lang="en-ID" dirty="0"/>
              <a:t> </a:t>
            </a:r>
            <a:r>
              <a:rPr lang="en-ID" dirty="0" err="1"/>
              <a:t>dilihat</a:t>
            </a:r>
            <a:r>
              <a:rPr lang="en-ID" dirty="0"/>
              <a:t> pada </a:t>
            </a:r>
            <a:r>
              <a:rPr lang="en-ID" dirty="0" err="1"/>
              <a:t>mata</a:t>
            </a:r>
            <a:r>
              <a:rPr lang="en-ID" dirty="0"/>
              <a:t> kaki </a:t>
            </a:r>
            <a:r>
              <a:rPr lang="en-ID" dirty="0" err="1"/>
              <a:t>dengan</a:t>
            </a:r>
            <a:r>
              <a:rPr lang="en-ID" dirty="0"/>
              <a:t> </a:t>
            </a:r>
            <a:r>
              <a:rPr lang="en-ID" dirty="0" err="1"/>
              <a:t>cara</a:t>
            </a:r>
            <a:r>
              <a:rPr lang="en-ID" dirty="0"/>
              <a:t> </a:t>
            </a:r>
            <a:r>
              <a:rPr lang="en-ID" dirty="0" err="1"/>
              <a:t>menekan</a:t>
            </a:r>
            <a:r>
              <a:rPr lang="en-ID" dirty="0"/>
              <a:t> </a:t>
            </a:r>
            <a:r>
              <a:rPr lang="en-ID" dirty="0" err="1"/>
              <a:t>beberapa</a:t>
            </a:r>
            <a:r>
              <a:rPr lang="en-ID" dirty="0"/>
              <a:t> </a:t>
            </a:r>
            <a:r>
              <a:rPr lang="en-ID" dirty="0" err="1"/>
              <a:t>detik</a:t>
            </a:r>
            <a:r>
              <a:rPr lang="en-ID" dirty="0"/>
              <a:t>). Odem </a:t>
            </a:r>
            <a:r>
              <a:rPr lang="en-ID" dirty="0" err="1"/>
              <a:t>positif</a:t>
            </a:r>
            <a:r>
              <a:rPr lang="en-ID" dirty="0"/>
              <a:t> pada </a:t>
            </a:r>
            <a:r>
              <a:rPr lang="en-ID" dirty="0" err="1"/>
              <a:t>tungkai</a:t>
            </a:r>
            <a:r>
              <a:rPr lang="en-ID" dirty="0"/>
              <a:t> kaki </a:t>
            </a:r>
            <a:r>
              <a:rPr lang="en-ID" dirty="0" err="1"/>
              <a:t>dapat</a:t>
            </a:r>
            <a:r>
              <a:rPr lang="en-ID" dirty="0"/>
              <a:t> </a:t>
            </a:r>
            <a:r>
              <a:rPr lang="en-ID" dirty="0" err="1"/>
              <a:t>menandakan</a:t>
            </a:r>
            <a:r>
              <a:rPr lang="en-ID" dirty="0"/>
              <a:t> </a:t>
            </a:r>
            <a:r>
              <a:rPr lang="en-ID" dirty="0" err="1"/>
              <a:t>adanya</a:t>
            </a:r>
            <a:r>
              <a:rPr lang="en-ID" dirty="0"/>
              <a:t> </a:t>
            </a:r>
            <a:r>
              <a:rPr lang="en-ID" dirty="0" err="1"/>
              <a:t>preeklampsia</a:t>
            </a:r>
            <a:r>
              <a:rPr lang="en-ID" dirty="0"/>
              <a:t>; Kuku </a:t>
            </a:r>
            <a:r>
              <a:rPr lang="en-ID" dirty="0" err="1"/>
              <a:t>pucat</a:t>
            </a:r>
            <a:endParaRPr lang="en-ID" dirty="0"/>
          </a:p>
          <a:p>
            <a:pPr marL="0" lvl="0" indent="0" algn="just" rtl="0">
              <a:spcBef>
                <a:spcPts val="0"/>
              </a:spcBef>
              <a:spcAft>
                <a:spcPts val="0"/>
              </a:spcAft>
              <a:buNone/>
            </a:pPr>
            <a:r>
              <a:rPr lang="en-ID" dirty="0" err="1"/>
              <a:t>Pemeriksaan</a:t>
            </a:r>
            <a:r>
              <a:rPr lang="en-ID" dirty="0"/>
              <a:t> </a:t>
            </a:r>
            <a:r>
              <a:rPr lang="en-ID" dirty="0" err="1"/>
              <a:t>reflek</a:t>
            </a:r>
            <a:r>
              <a:rPr lang="en-ID" dirty="0"/>
              <a:t> </a:t>
            </a:r>
            <a:r>
              <a:rPr lang="en-ID" dirty="0" err="1"/>
              <a:t>lutut</a:t>
            </a:r>
            <a:r>
              <a:rPr lang="en-ID" dirty="0"/>
              <a:t> (patella) : Minta </a:t>
            </a:r>
            <a:r>
              <a:rPr lang="en-ID" dirty="0" err="1"/>
              <a:t>ibu</a:t>
            </a:r>
            <a:r>
              <a:rPr lang="en-ID" dirty="0"/>
              <a:t> </a:t>
            </a:r>
            <a:r>
              <a:rPr lang="en-ID" dirty="0" err="1"/>
              <a:t>untuk</a:t>
            </a:r>
            <a:r>
              <a:rPr lang="en-ID" dirty="0"/>
              <a:t> duduk </a:t>
            </a:r>
            <a:r>
              <a:rPr lang="en-ID" dirty="0" err="1"/>
              <a:t>dengan</a:t>
            </a:r>
            <a:r>
              <a:rPr lang="en-ID" dirty="0"/>
              <a:t> </a:t>
            </a:r>
            <a:r>
              <a:rPr lang="en-ID" dirty="0" err="1"/>
              <a:t>tungkai</a:t>
            </a:r>
            <a:r>
              <a:rPr lang="en-ID" dirty="0"/>
              <a:t> </a:t>
            </a:r>
            <a:r>
              <a:rPr lang="en-ID" dirty="0" err="1"/>
              <a:t>menggantung</a:t>
            </a:r>
            <a:r>
              <a:rPr lang="en-ID" dirty="0"/>
              <a:t> </a:t>
            </a:r>
            <a:r>
              <a:rPr lang="en-ID" dirty="0" err="1"/>
              <a:t>bebas</a:t>
            </a:r>
            <a:r>
              <a:rPr lang="en-ID" dirty="0"/>
              <a:t>, Raba tendon di </a:t>
            </a:r>
            <a:r>
              <a:rPr lang="en-ID" dirty="0" err="1"/>
              <a:t>bawah</a:t>
            </a:r>
            <a:r>
              <a:rPr lang="en-ID" dirty="0"/>
              <a:t> </a:t>
            </a:r>
            <a:r>
              <a:rPr lang="en-ID" dirty="0" err="1"/>
              <a:t>lutut</a:t>
            </a:r>
            <a:r>
              <a:rPr lang="en-ID" dirty="0"/>
              <a:t>/patella. </a:t>
            </a:r>
            <a:r>
              <a:rPr lang="en-ID" dirty="0" err="1"/>
              <a:t>Dengan</a:t>
            </a:r>
            <a:r>
              <a:rPr lang="en-ID" dirty="0"/>
              <a:t> </a:t>
            </a:r>
            <a:r>
              <a:rPr lang="en-ID" dirty="0" err="1"/>
              <a:t>menggunakan</a:t>
            </a:r>
            <a:r>
              <a:rPr lang="en-ID" dirty="0"/>
              <a:t> hammer </a:t>
            </a:r>
            <a:r>
              <a:rPr lang="en-ID" dirty="0" err="1"/>
              <a:t>ketuklah</a:t>
            </a:r>
            <a:r>
              <a:rPr lang="en-ID" dirty="0"/>
              <a:t> tendon pada </a:t>
            </a:r>
            <a:r>
              <a:rPr lang="en-ID" dirty="0" err="1"/>
              <a:t>lutut</a:t>
            </a:r>
            <a:r>
              <a:rPr lang="en-ID" dirty="0"/>
              <a:t> </a:t>
            </a:r>
            <a:r>
              <a:rPr lang="en-ID" dirty="0" err="1"/>
              <a:t>bagian</a:t>
            </a:r>
            <a:r>
              <a:rPr lang="en-ID" dirty="0"/>
              <a:t> </a:t>
            </a:r>
            <a:r>
              <a:rPr lang="en-ID" dirty="0" err="1"/>
              <a:t>depan</a:t>
            </a:r>
            <a:r>
              <a:rPr lang="en-ID" dirty="0"/>
              <a:t>. </a:t>
            </a:r>
            <a:r>
              <a:rPr lang="en-ID" dirty="0" err="1"/>
              <a:t>Tungkai</a:t>
            </a:r>
            <a:r>
              <a:rPr lang="en-ID" dirty="0"/>
              <a:t> </a:t>
            </a:r>
            <a:r>
              <a:rPr lang="en-ID" dirty="0" err="1"/>
              <a:t>bawah</a:t>
            </a:r>
            <a:r>
              <a:rPr lang="en-ID" dirty="0"/>
              <a:t> </a:t>
            </a:r>
            <a:r>
              <a:rPr lang="en-ID" dirty="0" err="1"/>
              <a:t>akan</a:t>
            </a:r>
            <a:r>
              <a:rPr lang="en-ID" dirty="0"/>
              <a:t> </a:t>
            </a:r>
            <a:r>
              <a:rPr lang="en-ID" dirty="0" err="1"/>
              <a:t>bergerak</a:t>
            </a:r>
            <a:r>
              <a:rPr lang="en-ID" dirty="0"/>
              <a:t> </a:t>
            </a:r>
            <a:r>
              <a:rPr lang="en-ID" dirty="0" err="1"/>
              <a:t>sedikit</a:t>
            </a:r>
            <a:r>
              <a:rPr lang="en-ID" dirty="0"/>
              <a:t> </a:t>
            </a:r>
            <a:r>
              <a:rPr lang="en-ID" dirty="0" err="1"/>
              <a:t>ketika</a:t>
            </a:r>
            <a:r>
              <a:rPr lang="en-ID" dirty="0"/>
              <a:t> </a:t>
            </a:r>
            <a:r>
              <a:rPr lang="en-ID" dirty="0" err="1"/>
              <a:t>diketuk</a:t>
            </a:r>
            <a:r>
              <a:rPr lang="en-ID" dirty="0"/>
              <a:t>. </a:t>
            </a:r>
            <a:r>
              <a:rPr lang="en-ID" dirty="0" err="1"/>
              <a:t>Bila</a:t>
            </a:r>
            <a:r>
              <a:rPr lang="en-ID" dirty="0"/>
              <a:t> </a:t>
            </a:r>
            <a:r>
              <a:rPr lang="en-ID" dirty="0" err="1"/>
              <a:t>reflek</a:t>
            </a:r>
            <a:r>
              <a:rPr lang="en-ID" dirty="0"/>
              <a:t> negative </a:t>
            </a:r>
            <a:r>
              <a:rPr lang="en-ID" dirty="0" err="1"/>
              <a:t>kemungkinan</a:t>
            </a:r>
            <a:r>
              <a:rPr lang="en-ID" dirty="0"/>
              <a:t> </a:t>
            </a:r>
            <a:r>
              <a:rPr lang="en-ID" dirty="0" err="1"/>
              <a:t>pasien</a:t>
            </a:r>
            <a:r>
              <a:rPr lang="en-ID" dirty="0"/>
              <a:t> </a:t>
            </a:r>
            <a:r>
              <a:rPr lang="en-ID" dirty="0" err="1"/>
              <a:t>kekurangan</a:t>
            </a:r>
            <a:r>
              <a:rPr lang="en-ID" dirty="0"/>
              <a:t> vitamin B1. </a:t>
            </a:r>
            <a:r>
              <a:rPr lang="en-ID" dirty="0" err="1"/>
              <a:t>Sebaliknya</a:t>
            </a:r>
            <a:r>
              <a:rPr lang="en-ID" dirty="0"/>
              <a:t> </a:t>
            </a:r>
            <a:r>
              <a:rPr lang="en-ID" dirty="0" err="1"/>
              <a:t>bila</a:t>
            </a:r>
            <a:r>
              <a:rPr lang="en-ID" dirty="0"/>
              <a:t> </a:t>
            </a:r>
            <a:r>
              <a:rPr lang="en-ID" dirty="0" err="1"/>
              <a:t>gerakanberlebihan</a:t>
            </a:r>
            <a:r>
              <a:rPr lang="en-ID" dirty="0"/>
              <a:t> dan </a:t>
            </a:r>
            <a:r>
              <a:rPr lang="en-ID" dirty="0" err="1"/>
              <a:t>cepat</a:t>
            </a:r>
            <a:r>
              <a:rPr lang="en-ID" dirty="0"/>
              <a:t> </a:t>
            </a:r>
            <a:r>
              <a:rPr lang="en-ID" dirty="0" err="1"/>
              <a:t>maka</a:t>
            </a:r>
            <a:r>
              <a:rPr lang="en-ID" dirty="0"/>
              <a:t> </a:t>
            </a:r>
            <a:r>
              <a:rPr lang="en-ID" dirty="0" err="1"/>
              <a:t>hal</a:t>
            </a:r>
            <a:r>
              <a:rPr lang="en-ID" dirty="0"/>
              <a:t> </a:t>
            </a:r>
            <a:r>
              <a:rPr lang="en-ID" dirty="0" err="1"/>
              <a:t>ini</a:t>
            </a:r>
            <a:r>
              <a:rPr lang="en-ID" dirty="0"/>
              <a:t> </a:t>
            </a:r>
            <a:r>
              <a:rPr lang="en-ID" dirty="0" err="1"/>
              <a:t>mungkin</a:t>
            </a:r>
            <a:r>
              <a:rPr lang="en-ID" dirty="0"/>
              <a:t> </a:t>
            </a:r>
            <a:r>
              <a:rPr lang="en-ID" dirty="0" err="1"/>
              <a:t>merupakan</a:t>
            </a:r>
            <a:r>
              <a:rPr lang="en-ID" dirty="0"/>
              <a:t> </a:t>
            </a:r>
            <a:r>
              <a:rPr lang="en-ID" dirty="0" err="1"/>
              <a:t>tanda</a:t>
            </a:r>
            <a:r>
              <a:rPr lang="en-ID" dirty="0"/>
              <a:t> pre </a:t>
            </a:r>
            <a:r>
              <a:rPr lang="en-ID" dirty="0" err="1"/>
              <a:t>eklampsia</a:t>
            </a:r>
            <a:r>
              <a:rPr lang="en-ID" dirty="0"/>
              <a:t>. </a:t>
            </a:r>
            <a:r>
              <a:rPr lang="en-ID" dirty="0" err="1"/>
              <a:t>Pemeriksaan</a:t>
            </a:r>
            <a:r>
              <a:rPr lang="en-ID" dirty="0"/>
              <a:t> </a:t>
            </a:r>
            <a:r>
              <a:rPr lang="en-ID" dirty="0" err="1"/>
              <a:t>reflek</a:t>
            </a:r>
            <a:r>
              <a:rPr lang="en-ID" dirty="0"/>
              <a:t> bicep dan </a:t>
            </a:r>
            <a:r>
              <a:rPr lang="en-ID" dirty="0" err="1"/>
              <a:t>tricep</a:t>
            </a:r>
            <a:r>
              <a:rPr lang="en-ID" dirty="0"/>
              <a:t>.</a:t>
            </a:r>
          </a:p>
        </p:txBody>
      </p:sp>
      <p:sp>
        <p:nvSpPr>
          <p:cNvPr id="1439" name="Google Shape;1439;p39"/>
          <p:cNvSpPr txBox="1">
            <a:spLocks noGrp="1"/>
          </p:cNvSpPr>
          <p:nvPr>
            <p:ph type="subTitle" idx="7"/>
          </p:nvPr>
        </p:nvSpPr>
        <p:spPr>
          <a:xfrm>
            <a:off x="4805806" y="1075318"/>
            <a:ext cx="4338194" cy="4902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ID" dirty="0"/>
              <a:t>12. </a:t>
            </a:r>
            <a:r>
              <a:rPr lang="it-IT" dirty="0"/>
              <a:t>Pemeriksaan panggul</a:t>
            </a:r>
          </a:p>
        </p:txBody>
      </p:sp>
      <p:sp>
        <p:nvSpPr>
          <p:cNvPr id="1441" name="Google Shape;1441;p39"/>
          <p:cNvSpPr txBox="1">
            <a:spLocks noGrp="1"/>
          </p:cNvSpPr>
          <p:nvPr>
            <p:ph type="subTitle" idx="9"/>
          </p:nvPr>
        </p:nvSpPr>
        <p:spPr>
          <a:xfrm>
            <a:off x="4805805" y="1487609"/>
            <a:ext cx="3742771" cy="6627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ID" dirty="0"/>
              <a:t>(1) </a:t>
            </a:r>
            <a:r>
              <a:rPr lang="en-ID" dirty="0" err="1"/>
              <a:t>Distansia</a:t>
            </a:r>
            <a:r>
              <a:rPr lang="en-ID" dirty="0"/>
              <a:t> </a:t>
            </a:r>
            <a:r>
              <a:rPr lang="en-ID" dirty="0" err="1"/>
              <a:t>Spinarum</a:t>
            </a:r>
            <a:r>
              <a:rPr lang="en-ID" dirty="0"/>
              <a:t>; Jarak </a:t>
            </a:r>
            <a:r>
              <a:rPr lang="en-ID" dirty="0" err="1"/>
              <a:t>antara</a:t>
            </a:r>
            <a:r>
              <a:rPr lang="en-ID" dirty="0"/>
              <a:t>  SIAS </a:t>
            </a:r>
            <a:r>
              <a:rPr lang="en-ID" dirty="0" err="1"/>
              <a:t>kiri</a:t>
            </a:r>
            <a:r>
              <a:rPr lang="en-ID" dirty="0"/>
              <a:t> dan </a:t>
            </a:r>
            <a:r>
              <a:rPr lang="en-ID" dirty="0" err="1"/>
              <a:t>kanan</a:t>
            </a:r>
            <a:r>
              <a:rPr lang="en-ID" dirty="0"/>
              <a:t> (23–26  cm) </a:t>
            </a:r>
          </a:p>
          <a:p>
            <a:pPr marL="0" lvl="0" indent="0" algn="just" rtl="0">
              <a:spcBef>
                <a:spcPts val="0"/>
              </a:spcBef>
              <a:spcAft>
                <a:spcPts val="0"/>
              </a:spcAft>
              <a:buNone/>
            </a:pPr>
            <a:r>
              <a:rPr lang="en-ID" dirty="0"/>
              <a:t>(2) </a:t>
            </a:r>
            <a:r>
              <a:rPr lang="en-ID" dirty="0" err="1"/>
              <a:t>Distansia</a:t>
            </a:r>
            <a:r>
              <a:rPr lang="en-ID" dirty="0"/>
              <a:t>  </a:t>
            </a:r>
            <a:r>
              <a:rPr lang="en-ID" dirty="0" err="1"/>
              <a:t>Cristarum</a:t>
            </a:r>
            <a:r>
              <a:rPr lang="en-ID" dirty="0"/>
              <a:t>; Jarak </a:t>
            </a:r>
            <a:r>
              <a:rPr lang="en-ID" dirty="0" err="1"/>
              <a:t>antara</a:t>
            </a:r>
            <a:r>
              <a:rPr lang="en-ID" dirty="0"/>
              <a:t> crista </a:t>
            </a:r>
            <a:r>
              <a:rPr lang="en-ID" dirty="0" err="1"/>
              <a:t>illiaca</a:t>
            </a:r>
            <a:r>
              <a:rPr lang="en-ID" dirty="0"/>
              <a:t> </a:t>
            </a:r>
            <a:r>
              <a:rPr lang="en-ID" dirty="0" err="1"/>
              <a:t>terjauh</a:t>
            </a:r>
            <a:r>
              <a:rPr lang="en-ID" dirty="0"/>
              <a:t> </a:t>
            </a:r>
            <a:r>
              <a:rPr lang="en-ID" dirty="0" err="1"/>
              <a:t>kanan</a:t>
            </a:r>
            <a:r>
              <a:rPr lang="en-ID" dirty="0"/>
              <a:t> dan </a:t>
            </a:r>
            <a:r>
              <a:rPr lang="en-ID" dirty="0" err="1"/>
              <a:t>kiri</a:t>
            </a:r>
            <a:r>
              <a:rPr lang="en-ID" dirty="0"/>
              <a:t> (26–29 cm). Jika </a:t>
            </a:r>
            <a:r>
              <a:rPr lang="en-ID" dirty="0" err="1"/>
              <a:t>selisih</a:t>
            </a:r>
            <a:r>
              <a:rPr lang="en-ID" dirty="0"/>
              <a:t> </a:t>
            </a:r>
            <a:r>
              <a:rPr lang="en-ID" dirty="0" err="1"/>
              <a:t>antara</a:t>
            </a:r>
            <a:r>
              <a:rPr lang="en-ID" dirty="0"/>
              <a:t> </a:t>
            </a:r>
            <a:r>
              <a:rPr lang="en-ID" dirty="0" err="1"/>
              <a:t>distansia</a:t>
            </a:r>
            <a:r>
              <a:rPr lang="en-ID" dirty="0"/>
              <a:t> </a:t>
            </a:r>
            <a:r>
              <a:rPr lang="en-ID" dirty="0" err="1"/>
              <a:t>spinarum</a:t>
            </a:r>
            <a:r>
              <a:rPr lang="en-ID" dirty="0"/>
              <a:t> dan </a:t>
            </a:r>
            <a:r>
              <a:rPr lang="en-ID" dirty="0" err="1"/>
              <a:t>cristarum</a:t>
            </a:r>
            <a:endParaRPr lang="en-ID" dirty="0"/>
          </a:p>
          <a:p>
            <a:pPr marL="0" lvl="0" indent="0" algn="just" rtl="0">
              <a:spcBef>
                <a:spcPts val="0"/>
              </a:spcBef>
              <a:spcAft>
                <a:spcPts val="0"/>
              </a:spcAft>
              <a:buNone/>
            </a:pPr>
            <a:r>
              <a:rPr lang="en-ID" dirty="0" err="1"/>
              <a:t>kurang</a:t>
            </a:r>
            <a:r>
              <a:rPr lang="en-ID" dirty="0"/>
              <a:t> </a:t>
            </a:r>
            <a:r>
              <a:rPr lang="en-ID" dirty="0" err="1"/>
              <a:t>dari</a:t>
            </a:r>
            <a:r>
              <a:rPr lang="en-ID" dirty="0"/>
              <a:t> 16 cm, </a:t>
            </a:r>
            <a:r>
              <a:rPr lang="en-ID" dirty="0" err="1"/>
              <a:t>kemungkinan</a:t>
            </a:r>
            <a:r>
              <a:rPr lang="en-ID" dirty="0"/>
              <a:t> </a:t>
            </a:r>
            <a:r>
              <a:rPr lang="en-ID" dirty="0" err="1"/>
              <a:t>besar</a:t>
            </a:r>
            <a:r>
              <a:rPr lang="en-ID" dirty="0"/>
              <a:t> </a:t>
            </a:r>
            <a:r>
              <a:rPr lang="en-ID" dirty="0" err="1"/>
              <a:t>terdapat</a:t>
            </a:r>
            <a:r>
              <a:rPr lang="en-ID" dirty="0"/>
              <a:t> </a:t>
            </a:r>
            <a:r>
              <a:rPr lang="en-ID" dirty="0" err="1"/>
              <a:t>kesempitan</a:t>
            </a:r>
            <a:r>
              <a:rPr lang="en-ID" dirty="0"/>
              <a:t> </a:t>
            </a:r>
            <a:r>
              <a:rPr lang="en-ID" dirty="0" err="1"/>
              <a:t>panggul</a:t>
            </a:r>
            <a:r>
              <a:rPr lang="en-ID" dirty="0"/>
              <a:t>. </a:t>
            </a:r>
          </a:p>
          <a:p>
            <a:pPr marL="0" lvl="0" indent="0" algn="just" rtl="0">
              <a:spcBef>
                <a:spcPts val="0"/>
              </a:spcBef>
              <a:spcAft>
                <a:spcPts val="0"/>
              </a:spcAft>
              <a:buNone/>
            </a:pPr>
            <a:r>
              <a:rPr lang="en-ID" dirty="0"/>
              <a:t>(3) </a:t>
            </a:r>
            <a:r>
              <a:rPr lang="en-ID" dirty="0" err="1"/>
              <a:t>Conjugata</a:t>
            </a:r>
            <a:r>
              <a:rPr lang="en-ID" dirty="0"/>
              <a:t> </a:t>
            </a:r>
            <a:r>
              <a:rPr lang="en-ID" dirty="0" err="1"/>
              <a:t>eksterna</a:t>
            </a:r>
            <a:r>
              <a:rPr lang="en-ID" dirty="0"/>
              <a:t> (</a:t>
            </a:r>
            <a:r>
              <a:rPr lang="en-ID" dirty="0" err="1"/>
              <a:t>boudeloge</a:t>
            </a:r>
            <a:r>
              <a:rPr lang="en-ID" dirty="0"/>
              <a:t>); Jarak </a:t>
            </a:r>
            <a:r>
              <a:rPr lang="en-ID" dirty="0" err="1"/>
              <a:t>antara</a:t>
            </a:r>
            <a:r>
              <a:rPr lang="en-ID" dirty="0"/>
              <a:t> </a:t>
            </a:r>
            <a:r>
              <a:rPr lang="en-ID" dirty="0" err="1"/>
              <a:t>tepi</a:t>
            </a:r>
            <a:r>
              <a:rPr lang="en-ID" dirty="0"/>
              <a:t> </a:t>
            </a:r>
            <a:r>
              <a:rPr lang="en-ID" dirty="0" err="1"/>
              <a:t>atas</a:t>
            </a:r>
            <a:r>
              <a:rPr lang="en-ID" dirty="0"/>
              <a:t> symphysis dan </a:t>
            </a:r>
            <a:r>
              <a:rPr lang="en-ID" dirty="0" err="1"/>
              <a:t>ujung</a:t>
            </a:r>
            <a:r>
              <a:rPr lang="en-ID" dirty="0"/>
              <a:t> </a:t>
            </a:r>
            <a:r>
              <a:rPr lang="en-ID" dirty="0" err="1"/>
              <a:t>prossesus</a:t>
            </a:r>
            <a:r>
              <a:rPr lang="en-ID" dirty="0"/>
              <a:t> </a:t>
            </a:r>
            <a:r>
              <a:rPr lang="en-ID" dirty="0" err="1"/>
              <a:t>spinosus</a:t>
            </a:r>
            <a:r>
              <a:rPr lang="en-ID" dirty="0"/>
              <a:t> </a:t>
            </a:r>
            <a:r>
              <a:rPr lang="en-ID" dirty="0" err="1"/>
              <a:t>ruas</a:t>
            </a:r>
            <a:r>
              <a:rPr lang="en-ID" dirty="0"/>
              <a:t> </a:t>
            </a:r>
            <a:r>
              <a:rPr lang="en-ID" dirty="0" err="1"/>
              <a:t>tulang</a:t>
            </a:r>
            <a:r>
              <a:rPr lang="en-ID" dirty="0"/>
              <a:t> </a:t>
            </a:r>
            <a:r>
              <a:rPr lang="en-ID" dirty="0" err="1"/>
              <a:t>lumbal</a:t>
            </a:r>
            <a:r>
              <a:rPr lang="en-ID" dirty="0"/>
              <a:t> </a:t>
            </a:r>
            <a:r>
              <a:rPr lang="en-ID" dirty="0" err="1"/>
              <a:t>ke</a:t>
            </a:r>
            <a:r>
              <a:rPr lang="en-ID" dirty="0"/>
              <a:t> V (18–20 cm); </a:t>
            </a:r>
            <a:r>
              <a:rPr lang="en-ID" dirty="0" err="1"/>
              <a:t>Bila</a:t>
            </a:r>
            <a:r>
              <a:rPr lang="en-ID" dirty="0"/>
              <a:t> diameter </a:t>
            </a:r>
            <a:r>
              <a:rPr lang="en-ID" dirty="0" err="1"/>
              <a:t>bouldelogue</a:t>
            </a:r>
            <a:r>
              <a:rPr lang="en-ID" dirty="0"/>
              <a:t> </a:t>
            </a:r>
            <a:r>
              <a:rPr lang="en-ID" dirty="0" err="1"/>
              <a:t>kurang</a:t>
            </a:r>
            <a:r>
              <a:rPr lang="en-ID" dirty="0"/>
              <a:t> </a:t>
            </a:r>
            <a:r>
              <a:rPr lang="en-ID" dirty="0" err="1"/>
              <a:t>dari</a:t>
            </a:r>
            <a:r>
              <a:rPr lang="en-ID" dirty="0"/>
              <a:t> 16 cm, </a:t>
            </a:r>
            <a:r>
              <a:rPr lang="en-ID" dirty="0" err="1"/>
              <a:t>kemungkinan</a:t>
            </a:r>
            <a:r>
              <a:rPr lang="en-ID" dirty="0"/>
              <a:t> </a:t>
            </a:r>
            <a:r>
              <a:rPr lang="en-ID" dirty="0" err="1"/>
              <a:t>terdapat</a:t>
            </a:r>
            <a:r>
              <a:rPr lang="en-ID" dirty="0"/>
              <a:t> </a:t>
            </a:r>
            <a:r>
              <a:rPr lang="en-ID" dirty="0" err="1"/>
              <a:t>kesempitan</a:t>
            </a:r>
            <a:r>
              <a:rPr lang="en-ID" dirty="0"/>
              <a:t> </a:t>
            </a:r>
            <a:r>
              <a:rPr lang="en-ID" dirty="0" err="1"/>
              <a:t>panggul</a:t>
            </a:r>
            <a:r>
              <a:rPr lang="en-ID" dirty="0"/>
              <a:t> </a:t>
            </a:r>
          </a:p>
          <a:p>
            <a:pPr marL="0" lvl="0" indent="0" algn="just" rtl="0">
              <a:spcBef>
                <a:spcPts val="0"/>
              </a:spcBef>
              <a:spcAft>
                <a:spcPts val="0"/>
              </a:spcAft>
              <a:buNone/>
            </a:pPr>
            <a:r>
              <a:rPr lang="en-ID" dirty="0"/>
              <a:t>(4) </a:t>
            </a:r>
            <a:r>
              <a:rPr lang="en-ID" dirty="0" err="1"/>
              <a:t>Ukuran</a:t>
            </a:r>
            <a:r>
              <a:rPr lang="en-ID" dirty="0"/>
              <a:t> </a:t>
            </a:r>
            <a:r>
              <a:rPr lang="en-ID" dirty="0" err="1"/>
              <a:t>Lingkar</a:t>
            </a:r>
            <a:r>
              <a:rPr lang="en-ID" dirty="0"/>
              <a:t> </a:t>
            </a:r>
            <a:r>
              <a:rPr lang="en-ID" dirty="0" err="1"/>
              <a:t>Panggul</a:t>
            </a:r>
            <a:r>
              <a:rPr lang="en-ID" dirty="0"/>
              <a:t>; Dari </a:t>
            </a:r>
            <a:r>
              <a:rPr lang="en-ID" dirty="0" err="1"/>
              <a:t>pinggir</a:t>
            </a:r>
            <a:r>
              <a:rPr lang="en-ID" dirty="0"/>
              <a:t> </a:t>
            </a:r>
            <a:r>
              <a:rPr lang="en-ID" dirty="0" err="1"/>
              <a:t>atas</a:t>
            </a:r>
            <a:r>
              <a:rPr lang="en-ID" dirty="0"/>
              <a:t> symphysis </a:t>
            </a:r>
            <a:r>
              <a:rPr lang="en-ID" dirty="0" err="1"/>
              <a:t>ke</a:t>
            </a:r>
            <a:r>
              <a:rPr lang="en-ID" dirty="0"/>
              <a:t> </a:t>
            </a:r>
            <a:r>
              <a:rPr lang="en-ID" dirty="0" err="1"/>
              <a:t>pertengahan</a:t>
            </a:r>
            <a:r>
              <a:rPr lang="en-ID" dirty="0"/>
              <a:t> </a:t>
            </a:r>
            <a:r>
              <a:rPr lang="en-ID" dirty="0" err="1"/>
              <a:t>antara</a:t>
            </a:r>
            <a:r>
              <a:rPr lang="en-ID" dirty="0"/>
              <a:t> SIAS dan trochanter mayor di </a:t>
            </a:r>
            <a:r>
              <a:rPr lang="en-ID" dirty="0" err="1"/>
              <a:t>satu</a:t>
            </a:r>
            <a:r>
              <a:rPr lang="en-ID" dirty="0"/>
              <a:t> </a:t>
            </a:r>
            <a:r>
              <a:rPr lang="en-ID" dirty="0" err="1"/>
              <a:t>sisi</a:t>
            </a:r>
            <a:r>
              <a:rPr lang="en-ID" dirty="0"/>
              <a:t> </a:t>
            </a:r>
            <a:r>
              <a:rPr lang="en-ID" dirty="0" err="1"/>
              <a:t>kemudian</a:t>
            </a:r>
            <a:r>
              <a:rPr lang="en-ID" dirty="0"/>
              <a:t> </a:t>
            </a:r>
            <a:r>
              <a:rPr lang="en-ID" dirty="0" err="1"/>
              <a:t>kembali</a:t>
            </a:r>
            <a:r>
              <a:rPr lang="en-ID" dirty="0"/>
              <a:t> </a:t>
            </a:r>
            <a:r>
              <a:rPr lang="en-ID" dirty="0" err="1"/>
              <a:t>melalui</a:t>
            </a:r>
            <a:r>
              <a:rPr lang="en-ID" dirty="0"/>
              <a:t> </a:t>
            </a:r>
            <a:r>
              <a:rPr lang="en-ID" dirty="0" err="1"/>
              <a:t>tempat</a:t>
            </a:r>
            <a:r>
              <a:rPr lang="en-ID" dirty="0"/>
              <a:t> yang </a:t>
            </a:r>
            <a:r>
              <a:rPr lang="en-ID" dirty="0" err="1"/>
              <a:t>sama</a:t>
            </a:r>
            <a:r>
              <a:rPr lang="en-ID" dirty="0"/>
              <a:t> di </a:t>
            </a:r>
            <a:r>
              <a:rPr lang="en-ID" dirty="0" err="1"/>
              <a:t>sisi</a:t>
            </a:r>
            <a:r>
              <a:rPr lang="en-ID" dirty="0"/>
              <a:t> yang lain. (80 – 90 cm) </a:t>
            </a:r>
          </a:p>
        </p:txBody>
      </p:sp>
    </p:spTree>
    <p:extLst>
      <p:ext uri="{BB962C8B-B14F-4D97-AF65-F5344CB8AC3E}">
        <p14:creationId xmlns:p14="http://schemas.microsoft.com/office/powerpoint/2010/main" val="3934941788"/>
      </p:ext>
    </p:extLst>
  </p:cSld>
  <p:clrMapOvr>
    <a:masterClrMapping/>
  </p:clrMapOvr>
</p:sld>
</file>

<file path=ppt/theme/theme1.xml><?xml version="1.0" encoding="utf-8"?>
<a:theme xmlns:a="http://schemas.openxmlformats.org/drawingml/2006/main" name="Preeclampsia in Pregnancy Case Study by Slidesgo">
  <a:themeElements>
    <a:clrScheme name="Simple Light">
      <a:dk1>
        <a:srgbClr val="091C23"/>
      </a:dk1>
      <a:lt1>
        <a:srgbClr val="FFFFFF"/>
      </a:lt1>
      <a:dk2>
        <a:srgbClr val="FFE6E3"/>
      </a:dk2>
      <a:lt2>
        <a:srgbClr val="FF4537"/>
      </a:lt2>
      <a:accent1>
        <a:srgbClr val="FF8176"/>
      </a:accent1>
      <a:accent2>
        <a:srgbClr val="FFB700"/>
      </a:accent2>
      <a:accent3>
        <a:srgbClr val="EA8E0A"/>
      </a:accent3>
      <a:accent4>
        <a:srgbClr val="35A58A"/>
      </a:accent4>
      <a:accent5>
        <a:srgbClr val="70E0BE"/>
      </a:accent5>
      <a:accent6>
        <a:srgbClr val="566F94"/>
      </a:accent6>
      <a:hlink>
        <a:srgbClr val="091C2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TotalTime>
  <Words>1081</Words>
  <Application>Microsoft Office PowerPoint</Application>
  <PresentationFormat>On-screen Show (16:9)</PresentationFormat>
  <Paragraphs>107</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Google Sans</vt:lpstr>
      <vt:lpstr>Arial</vt:lpstr>
      <vt:lpstr>Jost</vt:lpstr>
      <vt:lpstr>Epilogue</vt:lpstr>
      <vt:lpstr>Open Sans</vt:lpstr>
      <vt:lpstr>Preeclampsia in Pregnancy Case Study by Slidesgo</vt:lpstr>
      <vt:lpstr>Pemeriksaan Dasar Kehamilan</vt:lpstr>
      <vt:lpstr>Pemeriksaan ANC (Antenatal Care) merupakan pemeriksaan kehamilan yang bertujuan untuk meningkatkan kesehatan fisik dan mental pada ibu hamil secara optimal, hingga mampu menghadapi masa persalinan, nifas, persiapan pemberian ASI secara eksklusif, serta kembalinya kesehatan alat reproduksi dengan wajar.</vt:lpstr>
      <vt:lpstr>Langkah Pemeriksaan Ibu Hamil</vt:lpstr>
      <vt:lpstr>Keadaan Umum</vt:lpstr>
      <vt:lpstr>Antropometri </vt:lpstr>
      <vt:lpstr>Vital Sign </vt:lpstr>
      <vt:lpstr>Pemeriksaan head to toe</vt:lpstr>
      <vt:lpstr>Cont’</vt:lpstr>
      <vt:lpstr>Cont’</vt:lpstr>
      <vt:lpstr>Pemeriksaan Leopold</vt:lpstr>
      <vt:lpstr>Pemeriksaan Penunjang</vt:lpstr>
      <vt:lpstr>Thanks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Pemeriksaan Dasar Kehamilan</dc:title>
  <cp:lastModifiedBy>Thinkpad</cp:lastModifiedBy>
  <cp:revision>18</cp:revision>
  <dcterms:modified xsi:type="dcterms:W3CDTF">2025-02-17T01:36:01Z</dcterms:modified>
</cp:coreProperties>
</file>