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87" r:id="rId4"/>
    <p:sldId id="281" r:id="rId5"/>
    <p:sldId id="293" r:id="rId6"/>
    <p:sldId id="295" r:id="rId7"/>
    <p:sldId id="294" r:id="rId8"/>
    <p:sldId id="296" r:id="rId9"/>
    <p:sldId id="297" r:id="rId10"/>
    <p:sldId id="298" r:id="rId11"/>
    <p:sldId id="299" r:id="rId12"/>
    <p:sldId id="300" r:id="rId13"/>
    <p:sldId id="301" r:id="rId14"/>
  </p:sldIdLst>
  <p:sldSz cx="12190413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3C5C0"/>
    <a:srgbClr val="87B3AD"/>
    <a:srgbClr val="FCC2A2"/>
    <a:srgbClr val="7C754A"/>
    <a:srgbClr val="3F6560"/>
    <a:srgbClr val="366857"/>
    <a:srgbClr val="9D3D07"/>
    <a:srgbClr val="FBFAF7"/>
    <a:srgbClr val="F0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7" autoAdjust="0"/>
    <p:restoredTop sz="94660"/>
  </p:normalViewPr>
  <p:slideViewPr>
    <p:cSldViewPr showGuides="1">
      <p:cViewPr varScale="1">
        <p:scale>
          <a:sx n="82" d="100"/>
          <a:sy n="82" d="100"/>
        </p:scale>
        <p:origin x="893" y="6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BCE2-B86F-4169-BBCD-B69BBE60F12A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C7049-8CBC-46D3-920B-849C52A69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25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10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1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7263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C7049-8CBC-46D3-920B-849C52A6974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11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2309378"/>
      </p:ext>
    </p:extLst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649335"/>
      </p:ext>
    </p:extLst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483780"/>
      </p:ext>
    </p:extLst>
  </p:cSld>
  <p:clrMapOvr>
    <a:masterClrMapping/>
  </p:clrMapOvr>
  <p:transition spd="slow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24202"/>
      </p:ext>
    </p:extLst>
  </p:cSld>
  <p:clrMapOvr>
    <a:masterClrMapping/>
  </p:clrMapOvr>
  <p:transition spd="slow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742588"/>
      </p:ext>
    </p:extLst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636028"/>
      </p:ext>
    </p:extLst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245638"/>
      </p:ext>
    </p:extLst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957991"/>
      </p:ext>
    </p:extLst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370183"/>
      </p:ext>
    </p:extLst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454886"/>
      </p:ext>
    </p:extLst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982243"/>
      </p:ext>
    </p:extLst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0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D561-B7E3-4F94-9379-9CB25A306B36}" type="datetimeFigureOut">
              <a:rPr lang="zh-CN" altLang="en-US" smtClean="0"/>
              <a:t>2022/4/26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8E4D-5308-47CF-B3CA-0AC6A277B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23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" y="-8200"/>
            <a:ext cx="12190412" cy="6866201"/>
          </a:xfrm>
          <a:prstGeom prst="rect">
            <a:avLst/>
          </a:prstGeom>
          <a:solidFill>
            <a:srgbClr val="FBFA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1429508" y="483396"/>
            <a:ext cx="8345600" cy="2553582"/>
            <a:chOff x="461001" y="460264"/>
            <a:chExt cx="11092484" cy="3394072"/>
          </a:xfrm>
        </p:grpSpPr>
        <p:grpSp>
          <p:nvGrpSpPr>
            <p:cNvPr id="23" name="组合 22"/>
            <p:cNvGrpSpPr/>
            <p:nvPr/>
          </p:nvGrpSpPr>
          <p:grpSpPr>
            <a:xfrm>
              <a:off x="461001" y="460264"/>
              <a:ext cx="2394265" cy="3374847"/>
              <a:chOff x="685932" y="2564734"/>
              <a:chExt cx="1795932" cy="3374847"/>
            </a:xfrm>
          </p:grpSpPr>
          <p:grpSp>
            <p:nvGrpSpPr>
              <p:cNvPr id="24" name="Group 8"/>
              <p:cNvGrpSpPr>
                <a:grpSpLocks/>
              </p:cNvGrpSpPr>
              <p:nvPr/>
            </p:nvGrpSpPr>
            <p:grpSpPr bwMode="auto">
              <a:xfrm>
                <a:off x="1706389" y="2691730"/>
                <a:ext cx="144462" cy="1339850"/>
                <a:chOff x="1791" y="1384"/>
                <a:chExt cx="91" cy="844"/>
              </a:xfrm>
            </p:grpSpPr>
            <p:sp>
              <p:nvSpPr>
                <p:cNvPr id="39" name="Line 9"/>
                <p:cNvSpPr>
                  <a:spLocks noChangeShapeType="1"/>
                </p:cNvSpPr>
                <p:nvPr/>
              </p:nvSpPr>
              <p:spPr bwMode="auto">
                <a:xfrm>
                  <a:off x="1837" y="1457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0" name="Oval 22"/>
                <p:cNvSpPr>
                  <a:spLocks noChangeArrowheads="1"/>
                </p:cNvSpPr>
                <p:nvPr/>
              </p:nvSpPr>
              <p:spPr bwMode="auto">
                <a:xfrm>
                  <a:off x="1791" y="1384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25" name="Group 14"/>
              <p:cNvGrpSpPr>
                <a:grpSpLocks/>
              </p:cNvGrpSpPr>
              <p:nvPr/>
            </p:nvGrpSpPr>
            <p:grpSpPr bwMode="auto">
              <a:xfrm>
                <a:off x="1519206" y="2564734"/>
                <a:ext cx="503236" cy="1395416"/>
                <a:chOff x="719" y="1304"/>
                <a:chExt cx="317" cy="879"/>
              </a:xfrm>
            </p:grpSpPr>
            <p:sp>
              <p:nvSpPr>
                <p:cNvPr id="35" name="Line 15"/>
                <p:cNvSpPr>
                  <a:spLocks noChangeShapeType="1"/>
                </p:cNvSpPr>
                <p:nvPr/>
              </p:nvSpPr>
              <p:spPr bwMode="auto">
                <a:xfrm>
                  <a:off x="862" y="1412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36" name="Group 34"/>
                <p:cNvGrpSpPr>
                  <a:grpSpLocks/>
                </p:cNvGrpSpPr>
                <p:nvPr/>
              </p:nvGrpSpPr>
              <p:grpSpPr bwMode="auto">
                <a:xfrm>
                  <a:off x="719" y="1304"/>
                  <a:ext cx="317" cy="317"/>
                  <a:chOff x="2629" y="1112"/>
                  <a:chExt cx="317" cy="317"/>
                </a:xfrm>
              </p:grpSpPr>
              <p:sp>
                <p:nvSpPr>
                  <p:cNvPr id="37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2718" y="1179"/>
                    <a:ext cx="159" cy="159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zh-CN" altLang="en-US" sz="4800" b="0">
                      <a:solidFill>
                        <a:schemeClr val="tx1"/>
                      </a:solidFill>
                      <a:ea typeface="宋体" charset="-122"/>
                    </a:endParaRPr>
                  </a:p>
                </p:txBody>
              </p:sp>
              <p:sp>
                <p:nvSpPr>
                  <p:cNvPr id="3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2629" y="1112"/>
                    <a:ext cx="317" cy="31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spcBef>
                        <a:spcPct val="0"/>
                      </a:spcBef>
                    </a:pPr>
                    <a:endParaRPr lang="zh-CN" altLang="en-US" sz="4800" b="0">
                      <a:solidFill>
                        <a:schemeClr val="tx1"/>
                      </a:solidFill>
                      <a:ea typeface="宋体" charset="-122"/>
                    </a:endParaRPr>
                  </a:p>
                </p:txBody>
              </p:sp>
            </p:grpSp>
          </p:grpSp>
          <p:grpSp>
            <p:nvGrpSpPr>
              <p:cNvPr id="26" name="Group 20"/>
              <p:cNvGrpSpPr>
                <a:grpSpLocks/>
              </p:cNvGrpSpPr>
              <p:nvPr/>
            </p:nvGrpSpPr>
            <p:grpSpPr bwMode="auto">
              <a:xfrm>
                <a:off x="685932" y="3056591"/>
                <a:ext cx="1795932" cy="2882990"/>
                <a:chOff x="586" y="2024"/>
                <a:chExt cx="943" cy="1514"/>
              </a:xfrm>
            </p:grpSpPr>
            <p:pic>
              <p:nvPicPr>
                <p:cNvPr id="27" name="Picture 21" descr="阴影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8" y="2103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" name="AutoShape 22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586" y="2024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" name="Freeform 23"/>
                <p:cNvSpPr>
                  <a:spLocks/>
                </p:cNvSpPr>
                <p:nvPr/>
              </p:nvSpPr>
              <p:spPr bwMode="auto">
                <a:xfrm>
                  <a:off x="748" y="2168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30" name="Picture 24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8" y="3197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25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57" y="2091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2" name="Freeform 26"/>
                <p:cNvSpPr>
                  <a:spLocks noEditPoints="1"/>
                </p:cNvSpPr>
                <p:nvPr/>
              </p:nvSpPr>
              <p:spPr bwMode="auto">
                <a:xfrm>
                  <a:off x="842" y="2296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chemeClr val="bg1">
                    <a:alpha val="16862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156" y="2618"/>
                  <a:ext cx="290" cy="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20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  <p:sp>
              <p:nvSpPr>
                <p:cNvPr id="34" name="Text Box 28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096" y="2216"/>
                  <a:ext cx="97" cy="322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600" baseline="-25000" dirty="0">
                    <a:solidFill>
                      <a:schemeClr val="accent2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41" name="组合 40"/>
            <p:cNvGrpSpPr/>
            <p:nvPr/>
          </p:nvGrpSpPr>
          <p:grpSpPr>
            <a:xfrm>
              <a:off x="6847723" y="587261"/>
              <a:ext cx="2160835" cy="3267075"/>
              <a:chOff x="4427364" y="2682205"/>
              <a:chExt cx="1620837" cy="3267075"/>
            </a:xfrm>
          </p:grpSpPr>
          <p:grpSp>
            <p:nvGrpSpPr>
              <p:cNvPr id="42" name="Group 5"/>
              <p:cNvGrpSpPr>
                <a:grpSpLocks/>
              </p:cNvGrpSpPr>
              <p:nvPr/>
            </p:nvGrpSpPr>
            <p:grpSpPr bwMode="auto">
              <a:xfrm>
                <a:off x="5329064" y="2682205"/>
                <a:ext cx="144462" cy="1312863"/>
                <a:chOff x="2779" y="1366"/>
                <a:chExt cx="91" cy="827"/>
              </a:xfrm>
            </p:grpSpPr>
            <p:sp>
              <p:nvSpPr>
                <p:cNvPr id="52" name="Line 6"/>
                <p:cNvSpPr>
                  <a:spLocks noChangeShapeType="1"/>
                </p:cNvSpPr>
                <p:nvPr/>
              </p:nvSpPr>
              <p:spPr bwMode="auto">
                <a:xfrm>
                  <a:off x="2824" y="1422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3" name="Oval 21"/>
                <p:cNvSpPr>
                  <a:spLocks noChangeArrowheads="1"/>
                </p:cNvSpPr>
                <p:nvPr/>
              </p:nvSpPr>
              <p:spPr bwMode="auto">
                <a:xfrm>
                  <a:off x="2779" y="1366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43" name="Group 38"/>
              <p:cNvGrpSpPr>
                <a:grpSpLocks/>
              </p:cNvGrpSpPr>
              <p:nvPr/>
            </p:nvGrpSpPr>
            <p:grpSpPr bwMode="auto">
              <a:xfrm>
                <a:off x="4427364" y="3347368"/>
                <a:ext cx="1620837" cy="2601912"/>
                <a:chOff x="1483" y="2029"/>
                <a:chExt cx="943" cy="1514"/>
              </a:xfrm>
            </p:grpSpPr>
            <p:pic>
              <p:nvPicPr>
                <p:cNvPr id="44" name="Picture 39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5" name="AutoShape 40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47" name="Picture 42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43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" name="Freeform 44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041" y="2562"/>
                  <a:ext cx="321" cy="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20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</p:grpSp>
        </p:grpSp>
        <p:grpSp>
          <p:nvGrpSpPr>
            <p:cNvPr id="54" name="组合 53"/>
            <p:cNvGrpSpPr/>
            <p:nvPr/>
          </p:nvGrpSpPr>
          <p:grpSpPr>
            <a:xfrm>
              <a:off x="9392651" y="566628"/>
              <a:ext cx="2160834" cy="3260725"/>
              <a:chOff x="6335537" y="2688555"/>
              <a:chExt cx="1620836" cy="3260725"/>
            </a:xfrm>
          </p:grpSpPr>
          <p:grpSp>
            <p:nvGrpSpPr>
              <p:cNvPr id="55" name="Group 11"/>
              <p:cNvGrpSpPr>
                <a:grpSpLocks/>
              </p:cNvGrpSpPr>
              <p:nvPr/>
            </p:nvGrpSpPr>
            <p:grpSpPr bwMode="auto">
              <a:xfrm>
                <a:off x="7237239" y="2688555"/>
                <a:ext cx="144462" cy="1306513"/>
                <a:chOff x="3810" y="1382"/>
                <a:chExt cx="91" cy="823"/>
              </a:xfrm>
            </p:grpSpPr>
            <p:sp>
              <p:nvSpPr>
                <p:cNvPr id="65" name="Line 12"/>
                <p:cNvSpPr>
                  <a:spLocks noChangeShapeType="1"/>
                </p:cNvSpPr>
                <p:nvPr/>
              </p:nvSpPr>
              <p:spPr bwMode="auto">
                <a:xfrm>
                  <a:off x="3855" y="1434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6" name="Oval 27"/>
                <p:cNvSpPr>
                  <a:spLocks noChangeArrowheads="1"/>
                </p:cNvSpPr>
                <p:nvPr/>
              </p:nvSpPr>
              <p:spPr bwMode="auto">
                <a:xfrm>
                  <a:off x="3810" y="1382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56" name="Group 47"/>
              <p:cNvGrpSpPr>
                <a:grpSpLocks/>
              </p:cNvGrpSpPr>
              <p:nvPr/>
            </p:nvGrpSpPr>
            <p:grpSpPr bwMode="auto">
              <a:xfrm>
                <a:off x="6335537" y="3347368"/>
                <a:ext cx="1620836" cy="2601912"/>
                <a:chOff x="1483" y="2029"/>
                <a:chExt cx="943" cy="1514"/>
              </a:xfrm>
            </p:grpSpPr>
            <p:pic>
              <p:nvPicPr>
                <p:cNvPr id="57" name="Picture 48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8" name="AutoShape 49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9" name="Freeform 50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60" name="Picture 51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" name="Picture 52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2" name="Freeform 53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4" name="Text Box 55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978" y="2220"/>
                  <a:ext cx="107" cy="309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000" baseline="-2500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67" name="组合 66"/>
            <p:cNvGrpSpPr/>
            <p:nvPr/>
          </p:nvGrpSpPr>
          <p:grpSpPr>
            <a:xfrm>
              <a:off x="3129243" y="596026"/>
              <a:ext cx="2160832" cy="3257550"/>
              <a:chOff x="791985" y="2691730"/>
              <a:chExt cx="1620835" cy="3257550"/>
            </a:xfrm>
          </p:grpSpPr>
          <p:grpSp>
            <p:nvGrpSpPr>
              <p:cNvPr id="68" name="Group 8"/>
              <p:cNvGrpSpPr>
                <a:grpSpLocks/>
              </p:cNvGrpSpPr>
              <p:nvPr/>
            </p:nvGrpSpPr>
            <p:grpSpPr bwMode="auto">
              <a:xfrm>
                <a:off x="1706389" y="2691730"/>
                <a:ext cx="144462" cy="1339850"/>
                <a:chOff x="1791" y="1384"/>
                <a:chExt cx="91" cy="844"/>
              </a:xfrm>
            </p:grpSpPr>
            <p:sp>
              <p:nvSpPr>
                <p:cNvPr id="78" name="Line 9"/>
                <p:cNvSpPr>
                  <a:spLocks noChangeShapeType="1"/>
                </p:cNvSpPr>
                <p:nvPr/>
              </p:nvSpPr>
              <p:spPr bwMode="auto">
                <a:xfrm>
                  <a:off x="1837" y="1457"/>
                  <a:ext cx="0" cy="771"/>
                </a:xfrm>
                <a:prstGeom prst="line">
                  <a:avLst/>
                </a:prstGeom>
                <a:noFill/>
                <a:ln w="9525">
                  <a:solidFill>
                    <a:srgbClr val="62626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9" name="Oval 22"/>
                <p:cNvSpPr>
                  <a:spLocks noChangeArrowheads="1"/>
                </p:cNvSpPr>
                <p:nvPr/>
              </p:nvSpPr>
              <p:spPr bwMode="auto">
                <a:xfrm>
                  <a:off x="1791" y="1384"/>
                  <a:ext cx="91" cy="91"/>
                </a:xfrm>
                <a:prstGeom prst="ellipse">
                  <a:avLst/>
                </a:prstGeom>
                <a:solidFill>
                  <a:srgbClr val="7D7D7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spcBef>
                      <a:spcPct val="0"/>
                    </a:spcBef>
                  </a:pPr>
                  <a:endParaRPr lang="zh-CN" altLang="en-US" sz="4800" b="0">
                    <a:solidFill>
                      <a:schemeClr val="tx1"/>
                    </a:solidFill>
                    <a:ea typeface="宋体" charset="-122"/>
                  </a:endParaRPr>
                </a:p>
              </p:txBody>
            </p:sp>
          </p:grpSp>
          <p:grpSp>
            <p:nvGrpSpPr>
              <p:cNvPr id="69" name="Group 29"/>
              <p:cNvGrpSpPr>
                <a:grpSpLocks/>
              </p:cNvGrpSpPr>
              <p:nvPr/>
            </p:nvGrpSpPr>
            <p:grpSpPr bwMode="auto">
              <a:xfrm>
                <a:off x="791985" y="3345780"/>
                <a:ext cx="1620835" cy="2603500"/>
                <a:chOff x="1483" y="2029"/>
                <a:chExt cx="943" cy="1514"/>
              </a:xfrm>
            </p:grpSpPr>
            <p:pic>
              <p:nvPicPr>
                <p:cNvPr id="70" name="Picture 30" descr="阴影2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5" y="2108"/>
                  <a:ext cx="851" cy="1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1" name="AutoShape 31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83" y="2029"/>
                  <a:ext cx="679" cy="1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" name="Freeform 32"/>
                <p:cNvSpPr>
                  <a:spLocks/>
                </p:cNvSpPr>
                <p:nvPr/>
              </p:nvSpPr>
              <p:spPr bwMode="auto">
                <a:xfrm>
                  <a:off x="1645" y="2173"/>
                  <a:ext cx="681" cy="1270"/>
                </a:xfrm>
                <a:custGeom>
                  <a:avLst/>
                  <a:gdLst>
                    <a:gd name="T0" fmla="*/ 137 w 545"/>
                    <a:gd name="T1" fmla="*/ 764 h 1017"/>
                    <a:gd name="T2" fmla="*/ 137 w 545"/>
                    <a:gd name="T3" fmla="*/ 0 h 1017"/>
                    <a:gd name="T4" fmla="*/ 412 w 545"/>
                    <a:gd name="T5" fmla="*/ 0 h 1017"/>
                    <a:gd name="T6" fmla="*/ 652 w 545"/>
                    <a:gd name="T7" fmla="*/ 1 h 1017"/>
                    <a:gd name="T8" fmla="*/ 846 w 545"/>
                    <a:gd name="T9" fmla="*/ 5 h 1017"/>
                    <a:gd name="T10" fmla="*/ 848 w 545"/>
                    <a:gd name="T11" fmla="*/ 1279 h 1017"/>
                    <a:gd name="T12" fmla="*/ 833 w 545"/>
                    <a:gd name="T13" fmla="*/ 1311 h 1017"/>
                    <a:gd name="T14" fmla="*/ 761 w 545"/>
                    <a:gd name="T15" fmla="*/ 1374 h 1017"/>
                    <a:gd name="T16" fmla="*/ 577 w 545"/>
                    <a:gd name="T17" fmla="*/ 1530 h 1017"/>
                    <a:gd name="T18" fmla="*/ 482 w 545"/>
                    <a:gd name="T19" fmla="*/ 1586 h 1017"/>
                    <a:gd name="T20" fmla="*/ 430 w 545"/>
                    <a:gd name="T21" fmla="*/ 1586 h 1017"/>
                    <a:gd name="T22" fmla="*/ 344 w 545"/>
                    <a:gd name="T23" fmla="*/ 1575 h 1017"/>
                    <a:gd name="T24" fmla="*/ 0 w 545"/>
                    <a:gd name="T25" fmla="*/ 1504 h 1017"/>
                    <a:gd name="T26" fmla="*/ 137 w 545"/>
                    <a:gd name="T27" fmla="*/ 764 h 10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45" h="1017">
                      <a:moveTo>
                        <a:pt x="88" y="490"/>
                      </a:moveTo>
                      <a:cubicBezTo>
                        <a:pt x="88" y="198"/>
                        <a:pt x="88" y="0"/>
                        <a:pt x="88" y="0"/>
                      </a:cubicBezTo>
                      <a:cubicBezTo>
                        <a:pt x="264" y="0"/>
                        <a:pt x="264" y="0"/>
                        <a:pt x="264" y="0"/>
                      </a:cubicBezTo>
                      <a:cubicBezTo>
                        <a:pt x="418" y="1"/>
                        <a:pt x="418" y="1"/>
                        <a:pt x="418" y="1"/>
                      </a:cubicBezTo>
                      <a:cubicBezTo>
                        <a:pt x="542" y="3"/>
                        <a:pt x="542" y="3"/>
                        <a:pt x="542" y="3"/>
                      </a:cubicBezTo>
                      <a:cubicBezTo>
                        <a:pt x="542" y="3"/>
                        <a:pt x="545" y="621"/>
                        <a:pt x="543" y="820"/>
                      </a:cubicBezTo>
                      <a:cubicBezTo>
                        <a:pt x="543" y="820"/>
                        <a:pt x="544" y="829"/>
                        <a:pt x="534" y="841"/>
                      </a:cubicBezTo>
                      <a:cubicBezTo>
                        <a:pt x="530" y="846"/>
                        <a:pt x="534" y="842"/>
                        <a:pt x="487" y="881"/>
                      </a:cubicBezTo>
                      <a:cubicBezTo>
                        <a:pt x="430" y="930"/>
                        <a:pt x="370" y="981"/>
                        <a:pt x="370" y="981"/>
                      </a:cubicBezTo>
                      <a:cubicBezTo>
                        <a:pt x="370" y="981"/>
                        <a:pt x="333" y="1017"/>
                        <a:pt x="309" y="1017"/>
                      </a:cubicBezTo>
                      <a:cubicBezTo>
                        <a:pt x="293" y="1017"/>
                        <a:pt x="275" y="1017"/>
                        <a:pt x="275" y="1017"/>
                      </a:cubicBezTo>
                      <a:cubicBezTo>
                        <a:pt x="240" y="1012"/>
                        <a:pt x="263" y="1015"/>
                        <a:pt x="220" y="1010"/>
                      </a:cubicBezTo>
                      <a:cubicBezTo>
                        <a:pt x="98" y="994"/>
                        <a:pt x="0" y="964"/>
                        <a:pt x="0" y="964"/>
                      </a:cubicBezTo>
                      <a:cubicBezTo>
                        <a:pt x="0" y="964"/>
                        <a:pt x="88" y="915"/>
                        <a:pt x="88" y="49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pic>
              <p:nvPicPr>
                <p:cNvPr id="73" name="Picture 33" descr="卷边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15" y="3202"/>
                  <a:ext cx="318" cy="2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4" name="Picture 34" descr="钉子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8" y="2096"/>
                  <a:ext cx="204" cy="2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5" name="Freeform 35"/>
                <p:cNvSpPr>
                  <a:spLocks noEditPoints="1"/>
                </p:cNvSpPr>
                <p:nvPr/>
              </p:nvSpPr>
              <p:spPr bwMode="auto">
                <a:xfrm>
                  <a:off x="1739" y="2301"/>
                  <a:ext cx="635" cy="277"/>
                </a:xfrm>
                <a:custGeom>
                  <a:avLst/>
                  <a:gdLst>
                    <a:gd name="T0" fmla="*/ 244 w 504"/>
                    <a:gd name="T1" fmla="*/ 106 h 220"/>
                    <a:gd name="T2" fmla="*/ 214 w 504"/>
                    <a:gd name="T3" fmla="*/ 118 h 220"/>
                    <a:gd name="T4" fmla="*/ 142 w 504"/>
                    <a:gd name="T5" fmla="*/ 157 h 220"/>
                    <a:gd name="T6" fmla="*/ 87 w 504"/>
                    <a:gd name="T7" fmla="*/ 194 h 220"/>
                    <a:gd name="T8" fmla="*/ 170 w 504"/>
                    <a:gd name="T9" fmla="*/ 175 h 220"/>
                    <a:gd name="T10" fmla="*/ 93 w 504"/>
                    <a:gd name="T11" fmla="*/ 214 h 220"/>
                    <a:gd name="T12" fmla="*/ 106 w 504"/>
                    <a:gd name="T13" fmla="*/ 214 h 220"/>
                    <a:gd name="T14" fmla="*/ 72 w 504"/>
                    <a:gd name="T15" fmla="*/ 227 h 220"/>
                    <a:gd name="T16" fmla="*/ 60 w 504"/>
                    <a:gd name="T17" fmla="*/ 251 h 220"/>
                    <a:gd name="T18" fmla="*/ 62 w 504"/>
                    <a:gd name="T19" fmla="*/ 252 h 220"/>
                    <a:gd name="T20" fmla="*/ 11 w 504"/>
                    <a:gd name="T21" fmla="*/ 281 h 220"/>
                    <a:gd name="T22" fmla="*/ 129 w 504"/>
                    <a:gd name="T23" fmla="*/ 240 h 220"/>
                    <a:gd name="T24" fmla="*/ 105 w 504"/>
                    <a:gd name="T25" fmla="*/ 259 h 220"/>
                    <a:gd name="T26" fmla="*/ 111 w 504"/>
                    <a:gd name="T27" fmla="*/ 263 h 220"/>
                    <a:gd name="T28" fmla="*/ 59 w 504"/>
                    <a:gd name="T29" fmla="*/ 288 h 220"/>
                    <a:gd name="T30" fmla="*/ 89 w 504"/>
                    <a:gd name="T31" fmla="*/ 282 h 220"/>
                    <a:gd name="T32" fmla="*/ 108 w 504"/>
                    <a:gd name="T33" fmla="*/ 280 h 220"/>
                    <a:gd name="T34" fmla="*/ 73 w 504"/>
                    <a:gd name="T35" fmla="*/ 301 h 220"/>
                    <a:gd name="T36" fmla="*/ 145 w 504"/>
                    <a:gd name="T37" fmla="*/ 307 h 220"/>
                    <a:gd name="T38" fmla="*/ 122 w 504"/>
                    <a:gd name="T39" fmla="*/ 326 h 220"/>
                    <a:gd name="T40" fmla="*/ 176 w 504"/>
                    <a:gd name="T41" fmla="*/ 324 h 220"/>
                    <a:gd name="T42" fmla="*/ 195 w 504"/>
                    <a:gd name="T43" fmla="*/ 341 h 220"/>
                    <a:gd name="T44" fmla="*/ 257 w 504"/>
                    <a:gd name="T45" fmla="*/ 332 h 220"/>
                    <a:gd name="T46" fmla="*/ 397 w 504"/>
                    <a:gd name="T47" fmla="*/ 298 h 220"/>
                    <a:gd name="T48" fmla="*/ 672 w 504"/>
                    <a:gd name="T49" fmla="*/ 188 h 220"/>
                    <a:gd name="T50" fmla="*/ 707 w 504"/>
                    <a:gd name="T51" fmla="*/ 167 h 220"/>
                    <a:gd name="T52" fmla="*/ 672 w 504"/>
                    <a:gd name="T53" fmla="*/ 170 h 220"/>
                    <a:gd name="T54" fmla="*/ 701 w 504"/>
                    <a:gd name="T55" fmla="*/ 141 h 220"/>
                    <a:gd name="T56" fmla="*/ 649 w 504"/>
                    <a:gd name="T57" fmla="*/ 155 h 220"/>
                    <a:gd name="T58" fmla="*/ 703 w 504"/>
                    <a:gd name="T59" fmla="*/ 135 h 220"/>
                    <a:gd name="T60" fmla="*/ 751 w 504"/>
                    <a:gd name="T61" fmla="*/ 102 h 220"/>
                    <a:gd name="T62" fmla="*/ 743 w 504"/>
                    <a:gd name="T63" fmla="*/ 99 h 220"/>
                    <a:gd name="T64" fmla="*/ 735 w 504"/>
                    <a:gd name="T65" fmla="*/ 97 h 220"/>
                    <a:gd name="T66" fmla="*/ 688 w 504"/>
                    <a:gd name="T67" fmla="*/ 106 h 220"/>
                    <a:gd name="T68" fmla="*/ 709 w 504"/>
                    <a:gd name="T69" fmla="*/ 89 h 220"/>
                    <a:gd name="T70" fmla="*/ 724 w 504"/>
                    <a:gd name="T71" fmla="*/ 76 h 220"/>
                    <a:gd name="T72" fmla="*/ 724 w 504"/>
                    <a:gd name="T73" fmla="*/ 69 h 220"/>
                    <a:gd name="T74" fmla="*/ 694 w 504"/>
                    <a:gd name="T75" fmla="*/ 78 h 220"/>
                    <a:gd name="T76" fmla="*/ 684 w 504"/>
                    <a:gd name="T77" fmla="*/ 76 h 220"/>
                    <a:gd name="T78" fmla="*/ 704 w 504"/>
                    <a:gd name="T79" fmla="*/ 62 h 220"/>
                    <a:gd name="T80" fmla="*/ 684 w 504"/>
                    <a:gd name="T81" fmla="*/ 35 h 220"/>
                    <a:gd name="T82" fmla="*/ 655 w 504"/>
                    <a:gd name="T83" fmla="*/ 33 h 220"/>
                    <a:gd name="T84" fmla="*/ 659 w 504"/>
                    <a:gd name="T85" fmla="*/ 14 h 220"/>
                    <a:gd name="T86" fmla="*/ 598 w 504"/>
                    <a:gd name="T87" fmla="*/ 11 h 220"/>
                    <a:gd name="T88" fmla="*/ 554 w 504"/>
                    <a:gd name="T89" fmla="*/ 10 h 220"/>
                    <a:gd name="T90" fmla="*/ 554 w 504"/>
                    <a:gd name="T91" fmla="*/ 10 h 220"/>
                    <a:gd name="T92" fmla="*/ 625 w 504"/>
                    <a:gd name="T93" fmla="*/ 24 h 220"/>
                    <a:gd name="T94" fmla="*/ 668 w 504"/>
                    <a:gd name="T95" fmla="*/ 31 h 220"/>
                    <a:gd name="T96" fmla="*/ 790 w 504"/>
                    <a:gd name="T97" fmla="*/ 69 h 220"/>
                    <a:gd name="T98" fmla="*/ 746 w 504"/>
                    <a:gd name="T99" fmla="*/ 98 h 220"/>
                    <a:gd name="T100" fmla="*/ 234 w 504"/>
                    <a:gd name="T101" fmla="*/ 111 h 220"/>
                    <a:gd name="T102" fmla="*/ 666 w 504"/>
                    <a:gd name="T103" fmla="*/ 164 h 220"/>
                    <a:gd name="T104" fmla="*/ 129 w 504"/>
                    <a:gd name="T105" fmla="*/ 189 h 220"/>
                    <a:gd name="T106" fmla="*/ 54 w 504"/>
                    <a:gd name="T107" fmla="*/ 253 h 220"/>
                    <a:gd name="T108" fmla="*/ 106 w 504"/>
                    <a:gd name="T109" fmla="*/ 277 h 220"/>
                    <a:gd name="T110" fmla="*/ 192 w 504"/>
                    <a:gd name="T111" fmla="*/ 322 h 220"/>
                    <a:gd name="T112" fmla="*/ 184 w 504"/>
                    <a:gd name="T113" fmla="*/ 325 h 220"/>
                    <a:gd name="T114" fmla="*/ 256 w 504"/>
                    <a:gd name="T115" fmla="*/ 337 h 220"/>
                    <a:gd name="T116" fmla="*/ 252 w 504"/>
                    <a:gd name="T117" fmla="*/ 348 h 220"/>
                    <a:gd name="T118" fmla="*/ 562 w 504"/>
                    <a:gd name="T119" fmla="*/ 0 h 220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0" t="0" r="r" b="b"/>
                  <a:pathLst>
                    <a:path w="504" h="220">
                      <a:moveTo>
                        <a:pt x="354" y="0"/>
                      </a:moveTo>
                      <a:cubicBezTo>
                        <a:pt x="353" y="0"/>
                        <a:pt x="352" y="0"/>
                        <a:pt x="351" y="1"/>
                      </a:cubicBezTo>
                      <a:cubicBezTo>
                        <a:pt x="354" y="0"/>
                        <a:pt x="354" y="0"/>
                        <a:pt x="354" y="0"/>
                      </a:cubicBezTo>
                      <a:moveTo>
                        <a:pt x="351" y="1"/>
                      </a:moveTo>
                      <a:cubicBezTo>
                        <a:pt x="351" y="1"/>
                        <a:pt x="351" y="1"/>
                        <a:pt x="351" y="1"/>
                      </a:cubicBezTo>
                      <a:moveTo>
                        <a:pt x="351" y="1"/>
                      </a:moveTo>
                      <a:cubicBezTo>
                        <a:pt x="259" y="30"/>
                        <a:pt x="259" y="30"/>
                        <a:pt x="259" y="30"/>
                      </a:cubicBezTo>
                      <a:cubicBezTo>
                        <a:pt x="177" y="60"/>
                        <a:pt x="177" y="60"/>
                        <a:pt x="177" y="60"/>
                      </a:cubicBezTo>
                      <a:cubicBezTo>
                        <a:pt x="173" y="62"/>
                        <a:pt x="169" y="63"/>
                        <a:pt x="165" y="64"/>
                      </a:cubicBezTo>
                      <a:cubicBezTo>
                        <a:pt x="167" y="63"/>
                        <a:pt x="167" y="63"/>
                        <a:pt x="167" y="63"/>
                      </a:cubicBezTo>
                      <a:cubicBezTo>
                        <a:pt x="166" y="63"/>
                        <a:pt x="160" y="65"/>
                        <a:pt x="154" y="67"/>
                      </a:cubicBezTo>
                      <a:cubicBezTo>
                        <a:pt x="160" y="65"/>
                        <a:pt x="160" y="65"/>
                        <a:pt x="160" y="65"/>
                      </a:cubicBezTo>
                      <a:cubicBezTo>
                        <a:pt x="155" y="68"/>
                        <a:pt x="140" y="72"/>
                        <a:pt x="137" y="73"/>
                      </a:cubicBezTo>
                      <a:cubicBezTo>
                        <a:pt x="138" y="73"/>
                        <a:pt x="139" y="72"/>
                        <a:pt x="141" y="72"/>
                      </a:cubicBezTo>
                      <a:cubicBezTo>
                        <a:pt x="139" y="73"/>
                        <a:pt x="139" y="73"/>
                        <a:pt x="139" y="73"/>
                      </a:cubicBezTo>
                      <a:cubicBezTo>
                        <a:pt x="141" y="72"/>
                        <a:pt x="143" y="71"/>
                        <a:pt x="144" y="71"/>
                      </a:cubicBezTo>
                      <a:cubicBezTo>
                        <a:pt x="147" y="70"/>
                        <a:pt x="149" y="70"/>
                        <a:pt x="149" y="70"/>
                      </a:cubicBezTo>
                      <a:cubicBezTo>
                        <a:pt x="149" y="70"/>
                        <a:pt x="149" y="70"/>
                        <a:pt x="149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9" y="70"/>
                        <a:pt x="148" y="71"/>
                        <a:pt x="147" y="71"/>
                      </a:cubicBezTo>
                      <a:cubicBezTo>
                        <a:pt x="135" y="75"/>
                        <a:pt x="135" y="75"/>
                        <a:pt x="135" y="75"/>
                      </a:cubicBezTo>
                      <a:cubicBezTo>
                        <a:pt x="138" y="74"/>
                        <a:pt x="140" y="73"/>
                        <a:pt x="140" y="73"/>
                      </a:cubicBezTo>
                      <a:cubicBezTo>
                        <a:pt x="143" y="73"/>
                        <a:pt x="103" y="89"/>
                        <a:pt x="103" y="90"/>
                      </a:cubicBezTo>
                      <a:cubicBezTo>
                        <a:pt x="97" y="92"/>
                        <a:pt x="97" y="93"/>
                        <a:pt x="98" y="93"/>
                      </a:cubicBezTo>
                      <a:cubicBezTo>
                        <a:pt x="98" y="93"/>
                        <a:pt x="99" y="93"/>
                        <a:pt x="100" y="92"/>
                      </a:cubicBezTo>
                      <a:cubicBezTo>
                        <a:pt x="101" y="92"/>
                        <a:pt x="102" y="92"/>
                        <a:pt x="102" y="92"/>
                      </a:cubicBezTo>
                      <a:cubicBezTo>
                        <a:pt x="103" y="92"/>
                        <a:pt x="103" y="93"/>
                        <a:pt x="101" y="93"/>
                      </a:cubicBezTo>
                      <a:cubicBezTo>
                        <a:pt x="99" y="96"/>
                        <a:pt x="85" y="100"/>
                        <a:pt x="76" y="104"/>
                      </a:cubicBezTo>
                      <a:cubicBezTo>
                        <a:pt x="75" y="105"/>
                        <a:pt x="75" y="105"/>
                        <a:pt x="75" y="105"/>
                      </a:cubicBezTo>
                      <a:cubicBezTo>
                        <a:pt x="75" y="105"/>
                        <a:pt x="79" y="104"/>
                        <a:pt x="83" y="102"/>
                      </a:cubicBezTo>
                      <a:cubicBezTo>
                        <a:pt x="86" y="101"/>
                        <a:pt x="90" y="99"/>
                        <a:pt x="90" y="99"/>
                      </a:cubicBezTo>
                      <a:cubicBezTo>
                        <a:pt x="90" y="99"/>
                        <a:pt x="90" y="99"/>
                        <a:pt x="90" y="99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6" y="106"/>
                        <a:pt x="76" y="106"/>
                        <a:pt x="76" y="106"/>
                      </a:cubicBezTo>
                      <a:cubicBezTo>
                        <a:pt x="74" y="106"/>
                        <a:pt x="67" y="109"/>
                        <a:pt x="63" y="111"/>
                      </a:cubicBezTo>
                      <a:cubicBezTo>
                        <a:pt x="62" y="112"/>
                        <a:pt x="53" y="117"/>
                        <a:pt x="55" y="117"/>
                      </a:cubicBezTo>
                      <a:cubicBezTo>
                        <a:pt x="56" y="117"/>
                        <a:pt x="59" y="116"/>
                        <a:pt x="66" y="113"/>
                      </a:cubicBezTo>
                      <a:cubicBezTo>
                        <a:pt x="56" y="119"/>
                        <a:pt x="48" y="122"/>
                        <a:pt x="47" y="123"/>
                      </a:cubicBezTo>
                      <a:cubicBezTo>
                        <a:pt x="51" y="121"/>
                        <a:pt x="54" y="119"/>
                        <a:pt x="59" y="118"/>
                      </a:cubicBezTo>
                      <a:cubicBezTo>
                        <a:pt x="56" y="119"/>
                        <a:pt x="55" y="119"/>
                        <a:pt x="55" y="119"/>
                      </a:cubicBezTo>
                      <a:cubicBezTo>
                        <a:pt x="56" y="119"/>
                        <a:pt x="62" y="117"/>
                        <a:pt x="63" y="116"/>
                      </a:cubicBezTo>
                      <a:cubicBezTo>
                        <a:pt x="64" y="116"/>
                        <a:pt x="65" y="116"/>
                        <a:pt x="65" y="116"/>
                      </a:cubicBezTo>
                      <a:cubicBezTo>
                        <a:pt x="66" y="116"/>
                        <a:pt x="61" y="119"/>
                        <a:pt x="55" y="122"/>
                      </a:cubicBezTo>
                      <a:cubicBezTo>
                        <a:pt x="49" y="125"/>
                        <a:pt x="44" y="128"/>
                        <a:pt x="45" y="128"/>
                      </a:cubicBezTo>
                      <a:cubicBezTo>
                        <a:pt x="46" y="128"/>
                        <a:pt x="48" y="127"/>
                        <a:pt x="52" y="126"/>
                      </a:cubicBezTo>
                      <a:cubicBezTo>
                        <a:pt x="48" y="127"/>
                        <a:pt x="48" y="127"/>
                        <a:pt x="48" y="127"/>
                      </a:cubicBezTo>
                      <a:cubicBezTo>
                        <a:pt x="66" y="120"/>
                        <a:pt x="83" y="113"/>
                        <a:pt x="94" y="109"/>
                      </a:cubicBezTo>
                      <a:cubicBezTo>
                        <a:pt x="86" y="113"/>
                        <a:pt x="86" y="113"/>
                        <a:pt x="86" y="113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89" y="113"/>
                        <a:pt x="84" y="115"/>
                        <a:pt x="82" y="116"/>
                      </a:cubicBezTo>
                      <a:cubicBezTo>
                        <a:pt x="84" y="115"/>
                        <a:pt x="85" y="115"/>
                        <a:pt x="86" y="115"/>
                      </a:cubicBezTo>
                      <a:cubicBezTo>
                        <a:pt x="88" y="115"/>
                        <a:pt x="82" y="118"/>
                        <a:pt x="81" y="119"/>
                      </a:cubicBezTo>
                      <a:cubicBezTo>
                        <a:pt x="129" y="98"/>
                        <a:pt x="129" y="98"/>
                        <a:pt x="129" y="98"/>
                      </a:cubicBezTo>
                      <a:cubicBezTo>
                        <a:pt x="121" y="103"/>
                        <a:pt x="106" y="110"/>
                        <a:pt x="107" y="110"/>
                      </a:cubicBezTo>
                      <a:cubicBezTo>
                        <a:pt x="108" y="110"/>
                        <a:pt x="110" y="109"/>
                        <a:pt x="113" y="108"/>
                      </a:cubicBezTo>
                      <a:cubicBezTo>
                        <a:pt x="97" y="115"/>
                        <a:pt x="97" y="115"/>
                        <a:pt x="97" y="115"/>
                      </a:cubicBezTo>
                      <a:cubicBezTo>
                        <a:pt x="89" y="119"/>
                        <a:pt x="86" y="120"/>
                        <a:pt x="87" y="120"/>
                      </a:cubicBezTo>
                      <a:cubicBezTo>
                        <a:pt x="87" y="120"/>
                        <a:pt x="92" y="119"/>
                        <a:pt x="96" y="117"/>
                      </a:cubicBezTo>
                      <a:cubicBezTo>
                        <a:pt x="100" y="115"/>
                        <a:pt x="104" y="114"/>
                        <a:pt x="104" y="114"/>
                      </a:cubicBezTo>
                      <a:cubicBezTo>
                        <a:pt x="104" y="114"/>
                        <a:pt x="104" y="114"/>
                        <a:pt x="103" y="114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86" y="122"/>
                        <a:pt x="86" y="122"/>
                        <a:pt x="86" y="122"/>
                      </a:cubicBezTo>
                      <a:cubicBezTo>
                        <a:pt x="77" y="126"/>
                        <a:pt x="72" y="128"/>
                        <a:pt x="60" y="134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8" y="135"/>
                        <a:pt x="58" y="135"/>
                        <a:pt x="59" y="135"/>
                      </a:cubicBezTo>
                      <a:cubicBezTo>
                        <a:pt x="70" y="131"/>
                        <a:pt x="70" y="131"/>
                        <a:pt x="70" y="131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72" y="129"/>
                        <a:pt x="78" y="127"/>
                        <a:pt x="79" y="127"/>
                      </a:cubicBezTo>
                      <a:cubicBezTo>
                        <a:pt x="80" y="127"/>
                        <a:pt x="80" y="127"/>
                        <a:pt x="80" y="127"/>
                      </a:cubicBezTo>
                      <a:cubicBezTo>
                        <a:pt x="79" y="127"/>
                        <a:pt x="79" y="127"/>
                        <a:pt x="80" y="127"/>
                      </a:cubicBezTo>
                      <a:cubicBezTo>
                        <a:pt x="80" y="127"/>
                        <a:pt x="81" y="127"/>
                        <a:pt x="81" y="127"/>
                      </a:cubicBezTo>
                      <a:cubicBezTo>
                        <a:pt x="82" y="127"/>
                        <a:pt x="82" y="127"/>
                        <a:pt x="83" y="127"/>
                      </a:cubicBezTo>
                      <a:cubicBezTo>
                        <a:pt x="84" y="127"/>
                        <a:pt x="83" y="128"/>
                        <a:pt x="74" y="132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82" y="129"/>
                        <a:pt x="82" y="129"/>
                        <a:pt x="82" y="129"/>
                      </a:cubicBezTo>
                      <a:cubicBezTo>
                        <a:pt x="67" y="135"/>
                        <a:pt x="67" y="135"/>
                        <a:pt x="67" y="135"/>
                      </a:cubicBezTo>
                      <a:cubicBezTo>
                        <a:pt x="67" y="135"/>
                        <a:pt x="67" y="135"/>
                        <a:pt x="66" y="135"/>
                      </a:cubicBezTo>
                      <a:cubicBezTo>
                        <a:pt x="66" y="135"/>
                        <a:pt x="64" y="135"/>
                        <a:pt x="63" y="135"/>
                      </a:cubicBezTo>
                      <a:cubicBezTo>
                        <a:pt x="62" y="135"/>
                        <a:pt x="61" y="136"/>
                        <a:pt x="60" y="136"/>
                      </a:cubicBezTo>
                      <a:cubicBezTo>
                        <a:pt x="59" y="136"/>
                        <a:pt x="59" y="135"/>
                        <a:pt x="59" y="135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2" y="138"/>
                        <a:pt x="52" y="138"/>
                        <a:pt x="52" y="138"/>
                      </a:cubicBezTo>
                      <a:cubicBezTo>
                        <a:pt x="53" y="138"/>
                        <a:pt x="54" y="138"/>
                        <a:pt x="56" y="138"/>
                      </a:cubicBezTo>
                      <a:cubicBezTo>
                        <a:pt x="57" y="137"/>
                        <a:pt x="58" y="137"/>
                        <a:pt x="59" y="137"/>
                      </a:cubicBezTo>
                      <a:cubicBezTo>
                        <a:pt x="59" y="137"/>
                        <a:pt x="59" y="137"/>
                        <a:pt x="59" y="137"/>
                      </a:cubicBezTo>
                      <a:cubicBezTo>
                        <a:pt x="56" y="138"/>
                        <a:pt x="44" y="144"/>
                        <a:pt x="34" y="147"/>
                      </a:cubicBezTo>
                      <a:cubicBezTo>
                        <a:pt x="45" y="143"/>
                        <a:pt x="45" y="143"/>
                        <a:pt x="45" y="143"/>
                      </a:cubicBezTo>
                      <a:cubicBezTo>
                        <a:pt x="48" y="143"/>
                        <a:pt x="49" y="143"/>
                        <a:pt x="35" y="151"/>
                      </a:cubicBezTo>
                      <a:cubicBezTo>
                        <a:pt x="42" y="148"/>
                        <a:pt x="42" y="148"/>
                        <a:pt x="42" y="148"/>
                      </a:cubicBezTo>
                      <a:cubicBezTo>
                        <a:pt x="44" y="148"/>
                        <a:pt x="46" y="147"/>
                        <a:pt x="47" y="147"/>
                      </a:cubicBezTo>
                      <a:cubicBezTo>
                        <a:pt x="48" y="147"/>
                        <a:pt x="46" y="148"/>
                        <a:pt x="39" y="151"/>
                      </a:cubicBezTo>
                      <a:cubicBezTo>
                        <a:pt x="38" y="153"/>
                        <a:pt x="30" y="157"/>
                        <a:pt x="12" y="165"/>
                      </a:cubicBezTo>
                      <a:cubicBezTo>
                        <a:pt x="30" y="159"/>
                        <a:pt x="30" y="159"/>
                        <a:pt x="30" y="159"/>
                      </a:cubicBezTo>
                      <a:cubicBezTo>
                        <a:pt x="29" y="159"/>
                        <a:pt x="17" y="164"/>
                        <a:pt x="17" y="164"/>
                      </a:cubicBezTo>
                      <a:cubicBezTo>
                        <a:pt x="17" y="164"/>
                        <a:pt x="20" y="163"/>
                        <a:pt x="28" y="160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6" y="158"/>
                        <a:pt x="36" y="158"/>
                        <a:pt x="36" y="158"/>
                      </a:cubicBezTo>
                      <a:cubicBezTo>
                        <a:pt x="37" y="158"/>
                        <a:pt x="37" y="158"/>
                        <a:pt x="38" y="158"/>
                      </a:cubicBezTo>
                      <a:cubicBezTo>
                        <a:pt x="39" y="157"/>
                        <a:pt x="40" y="157"/>
                        <a:pt x="40" y="157"/>
                      </a:cubicBezTo>
                      <a:cubicBezTo>
                        <a:pt x="40" y="157"/>
                        <a:pt x="40" y="158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6" y="159"/>
                        <a:pt x="36" y="159"/>
                        <a:pt x="36" y="159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5" y="160"/>
                        <a:pt x="35" y="160"/>
                        <a:pt x="35" y="160"/>
                      </a:cubicBezTo>
                      <a:cubicBezTo>
                        <a:pt x="34" y="160"/>
                        <a:pt x="34" y="161"/>
                        <a:pt x="34" y="161"/>
                      </a:cubicBezTo>
                      <a:cubicBezTo>
                        <a:pt x="34" y="161"/>
                        <a:pt x="37" y="160"/>
                        <a:pt x="39" y="159"/>
                      </a:cubicBezTo>
                      <a:cubicBezTo>
                        <a:pt x="41" y="158"/>
                        <a:pt x="44" y="157"/>
                        <a:pt x="44" y="157"/>
                      </a:cubicBezTo>
                      <a:cubicBezTo>
                        <a:pt x="44" y="157"/>
                        <a:pt x="44" y="157"/>
                        <a:pt x="42" y="158"/>
                      </a:cubicBezTo>
                      <a:cubicBezTo>
                        <a:pt x="40" y="159"/>
                        <a:pt x="39" y="159"/>
                        <a:pt x="39" y="159"/>
                      </a:cubicBezTo>
                      <a:cubicBezTo>
                        <a:pt x="40" y="159"/>
                        <a:pt x="45" y="158"/>
                        <a:pt x="50" y="156"/>
                      </a:cubicBezTo>
                      <a:cubicBezTo>
                        <a:pt x="56" y="154"/>
                        <a:pt x="61" y="152"/>
                        <a:pt x="61" y="152"/>
                      </a:cubicBezTo>
                      <a:cubicBezTo>
                        <a:pt x="62" y="152"/>
                        <a:pt x="62" y="152"/>
                        <a:pt x="61" y="152"/>
                      </a:cubicBezTo>
                      <a:cubicBezTo>
                        <a:pt x="36" y="162"/>
                        <a:pt x="36" y="162"/>
                        <a:pt x="36" y="162"/>
                      </a:cubicBezTo>
                      <a:cubicBezTo>
                        <a:pt x="33" y="164"/>
                        <a:pt x="32" y="164"/>
                        <a:pt x="32" y="164"/>
                      </a:cubicBezTo>
                      <a:cubicBezTo>
                        <a:pt x="33" y="164"/>
                        <a:pt x="37" y="163"/>
                        <a:pt x="40" y="162"/>
                      </a:cubicBezTo>
                      <a:cubicBezTo>
                        <a:pt x="44" y="161"/>
                        <a:pt x="48" y="160"/>
                        <a:pt x="49" y="160"/>
                      </a:cubicBezTo>
                      <a:cubicBezTo>
                        <a:pt x="49" y="160"/>
                        <a:pt x="50" y="160"/>
                        <a:pt x="50" y="160"/>
                      </a:cubicBezTo>
                      <a:cubicBezTo>
                        <a:pt x="41" y="164"/>
                        <a:pt x="20" y="172"/>
                        <a:pt x="0" y="179"/>
                      </a:cubicBezTo>
                      <a:cubicBezTo>
                        <a:pt x="24" y="171"/>
                        <a:pt x="16" y="173"/>
                        <a:pt x="28" y="170"/>
                      </a:cubicBezTo>
                      <a:cubicBezTo>
                        <a:pt x="18" y="174"/>
                        <a:pt x="16" y="174"/>
                        <a:pt x="7" y="177"/>
                      </a:cubicBezTo>
                      <a:cubicBezTo>
                        <a:pt x="5" y="178"/>
                        <a:pt x="4" y="179"/>
                        <a:pt x="4" y="179"/>
                      </a:cubicBezTo>
                      <a:cubicBezTo>
                        <a:pt x="4" y="179"/>
                        <a:pt x="7" y="178"/>
                        <a:pt x="10" y="177"/>
                      </a:cubicBezTo>
                      <a:cubicBezTo>
                        <a:pt x="13" y="176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2" y="176"/>
                        <a:pt x="9" y="178"/>
                        <a:pt x="7" y="178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16" y="175"/>
                        <a:pt x="16" y="175"/>
                        <a:pt x="16" y="175"/>
                      </a:cubicBezTo>
                      <a:cubicBezTo>
                        <a:pt x="34" y="168"/>
                        <a:pt x="63" y="158"/>
                        <a:pt x="65" y="157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76" y="153"/>
                        <a:pt x="80" y="152"/>
                        <a:pt x="81" y="152"/>
                      </a:cubicBezTo>
                      <a:cubicBezTo>
                        <a:pt x="82" y="152"/>
                        <a:pt x="81" y="153"/>
                        <a:pt x="77" y="154"/>
                      </a:cubicBezTo>
                      <a:cubicBezTo>
                        <a:pt x="68" y="158"/>
                        <a:pt x="68" y="158"/>
                        <a:pt x="68" y="158"/>
                      </a:cubicBezTo>
                      <a:cubicBezTo>
                        <a:pt x="73" y="157"/>
                        <a:pt x="73" y="157"/>
                        <a:pt x="73" y="157"/>
                      </a:cubicBezTo>
                      <a:cubicBezTo>
                        <a:pt x="61" y="161"/>
                        <a:pt x="61" y="161"/>
                        <a:pt x="61" y="161"/>
                      </a:cubicBezTo>
                      <a:cubicBezTo>
                        <a:pt x="66" y="160"/>
                        <a:pt x="66" y="160"/>
                        <a:pt x="66" y="160"/>
                      </a:cubicBezTo>
                      <a:cubicBezTo>
                        <a:pt x="69" y="159"/>
                        <a:pt x="69" y="159"/>
                        <a:pt x="69" y="159"/>
                      </a:cubicBezTo>
                      <a:cubicBezTo>
                        <a:pt x="70" y="159"/>
                        <a:pt x="71" y="159"/>
                        <a:pt x="72" y="159"/>
                      </a:cubicBezTo>
                      <a:cubicBezTo>
                        <a:pt x="73" y="159"/>
                        <a:pt x="73" y="159"/>
                        <a:pt x="70" y="160"/>
                      </a:cubicBezTo>
                      <a:cubicBezTo>
                        <a:pt x="63" y="163"/>
                        <a:pt x="63" y="163"/>
                        <a:pt x="63" y="163"/>
                      </a:cubicBezTo>
                      <a:cubicBezTo>
                        <a:pt x="57" y="166"/>
                        <a:pt x="56" y="166"/>
                        <a:pt x="57" y="166"/>
                      </a:cubicBezTo>
                      <a:cubicBezTo>
                        <a:pt x="58" y="166"/>
                        <a:pt x="62" y="165"/>
                        <a:pt x="66" y="164"/>
                      </a:cubicBezTo>
                      <a:cubicBezTo>
                        <a:pt x="70" y="163"/>
                        <a:pt x="74" y="162"/>
                        <a:pt x="75" y="162"/>
                      </a:cubicBezTo>
                      <a:cubicBezTo>
                        <a:pt x="75" y="162"/>
                        <a:pt x="75" y="162"/>
                        <a:pt x="75" y="162"/>
                      </a:cubicBezTo>
                      <a:cubicBezTo>
                        <a:pt x="62" y="167"/>
                        <a:pt x="62" y="167"/>
                        <a:pt x="62" y="167"/>
                      </a:cubicBezTo>
                      <a:cubicBezTo>
                        <a:pt x="60" y="168"/>
                        <a:pt x="59" y="169"/>
                        <a:pt x="59" y="169"/>
                      </a:cubicBezTo>
                      <a:cubicBezTo>
                        <a:pt x="59" y="169"/>
                        <a:pt x="63" y="167"/>
                        <a:pt x="68" y="165"/>
                      </a:cubicBezTo>
                      <a:cubicBezTo>
                        <a:pt x="72" y="164"/>
                        <a:pt x="77" y="162"/>
                        <a:pt x="77" y="162"/>
                      </a:cubicBezTo>
                      <a:cubicBezTo>
                        <a:pt x="77" y="162"/>
                        <a:pt x="77" y="162"/>
                        <a:pt x="76" y="163"/>
                      </a:cubicBezTo>
                      <a:cubicBezTo>
                        <a:pt x="60" y="169"/>
                        <a:pt x="60" y="169"/>
                        <a:pt x="60" y="169"/>
                      </a:cubicBezTo>
                      <a:cubicBezTo>
                        <a:pt x="66" y="167"/>
                        <a:pt x="68" y="166"/>
                        <a:pt x="69" y="166"/>
                      </a:cubicBezTo>
                      <a:cubicBezTo>
                        <a:pt x="69" y="166"/>
                        <a:pt x="54" y="172"/>
                        <a:pt x="48" y="174"/>
                      </a:cubicBezTo>
                      <a:cubicBezTo>
                        <a:pt x="70" y="166"/>
                        <a:pt x="70" y="166"/>
                        <a:pt x="70" y="166"/>
                      </a:cubicBezTo>
                      <a:cubicBezTo>
                        <a:pt x="66" y="168"/>
                        <a:pt x="66" y="168"/>
                        <a:pt x="66" y="168"/>
                      </a:cubicBezTo>
                      <a:cubicBezTo>
                        <a:pt x="59" y="172"/>
                        <a:pt x="39" y="179"/>
                        <a:pt x="28" y="183"/>
                      </a:cubicBezTo>
                      <a:cubicBezTo>
                        <a:pt x="45" y="177"/>
                        <a:pt x="45" y="177"/>
                        <a:pt x="45" y="177"/>
                      </a:cubicBezTo>
                      <a:cubicBezTo>
                        <a:pt x="26" y="184"/>
                        <a:pt x="26" y="184"/>
                        <a:pt x="26" y="184"/>
                      </a:cubicBezTo>
                      <a:cubicBezTo>
                        <a:pt x="33" y="182"/>
                        <a:pt x="36" y="181"/>
                        <a:pt x="36" y="181"/>
                      </a:cubicBezTo>
                      <a:cubicBezTo>
                        <a:pt x="36" y="181"/>
                        <a:pt x="35" y="181"/>
                        <a:pt x="34" y="182"/>
                      </a:cubicBezTo>
                      <a:cubicBezTo>
                        <a:pt x="33" y="182"/>
                        <a:pt x="32" y="183"/>
                        <a:pt x="32" y="183"/>
                      </a:cubicBezTo>
                      <a:cubicBezTo>
                        <a:pt x="32" y="183"/>
                        <a:pt x="33" y="183"/>
                        <a:pt x="36" y="182"/>
                      </a:cubicBezTo>
                      <a:cubicBezTo>
                        <a:pt x="28" y="184"/>
                        <a:pt x="24" y="186"/>
                        <a:pt x="21" y="187"/>
                      </a:cubicBezTo>
                      <a:cubicBezTo>
                        <a:pt x="49" y="178"/>
                        <a:pt x="49" y="178"/>
                        <a:pt x="49" y="178"/>
                      </a:cubicBezTo>
                      <a:cubicBezTo>
                        <a:pt x="37" y="182"/>
                        <a:pt x="37" y="182"/>
                        <a:pt x="37" y="182"/>
                      </a:cubicBezTo>
                      <a:cubicBezTo>
                        <a:pt x="64" y="172"/>
                        <a:pt x="64" y="172"/>
                        <a:pt x="64" y="172"/>
                      </a:cubicBezTo>
                      <a:cubicBezTo>
                        <a:pt x="71" y="170"/>
                        <a:pt x="73" y="169"/>
                        <a:pt x="73" y="169"/>
                      </a:cubicBezTo>
                      <a:cubicBezTo>
                        <a:pt x="74" y="169"/>
                        <a:pt x="72" y="170"/>
                        <a:pt x="71" y="170"/>
                      </a:cubicBezTo>
                      <a:cubicBezTo>
                        <a:pt x="69" y="171"/>
                        <a:pt x="68" y="172"/>
                        <a:pt x="68" y="172"/>
                      </a:cubicBezTo>
                      <a:cubicBezTo>
                        <a:pt x="69" y="172"/>
                        <a:pt x="69" y="172"/>
                        <a:pt x="70" y="171"/>
                      </a:cubicBezTo>
                      <a:cubicBezTo>
                        <a:pt x="62" y="174"/>
                        <a:pt x="62" y="174"/>
                        <a:pt x="62" y="174"/>
                      </a:cubicBezTo>
                      <a:cubicBezTo>
                        <a:pt x="63" y="174"/>
                        <a:pt x="64" y="174"/>
                        <a:pt x="64" y="174"/>
                      </a:cubicBezTo>
                      <a:cubicBezTo>
                        <a:pt x="65" y="174"/>
                        <a:pt x="56" y="177"/>
                        <a:pt x="52" y="179"/>
                      </a:cubicBezTo>
                      <a:cubicBezTo>
                        <a:pt x="57" y="177"/>
                        <a:pt x="64" y="174"/>
                        <a:pt x="68" y="173"/>
                      </a:cubicBezTo>
                      <a:cubicBezTo>
                        <a:pt x="68" y="173"/>
                        <a:pt x="68" y="173"/>
                        <a:pt x="68" y="173"/>
                      </a:cubicBezTo>
                      <a:cubicBezTo>
                        <a:pt x="69" y="173"/>
                        <a:pt x="58" y="177"/>
                        <a:pt x="56" y="178"/>
                      </a:cubicBezTo>
                      <a:cubicBezTo>
                        <a:pt x="69" y="173"/>
                        <a:pt x="78" y="170"/>
                        <a:pt x="79" y="170"/>
                      </a:cubicBezTo>
                      <a:cubicBezTo>
                        <a:pt x="79" y="170"/>
                        <a:pt x="78" y="171"/>
                        <a:pt x="76" y="172"/>
                      </a:cubicBezTo>
                      <a:cubicBezTo>
                        <a:pt x="73" y="173"/>
                        <a:pt x="71" y="174"/>
                        <a:pt x="69" y="174"/>
                      </a:cubicBezTo>
                      <a:cubicBezTo>
                        <a:pt x="71" y="174"/>
                        <a:pt x="74" y="173"/>
                        <a:pt x="74" y="173"/>
                      </a:cubicBezTo>
                      <a:cubicBezTo>
                        <a:pt x="75" y="173"/>
                        <a:pt x="74" y="173"/>
                        <a:pt x="73" y="173"/>
                      </a:cubicBezTo>
                      <a:cubicBezTo>
                        <a:pt x="52" y="181"/>
                        <a:pt x="52" y="181"/>
                        <a:pt x="52" y="181"/>
                      </a:cubicBezTo>
                      <a:cubicBezTo>
                        <a:pt x="72" y="174"/>
                        <a:pt x="72" y="174"/>
                        <a:pt x="72" y="174"/>
                      </a:cubicBezTo>
                      <a:cubicBezTo>
                        <a:pt x="71" y="174"/>
                        <a:pt x="71" y="175"/>
                        <a:pt x="71" y="175"/>
                      </a:cubicBezTo>
                      <a:cubicBezTo>
                        <a:pt x="71" y="175"/>
                        <a:pt x="72" y="174"/>
                        <a:pt x="73" y="174"/>
                      </a:cubicBezTo>
                      <a:cubicBezTo>
                        <a:pt x="73" y="174"/>
                        <a:pt x="74" y="174"/>
                        <a:pt x="74" y="174"/>
                      </a:cubicBezTo>
                      <a:cubicBezTo>
                        <a:pt x="74" y="174"/>
                        <a:pt x="73" y="174"/>
                        <a:pt x="68" y="176"/>
                      </a:cubicBezTo>
                      <a:cubicBezTo>
                        <a:pt x="64" y="177"/>
                        <a:pt x="64" y="177"/>
                        <a:pt x="64" y="177"/>
                      </a:cubicBezTo>
                      <a:cubicBezTo>
                        <a:pt x="61" y="181"/>
                        <a:pt x="61" y="181"/>
                        <a:pt x="61" y="181"/>
                      </a:cubicBezTo>
                      <a:cubicBezTo>
                        <a:pt x="45" y="187"/>
                        <a:pt x="45" y="187"/>
                        <a:pt x="45" y="187"/>
                      </a:cubicBezTo>
                      <a:cubicBezTo>
                        <a:pt x="51" y="185"/>
                        <a:pt x="53" y="184"/>
                        <a:pt x="54" y="184"/>
                      </a:cubicBezTo>
                      <a:cubicBezTo>
                        <a:pt x="54" y="184"/>
                        <a:pt x="54" y="184"/>
                        <a:pt x="53" y="185"/>
                      </a:cubicBezTo>
                      <a:cubicBezTo>
                        <a:pt x="53" y="185"/>
                        <a:pt x="52" y="185"/>
                        <a:pt x="53" y="185"/>
                      </a:cubicBezTo>
                      <a:cubicBezTo>
                        <a:pt x="53" y="185"/>
                        <a:pt x="56" y="184"/>
                        <a:pt x="65" y="181"/>
                      </a:cubicBezTo>
                      <a:cubicBezTo>
                        <a:pt x="60" y="183"/>
                        <a:pt x="60" y="183"/>
                        <a:pt x="61" y="183"/>
                      </a:cubicBezTo>
                      <a:cubicBezTo>
                        <a:pt x="61" y="183"/>
                        <a:pt x="61" y="183"/>
                        <a:pt x="61" y="183"/>
                      </a:cubicBezTo>
                      <a:cubicBezTo>
                        <a:pt x="61" y="183"/>
                        <a:pt x="62" y="183"/>
                        <a:pt x="62" y="183"/>
                      </a:cubicBezTo>
                      <a:cubicBezTo>
                        <a:pt x="63" y="183"/>
                        <a:pt x="62" y="184"/>
                        <a:pt x="46" y="190"/>
                      </a:cubicBezTo>
                      <a:cubicBezTo>
                        <a:pt x="46" y="190"/>
                        <a:pt x="46" y="190"/>
                        <a:pt x="46" y="190"/>
                      </a:cubicBezTo>
                      <a:cubicBezTo>
                        <a:pt x="47" y="190"/>
                        <a:pt x="51" y="189"/>
                        <a:pt x="56" y="188"/>
                      </a:cubicBezTo>
                      <a:cubicBezTo>
                        <a:pt x="60" y="187"/>
                        <a:pt x="64" y="186"/>
                        <a:pt x="65" y="186"/>
                      </a:cubicBezTo>
                      <a:cubicBezTo>
                        <a:pt x="66" y="186"/>
                        <a:pt x="65" y="186"/>
                        <a:pt x="62" y="188"/>
                      </a:cubicBezTo>
                      <a:cubicBezTo>
                        <a:pt x="36" y="198"/>
                        <a:pt x="46" y="197"/>
                        <a:pt x="44" y="198"/>
                      </a:cubicBezTo>
                      <a:cubicBezTo>
                        <a:pt x="57" y="196"/>
                        <a:pt x="69" y="193"/>
                        <a:pt x="79" y="192"/>
                      </a:cubicBezTo>
                      <a:cubicBezTo>
                        <a:pt x="67" y="197"/>
                        <a:pt x="65" y="198"/>
                        <a:pt x="67" y="198"/>
                      </a:cubicBezTo>
                      <a:cubicBezTo>
                        <a:pt x="68" y="198"/>
                        <a:pt x="71" y="198"/>
                        <a:pt x="73" y="197"/>
                      </a:cubicBezTo>
                      <a:cubicBezTo>
                        <a:pt x="76" y="197"/>
                        <a:pt x="79" y="196"/>
                        <a:pt x="80" y="196"/>
                      </a:cubicBezTo>
                      <a:cubicBezTo>
                        <a:pt x="81" y="196"/>
                        <a:pt x="80" y="197"/>
                        <a:pt x="76" y="199"/>
                      </a:cubicBezTo>
                      <a:cubicBezTo>
                        <a:pt x="91" y="194"/>
                        <a:pt x="91" y="194"/>
                        <a:pt x="91" y="194"/>
                      </a:cubicBezTo>
                      <a:cubicBezTo>
                        <a:pt x="68" y="203"/>
                        <a:pt x="98" y="194"/>
                        <a:pt x="76" y="204"/>
                      </a:cubicBezTo>
                      <a:cubicBezTo>
                        <a:pt x="83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6" y="201"/>
                        <a:pt x="86" y="201"/>
                        <a:pt x="86" y="201"/>
                      </a:cubicBezTo>
                      <a:cubicBezTo>
                        <a:pt x="87" y="200"/>
                        <a:pt x="90" y="199"/>
                        <a:pt x="99" y="196"/>
                      </a:cubicBezTo>
                      <a:cubicBezTo>
                        <a:pt x="93" y="199"/>
                        <a:pt x="102" y="196"/>
                        <a:pt x="83" y="203"/>
                      </a:cubicBezTo>
                      <a:cubicBezTo>
                        <a:pt x="81" y="204"/>
                        <a:pt x="81" y="204"/>
                        <a:pt x="81" y="204"/>
                      </a:cubicBezTo>
                      <a:cubicBezTo>
                        <a:pt x="75" y="206"/>
                        <a:pt x="74" y="206"/>
                        <a:pt x="74" y="206"/>
                      </a:cubicBezTo>
                      <a:cubicBezTo>
                        <a:pt x="74" y="206"/>
                        <a:pt x="76" y="206"/>
                        <a:pt x="77" y="206"/>
                      </a:cubicBezTo>
                      <a:cubicBezTo>
                        <a:pt x="78" y="206"/>
                        <a:pt x="79" y="205"/>
                        <a:pt x="80" y="205"/>
                      </a:cubicBezTo>
                      <a:cubicBezTo>
                        <a:pt x="80" y="205"/>
                        <a:pt x="79" y="206"/>
                        <a:pt x="75" y="208"/>
                      </a:cubicBezTo>
                      <a:cubicBezTo>
                        <a:pt x="95" y="200"/>
                        <a:pt x="95" y="200"/>
                        <a:pt x="95" y="200"/>
                      </a:cubicBezTo>
                      <a:cubicBezTo>
                        <a:pt x="92" y="202"/>
                        <a:pt x="92" y="202"/>
                        <a:pt x="92" y="202"/>
                      </a:cubicBezTo>
                      <a:cubicBezTo>
                        <a:pt x="88" y="203"/>
                        <a:pt x="88" y="203"/>
                        <a:pt x="88" y="203"/>
                      </a:cubicBezTo>
                      <a:cubicBezTo>
                        <a:pt x="99" y="200"/>
                        <a:pt x="104" y="199"/>
                        <a:pt x="106" y="199"/>
                      </a:cubicBezTo>
                      <a:cubicBezTo>
                        <a:pt x="108" y="199"/>
                        <a:pt x="106" y="200"/>
                        <a:pt x="104" y="202"/>
                      </a:cubicBezTo>
                      <a:cubicBezTo>
                        <a:pt x="101" y="204"/>
                        <a:pt x="99" y="205"/>
                        <a:pt x="101" y="205"/>
                      </a:cubicBezTo>
                      <a:cubicBezTo>
                        <a:pt x="103" y="205"/>
                        <a:pt x="107" y="204"/>
                        <a:pt x="117" y="201"/>
                      </a:cubicBezTo>
                      <a:cubicBezTo>
                        <a:pt x="110" y="204"/>
                        <a:pt x="109" y="204"/>
                        <a:pt x="109" y="204"/>
                      </a:cubicBezTo>
                      <a:cubicBezTo>
                        <a:pt x="109" y="204"/>
                        <a:pt x="110" y="204"/>
                        <a:pt x="111" y="204"/>
                      </a:cubicBezTo>
                      <a:cubicBezTo>
                        <a:pt x="112" y="203"/>
                        <a:pt x="113" y="203"/>
                        <a:pt x="114" y="203"/>
                      </a:cubicBezTo>
                      <a:cubicBezTo>
                        <a:pt x="114" y="203"/>
                        <a:pt x="112" y="204"/>
                        <a:pt x="105" y="207"/>
                      </a:cubicBezTo>
                      <a:cubicBezTo>
                        <a:pt x="96" y="210"/>
                        <a:pt x="93" y="211"/>
                        <a:pt x="94" y="211"/>
                      </a:cubicBezTo>
                      <a:cubicBezTo>
                        <a:pt x="95" y="211"/>
                        <a:pt x="115" y="205"/>
                        <a:pt x="121" y="203"/>
                      </a:cubicBezTo>
                      <a:cubicBezTo>
                        <a:pt x="122" y="202"/>
                        <a:pt x="124" y="202"/>
                        <a:pt x="126" y="201"/>
                      </a:cubicBezTo>
                      <a:cubicBezTo>
                        <a:pt x="124" y="203"/>
                        <a:pt x="124" y="203"/>
                        <a:pt x="124" y="203"/>
                      </a:cubicBezTo>
                      <a:cubicBezTo>
                        <a:pt x="117" y="206"/>
                        <a:pt x="114" y="206"/>
                        <a:pt x="114" y="206"/>
                      </a:cubicBezTo>
                      <a:cubicBezTo>
                        <a:pt x="114" y="206"/>
                        <a:pt x="118" y="205"/>
                        <a:pt x="123" y="204"/>
                      </a:cubicBezTo>
                      <a:cubicBezTo>
                        <a:pt x="127" y="202"/>
                        <a:pt x="131" y="201"/>
                        <a:pt x="131" y="201"/>
                      </a:cubicBezTo>
                      <a:cubicBezTo>
                        <a:pt x="131" y="201"/>
                        <a:pt x="129" y="202"/>
                        <a:pt x="123" y="204"/>
                      </a:cubicBezTo>
                      <a:cubicBezTo>
                        <a:pt x="103" y="214"/>
                        <a:pt x="130" y="209"/>
                        <a:pt x="123" y="215"/>
                      </a:cubicBezTo>
                      <a:cubicBezTo>
                        <a:pt x="130" y="212"/>
                        <a:pt x="130" y="212"/>
                        <a:pt x="130" y="212"/>
                      </a:cubicBezTo>
                      <a:cubicBezTo>
                        <a:pt x="130" y="213"/>
                        <a:pt x="131" y="213"/>
                        <a:pt x="132" y="213"/>
                      </a:cubicBezTo>
                      <a:cubicBezTo>
                        <a:pt x="132" y="213"/>
                        <a:pt x="132" y="213"/>
                        <a:pt x="132" y="213"/>
                      </a:cubicBezTo>
                      <a:cubicBezTo>
                        <a:pt x="132" y="213"/>
                        <a:pt x="133" y="213"/>
                        <a:pt x="133" y="213"/>
                      </a:cubicBezTo>
                      <a:cubicBezTo>
                        <a:pt x="135" y="213"/>
                        <a:pt x="135" y="213"/>
                        <a:pt x="128" y="216"/>
                      </a:cubicBezTo>
                      <a:cubicBezTo>
                        <a:pt x="126" y="217"/>
                        <a:pt x="125" y="217"/>
                        <a:pt x="126" y="217"/>
                      </a:cubicBezTo>
                      <a:cubicBezTo>
                        <a:pt x="128" y="217"/>
                        <a:pt x="150" y="210"/>
                        <a:pt x="151" y="210"/>
                      </a:cubicBezTo>
                      <a:cubicBezTo>
                        <a:pt x="153" y="209"/>
                        <a:pt x="155" y="208"/>
                        <a:pt x="155" y="208"/>
                      </a:cubicBezTo>
                      <a:cubicBezTo>
                        <a:pt x="157" y="208"/>
                        <a:pt x="143" y="214"/>
                        <a:pt x="140" y="215"/>
                      </a:cubicBezTo>
                      <a:cubicBezTo>
                        <a:pt x="145" y="214"/>
                        <a:pt x="162" y="208"/>
                        <a:pt x="164" y="208"/>
                      </a:cubicBezTo>
                      <a:cubicBezTo>
                        <a:pt x="165" y="208"/>
                        <a:pt x="164" y="208"/>
                        <a:pt x="162" y="210"/>
                      </a:cubicBezTo>
                      <a:cubicBezTo>
                        <a:pt x="156" y="212"/>
                        <a:pt x="154" y="213"/>
                        <a:pt x="155" y="213"/>
                      </a:cubicBezTo>
                      <a:cubicBezTo>
                        <a:pt x="156" y="213"/>
                        <a:pt x="159" y="212"/>
                        <a:pt x="162" y="211"/>
                      </a:cubicBezTo>
                      <a:cubicBezTo>
                        <a:pt x="166" y="210"/>
                        <a:pt x="169" y="210"/>
                        <a:pt x="170" y="210"/>
                      </a:cubicBezTo>
                      <a:cubicBezTo>
                        <a:pt x="171" y="210"/>
                        <a:pt x="169" y="210"/>
                        <a:pt x="161" y="213"/>
                      </a:cubicBezTo>
                      <a:cubicBezTo>
                        <a:pt x="163" y="212"/>
                        <a:pt x="163" y="212"/>
                        <a:pt x="163" y="212"/>
                      </a:cubicBezTo>
                      <a:cubicBezTo>
                        <a:pt x="158" y="215"/>
                        <a:pt x="157" y="216"/>
                        <a:pt x="158" y="216"/>
                      </a:cubicBezTo>
                      <a:cubicBezTo>
                        <a:pt x="159" y="216"/>
                        <a:pt x="161" y="215"/>
                        <a:pt x="163" y="215"/>
                      </a:cubicBezTo>
                      <a:cubicBezTo>
                        <a:pt x="165" y="215"/>
                        <a:pt x="166" y="214"/>
                        <a:pt x="167" y="214"/>
                      </a:cubicBezTo>
                      <a:cubicBezTo>
                        <a:pt x="169" y="214"/>
                        <a:pt x="168" y="215"/>
                        <a:pt x="163" y="217"/>
                      </a:cubicBezTo>
                      <a:cubicBezTo>
                        <a:pt x="163" y="217"/>
                        <a:pt x="161" y="218"/>
                        <a:pt x="159" y="219"/>
                      </a:cubicBezTo>
                      <a:cubicBezTo>
                        <a:pt x="250" y="188"/>
                        <a:pt x="250" y="188"/>
                        <a:pt x="250" y="188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6" y="151"/>
                        <a:pt x="346" y="151"/>
                        <a:pt x="346" y="151"/>
                      </a:cubicBezTo>
                      <a:cubicBezTo>
                        <a:pt x="347" y="151"/>
                        <a:pt x="347" y="151"/>
                        <a:pt x="348" y="151"/>
                      </a:cubicBezTo>
                      <a:cubicBezTo>
                        <a:pt x="347" y="151"/>
                        <a:pt x="347" y="151"/>
                        <a:pt x="347" y="151"/>
                      </a:cubicBezTo>
                      <a:cubicBezTo>
                        <a:pt x="366" y="143"/>
                        <a:pt x="366" y="143"/>
                        <a:pt x="366" y="143"/>
                      </a:cubicBezTo>
                      <a:cubicBezTo>
                        <a:pt x="380" y="138"/>
                        <a:pt x="396" y="133"/>
                        <a:pt x="396" y="133"/>
                      </a:cubicBezTo>
                      <a:cubicBezTo>
                        <a:pt x="401" y="130"/>
                        <a:pt x="402" y="130"/>
                        <a:pt x="401" y="130"/>
                      </a:cubicBezTo>
                      <a:cubicBezTo>
                        <a:pt x="400" y="130"/>
                        <a:pt x="399" y="130"/>
                        <a:pt x="398" y="130"/>
                      </a:cubicBezTo>
                      <a:cubicBezTo>
                        <a:pt x="422" y="120"/>
                        <a:pt x="422" y="120"/>
                        <a:pt x="422" y="120"/>
                      </a:cubicBezTo>
                      <a:cubicBezTo>
                        <a:pt x="418" y="120"/>
                        <a:pt x="418" y="120"/>
                        <a:pt x="418" y="120"/>
                      </a:cubicBezTo>
                      <a:cubicBezTo>
                        <a:pt x="420" y="120"/>
                        <a:pt x="422" y="119"/>
                        <a:pt x="423" y="118"/>
                      </a:cubicBezTo>
                      <a:cubicBezTo>
                        <a:pt x="424" y="118"/>
                        <a:pt x="425" y="118"/>
                        <a:pt x="424" y="118"/>
                      </a:cubicBezTo>
                      <a:cubicBezTo>
                        <a:pt x="424" y="118"/>
                        <a:pt x="420" y="119"/>
                        <a:pt x="416" y="120"/>
                      </a:cubicBezTo>
                      <a:cubicBezTo>
                        <a:pt x="415" y="121"/>
                        <a:pt x="415" y="121"/>
                        <a:pt x="415" y="121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4" y="116"/>
                        <a:pt x="424" y="116"/>
                        <a:pt x="424" y="116"/>
                      </a:cubicBezTo>
                      <a:cubicBezTo>
                        <a:pt x="426" y="116"/>
                        <a:pt x="432" y="114"/>
                        <a:pt x="437" y="112"/>
                      </a:cubicBezTo>
                      <a:cubicBezTo>
                        <a:pt x="437" y="112"/>
                        <a:pt x="437" y="112"/>
                        <a:pt x="437" y="112"/>
                      </a:cubicBezTo>
                      <a:cubicBezTo>
                        <a:pt x="437" y="112"/>
                        <a:pt x="438" y="112"/>
                        <a:pt x="440" y="112"/>
                      </a:cubicBezTo>
                      <a:cubicBezTo>
                        <a:pt x="441" y="111"/>
                        <a:pt x="441" y="111"/>
                        <a:pt x="440" y="111"/>
                      </a:cubicBezTo>
                      <a:cubicBezTo>
                        <a:pt x="440" y="111"/>
                        <a:pt x="439" y="111"/>
                        <a:pt x="437" y="112"/>
                      </a:cubicBezTo>
                      <a:cubicBezTo>
                        <a:pt x="437" y="111"/>
                        <a:pt x="447" y="106"/>
                        <a:pt x="445" y="106"/>
                      </a:cubicBezTo>
                      <a:cubicBezTo>
                        <a:pt x="444" y="106"/>
                        <a:pt x="441" y="107"/>
                        <a:pt x="434" y="110"/>
                      </a:cubicBezTo>
                      <a:cubicBezTo>
                        <a:pt x="444" y="104"/>
                        <a:pt x="453" y="101"/>
                        <a:pt x="453" y="100"/>
                      </a:cubicBezTo>
                      <a:cubicBezTo>
                        <a:pt x="449" y="102"/>
                        <a:pt x="446" y="103"/>
                        <a:pt x="441" y="105"/>
                      </a:cubicBezTo>
                      <a:cubicBezTo>
                        <a:pt x="444" y="104"/>
                        <a:pt x="445" y="103"/>
                        <a:pt x="445" y="103"/>
                      </a:cubicBezTo>
                      <a:cubicBezTo>
                        <a:pt x="444" y="103"/>
                        <a:pt x="438" y="106"/>
                        <a:pt x="436" y="107"/>
                      </a:cubicBezTo>
                      <a:cubicBezTo>
                        <a:pt x="436" y="107"/>
                        <a:pt x="435" y="107"/>
                        <a:pt x="435" y="107"/>
                      </a:cubicBezTo>
                      <a:cubicBezTo>
                        <a:pt x="434" y="107"/>
                        <a:pt x="439" y="104"/>
                        <a:pt x="445" y="101"/>
                      </a:cubicBezTo>
                      <a:cubicBezTo>
                        <a:pt x="451" y="98"/>
                        <a:pt x="457" y="95"/>
                        <a:pt x="456" y="95"/>
                      </a:cubicBezTo>
                      <a:cubicBezTo>
                        <a:pt x="455" y="95"/>
                        <a:pt x="453" y="96"/>
                        <a:pt x="448" y="97"/>
                      </a:cubicBezTo>
                      <a:cubicBezTo>
                        <a:pt x="453" y="95"/>
                        <a:pt x="453" y="95"/>
                        <a:pt x="453" y="95"/>
                      </a:cubicBezTo>
                      <a:cubicBezTo>
                        <a:pt x="442" y="99"/>
                        <a:pt x="432" y="103"/>
                        <a:pt x="423" y="107"/>
                      </a:cubicBezTo>
                      <a:cubicBezTo>
                        <a:pt x="425" y="106"/>
                        <a:pt x="425" y="106"/>
                        <a:pt x="425" y="106"/>
                      </a:cubicBezTo>
                      <a:cubicBezTo>
                        <a:pt x="423" y="105"/>
                        <a:pt x="421" y="104"/>
                        <a:pt x="419" y="104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18" y="104"/>
                        <a:pt x="418" y="104"/>
                        <a:pt x="418" y="104"/>
                      </a:cubicBezTo>
                      <a:cubicBezTo>
                        <a:pt x="417" y="103"/>
                        <a:pt x="415" y="103"/>
                        <a:pt x="414" y="102"/>
                      </a:cubicBezTo>
                      <a:cubicBezTo>
                        <a:pt x="414" y="102"/>
                        <a:pt x="414" y="102"/>
                        <a:pt x="414" y="102"/>
                      </a:cubicBezTo>
                      <a:cubicBezTo>
                        <a:pt x="414" y="102"/>
                        <a:pt x="414" y="102"/>
                        <a:pt x="413" y="102"/>
                      </a:cubicBezTo>
                      <a:cubicBezTo>
                        <a:pt x="413" y="102"/>
                        <a:pt x="412" y="102"/>
                        <a:pt x="411" y="102"/>
                      </a:cubicBezTo>
                      <a:cubicBezTo>
                        <a:pt x="415" y="100"/>
                        <a:pt x="415" y="100"/>
                        <a:pt x="415" y="100"/>
                      </a:cubicBezTo>
                      <a:cubicBezTo>
                        <a:pt x="415" y="101"/>
                        <a:pt x="415" y="101"/>
                        <a:pt x="415" y="101"/>
                      </a:cubicBezTo>
                      <a:cubicBezTo>
                        <a:pt x="424" y="97"/>
                        <a:pt x="430" y="94"/>
                        <a:pt x="441" y="89"/>
                      </a:cubicBez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3" y="88"/>
                        <a:pt x="444" y="87"/>
                        <a:pt x="443" y="87"/>
                      </a:cubicBezTo>
                      <a:cubicBezTo>
                        <a:pt x="432" y="91"/>
                        <a:pt x="432" y="91"/>
                        <a:pt x="432" y="91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cubicBezTo>
                        <a:pt x="429" y="94"/>
                        <a:pt x="423" y="96"/>
                        <a:pt x="422" y="96"/>
                      </a:cubicBezTo>
                      <a:cubicBezTo>
                        <a:pt x="422" y="96"/>
                        <a:pt x="421" y="96"/>
                        <a:pt x="421" y="95"/>
                      </a:cubicBezTo>
                      <a:cubicBezTo>
                        <a:pt x="422" y="95"/>
                        <a:pt x="422" y="95"/>
                        <a:pt x="421" y="95"/>
                      </a:cubicBezTo>
                      <a:cubicBezTo>
                        <a:pt x="421" y="95"/>
                        <a:pt x="420" y="95"/>
                        <a:pt x="420" y="95"/>
                      </a:cubicBezTo>
                      <a:cubicBezTo>
                        <a:pt x="419" y="95"/>
                        <a:pt x="419" y="96"/>
                        <a:pt x="418" y="96"/>
                      </a:cubicBezTo>
                      <a:cubicBezTo>
                        <a:pt x="417" y="96"/>
                        <a:pt x="418" y="95"/>
                        <a:pt x="428" y="91"/>
                      </a:cubicBezTo>
                      <a:cubicBezTo>
                        <a:pt x="409" y="98"/>
                        <a:pt x="409" y="98"/>
                        <a:pt x="409" y="98"/>
                      </a:cubicBezTo>
                      <a:cubicBezTo>
                        <a:pt x="419" y="93"/>
                        <a:pt x="419" y="93"/>
                        <a:pt x="419" y="93"/>
                      </a:cubicBezTo>
                      <a:cubicBezTo>
                        <a:pt x="434" y="87"/>
                        <a:pt x="434" y="87"/>
                        <a:pt x="434" y="87"/>
                      </a:cubicBezTo>
                      <a:cubicBezTo>
                        <a:pt x="434" y="87"/>
                        <a:pt x="435" y="87"/>
                        <a:pt x="435" y="87"/>
                      </a:cubicBezTo>
                      <a:cubicBezTo>
                        <a:pt x="436" y="87"/>
                        <a:pt x="437" y="87"/>
                        <a:pt x="438" y="87"/>
                      </a:cubicBezTo>
                      <a:cubicBezTo>
                        <a:pt x="439" y="87"/>
                        <a:pt x="441" y="87"/>
                        <a:pt x="441" y="87"/>
                      </a:cubicBezTo>
                      <a:cubicBezTo>
                        <a:pt x="442" y="87"/>
                        <a:pt x="442" y="87"/>
                        <a:pt x="443" y="87"/>
                      </a:cubicBezTo>
                      <a:cubicBezTo>
                        <a:pt x="450" y="85"/>
                        <a:pt x="450" y="85"/>
                        <a:pt x="450" y="85"/>
                      </a:cubicBezTo>
                      <a:cubicBezTo>
                        <a:pt x="450" y="84"/>
                        <a:pt x="449" y="84"/>
                        <a:pt x="449" y="84"/>
                      </a:cubicBezTo>
                      <a:cubicBezTo>
                        <a:pt x="449" y="84"/>
                        <a:pt x="447" y="85"/>
                        <a:pt x="446" y="85"/>
                      </a:cubicBezTo>
                      <a:cubicBezTo>
                        <a:pt x="445" y="85"/>
                        <a:pt x="443" y="86"/>
                        <a:pt x="443" y="86"/>
                      </a:cubicBezTo>
                      <a:cubicBezTo>
                        <a:pt x="443" y="86"/>
                        <a:pt x="443" y="85"/>
                        <a:pt x="443" y="85"/>
                      </a:cubicBezTo>
                      <a:cubicBezTo>
                        <a:pt x="446" y="84"/>
                        <a:pt x="458" y="79"/>
                        <a:pt x="468" y="75"/>
                      </a:cubicBezTo>
                      <a:cubicBezTo>
                        <a:pt x="457" y="80"/>
                        <a:pt x="457" y="80"/>
                        <a:pt x="457" y="80"/>
                      </a:cubicBezTo>
                      <a:cubicBezTo>
                        <a:pt x="454" y="79"/>
                        <a:pt x="453" y="80"/>
                        <a:pt x="468" y="71"/>
                      </a:cubicBezTo>
                      <a:cubicBezTo>
                        <a:pt x="460" y="74"/>
                        <a:pt x="460" y="74"/>
                        <a:pt x="460" y="74"/>
                      </a:cubicBezTo>
                      <a:cubicBezTo>
                        <a:pt x="458" y="75"/>
                        <a:pt x="456" y="75"/>
                        <a:pt x="455" y="75"/>
                      </a:cubicBezTo>
                      <a:cubicBezTo>
                        <a:pt x="455" y="75"/>
                        <a:pt x="456" y="75"/>
                        <a:pt x="463" y="72"/>
                      </a:cubicBezTo>
                      <a:cubicBezTo>
                        <a:pt x="463" y="72"/>
                        <a:pt x="463" y="72"/>
                        <a:pt x="463" y="72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67" y="71"/>
                        <a:pt x="465" y="71"/>
                        <a:pt x="463" y="72"/>
                      </a:cubicBezTo>
                      <a:cubicBezTo>
                        <a:pt x="464" y="70"/>
                        <a:pt x="473" y="65"/>
                        <a:pt x="491" y="58"/>
                      </a:cubicBezTo>
                      <a:cubicBezTo>
                        <a:pt x="473" y="64"/>
                        <a:pt x="473" y="64"/>
                        <a:pt x="473" y="64"/>
                      </a:cubicBezTo>
                      <a:cubicBezTo>
                        <a:pt x="473" y="64"/>
                        <a:pt x="487" y="59"/>
                        <a:pt x="486" y="59"/>
                      </a:cubicBezTo>
                      <a:cubicBezTo>
                        <a:pt x="486" y="59"/>
                        <a:pt x="483" y="60"/>
                        <a:pt x="475" y="62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7" y="65"/>
                        <a:pt x="467" y="65"/>
                        <a:pt x="467" y="65"/>
                      </a:cubicBezTo>
                      <a:cubicBezTo>
                        <a:pt x="466" y="65"/>
                        <a:pt x="466" y="65"/>
                        <a:pt x="465" y="65"/>
                      </a:cubicBezTo>
                      <a:cubicBezTo>
                        <a:pt x="464" y="65"/>
                        <a:pt x="463" y="65"/>
                        <a:pt x="463" y="65"/>
                      </a:cubicBezTo>
                      <a:cubicBezTo>
                        <a:pt x="463" y="65"/>
                        <a:pt x="463" y="65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7" y="63"/>
                        <a:pt x="467" y="63"/>
                        <a:pt x="467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8" y="63"/>
                        <a:pt x="468" y="63"/>
                        <a:pt x="468" y="63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69" y="62"/>
                        <a:pt x="466" y="63"/>
                        <a:pt x="464" y="64"/>
                      </a:cubicBezTo>
                      <a:cubicBezTo>
                        <a:pt x="462" y="65"/>
                        <a:pt x="459" y="65"/>
                        <a:pt x="459" y="65"/>
                      </a:cubicBezTo>
                      <a:cubicBezTo>
                        <a:pt x="459" y="65"/>
                        <a:pt x="459" y="65"/>
                        <a:pt x="461" y="64"/>
                      </a:cubicBezTo>
                      <a:cubicBezTo>
                        <a:pt x="463" y="63"/>
                        <a:pt x="464" y="63"/>
                        <a:pt x="464" y="63"/>
                      </a:cubicBezTo>
                      <a:cubicBezTo>
                        <a:pt x="463" y="63"/>
                        <a:pt x="458" y="65"/>
                        <a:pt x="453" y="67"/>
                      </a:cubicBezTo>
                      <a:cubicBezTo>
                        <a:pt x="447" y="69"/>
                        <a:pt x="442" y="71"/>
                        <a:pt x="441" y="71"/>
                      </a:cubicBezTo>
                      <a:cubicBezTo>
                        <a:pt x="441" y="71"/>
                        <a:pt x="441" y="70"/>
                        <a:pt x="442" y="70"/>
                      </a:cubicBezTo>
                      <a:cubicBezTo>
                        <a:pt x="467" y="61"/>
                        <a:pt x="467" y="61"/>
                        <a:pt x="467" y="61"/>
                      </a:cubicBezTo>
                      <a:cubicBezTo>
                        <a:pt x="470" y="59"/>
                        <a:pt x="471" y="58"/>
                        <a:pt x="471" y="58"/>
                      </a:cubicBezTo>
                      <a:cubicBezTo>
                        <a:pt x="470" y="58"/>
                        <a:pt x="467" y="60"/>
                        <a:pt x="463" y="61"/>
                      </a:cubicBezTo>
                      <a:cubicBezTo>
                        <a:pt x="459" y="62"/>
                        <a:pt x="455" y="63"/>
                        <a:pt x="454" y="63"/>
                      </a:cubicBezTo>
                      <a:cubicBezTo>
                        <a:pt x="454" y="63"/>
                        <a:pt x="454" y="63"/>
                        <a:pt x="454" y="63"/>
                      </a:cubicBezTo>
                      <a:cubicBezTo>
                        <a:pt x="462" y="59"/>
                        <a:pt x="484" y="51"/>
                        <a:pt x="504" y="44"/>
                      </a:cubicBezTo>
                      <a:cubicBezTo>
                        <a:pt x="480" y="52"/>
                        <a:pt x="488" y="49"/>
                        <a:pt x="476" y="53"/>
                      </a:cubicBezTo>
                      <a:cubicBezTo>
                        <a:pt x="486" y="49"/>
                        <a:pt x="488" y="48"/>
                        <a:pt x="497" y="45"/>
                      </a:cubicBezTo>
                      <a:cubicBezTo>
                        <a:pt x="499" y="44"/>
                        <a:pt x="500" y="44"/>
                        <a:pt x="500" y="44"/>
                      </a:cubicBezTo>
                      <a:cubicBezTo>
                        <a:pt x="500" y="44"/>
                        <a:pt x="497" y="45"/>
                        <a:pt x="494" y="46"/>
                      </a:cubicBezTo>
                      <a:cubicBezTo>
                        <a:pt x="491" y="47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69" y="54"/>
                        <a:pt x="440" y="65"/>
                        <a:pt x="439" y="65"/>
                      </a:cubicBezTo>
                      <a:cubicBezTo>
                        <a:pt x="433" y="67"/>
                        <a:pt x="433" y="67"/>
                        <a:pt x="433" y="67"/>
                      </a:cubicBezTo>
                      <a:cubicBezTo>
                        <a:pt x="427" y="69"/>
                        <a:pt x="423" y="70"/>
                        <a:pt x="422" y="70"/>
                      </a:cubicBezTo>
                      <a:cubicBezTo>
                        <a:pt x="422" y="70"/>
                        <a:pt x="423" y="69"/>
                        <a:pt x="426" y="68"/>
                      </a:cubicBezTo>
                      <a:cubicBezTo>
                        <a:pt x="436" y="64"/>
                        <a:pt x="436" y="64"/>
                        <a:pt x="436" y="64"/>
                      </a:cubicBezTo>
                      <a:cubicBezTo>
                        <a:pt x="430" y="65"/>
                        <a:pt x="430" y="65"/>
                        <a:pt x="430" y="65"/>
                      </a:cubicBezTo>
                      <a:cubicBezTo>
                        <a:pt x="442" y="61"/>
                        <a:pt x="442" y="61"/>
                        <a:pt x="442" y="61"/>
                      </a:cubicBezTo>
                      <a:cubicBezTo>
                        <a:pt x="438" y="62"/>
                        <a:pt x="438" y="62"/>
                        <a:pt x="438" y="62"/>
                      </a:cubicBezTo>
                      <a:cubicBezTo>
                        <a:pt x="435" y="63"/>
                        <a:pt x="435" y="63"/>
                        <a:pt x="435" y="63"/>
                      </a:cubicBezTo>
                      <a:cubicBezTo>
                        <a:pt x="434" y="63"/>
                        <a:pt x="432" y="63"/>
                        <a:pt x="432" y="63"/>
                      </a:cubicBezTo>
                      <a:cubicBezTo>
                        <a:pt x="431" y="63"/>
                        <a:pt x="431" y="63"/>
                        <a:pt x="434" y="62"/>
                      </a:cubicBezTo>
                      <a:cubicBezTo>
                        <a:pt x="440" y="59"/>
                        <a:pt x="440" y="59"/>
                        <a:pt x="440" y="59"/>
                      </a:cubicBezTo>
                      <a:cubicBezTo>
                        <a:pt x="447" y="57"/>
                        <a:pt x="448" y="56"/>
                        <a:pt x="447" y="56"/>
                      </a:cubicBezTo>
                      <a:cubicBezTo>
                        <a:pt x="446" y="56"/>
                        <a:pt x="442" y="57"/>
                        <a:pt x="438" y="57"/>
                      </a:cubicBezTo>
                      <a:cubicBezTo>
                        <a:pt x="434" y="58"/>
                        <a:pt x="430" y="59"/>
                        <a:pt x="429" y="59"/>
                      </a:cubicBezTo>
                      <a:cubicBezTo>
                        <a:pt x="429" y="59"/>
                        <a:pt x="429" y="59"/>
                        <a:pt x="429" y="59"/>
                      </a:cubicBezTo>
                      <a:cubicBezTo>
                        <a:pt x="442" y="55"/>
                        <a:pt x="442" y="55"/>
                        <a:pt x="442" y="55"/>
                      </a:cubicBezTo>
                      <a:cubicBezTo>
                        <a:pt x="445" y="54"/>
                        <a:pt x="445" y="53"/>
                        <a:pt x="445" y="53"/>
                      </a:cubicBezTo>
                      <a:cubicBezTo>
                        <a:pt x="445" y="53"/>
                        <a:pt x="441" y="55"/>
                        <a:pt x="436" y="57"/>
                      </a:cubicBezTo>
                      <a:cubicBezTo>
                        <a:pt x="432" y="58"/>
                        <a:pt x="427" y="60"/>
                        <a:pt x="427" y="60"/>
                      </a:cubicBezTo>
                      <a:cubicBezTo>
                        <a:pt x="427" y="60"/>
                        <a:pt x="427" y="59"/>
                        <a:pt x="428" y="59"/>
                      </a:cubicBezTo>
                      <a:cubicBezTo>
                        <a:pt x="444" y="53"/>
                        <a:pt x="444" y="53"/>
                        <a:pt x="444" y="53"/>
                      </a:cubicBezTo>
                      <a:cubicBezTo>
                        <a:pt x="438" y="55"/>
                        <a:pt x="436" y="56"/>
                        <a:pt x="436" y="56"/>
                      </a:cubicBezTo>
                      <a:cubicBezTo>
                        <a:pt x="435" y="56"/>
                        <a:pt x="450" y="50"/>
                        <a:pt x="456" y="48"/>
                      </a:cubicBezTo>
                      <a:cubicBezTo>
                        <a:pt x="435" y="56"/>
                        <a:pt x="435" y="56"/>
                        <a:pt x="435" y="56"/>
                      </a:cubicBezTo>
                      <a:cubicBezTo>
                        <a:pt x="439" y="54"/>
                        <a:pt x="439" y="54"/>
                        <a:pt x="439" y="54"/>
                      </a:cubicBezTo>
                      <a:cubicBezTo>
                        <a:pt x="445" y="50"/>
                        <a:pt x="466" y="43"/>
                        <a:pt x="477" y="39"/>
                      </a:cubicBezTo>
                      <a:cubicBezTo>
                        <a:pt x="460" y="45"/>
                        <a:pt x="460" y="45"/>
                        <a:pt x="460" y="45"/>
                      </a:cubicBezTo>
                      <a:cubicBezTo>
                        <a:pt x="478" y="38"/>
                        <a:pt x="478" y="38"/>
                        <a:pt x="478" y="38"/>
                      </a:cubicBezTo>
                      <a:cubicBezTo>
                        <a:pt x="471" y="41"/>
                        <a:pt x="469" y="41"/>
                        <a:pt x="469" y="41"/>
                      </a:cubicBezTo>
                      <a:cubicBezTo>
                        <a:pt x="469" y="41"/>
                        <a:pt x="470" y="41"/>
                        <a:pt x="471" y="40"/>
                      </a:cubicBezTo>
                      <a:cubicBezTo>
                        <a:pt x="472" y="40"/>
                        <a:pt x="473" y="39"/>
                        <a:pt x="473" y="39"/>
                      </a:cubicBezTo>
                      <a:cubicBezTo>
                        <a:pt x="473" y="39"/>
                        <a:pt x="472" y="40"/>
                        <a:pt x="469" y="40"/>
                      </a:cubicBezTo>
                      <a:cubicBezTo>
                        <a:pt x="476" y="38"/>
                        <a:pt x="481" y="36"/>
                        <a:pt x="484" y="35"/>
                      </a:cubicBezTo>
                      <a:cubicBezTo>
                        <a:pt x="456" y="44"/>
                        <a:pt x="456" y="44"/>
                        <a:pt x="456" y="44"/>
                      </a:cubicBezTo>
                      <a:cubicBezTo>
                        <a:pt x="468" y="40"/>
                        <a:pt x="468" y="40"/>
                        <a:pt x="468" y="40"/>
                      </a:cubicBezTo>
                      <a:cubicBezTo>
                        <a:pt x="440" y="50"/>
                        <a:pt x="440" y="50"/>
                        <a:pt x="440" y="50"/>
                      </a:cubicBezTo>
                      <a:cubicBezTo>
                        <a:pt x="434" y="52"/>
                        <a:pt x="432" y="53"/>
                        <a:pt x="431" y="53"/>
                      </a:cubicBezTo>
                      <a:cubicBezTo>
                        <a:pt x="431" y="53"/>
                        <a:pt x="432" y="52"/>
                        <a:pt x="434" y="51"/>
                      </a:cubicBezTo>
                      <a:cubicBezTo>
                        <a:pt x="435" y="51"/>
                        <a:pt x="437" y="50"/>
                        <a:pt x="436" y="50"/>
                      </a:cubicBezTo>
                      <a:cubicBezTo>
                        <a:pt x="436" y="50"/>
                        <a:pt x="436" y="50"/>
                        <a:pt x="435" y="51"/>
                      </a:cubicBezTo>
                      <a:cubicBezTo>
                        <a:pt x="443" y="48"/>
                        <a:pt x="443" y="48"/>
                        <a:pt x="443" y="48"/>
                      </a:cubicBezTo>
                      <a:cubicBezTo>
                        <a:pt x="442" y="48"/>
                        <a:pt x="441" y="48"/>
                        <a:pt x="441" y="48"/>
                      </a:cubicBezTo>
                      <a:cubicBezTo>
                        <a:pt x="439" y="48"/>
                        <a:pt x="448" y="45"/>
                        <a:pt x="453" y="43"/>
                      </a:cubicBezTo>
                      <a:cubicBezTo>
                        <a:pt x="448" y="45"/>
                        <a:pt x="441" y="48"/>
                        <a:pt x="437" y="49"/>
                      </a:cubicBezTo>
                      <a:cubicBezTo>
                        <a:pt x="437" y="49"/>
                        <a:pt x="437" y="49"/>
                        <a:pt x="437" y="49"/>
                      </a:cubicBezTo>
                      <a:cubicBezTo>
                        <a:pt x="436" y="49"/>
                        <a:pt x="447" y="45"/>
                        <a:pt x="449" y="44"/>
                      </a:cubicBezTo>
                      <a:cubicBezTo>
                        <a:pt x="436" y="49"/>
                        <a:pt x="427" y="51"/>
                        <a:pt x="426" y="51"/>
                      </a:cubicBezTo>
                      <a:cubicBezTo>
                        <a:pt x="426" y="51"/>
                        <a:pt x="426" y="51"/>
                        <a:pt x="429" y="50"/>
                      </a:cubicBezTo>
                      <a:cubicBezTo>
                        <a:pt x="431" y="49"/>
                        <a:pt x="434" y="48"/>
                        <a:pt x="436" y="48"/>
                      </a:cubicBezTo>
                      <a:cubicBezTo>
                        <a:pt x="434" y="48"/>
                        <a:pt x="431" y="49"/>
                        <a:pt x="430" y="49"/>
                      </a:cubicBezTo>
                      <a:cubicBezTo>
                        <a:pt x="430" y="49"/>
                        <a:pt x="431" y="49"/>
                        <a:pt x="432" y="48"/>
                      </a:cubicBezTo>
                      <a:cubicBezTo>
                        <a:pt x="453" y="41"/>
                        <a:pt x="453" y="41"/>
                        <a:pt x="453" y="41"/>
                      </a:cubicBezTo>
                      <a:cubicBezTo>
                        <a:pt x="433" y="48"/>
                        <a:pt x="433" y="48"/>
                        <a:pt x="433" y="48"/>
                      </a:cubicBezTo>
                      <a:cubicBezTo>
                        <a:pt x="434" y="47"/>
                        <a:pt x="434" y="47"/>
                        <a:pt x="434" y="47"/>
                      </a:cubicBezTo>
                      <a:cubicBezTo>
                        <a:pt x="434" y="47"/>
                        <a:pt x="433" y="47"/>
                        <a:pt x="432" y="48"/>
                      </a:cubicBezTo>
                      <a:cubicBezTo>
                        <a:pt x="432" y="48"/>
                        <a:pt x="431" y="48"/>
                        <a:pt x="431" y="48"/>
                      </a:cubicBezTo>
                      <a:cubicBezTo>
                        <a:pt x="431" y="48"/>
                        <a:pt x="432" y="47"/>
                        <a:pt x="437" y="46"/>
                      </a:cubicBezTo>
                      <a:cubicBezTo>
                        <a:pt x="441" y="44"/>
                        <a:pt x="441" y="44"/>
                        <a:pt x="441" y="44"/>
                      </a:cubicBezTo>
                      <a:cubicBezTo>
                        <a:pt x="444" y="41"/>
                        <a:pt x="444" y="41"/>
                        <a:pt x="444" y="41"/>
                      </a:cubicBezTo>
                      <a:cubicBezTo>
                        <a:pt x="461" y="35"/>
                        <a:pt x="461" y="35"/>
                        <a:pt x="461" y="35"/>
                      </a:cubicBezTo>
                      <a:cubicBezTo>
                        <a:pt x="454" y="37"/>
                        <a:pt x="452" y="38"/>
                        <a:pt x="452" y="38"/>
                      </a:cubicBezTo>
                      <a:cubicBezTo>
                        <a:pt x="451" y="38"/>
                        <a:pt x="452" y="37"/>
                        <a:pt x="452" y="37"/>
                      </a:cubicBezTo>
                      <a:cubicBezTo>
                        <a:pt x="453" y="37"/>
                        <a:pt x="453" y="37"/>
                        <a:pt x="453" y="37"/>
                      </a:cubicBezTo>
                      <a:cubicBezTo>
                        <a:pt x="452" y="37"/>
                        <a:pt x="450" y="38"/>
                        <a:pt x="440" y="41"/>
                      </a:cubicBezTo>
                      <a:cubicBezTo>
                        <a:pt x="445" y="39"/>
                        <a:pt x="445" y="39"/>
                        <a:pt x="445" y="39"/>
                      </a:cubicBezTo>
                      <a:cubicBezTo>
                        <a:pt x="445" y="39"/>
                        <a:pt x="444" y="39"/>
                        <a:pt x="444" y="39"/>
                      </a:cubicBezTo>
                      <a:cubicBezTo>
                        <a:pt x="444" y="39"/>
                        <a:pt x="444" y="39"/>
                        <a:pt x="444" y="39"/>
                      </a:cubicBezTo>
                      <a:cubicBezTo>
                        <a:pt x="443" y="39"/>
                        <a:pt x="444" y="38"/>
                        <a:pt x="460" y="32"/>
                      </a:cubicBezTo>
                      <a:cubicBezTo>
                        <a:pt x="460" y="32"/>
                        <a:pt x="460" y="32"/>
                        <a:pt x="460" y="32"/>
                      </a:cubicBezTo>
                      <a:cubicBezTo>
                        <a:pt x="458" y="32"/>
                        <a:pt x="454" y="33"/>
                        <a:pt x="450" y="34"/>
                      </a:cubicBezTo>
                      <a:cubicBezTo>
                        <a:pt x="446" y="35"/>
                        <a:pt x="442" y="36"/>
                        <a:pt x="441" y="36"/>
                      </a:cubicBezTo>
                      <a:cubicBezTo>
                        <a:pt x="440" y="36"/>
                        <a:pt x="440" y="35"/>
                        <a:pt x="444" y="34"/>
                      </a:cubicBezTo>
                      <a:cubicBezTo>
                        <a:pt x="471" y="24"/>
                        <a:pt x="460" y="25"/>
                        <a:pt x="462" y="23"/>
                      </a:cubicBezTo>
                      <a:cubicBezTo>
                        <a:pt x="449" y="26"/>
                        <a:pt x="438" y="28"/>
                        <a:pt x="427" y="29"/>
                      </a:cubicBezTo>
                      <a:cubicBezTo>
                        <a:pt x="440" y="24"/>
                        <a:pt x="442" y="23"/>
                        <a:pt x="440" y="23"/>
                      </a:cubicBezTo>
                      <a:cubicBezTo>
                        <a:pt x="439" y="23"/>
                        <a:pt x="436" y="23"/>
                        <a:pt x="434" y="24"/>
                      </a:cubicBezTo>
                      <a:cubicBezTo>
                        <a:pt x="431" y="24"/>
                        <a:pt x="428" y="25"/>
                        <a:pt x="427" y="25"/>
                      </a:cubicBezTo>
                      <a:cubicBezTo>
                        <a:pt x="426" y="25"/>
                        <a:pt x="427" y="24"/>
                        <a:pt x="431" y="22"/>
                      </a:cubicBezTo>
                      <a:cubicBezTo>
                        <a:pt x="416" y="27"/>
                        <a:pt x="416" y="27"/>
                        <a:pt x="416" y="27"/>
                      </a:cubicBezTo>
                      <a:cubicBezTo>
                        <a:pt x="439" y="18"/>
                        <a:pt x="409" y="27"/>
                        <a:pt x="431" y="18"/>
                      </a:cubicBezTo>
                      <a:cubicBezTo>
                        <a:pt x="424" y="20"/>
                        <a:pt x="422" y="20"/>
                        <a:pt x="421" y="20"/>
                      </a:cubicBezTo>
                      <a:cubicBezTo>
                        <a:pt x="420" y="21"/>
                        <a:pt x="418" y="22"/>
                        <a:pt x="408" y="25"/>
                      </a:cubicBezTo>
                      <a:cubicBezTo>
                        <a:pt x="415" y="22"/>
                        <a:pt x="405" y="25"/>
                        <a:pt x="425" y="18"/>
                      </a:cubicBezTo>
                      <a:cubicBezTo>
                        <a:pt x="427" y="17"/>
                        <a:pt x="427" y="17"/>
                        <a:pt x="427" y="17"/>
                      </a:cubicBezTo>
                      <a:cubicBezTo>
                        <a:pt x="433" y="15"/>
                        <a:pt x="434" y="15"/>
                        <a:pt x="433" y="15"/>
                      </a:cubicBezTo>
                      <a:cubicBezTo>
                        <a:pt x="433" y="15"/>
                        <a:pt x="432" y="15"/>
                        <a:pt x="431" y="15"/>
                      </a:cubicBezTo>
                      <a:cubicBezTo>
                        <a:pt x="430" y="16"/>
                        <a:pt x="429" y="16"/>
                        <a:pt x="428" y="16"/>
                      </a:cubicBezTo>
                      <a:cubicBezTo>
                        <a:pt x="427" y="16"/>
                        <a:pt x="428" y="15"/>
                        <a:pt x="433" y="13"/>
                      </a:cubicBezTo>
                      <a:cubicBezTo>
                        <a:pt x="413" y="21"/>
                        <a:pt x="413" y="21"/>
                        <a:pt x="413" y="21"/>
                      </a:cubicBezTo>
                      <a:cubicBezTo>
                        <a:pt x="416" y="19"/>
                        <a:pt x="416" y="19"/>
                        <a:pt x="416" y="19"/>
                      </a:cubicBezTo>
                      <a:cubicBezTo>
                        <a:pt x="420" y="18"/>
                        <a:pt x="420" y="18"/>
                        <a:pt x="420" y="18"/>
                      </a:cubicBezTo>
                      <a:cubicBezTo>
                        <a:pt x="409" y="21"/>
                        <a:pt x="403" y="22"/>
                        <a:pt x="401" y="22"/>
                      </a:cubicBezTo>
                      <a:cubicBezTo>
                        <a:pt x="399" y="22"/>
                        <a:pt x="402" y="20"/>
                        <a:pt x="404" y="19"/>
                      </a:cubicBezTo>
                      <a:cubicBezTo>
                        <a:pt x="407" y="17"/>
                        <a:pt x="409" y="16"/>
                        <a:pt x="407" y="16"/>
                      </a:cubicBezTo>
                      <a:cubicBezTo>
                        <a:pt x="405" y="16"/>
                        <a:pt x="401" y="16"/>
                        <a:pt x="391" y="19"/>
                      </a:cubicBezTo>
                      <a:cubicBezTo>
                        <a:pt x="398" y="17"/>
                        <a:pt x="399" y="16"/>
                        <a:pt x="399" y="16"/>
                      </a:cubicBezTo>
                      <a:cubicBezTo>
                        <a:pt x="399" y="16"/>
                        <a:pt x="398" y="17"/>
                        <a:pt x="397" y="17"/>
                      </a:cubicBezTo>
                      <a:cubicBezTo>
                        <a:pt x="396" y="17"/>
                        <a:pt x="395" y="18"/>
                        <a:pt x="394" y="18"/>
                      </a:cubicBezTo>
                      <a:cubicBezTo>
                        <a:pt x="394" y="18"/>
                        <a:pt x="396" y="17"/>
                        <a:pt x="403" y="14"/>
                      </a:cubicBezTo>
                      <a:cubicBezTo>
                        <a:pt x="413" y="11"/>
                        <a:pt x="415" y="9"/>
                        <a:pt x="415" y="9"/>
                      </a:cubicBezTo>
                      <a:cubicBezTo>
                        <a:pt x="413" y="9"/>
                        <a:pt x="393" y="16"/>
                        <a:pt x="387" y="18"/>
                      </a:cubicBezTo>
                      <a:cubicBezTo>
                        <a:pt x="386" y="18"/>
                        <a:pt x="384" y="18"/>
                        <a:pt x="382" y="19"/>
                      </a:cubicBezTo>
                      <a:cubicBezTo>
                        <a:pt x="384" y="17"/>
                        <a:pt x="384" y="17"/>
                        <a:pt x="384" y="17"/>
                      </a:cubicBezTo>
                      <a:cubicBezTo>
                        <a:pt x="392" y="15"/>
                        <a:pt x="394" y="14"/>
                        <a:pt x="394" y="14"/>
                      </a:cubicBezTo>
                      <a:cubicBezTo>
                        <a:pt x="394" y="14"/>
                        <a:pt x="390" y="15"/>
                        <a:pt x="386" y="17"/>
                      </a:cubicBezTo>
                      <a:cubicBezTo>
                        <a:pt x="382" y="18"/>
                        <a:pt x="378" y="19"/>
                        <a:pt x="377" y="19"/>
                      </a:cubicBezTo>
                      <a:cubicBezTo>
                        <a:pt x="377" y="19"/>
                        <a:pt x="379" y="19"/>
                        <a:pt x="385" y="17"/>
                      </a:cubicBezTo>
                      <a:cubicBezTo>
                        <a:pt x="406" y="6"/>
                        <a:pt x="379" y="11"/>
                        <a:pt x="386" y="5"/>
                      </a:cubicBezTo>
                      <a:cubicBezTo>
                        <a:pt x="379" y="8"/>
                        <a:pt x="379" y="8"/>
                        <a:pt x="379" y="8"/>
                      </a:cubicBezTo>
                      <a:cubicBezTo>
                        <a:pt x="379" y="7"/>
                        <a:pt x="378" y="7"/>
                        <a:pt x="377" y="7"/>
                      </a:cubicBezTo>
                      <a:cubicBezTo>
                        <a:pt x="377" y="7"/>
                        <a:pt x="377" y="7"/>
                        <a:pt x="377" y="7"/>
                      </a:cubicBezTo>
                      <a:cubicBezTo>
                        <a:pt x="375" y="7"/>
                        <a:pt x="373" y="7"/>
                        <a:pt x="381" y="4"/>
                      </a:cubicBezTo>
                      <a:cubicBezTo>
                        <a:pt x="383" y="3"/>
                        <a:pt x="384" y="3"/>
                        <a:pt x="384" y="3"/>
                      </a:cubicBezTo>
                      <a:cubicBezTo>
                        <a:pt x="382" y="3"/>
                        <a:pt x="359" y="10"/>
                        <a:pt x="358" y="10"/>
                      </a:cubicBezTo>
                      <a:cubicBezTo>
                        <a:pt x="356" y="11"/>
                        <a:pt x="354" y="11"/>
                        <a:pt x="354" y="11"/>
                      </a:cubicBezTo>
                      <a:cubicBezTo>
                        <a:pt x="353" y="11"/>
                        <a:pt x="366" y="6"/>
                        <a:pt x="369" y="5"/>
                      </a:cubicBezTo>
                      <a:cubicBezTo>
                        <a:pt x="365" y="6"/>
                        <a:pt x="347" y="11"/>
                        <a:pt x="345" y="11"/>
                      </a:cubicBezTo>
                      <a:cubicBezTo>
                        <a:pt x="344" y="11"/>
                        <a:pt x="345" y="11"/>
                        <a:pt x="347" y="10"/>
                      </a:cubicBezTo>
                      <a:cubicBezTo>
                        <a:pt x="354" y="8"/>
                        <a:pt x="355" y="7"/>
                        <a:pt x="354" y="7"/>
                      </a:cubicBezTo>
                      <a:cubicBezTo>
                        <a:pt x="354" y="7"/>
                        <a:pt x="350" y="8"/>
                        <a:pt x="347" y="8"/>
                      </a:cubicBezTo>
                      <a:cubicBezTo>
                        <a:pt x="344" y="9"/>
                        <a:pt x="341" y="10"/>
                        <a:pt x="340" y="10"/>
                      </a:cubicBezTo>
                      <a:cubicBezTo>
                        <a:pt x="339" y="10"/>
                        <a:pt x="341" y="9"/>
                        <a:pt x="349" y="6"/>
                      </a:cubicBezTo>
                      <a:cubicBezTo>
                        <a:pt x="346" y="7"/>
                        <a:pt x="346" y="7"/>
                        <a:pt x="346" y="7"/>
                      </a:cubicBezTo>
                      <a:cubicBezTo>
                        <a:pt x="352" y="4"/>
                        <a:pt x="353" y="4"/>
                        <a:pt x="352" y="4"/>
                      </a:cubicBezTo>
                      <a:cubicBezTo>
                        <a:pt x="351" y="4"/>
                        <a:pt x="349" y="4"/>
                        <a:pt x="347" y="4"/>
                      </a:cubicBezTo>
                      <a:cubicBezTo>
                        <a:pt x="345" y="5"/>
                        <a:pt x="344" y="5"/>
                        <a:pt x="343" y="5"/>
                      </a:cubicBezTo>
                      <a:cubicBezTo>
                        <a:pt x="341" y="5"/>
                        <a:pt x="342" y="4"/>
                        <a:pt x="347" y="2"/>
                      </a:cubicBezTo>
                      <a:cubicBezTo>
                        <a:pt x="347" y="2"/>
                        <a:pt x="349" y="1"/>
                        <a:pt x="351" y="1"/>
                      </a:cubicBezTo>
                      <a:moveTo>
                        <a:pt x="358" y="3"/>
                      </a:moveTo>
                      <a:cubicBezTo>
                        <a:pt x="358" y="3"/>
                        <a:pt x="358" y="3"/>
                        <a:pt x="358" y="3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58" y="3"/>
                      </a:moveTo>
                      <a:cubicBezTo>
                        <a:pt x="354" y="4"/>
                        <a:pt x="351" y="5"/>
                        <a:pt x="349" y="6"/>
                      </a:cubicBezTo>
                      <a:cubicBezTo>
                        <a:pt x="358" y="3"/>
                        <a:pt x="358" y="3"/>
                        <a:pt x="358" y="3"/>
                      </a:cubicBezTo>
                      <a:moveTo>
                        <a:pt x="396" y="14"/>
                      </a:moveTo>
                      <a:cubicBezTo>
                        <a:pt x="396" y="14"/>
                        <a:pt x="396" y="14"/>
                        <a:pt x="396" y="14"/>
                      </a:cubicBezTo>
                      <a:cubicBezTo>
                        <a:pt x="396" y="14"/>
                        <a:pt x="396" y="14"/>
                        <a:pt x="396" y="14"/>
                      </a:cubicBezTo>
                      <a:moveTo>
                        <a:pt x="396" y="14"/>
                      </a:moveTo>
                      <a:cubicBezTo>
                        <a:pt x="395" y="14"/>
                        <a:pt x="395" y="14"/>
                        <a:pt x="394" y="15"/>
                      </a:cubicBezTo>
                      <a:cubicBezTo>
                        <a:pt x="395" y="14"/>
                        <a:pt x="395" y="14"/>
                        <a:pt x="396" y="14"/>
                      </a:cubicBezTo>
                      <a:moveTo>
                        <a:pt x="394" y="15"/>
                      </a:moveTo>
                      <a:cubicBezTo>
                        <a:pt x="394" y="15"/>
                        <a:pt x="394" y="15"/>
                        <a:pt x="394" y="15"/>
                      </a:cubicBezTo>
                      <a:cubicBezTo>
                        <a:pt x="394" y="15"/>
                        <a:pt x="394" y="15"/>
                        <a:pt x="394" y="15"/>
                      </a:cubicBezTo>
                      <a:moveTo>
                        <a:pt x="394" y="15"/>
                      </a:moveTo>
                      <a:cubicBezTo>
                        <a:pt x="392" y="15"/>
                        <a:pt x="390" y="16"/>
                        <a:pt x="390" y="16"/>
                      </a:cubicBezTo>
                      <a:cubicBezTo>
                        <a:pt x="386" y="17"/>
                        <a:pt x="385" y="18"/>
                        <a:pt x="385" y="18"/>
                      </a:cubicBezTo>
                      <a:cubicBezTo>
                        <a:pt x="385" y="18"/>
                        <a:pt x="386" y="18"/>
                        <a:pt x="387" y="18"/>
                      </a:cubicBezTo>
                      <a:cubicBezTo>
                        <a:pt x="392" y="16"/>
                        <a:pt x="392" y="16"/>
                        <a:pt x="394" y="15"/>
                      </a:cubicBezTo>
                      <a:moveTo>
                        <a:pt x="392" y="15"/>
                      </a:moveTo>
                      <a:cubicBezTo>
                        <a:pt x="392" y="15"/>
                        <a:pt x="392" y="15"/>
                        <a:pt x="392" y="15"/>
                      </a:cubicBezTo>
                      <a:moveTo>
                        <a:pt x="392" y="15"/>
                      </a:moveTo>
                      <a:cubicBezTo>
                        <a:pt x="389" y="16"/>
                        <a:pt x="389" y="16"/>
                        <a:pt x="389" y="16"/>
                      </a:cubicBezTo>
                      <a:cubicBezTo>
                        <a:pt x="390" y="16"/>
                        <a:pt x="390" y="16"/>
                        <a:pt x="390" y="16"/>
                      </a:cubicBezTo>
                      <a:cubicBezTo>
                        <a:pt x="390" y="16"/>
                        <a:pt x="391" y="15"/>
                        <a:pt x="392" y="15"/>
                      </a:cubicBezTo>
                      <a:moveTo>
                        <a:pt x="421" y="20"/>
                      </a:move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cubicBezTo>
                        <a:pt x="421" y="20"/>
                        <a:pt x="421" y="20"/>
                        <a:pt x="421" y="20"/>
                      </a:cubicBezTo>
                      <a:moveTo>
                        <a:pt x="501" y="43"/>
                      </a:moveTo>
                      <a:cubicBezTo>
                        <a:pt x="501" y="43"/>
                        <a:pt x="501" y="43"/>
                        <a:pt x="501" y="43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501" y="43"/>
                      </a:moveTo>
                      <a:cubicBezTo>
                        <a:pt x="500" y="43"/>
                        <a:pt x="499" y="44"/>
                        <a:pt x="498" y="44"/>
                      </a:cubicBezTo>
                      <a:cubicBezTo>
                        <a:pt x="501" y="43"/>
                        <a:pt x="501" y="43"/>
                        <a:pt x="501" y="43"/>
                      </a:cubicBezTo>
                      <a:moveTo>
                        <a:pt x="498" y="44"/>
                      </a:moveTo>
                      <a:cubicBezTo>
                        <a:pt x="498" y="44"/>
                        <a:pt x="498" y="44"/>
                        <a:pt x="498" y="44"/>
                      </a:cubicBezTo>
                      <a:moveTo>
                        <a:pt x="498" y="44"/>
                      </a:move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88" y="48"/>
                        <a:pt x="488" y="48"/>
                        <a:pt x="488" y="48"/>
                      </a:cubicBezTo>
                      <a:cubicBezTo>
                        <a:pt x="492" y="46"/>
                        <a:pt x="495" y="45"/>
                        <a:pt x="498" y="44"/>
                      </a:cubicBezTo>
                      <a:moveTo>
                        <a:pt x="438" y="47"/>
                      </a:moveTo>
                      <a:cubicBezTo>
                        <a:pt x="438" y="47"/>
                        <a:pt x="437" y="47"/>
                        <a:pt x="436" y="48"/>
                      </a:cubicBezTo>
                      <a:cubicBezTo>
                        <a:pt x="437" y="47"/>
                        <a:pt x="437" y="47"/>
                        <a:pt x="438" y="47"/>
                      </a:cubicBezTo>
                      <a:cubicBezTo>
                        <a:pt x="438" y="47"/>
                        <a:pt x="438" y="47"/>
                        <a:pt x="438" y="47"/>
                      </a:cubicBezTo>
                      <a:moveTo>
                        <a:pt x="472" y="61"/>
                      </a:moveTo>
                      <a:cubicBezTo>
                        <a:pt x="472" y="61"/>
                        <a:pt x="471" y="62"/>
                        <a:pt x="470" y="62"/>
                      </a:cubicBezTo>
                      <a:cubicBezTo>
                        <a:pt x="469" y="62"/>
                        <a:pt x="469" y="62"/>
                        <a:pt x="469" y="62"/>
                      </a:cubicBezTo>
                      <a:cubicBezTo>
                        <a:pt x="471" y="62"/>
                        <a:pt x="472" y="61"/>
                        <a:pt x="472" y="61"/>
                      </a:cubicBezTo>
                      <a:moveTo>
                        <a:pt x="154" y="67"/>
                      </a:moveTo>
                      <a:cubicBezTo>
                        <a:pt x="154" y="67"/>
                        <a:pt x="154" y="67"/>
                        <a:pt x="154" y="67"/>
                      </a:cubicBezTo>
                      <a:moveTo>
                        <a:pt x="154" y="67"/>
                      </a:move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9" y="69"/>
                        <a:pt x="152" y="68"/>
                        <a:pt x="154" y="67"/>
                      </a:cubicBezTo>
                      <a:moveTo>
                        <a:pt x="470" y="69"/>
                      </a:moveTo>
                      <a:cubicBezTo>
                        <a:pt x="470" y="69"/>
                        <a:pt x="470" y="69"/>
                        <a:pt x="470" y="69"/>
                      </a:cubicBezTo>
                      <a:cubicBezTo>
                        <a:pt x="470" y="69"/>
                        <a:pt x="470" y="69"/>
                        <a:pt x="470" y="69"/>
                      </a:cubicBezTo>
                      <a:moveTo>
                        <a:pt x="148" y="70"/>
                      </a:moveTo>
                      <a:cubicBezTo>
                        <a:pt x="148" y="70"/>
                        <a:pt x="148" y="70"/>
                        <a:pt x="148" y="70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148" y="70"/>
                      </a:moveTo>
                      <a:cubicBezTo>
                        <a:pt x="147" y="70"/>
                        <a:pt x="146" y="71"/>
                        <a:pt x="144" y="71"/>
                      </a:cubicBezTo>
                      <a:cubicBezTo>
                        <a:pt x="141" y="72"/>
                        <a:pt x="141" y="72"/>
                        <a:pt x="141" y="72"/>
                      </a:cubicBezTo>
                      <a:cubicBezTo>
                        <a:pt x="148" y="70"/>
                        <a:pt x="148" y="70"/>
                        <a:pt x="148" y="70"/>
                      </a:cubicBezTo>
                      <a:moveTo>
                        <a:pt x="430" y="99"/>
                      </a:move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430" y="99"/>
                      </a:move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20" y="103"/>
                        <a:pt x="420" y="103"/>
                        <a:pt x="420" y="103"/>
                      </a:cubicBezTo>
                      <a:cubicBezTo>
                        <a:pt x="430" y="99"/>
                        <a:pt x="430" y="99"/>
                        <a:pt x="430" y="99"/>
                      </a:cubicBezTo>
                      <a:moveTo>
                        <a:pt x="63" y="111"/>
                      </a:moveTo>
                      <a:cubicBezTo>
                        <a:pt x="62" y="111"/>
                        <a:pt x="61" y="111"/>
                        <a:pt x="60" y="111"/>
                      </a:cubicBezTo>
                      <a:cubicBezTo>
                        <a:pt x="59" y="112"/>
                        <a:pt x="59" y="112"/>
                        <a:pt x="59" y="112"/>
                      </a:cubicBezTo>
                      <a:cubicBezTo>
                        <a:pt x="60" y="112"/>
                        <a:pt x="61" y="112"/>
                        <a:pt x="63" y="111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moveTo>
                        <a:pt x="81" y="119"/>
                      </a:move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81" y="119"/>
                      </a:moveTo>
                      <a:cubicBezTo>
                        <a:pt x="70" y="124"/>
                        <a:pt x="70" y="124"/>
                        <a:pt x="70" y="124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cubicBezTo>
                        <a:pt x="81" y="119"/>
                        <a:pt x="81" y="119"/>
                        <a:pt x="81" y="119"/>
                      </a:cubicBezTo>
                      <a:moveTo>
                        <a:pt x="70" y="131"/>
                      </a:moveTo>
                      <a:cubicBezTo>
                        <a:pt x="70" y="131"/>
                        <a:pt x="70" y="131"/>
                        <a:pt x="70" y="131"/>
                      </a:cubicBezTo>
                      <a:moveTo>
                        <a:pt x="39" y="151"/>
                      </a:move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9" y="151"/>
                      </a:moveTo>
                      <a:cubicBezTo>
                        <a:pt x="32" y="153"/>
                        <a:pt x="32" y="153"/>
                        <a:pt x="32" y="153"/>
                      </a:cubicBezTo>
                      <a:cubicBezTo>
                        <a:pt x="35" y="152"/>
                        <a:pt x="38" y="151"/>
                        <a:pt x="39" y="151"/>
                      </a:cubicBezTo>
                      <a:cubicBezTo>
                        <a:pt x="39" y="151"/>
                        <a:pt x="39" y="151"/>
                        <a:pt x="39" y="151"/>
                      </a:cubicBezTo>
                      <a:moveTo>
                        <a:pt x="34" y="160"/>
                      </a:moveTo>
                      <a:cubicBezTo>
                        <a:pt x="34" y="160"/>
                        <a:pt x="34" y="160"/>
                        <a:pt x="34" y="160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34" y="160"/>
                      </a:moveTo>
                      <a:cubicBezTo>
                        <a:pt x="32" y="161"/>
                        <a:pt x="31" y="161"/>
                        <a:pt x="31" y="161"/>
                      </a:cubicBezTo>
                      <a:cubicBezTo>
                        <a:pt x="31" y="161"/>
                        <a:pt x="32" y="161"/>
                        <a:pt x="33" y="161"/>
                      </a:cubicBezTo>
                      <a:cubicBezTo>
                        <a:pt x="34" y="160"/>
                        <a:pt x="34" y="160"/>
                        <a:pt x="34" y="160"/>
                      </a:cubicBezTo>
                      <a:moveTo>
                        <a:pt x="69" y="174"/>
                      </a:moveTo>
                      <a:cubicBezTo>
                        <a:pt x="69" y="174"/>
                        <a:pt x="69" y="174"/>
                        <a:pt x="69" y="174"/>
                      </a:cubicBezTo>
                      <a:cubicBezTo>
                        <a:pt x="69" y="174"/>
                        <a:pt x="69" y="174"/>
                        <a:pt x="69" y="174"/>
                      </a:cubicBezTo>
                      <a:moveTo>
                        <a:pt x="69" y="174"/>
                      </a:moveTo>
                      <a:cubicBezTo>
                        <a:pt x="68" y="174"/>
                        <a:pt x="68" y="175"/>
                        <a:pt x="67" y="175"/>
                      </a:cubicBezTo>
                      <a:cubicBezTo>
                        <a:pt x="67" y="175"/>
                        <a:pt x="67" y="175"/>
                        <a:pt x="67" y="175"/>
                      </a:cubicBezTo>
                      <a:cubicBezTo>
                        <a:pt x="67" y="175"/>
                        <a:pt x="68" y="175"/>
                        <a:pt x="69" y="174"/>
                      </a:cubicBezTo>
                      <a:moveTo>
                        <a:pt x="16" y="175"/>
                      </a:moveTo>
                      <a:cubicBezTo>
                        <a:pt x="16" y="175"/>
                        <a:pt x="16" y="175"/>
                        <a:pt x="16" y="175"/>
                      </a:cubicBezTo>
                      <a:moveTo>
                        <a:pt x="7" y="178"/>
                      </a:moveTo>
                      <a:cubicBezTo>
                        <a:pt x="6" y="179"/>
                        <a:pt x="6" y="179"/>
                        <a:pt x="5" y="179"/>
                      </a:cubicBezTo>
                      <a:cubicBezTo>
                        <a:pt x="7" y="178"/>
                        <a:pt x="7" y="178"/>
                        <a:pt x="7" y="178"/>
                      </a:cubicBezTo>
                      <a:moveTo>
                        <a:pt x="5" y="179"/>
                      </a:moveTo>
                      <a:cubicBezTo>
                        <a:pt x="3" y="180"/>
                        <a:pt x="3" y="180"/>
                        <a:pt x="3" y="180"/>
                      </a:cubicBezTo>
                      <a:cubicBezTo>
                        <a:pt x="4" y="180"/>
                        <a:pt x="4" y="179"/>
                        <a:pt x="5" y="179"/>
                      </a:cubicBezTo>
                      <a:moveTo>
                        <a:pt x="123" y="202"/>
                      </a:moveTo>
                      <a:cubicBezTo>
                        <a:pt x="123" y="202"/>
                        <a:pt x="122" y="203"/>
                        <a:pt x="121" y="203"/>
                      </a:cubicBezTo>
                      <a:cubicBezTo>
                        <a:pt x="116" y="205"/>
                        <a:pt x="116" y="205"/>
                        <a:pt x="114" y="206"/>
                      </a:cubicBezTo>
                      <a:cubicBezTo>
                        <a:pt x="116" y="205"/>
                        <a:pt x="118" y="205"/>
                        <a:pt x="119" y="204"/>
                      </a:cubicBezTo>
                      <a:cubicBezTo>
                        <a:pt x="118" y="205"/>
                        <a:pt x="117" y="205"/>
                        <a:pt x="116" y="205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19" y="204"/>
                        <a:pt x="119" y="204"/>
                        <a:pt x="119" y="204"/>
                      </a:cubicBezTo>
                      <a:cubicBezTo>
                        <a:pt x="122" y="203"/>
                        <a:pt x="123" y="202"/>
                        <a:pt x="123" y="202"/>
                      </a:cubicBezTo>
                      <a:moveTo>
                        <a:pt x="119" y="204"/>
                      </a:moveTo>
                      <a:cubicBezTo>
                        <a:pt x="119" y="204"/>
                        <a:pt x="119" y="204"/>
                        <a:pt x="119" y="204"/>
                      </a:cubicBezTo>
                      <a:moveTo>
                        <a:pt x="116" y="205"/>
                      </a:moveTo>
                      <a:cubicBezTo>
                        <a:pt x="116" y="205"/>
                        <a:pt x="116" y="205"/>
                        <a:pt x="116" y="205"/>
                      </a:cubicBezTo>
                      <a:cubicBezTo>
                        <a:pt x="116" y="205"/>
                        <a:pt x="116" y="205"/>
                        <a:pt x="116" y="205"/>
                      </a:cubicBezTo>
                      <a:moveTo>
                        <a:pt x="114" y="206"/>
                      </a:moveTo>
                      <a:cubicBezTo>
                        <a:pt x="114" y="206"/>
                        <a:pt x="114" y="206"/>
                        <a:pt x="114" y="206"/>
                      </a:cubicBezTo>
                      <a:cubicBezTo>
                        <a:pt x="114" y="206"/>
                        <a:pt x="114" y="206"/>
                        <a:pt x="114" y="206"/>
                      </a:cubicBezTo>
                      <a:moveTo>
                        <a:pt x="114" y="206"/>
                      </a:moveTo>
                      <a:cubicBezTo>
                        <a:pt x="113" y="206"/>
                        <a:pt x="113" y="206"/>
                        <a:pt x="112" y="207"/>
                      </a:cubicBezTo>
                      <a:cubicBezTo>
                        <a:pt x="113" y="206"/>
                        <a:pt x="114" y="206"/>
                        <a:pt x="114" y="206"/>
                      </a:cubicBezTo>
                      <a:moveTo>
                        <a:pt x="161" y="213"/>
                      </a:moveTo>
                      <a:cubicBezTo>
                        <a:pt x="161" y="213"/>
                        <a:pt x="161" y="213"/>
                        <a:pt x="161" y="213"/>
                      </a:cubicBezTo>
                      <a:moveTo>
                        <a:pt x="161" y="213"/>
                      </a:moveTo>
                      <a:cubicBezTo>
                        <a:pt x="152" y="217"/>
                        <a:pt x="152" y="217"/>
                        <a:pt x="152" y="217"/>
                      </a:cubicBezTo>
                      <a:cubicBezTo>
                        <a:pt x="156" y="215"/>
                        <a:pt x="158" y="214"/>
                        <a:pt x="161" y="213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40" y="215"/>
                      </a:move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cubicBezTo>
                        <a:pt x="140" y="215"/>
                        <a:pt x="140" y="215"/>
                        <a:pt x="140" y="215"/>
                      </a:cubicBezTo>
                      <a:moveTo>
                        <a:pt x="159" y="219"/>
                      </a:moveTo>
                      <a:cubicBezTo>
                        <a:pt x="159" y="219"/>
                        <a:pt x="159" y="219"/>
                        <a:pt x="159" y="219"/>
                      </a:cubicBezTo>
                      <a:moveTo>
                        <a:pt x="159" y="219"/>
                      </a:moveTo>
                      <a:cubicBezTo>
                        <a:pt x="156" y="220"/>
                        <a:pt x="156" y="220"/>
                        <a:pt x="156" y="220"/>
                      </a:cubicBezTo>
                      <a:cubicBezTo>
                        <a:pt x="157" y="219"/>
                        <a:pt x="158" y="219"/>
                        <a:pt x="159" y="219"/>
                      </a:cubicBezTo>
                      <a:moveTo>
                        <a:pt x="61" y="133"/>
                      </a:moveTo>
                      <a:cubicBezTo>
                        <a:pt x="62" y="133"/>
                        <a:pt x="62" y="133"/>
                        <a:pt x="64" y="132"/>
                      </a:cubicBezTo>
                      <a:cubicBezTo>
                        <a:pt x="64" y="132"/>
                        <a:pt x="64" y="132"/>
                        <a:pt x="64" y="132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moveTo>
                        <a:pt x="437" y="90"/>
                      </a:moveTo>
                      <a:cubicBezTo>
                        <a:pt x="440" y="89"/>
                        <a:pt x="440" y="89"/>
                        <a:pt x="440" y="89"/>
                      </a:cubicBezTo>
                      <a:cubicBezTo>
                        <a:pt x="440" y="90"/>
                        <a:pt x="439" y="90"/>
                        <a:pt x="438" y="90"/>
                      </a:cubicBezTo>
                      <a:cubicBezTo>
                        <a:pt x="437" y="90"/>
                        <a:pt x="437" y="90"/>
                        <a:pt x="437" y="90"/>
                      </a:cubicBezTo>
                      <a:moveTo>
                        <a:pt x="354" y="0"/>
                      </a:moveTo>
                      <a:cubicBezTo>
                        <a:pt x="354" y="0"/>
                        <a:pt x="354" y="0"/>
                        <a:pt x="354" y="0"/>
                      </a:cubicBezTo>
                      <a:cubicBezTo>
                        <a:pt x="354" y="0"/>
                        <a:pt x="354" y="0"/>
                        <a:pt x="354" y="0"/>
                      </a:cubicBezTo>
                    </a:path>
                  </a:pathLst>
                </a:custGeom>
                <a:solidFill>
                  <a:srgbClr val="A0A0A0">
                    <a:alpha val="1686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007" y="2560"/>
                  <a:ext cx="300" cy="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>
                  <a:spAutoFit/>
                </a:bodyPr>
                <a:lstStyle>
                  <a:lvl1pPr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1pPr>
                  <a:lvl2pPr marL="742950" indent="-28575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2pPr>
                  <a:lvl3pPr marL="11430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3pPr>
                  <a:lvl4pPr marL="16002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4pPr>
                  <a:lvl5pPr marL="2057400" indent="-228600" eaLnBrk="0" hangingPunct="0">
                    <a:spcBef>
                      <a:spcPct val="0"/>
                    </a:spcBef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aseline="-25000">
                      <a:solidFill>
                        <a:schemeClr val="tx1"/>
                      </a:solidFill>
                      <a:latin typeface="Arial" charset="0"/>
                      <a:ea typeface="宋体" pitchFamily="2" charset="-122"/>
                    </a:defRPr>
                  </a:lvl9pPr>
                </a:lstStyle>
                <a:p>
                  <a:pPr>
                    <a:lnSpc>
                      <a:spcPct val="120000"/>
                    </a:lnSpc>
                  </a:pPr>
                  <a:endParaRPr lang="zh-CN" altLang="en-US" sz="1800" baseline="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itchFamily="2" charset="-122"/>
                  </a:endParaRPr>
                </a:p>
              </p:txBody>
            </p:sp>
            <p:sp>
              <p:nvSpPr>
                <p:cNvPr id="77" name="Text Box 37"/>
                <p:cNvSpPr txBox="1">
                  <a:spLocks noChangeArrowheads="1"/>
                </p:cNvSpPr>
                <p:nvPr/>
              </p:nvSpPr>
              <p:spPr bwMode="auto">
                <a:xfrm rot="20381162">
                  <a:off x="1978" y="2220"/>
                  <a:ext cx="107" cy="309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defRPr/>
                  </a:pPr>
                  <a:endParaRPr lang="en-US" altLang="zh-CN" sz="3000" baseline="-25000" dirty="0">
                    <a:solidFill>
                      <a:srgbClr val="71717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</p:grpSp>
      </p:grpSp>
      <p:pic>
        <p:nvPicPr>
          <p:cNvPr id="1031" name="Picture 7" descr="C:\Documents and Settings\Administrator\桌面\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" y="-8201"/>
            <a:ext cx="12176955" cy="69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5"/>
          <p:cNvSpPr txBox="1"/>
          <p:nvPr/>
        </p:nvSpPr>
        <p:spPr>
          <a:xfrm>
            <a:off x="2197170" y="3450220"/>
            <a:ext cx="77960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BAHASA INGGRIS 3</a:t>
            </a:r>
          </a:p>
          <a:p>
            <a:pPr algn="ctr"/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sz="4000" b="1" baseline="30000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US" altLang="zh-CN" sz="4000" b="1" dirty="0">
                <a:solidFill>
                  <a:srgbClr val="6638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Meeting</a:t>
            </a:r>
            <a:endParaRPr lang="zh-CN" altLang="en-US" sz="4000" b="1" dirty="0">
              <a:solidFill>
                <a:srgbClr val="6638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2473550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4"/>
          <p:cNvGrpSpPr/>
          <p:nvPr/>
        </p:nvGrpSpPr>
        <p:grpSpPr>
          <a:xfrm>
            <a:off x="762875" y="2060848"/>
            <a:ext cx="6124419" cy="3600400"/>
            <a:chOff x="3610744" y="2371033"/>
            <a:chExt cx="4567192" cy="1087898"/>
          </a:xfrm>
        </p:grpSpPr>
        <p:sp>
          <p:nvSpPr>
            <p:cNvPr id="24" name="矩形 27"/>
            <p:cNvSpPr/>
            <p:nvPr/>
          </p:nvSpPr>
          <p:spPr>
            <a:xfrm>
              <a:off x="3610744" y="2371033"/>
              <a:ext cx="4567192" cy="1087898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3.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She is putting her book in the bag.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Put your book in the bag, please.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1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B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413" y="2750333"/>
            <a:ext cx="3394569" cy="253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564397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4"/>
          <p:cNvGrpSpPr/>
          <p:nvPr/>
        </p:nvGrpSpPr>
        <p:grpSpPr>
          <a:xfrm>
            <a:off x="762875" y="2060848"/>
            <a:ext cx="6124419" cy="3600400"/>
            <a:chOff x="3610744" y="2371033"/>
            <a:chExt cx="4567192" cy="1087898"/>
          </a:xfrm>
        </p:grpSpPr>
        <p:sp>
          <p:nvSpPr>
            <p:cNvPr id="24" name="矩形 27"/>
            <p:cNvSpPr/>
            <p:nvPr/>
          </p:nvSpPr>
          <p:spPr>
            <a:xfrm>
              <a:off x="3610744" y="2371033"/>
              <a:ext cx="4567192" cy="1087898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4.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Lend me your book, please.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He is ready to give me his book.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1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382" y="2204864"/>
            <a:ext cx="4096060" cy="272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74200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4"/>
          <p:cNvGrpSpPr/>
          <p:nvPr/>
        </p:nvGrpSpPr>
        <p:grpSpPr>
          <a:xfrm>
            <a:off x="762875" y="2060848"/>
            <a:ext cx="6124419" cy="3600400"/>
            <a:chOff x="3610744" y="2371033"/>
            <a:chExt cx="4567192" cy="1087898"/>
          </a:xfrm>
        </p:grpSpPr>
        <p:sp>
          <p:nvSpPr>
            <p:cNvPr id="24" name="矩形 27"/>
            <p:cNvSpPr/>
            <p:nvPr/>
          </p:nvSpPr>
          <p:spPr>
            <a:xfrm>
              <a:off x="3610744" y="2371033"/>
              <a:ext cx="4567192" cy="1087898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5. 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Open your mouth, please.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She opens her mouth.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1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334" y="2564905"/>
            <a:ext cx="4386221" cy="2456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732866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4"/>
          <p:cNvGrpSpPr/>
          <p:nvPr/>
        </p:nvGrpSpPr>
        <p:grpSpPr>
          <a:xfrm>
            <a:off x="762875" y="2060848"/>
            <a:ext cx="6124419" cy="3600400"/>
            <a:chOff x="3610744" y="2371033"/>
            <a:chExt cx="4567192" cy="1087898"/>
          </a:xfrm>
        </p:grpSpPr>
        <p:sp>
          <p:nvSpPr>
            <p:cNvPr id="24" name="矩形 27"/>
            <p:cNvSpPr/>
            <p:nvPr/>
          </p:nvSpPr>
          <p:spPr>
            <a:xfrm>
              <a:off x="3610744" y="2371033"/>
              <a:ext cx="4567192" cy="1087898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 6.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You need to add a pinch of salt.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Add a pinch of salt to the soup.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1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B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342" y="1507160"/>
            <a:ext cx="4096692" cy="407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34329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矩形 62"/>
          <p:cNvSpPr/>
          <p:nvPr/>
        </p:nvSpPr>
        <p:spPr>
          <a:xfrm>
            <a:off x="1" y="-8200"/>
            <a:ext cx="12190412" cy="6866201"/>
          </a:xfrm>
          <a:prstGeom prst="rect">
            <a:avLst/>
          </a:prstGeom>
          <a:solidFill>
            <a:srgbClr val="FBFA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6" name="Picture 7" descr="C:\Documents and Settings\Administrator\桌面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" y="-8201"/>
            <a:ext cx="12176955" cy="69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2" y="3789040"/>
            <a:ext cx="2591494" cy="2591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830" y="916484"/>
            <a:ext cx="2872556" cy="2872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30" y="2352762"/>
            <a:ext cx="5199875" cy="364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099051"/>
      </p:ext>
    </p:extLst>
  </p:cSld>
  <p:clrMapOvr>
    <a:masterClrMapping/>
  </p:clrMapOvr>
  <p:transition spd="slow" advTm="3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702716" y="2239279"/>
            <a:ext cx="8352930" cy="2485862"/>
            <a:chOff x="3610744" y="2523339"/>
            <a:chExt cx="4567192" cy="2027657"/>
          </a:xfrm>
        </p:grpSpPr>
        <p:sp>
          <p:nvSpPr>
            <p:cNvPr id="3" name="矩形 27"/>
            <p:cNvSpPr/>
            <p:nvPr/>
          </p:nvSpPr>
          <p:spPr>
            <a:xfrm>
              <a:off x="3610744" y="2523339"/>
              <a:ext cx="4567192" cy="2027657"/>
            </a:xfrm>
            <a:prstGeom prst="rect">
              <a:avLst/>
            </a:prstGeom>
            <a:solidFill>
              <a:srgbClr val="A3C5C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Rectangle 29"/>
            <p:cNvSpPr/>
            <p:nvPr/>
          </p:nvSpPr>
          <p:spPr>
            <a:xfrm>
              <a:off x="3803323" y="3102380"/>
              <a:ext cx="4339731" cy="527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dirty="0">
                  <a:latin typeface="Maiandra GD" panose="020E0502030308020204" pitchFamily="34" charset="0"/>
                  <a:ea typeface="微软雅黑" pitchFamily="34" charset="-122"/>
                </a:rPr>
                <a:t>Introduction to Procedural Text</a:t>
              </a:r>
              <a:endParaRPr lang="en-GB" sz="3600" dirty="0">
                <a:latin typeface="Maiandra GD" panose="020E0502030308020204" pitchFamily="34" charset="0"/>
                <a:ea typeface="微软雅黑" pitchFamily="34" charset="-122"/>
              </a:endParaRPr>
            </a:p>
          </p:txBody>
        </p:sp>
      </p:grpSp>
      <p:grpSp>
        <p:nvGrpSpPr>
          <p:cNvPr id="5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6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9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4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CN" dirty="0"/>
                    <a:t>T</a:t>
                  </a:r>
                  <a:endParaRPr lang="zh-CN" altLang="en-US" dirty="0"/>
                </a:p>
              </p:txBody>
            </p:sp>
            <p:sp>
              <p:nvSpPr>
                <p:cNvPr id="15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Today’s Topic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1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9275244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Objectives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5" name="Group 4"/>
          <p:cNvGrpSpPr/>
          <p:nvPr/>
        </p:nvGrpSpPr>
        <p:grpSpPr>
          <a:xfrm>
            <a:off x="1702716" y="2239278"/>
            <a:ext cx="8352930" cy="3061929"/>
            <a:chOff x="3610744" y="2523338"/>
            <a:chExt cx="4567192" cy="2497541"/>
          </a:xfrm>
        </p:grpSpPr>
        <p:sp>
          <p:nvSpPr>
            <p:cNvPr id="96" name="矩形 27"/>
            <p:cNvSpPr/>
            <p:nvPr/>
          </p:nvSpPr>
          <p:spPr>
            <a:xfrm>
              <a:off x="3610744" y="2523338"/>
              <a:ext cx="4567192" cy="2497541"/>
            </a:xfrm>
            <a:prstGeom prst="rect">
              <a:avLst/>
            </a:prstGeom>
            <a:solidFill>
              <a:schemeClr val="accent2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0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7" name="Rectangle 29"/>
            <p:cNvSpPr/>
            <p:nvPr/>
          </p:nvSpPr>
          <p:spPr>
            <a:xfrm>
              <a:off x="3838205" y="2807507"/>
              <a:ext cx="4339731" cy="19581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 dirty="0">
                  <a:latin typeface="微软雅黑" pitchFamily="34" charset="-122"/>
                  <a:ea typeface="微软雅黑" pitchFamily="34" charset="-122"/>
                </a:rPr>
                <a:t>By the end of this course, the students are able to: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>
                  <a:latin typeface="微软雅黑" pitchFamily="34" charset="-122"/>
                  <a:ea typeface="微软雅黑" pitchFamily="34" charset="-122"/>
                </a:rPr>
                <a:t>• define procedural text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>
                  <a:latin typeface="微软雅黑" pitchFamily="34" charset="-122"/>
                  <a:ea typeface="微软雅黑" pitchFamily="34" charset="-122"/>
                </a:rPr>
                <a:t>• identify procedural text</a:t>
              </a:r>
            </a:p>
            <a:p>
              <a:pPr>
                <a:lnSpc>
                  <a:spcPct val="150000"/>
                </a:lnSpc>
              </a:pPr>
              <a:r>
                <a:rPr lang="en-US" sz="2000" dirty="0">
                  <a:latin typeface="微软雅黑" pitchFamily="34" charset="-122"/>
                  <a:ea typeface="微软雅黑" pitchFamily="34" charset="-122"/>
                </a:rPr>
                <a:t>• mention generic structure of procedural text</a:t>
              </a: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GB" sz="2000" dirty="0">
                  <a:latin typeface="微软雅黑" pitchFamily="34" charset="-122"/>
                  <a:ea typeface="微软雅黑" pitchFamily="34" charset="-122"/>
                </a:rPr>
                <a:t>Understand and use imperative sentence and sequencer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3412949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Procedural Text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5" name="Group 4"/>
          <p:cNvGrpSpPr/>
          <p:nvPr/>
        </p:nvGrpSpPr>
        <p:grpSpPr>
          <a:xfrm>
            <a:off x="1846732" y="2239276"/>
            <a:ext cx="8352930" cy="1693779"/>
            <a:chOff x="3610744" y="2523338"/>
            <a:chExt cx="4567192" cy="1381575"/>
          </a:xfrm>
        </p:grpSpPr>
        <p:sp>
          <p:nvSpPr>
            <p:cNvPr id="96" name="矩形 27"/>
            <p:cNvSpPr/>
            <p:nvPr/>
          </p:nvSpPr>
          <p:spPr>
            <a:xfrm>
              <a:off x="3610744" y="2523338"/>
              <a:ext cx="4567192" cy="138157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7" name="Rectangle 29"/>
            <p:cNvSpPr/>
            <p:nvPr/>
          </p:nvSpPr>
          <p:spPr>
            <a:xfrm>
              <a:off x="3838205" y="2807507"/>
              <a:ext cx="4339731" cy="9258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A piece of text that gives us instructions for doing something.</a:t>
              </a: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" name="Group 4"/>
          <p:cNvGrpSpPr/>
          <p:nvPr/>
        </p:nvGrpSpPr>
        <p:grpSpPr>
          <a:xfrm>
            <a:off x="1855116" y="4293096"/>
            <a:ext cx="8352930" cy="1333738"/>
            <a:chOff x="3610744" y="2523339"/>
            <a:chExt cx="4567192" cy="1087898"/>
          </a:xfrm>
        </p:grpSpPr>
        <p:sp>
          <p:nvSpPr>
            <p:cNvPr id="18" name="矩形 27"/>
            <p:cNvSpPr/>
            <p:nvPr/>
          </p:nvSpPr>
          <p:spPr>
            <a:xfrm>
              <a:off x="3610744" y="2523339"/>
              <a:ext cx="4567192" cy="1087898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3838205" y="2807507"/>
              <a:ext cx="4339731" cy="5271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Aim: to explain how something can be done. </a:t>
              </a: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49864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Procedural Text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4"/>
          <p:cNvGrpSpPr/>
          <p:nvPr/>
        </p:nvGrpSpPr>
        <p:grpSpPr>
          <a:xfrm>
            <a:off x="1702718" y="1916833"/>
            <a:ext cx="8505328" cy="4524315"/>
            <a:chOff x="3610744" y="2523339"/>
            <a:chExt cx="4567192" cy="1326682"/>
          </a:xfrm>
        </p:grpSpPr>
        <p:sp>
          <p:nvSpPr>
            <p:cNvPr id="18" name="矩形 27"/>
            <p:cNvSpPr/>
            <p:nvPr/>
          </p:nvSpPr>
          <p:spPr>
            <a:xfrm>
              <a:off x="3610744" y="2523339"/>
              <a:ext cx="4567192" cy="1182450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3610745" y="2523339"/>
              <a:ext cx="4567191" cy="13266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Generic Structure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Aims/goals: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 An introductory statement that gives the aim or goal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Ingredients/materials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: A list of the materials that will be needed for completing the procedure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Steps/methods:</a:t>
              </a:r>
              <a:r>
                <a:rPr lang="en-US" sz="2400" dirty="0">
                  <a:latin typeface="微软雅黑" pitchFamily="34" charset="-122"/>
                  <a:ea typeface="微软雅黑" pitchFamily="34" charset="-122"/>
                </a:rPr>
                <a:t> A sequence of steps in order they need to be done</a:t>
              </a:r>
            </a:p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1915482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>
            <a:off x="1" y="-8200"/>
            <a:ext cx="12190412" cy="6866201"/>
          </a:xfrm>
          <a:prstGeom prst="rect">
            <a:avLst/>
          </a:prstGeom>
          <a:solidFill>
            <a:srgbClr val="FBFA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6" name="Picture 7" descr="C:\Documents and Settings\Administrator\桌面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" y="-8201"/>
            <a:ext cx="12176955" cy="69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98" y="1557586"/>
            <a:ext cx="4247678" cy="424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088508"/>
      </p:ext>
    </p:extLst>
  </p:cSld>
  <p:clrMapOvr>
    <a:masterClrMapping/>
  </p:clrMapOvr>
  <p:transition spd="slow" advTm="3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4"/>
          <p:cNvGrpSpPr/>
          <p:nvPr/>
        </p:nvGrpSpPr>
        <p:grpSpPr>
          <a:xfrm>
            <a:off x="963643" y="1268758"/>
            <a:ext cx="10316139" cy="1200330"/>
            <a:chOff x="3504270" y="2523337"/>
            <a:chExt cx="4673666" cy="1813466"/>
          </a:xfrm>
        </p:grpSpPr>
        <p:sp>
          <p:nvSpPr>
            <p:cNvPr id="18" name="矩形 27"/>
            <p:cNvSpPr/>
            <p:nvPr/>
          </p:nvSpPr>
          <p:spPr>
            <a:xfrm>
              <a:off x="3504270" y="2523337"/>
              <a:ext cx="4673666" cy="1813464"/>
            </a:xfrm>
            <a:prstGeom prst="rect">
              <a:avLst/>
            </a:prstGeom>
            <a:solidFill>
              <a:srgbClr val="92D050">
                <a:alpha val="60000"/>
              </a:srgb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defRPr/>
              </a:pPr>
              <a:endParaRPr lang="en-US" sz="24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3610745" y="2523339"/>
              <a:ext cx="4567191" cy="18134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b="1" dirty="0">
                  <a:latin typeface="微软雅黑" pitchFamily="34" charset="-122"/>
                  <a:ea typeface="微软雅黑" pitchFamily="34" charset="-122"/>
                </a:rPr>
                <a:t>An imperative sentence gives an order, command, advice or request. It tells someone to do something.</a:t>
              </a: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3" name="Group 4"/>
          <p:cNvGrpSpPr/>
          <p:nvPr/>
        </p:nvGrpSpPr>
        <p:grpSpPr>
          <a:xfrm>
            <a:off x="762875" y="2564905"/>
            <a:ext cx="6124419" cy="2808311"/>
            <a:chOff x="3610744" y="2523339"/>
            <a:chExt cx="4567192" cy="848560"/>
          </a:xfrm>
        </p:grpSpPr>
        <p:sp>
          <p:nvSpPr>
            <p:cNvPr id="24" name="矩形 27"/>
            <p:cNvSpPr/>
            <p:nvPr/>
          </p:nvSpPr>
          <p:spPr>
            <a:xfrm>
              <a:off x="3610744" y="2523339"/>
              <a:ext cx="4567192" cy="848560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1.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John is going to miss the train.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John, hurry up otherwise you will miss the train.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916" y="2855432"/>
            <a:ext cx="4114735" cy="251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38896084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组合 127"/>
          <p:cNvGrpSpPr/>
          <p:nvPr/>
        </p:nvGrpSpPr>
        <p:grpSpPr>
          <a:xfrm>
            <a:off x="579031" y="-243408"/>
            <a:ext cx="3288587" cy="1437504"/>
            <a:chOff x="434330" y="133271"/>
            <a:chExt cx="2466761" cy="1437504"/>
          </a:xfrm>
        </p:grpSpPr>
        <p:pic>
          <p:nvPicPr>
            <p:cNvPr id="3075" name="Picture 3" descr="C:\Documents and Settings\Administrator\桌面\6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657"/>
            <a:stretch/>
          </p:blipFill>
          <p:spPr bwMode="auto">
            <a:xfrm>
              <a:off x="572231" y="330200"/>
              <a:ext cx="150596" cy="72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5" name="组合 84"/>
            <p:cNvGrpSpPr/>
            <p:nvPr/>
          </p:nvGrpSpPr>
          <p:grpSpPr>
            <a:xfrm>
              <a:off x="434330" y="1052736"/>
              <a:ext cx="2466761" cy="518039"/>
              <a:chOff x="434330" y="1119965"/>
              <a:chExt cx="2466761" cy="518039"/>
            </a:xfrm>
          </p:grpSpPr>
          <p:grpSp>
            <p:nvGrpSpPr>
              <p:cNvPr id="121" name="组合 164"/>
              <p:cNvGrpSpPr>
                <a:grpSpLocks/>
              </p:cNvGrpSpPr>
              <p:nvPr/>
            </p:nvGrpSpPr>
            <p:grpSpPr bwMode="auto">
              <a:xfrm>
                <a:off x="512590" y="1119965"/>
                <a:ext cx="2316493" cy="518039"/>
                <a:chOff x="3382178" y="2599979"/>
                <a:chExt cx="3544724" cy="517794"/>
              </a:xfrm>
            </p:grpSpPr>
            <p:sp>
              <p:nvSpPr>
                <p:cNvPr id="125" name="矩形 124"/>
                <p:cNvSpPr/>
                <p:nvPr/>
              </p:nvSpPr>
              <p:spPr>
                <a:xfrm>
                  <a:off x="3382684" y="2600131"/>
                  <a:ext cx="3294010" cy="51728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26" name="燕尾形 125"/>
                <p:cNvSpPr/>
                <p:nvPr/>
              </p:nvSpPr>
              <p:spPr>
                <a:xfrm rot="10800000">
                  <a:off x="6545517" y="2600131"/>
                  <a:ext cx="381385" cy="517280"/>
                </a:xfrm>
                <a:prstGeom prst="chevron">
                  <a:avLst>
                    <a:gd name="adj" fmla="val 3217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22" name="矩形 165"/>
              <p:cNvSpPr>
                <a:spLocks noChangeArrowheads="1"/>
              </p:cNvSpPr>
              <p:nvPr/>
            </p:nvSpPr>
            <p:spPr bwMode="auto">
              <a:xfrm>
                <a:off x="572231" y="1188786"/>
                <a:ext cx="232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000" b="1" dirty="0">
                    <a:latin typeface="微软雅黑" pitchFamily="34" charset="-122"/>
                    <a:ea typeface="微软雅黑" pitchFamily="34" charset="-122"/>
                  </a:rPr>
                  <a:t>Imperatives</a:t>
                </a:r>
                <a:endParaRPr lang="zh-CN" altLang="en-US" sz="2000" b="1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27" name="燕尾形 126"/>
              <p:cNvSpPr/>
              <p:nvPr/>
            </p:nvSpPr>
            <p:spPr bwMode="auto">
              <a:xfrm rot="10800000" flipH="1">
                <a:off x="434330" y="1120116"/>
                <a:ext cx="249237" cy="517525"/>
              </a:xfrm>
              <a:prstGeom prst="chevron">
                <a:avLst>
                  <a:gd name="adj" fmla="val 32172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 bwMode="auto">
              <a:xfrm>
                <a:off x="522618" y="1155042"/>
                <a:ext cx="2216150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/>
              <p:nvPr/>
            </p:nvCxnSpPr>
            <p:spPr bwMode="auto">
              <a:xfrm>
                <a:off x="510273" y="1583667"/>
                <a:ext cx="2217738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9" name="Picture 3" descr="C:\Documents and Settings\Administrator\桌面\6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4975" y="133271"/>
              <a:ext cx="150596" cy="922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4"/>
          <p:cNvGrpSpPr/>
          <p:nvPr/>
        </p:nvGrpSpPr>
        <p:grpSpPr>
          <a:xfrm>
            <a:off x="762875" y="2060848"/>
            <a:ext cx="6124419" cy="3600400"/>
            <a:chOff x="3610744" y="2371033"/>
            <a:chExt cx="4567192" cy="1087898"/>
          </a:xfrm>
        </p:grpSpPr>
        <p:sp>
          <p:nvSpPr>
            <p:cNvPr id="24" name="矩形 27"/>
            <p:cNvSpPr/>
            <p:nvPr/>
          </p:nvSpPr>
          <p:spPr>
            <a:xfrm>
              <a:off x="3610744" y="2371033"/>
              <a:ext cx="4567192" cy="1087898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2.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A. Please bring me a glass of water.</a:t>
              </a:r>
            </a:p>
            <a:p>
              <a:pPr defTabSz="914240">
                <a:lnSpc>
                  <a:spcPct val="150000"/>
                </a:lnSpc>
                <a:defRPr/>
              </a:pPr>
              <a:r>
                <a:rPr lang="en-US" sz="2400" kern="0" dirty="0">
                  <a:latin typeface="微软雅黑" pitchFamily="34" charset="-122"/>
                  <a:ea typeface="微软雅黑" pitchFamily="34" charset="-122"/>
                </a:rPr>
                <a:t>B. Do you want a glass of water?</a:t>
              </a:r>
            </a:p>
            <a:p>
              <a:pPr defTabSz="914240">
                <a:lnSpc>
                  <a:spcPct val="150000"/>
                </a:lnSpc>
                <a:defRPr/>
              </a:pPr>
              <a:endParaRPr lang="en-US" sz="2400" kern="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Rectangle 29"/>
            <p:cNvSpPr/>
            <p:nvPr/>
          </p:nvSpPr>
          <p:spPr>
            <a:xfrm>
              <a:off x="3610745" y="2523339"/>
              <a:ext cx="4567191" cy="1755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endParaRPr lang="en-GB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398" y="2860748"/>
            <a:ext cx="3518695" cy="239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7"/>
          <p:cNvSpPr/>
          <p:nvPr/>
        </p:nvSpPr>
        <p:spPr>
          <a:xfrm>
            <a:off x="5807174" y="4581128"/>
            <a:ext cx="1080120" cy="140415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 defTabSz="914240">
              <a:lnSpc>
                <a:spcPct val="150000"/>
              </a:lnSpc>
              <a:defRPr/>
            </a:pPr>
            <a:r>
              <a:rPr lang="en-US" sz="4000" kern="0" dirty="0">
                <a:latin typeface="微软雅黑" pitchFamily="34" charset="-122"/>
                <a:ea typeface="微软雅黑" pitchFamily="34" charset="-12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65895223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自定义 40">
      <a:dk1>
        <a:srgbClr val="000000"/>
      </a:dk1>
      <a:lt1>
        <a:srgbClr val="FFFFFF"/>
      </a:lt1>
      <a:dk2>
        <a:srgbClr val="7D774C"/>
      </a:dk2>
      <a:lt2>
        <a:srgbClr val="DDDDDD"/>
      </a:lt2>
      <a:accent1>
        <a:srgbClr val="FCD2BB"/>
      </a:accent1>
      <a:accent2>
        <a:srgbClr val="CCE4DC"/>
      </a:accent2>
      <a:accent3>
        <a:srgbClr val="DAD9AD"/>
      </a:accent3>
      <a:accent4>
        <a:srgbClr val="FED99D"/>
      </a:accent4>
      <a:accent5>
        <a:srgbClr val="73A79F"/>
      </a:accent5>
      <a:accent6>
        <a:srgbClr val="FCB188"/>
      </a:accent6>
      <a:hlink>
        <a:srgbClr val="E29494"/>
      </a:hlink>
      <a:folHlink>
        <a:srgbClr val="9DAB9A"/>
      </a:folHlink>
    </a:clrScheme>
    <a:fontScheme name="自定义 1">
      <a:majorFont>
        <a:latin typeface="Franklin Gothic Medium"/>
        <a:ea typeface="微软雅黑"/>
        <a:cs typeface=""/>
      </a:majorFont>
      <a:minorFont>
        <a:latin typeface="Franklin Gothic Book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50B8BB"/>
        </a:accent1>
        <a:accent2>
          <a:srgbClr val="EE381E"/>
        </a:accent2>
        <a:accent3>
          <a:srgbClr val="FFFFFF"/>
        </a:accent3>
        <a:accent4>
          <a:srgbClr val="000000"/>
        </a:accent4>
        <a:accent5>
          <a:srgbClr val="B3D8DA"/>
        </a:accent5>
        <a:accent6>
          <a:srgbClr val="D8321A"/>
        </a:accent6>
        <a:hlink>
          <a:srgbClr val="F9C513"/>
        </a:hlink>
        <a:folHlink>
          <a:srgbClr val="F1858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300</Words>
  <Application>Microsoft Office PowerPoint</Application>
  <PresentationFormat>Custom</PresentationFormat>
  <Paragraphs>62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微软雅黑</vt:lpstr>
      <vt:lpstr>Arial</vt:lpstr>
      <vt:lpstr>Calibri</vt:lpstr>
      <vt:lpstr>Franklin Gothic Book</vt:lpstr>
      <vt:lpstr>Franklin Gothic Medium</vt:lpstr>
      <vt:lpstr>Maiandra GD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carrie xie</dc:creator>
  <cp:lastModifiedBy>ohs_asus1209@outlook.com</cp:lastModifiedBy>
  <cp:revision>74</cp:revision>
  <dcterms:created xsi:type="dcterms:W3CDTF">2015-03-09T01:36:39Z</dcterms:created>
  <dcterms:modified xsi:type="dcterms:W3CDTF">2022-04-25T21:38:29Z</dcterms:modified>
</cp:coreProperties>
</file>