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39"/>
  </p:notesMasterIdLst>
  <p:sldIdLst>
    <p:sldId id="256" r:id="rId2"/>
    <p:sldId id="259" r:id="rId3"/>
    <p:sldId id="260" r:id="rId4"/>
    <p:sldId id="258" r:id="rId5"/>
    <p:sldId id="261" r:id="rId6"/>
    <p:sldId id="257" r:id="rId7"/>
    <p:sldId id="263" r:id="rId8"/>
    <p:sldId id="262" r:id="rId9"/>
    <p:sldId id="311" r:id="rId10"/>
    <p:sldId id="312" r:id="rId11"/>
    <p:sldId id="313" r:id="rId12"/>
    <p:sldId id="314" r:id="rId13"/>
    <p:sldId id="315" r:id="rId14"/>
    <p:sldId id="316" r:id="rId15"/>
    <p:sldId id="266" r:id="rId16"/>
    <p:sldId id="265" r:id="rId17"/>
    <p:sldId id="269" r:id="rId18"/>
    <p:sldId id="317" r:id="rId19"/>
    <p:sldId id="318" r:id="rId20"/>
    <p:sldId id="272" r:id="rId21"/>
    <p:sldId id="268" r:id="rId22"/>
    <p:sldId id="270" r:id="rId23"/>
    <p:sldId id="319" r:id="rId24"/>
    <p:sldId id="320" r:id="rId25"/>
    <p:sldId id="321" r:id="rId26"/>
    <p:sldId id="322" r:id="rId27"/>
    <p:sldId id="323" r:id="rId28"/>
    <p:sldId id="324" r:id="rId29"/>
    <p:sldId id="274" r:id="rId30"/>
    <p:sldId id="283" r:id="rId31"/>
    <p:sldId id="325" r:id="rId32"/>
    <p:sldId id="326" r:id="rId33"/>
    <p:sldId id="327" r:id="rId34"/>
    <p:sldId id="328" r:id="rId35"/>
    <p:sldId id="329" r:id="rId36"/>
    <p:sldId id="277" r:id="rId37"/>
    <p:sldId id="290" r:id="rId38"/>
  </p:sldIdLst>
  <p:sldSz cx="9144000" cy="5143500" type="screen16x9"/>
  <p:notesSz cx="6858000" cy="9144000"/>
  <p:embeddedFontLst>
    <p:embeddedFont>
      <p:font typeface="Fjalla One" panose="020B0604020202020204" charset="0"/>
      <p:regular r:id="rId40"/>
    </p:embeddedFont>
    <p:embeddedFont>
      <p:font typeface="Oswald" panose="00000500000000000000" pitchFamily="2" charset="0"/>
      <p:regular r:id="rId41"/>
      <p:bold r:id="rId42"/>
    </p:embeddedFont>
    <p:embeddedFont>
      <p:font typeface="PT Sans" panose="020B0503020203020204" pitchFamily="34" charset="0"/>
      <p:regular r:id="rId43"/>
      <p:bold r:id="rId44"/>
      <p:italic r:id="rId45"/>
      <p:boldItalic r:id="rId46"/>
    </p:embeddedFont>
    <p:embeddedFont>
      <p:font typeface="Roboto Condensed Light" panose="02000000000000000000" pitchFamily="2" charset="0"/>
      <p:regular r:id="rId47"/>
      <p:italic r:id="rId48"/>
    </p:embeddedFont>
    <p:embeddedFont>
      <p:font typeface="Work Sans"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228F0F-C5DA-4428-9C94-19C4F48628AF}">
  <a:tblStyle styleId="{C0228F0F-C5DA-4428-9C94-19C4F48628A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6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4855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248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3961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992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4394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f65337d1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f65337d1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f65337d18e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f65337d18e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f65337d18e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f65337d18e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9397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f65337d18e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f65337d18e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55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f65337d18e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f65337d18e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f65337d18e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f65337d18e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65337d18e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65337d18e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65337d18e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65337d18e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5628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65337d18e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65337d18e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9505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65337d18e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65337d18e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0474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65337d18e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65337d18e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7905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65337d18e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65337d18e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6398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1010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f75492e2e4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f75492e2e4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f75492e2e4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f75492e2e4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f75492e2e4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f75492e2e4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7274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f75492e2e4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f75492e2e4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5458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f75492e2e4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f75492e2e4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4297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f75492e2e4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f75492e2e4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5009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f75492e2e4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f75492e2e4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7360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fabcdd8ca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fabcdd8ca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f75492e2e4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f75492e2e4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fa0dac70ca_0_18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fa0dac70ca_0_18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419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2.jpg"/><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714" y="0"/>
            <a:ext cx="9142571" cy="5143500"/>
          </a:xfrm>
          <a:prstGeom prst="rect">
            <a:avLst/>
          </a:prstGeom>
          <a:noFill/>
          <a:ln>
            <a:noFill/>
          </a:ln>
        </p:spPr>
      </p:pic>
      <p:pic>
        <p:nvPicPr>
          <p:cNvPr id="10" name="Google Shape;10;p2"/>
          <p:cNvPicPr preferRelativeResize="0"/>
          <p:nvPr/>
        </p:nvPicPr>
        <p:blipFill rotWithShape="1">
          <a:blip r:embed="rId3">
            <a:alphaModFix/>
          </a:blip>
          <a:srcRect t="77100"/>
          <a:stretch/>
        </p:blipFill>
        <p:spPr>
          <a:xfrm>
            <a:off x="0" y="3657800"/>
            <a:ext cx="9144000" cy="1486500"/>
          </a:xfrm>
          <a:prstGeom prst="rect">
            <a:avLst/>
          </a:prstGeom>
          <a:noFill/>
          <a:ln>
            <a:noFill/>
          </a:ln>
        </p:spPr>
      </p:pic>
      <p:sp>
        <p:nvSpPr>
          <p:cNvPr id="11" name="Google Shape;11;p2"/>
          <p:cNvSpPr txBox="1">
            <a:spLocks noGrp="1"/>
          </p:cNvSpPr>
          <p:nvPr>
            <p:ph type="ctrTitle"/>
          </p:nvPr>
        </p:nvSpPr>
        <p:spPr>
          <a:xfrm>
            <a:off x="666713" y="595566"/>
            <a:ext cx="4894200" cy="2004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5200"/>
              <a:buNone/>
              <a:defRPr sz="60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666725" y="4003000"/>
            <a:ext cx="4222800" cy="447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3" name="Google Shape;13;p2"/>
          <p:cNvSpPr/>
          <p:nvPr/>
        </p:nvSpPr>
        <p:spPr>
          <a:xfrm>
            <a:off x="4816525" y="3809025"/>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827575" y="-524950"/>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rgbClr val="98AB25"/>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bg>
      <p:bgPr>
        <a:blipFill>
          <a:blip r:embed="rId2">
            <a:alphaModFix/>
          </a:blip>
          <a:stretch>
            <a:fillRect/>
          </a:stretch>
        </a:blipFill>
        <a:effectLst/>
      </p:bgPr>
    </p:bg>
    <p:spTree>
      <p:nvGrpSpPr>
        <p:cNvPr id="1" name="Shape 100"/>
        <p:cNvGrpSpPr/>
        <p:nvPr/>
      </p:nvGrpSpPr>
      <p:grpSpPr>
        <a:xfrm>
          <a:off x="0" y="0"/>
          <a:ext cx="0" cy="0"/>
          <a:chOff x="0" y="0"/>
          <a:chExt cx="0" cy="0"/>
        </a:xfrm>
      </p:grpSpPr>
      <p:pic>
        <p:nvPicPr>
          <p:cNvPr id="101" name="Google Shape;101;p14"/>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102" name="Google Shape;102;p14"/>
          <p:cNvSpPr txBox="1">
            <a:spLocks noGrp="1"/>
          </p:cNvSpPr>
          <p:nvPr>
            <p:ph type="title"/>
          </p:nvPr>
        </p:nvSpPr>
        <p:spPr>
          <a:xfrm>
            <a:off x="2391900" y="3734438"/>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26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03" name="Google Shape;103;p14"/>
          <p:cNvSpPr txBox="1">
            <a:spLocks noGrp="1"/>
          </p:cNvSpPr>
          <p:nvPr>
            <p:ph type="subTitle" idx="1"/>
          </p:nvPr>
        </p:nvSpPr>
        <p:spPr>
          <a:xfrm>
            <a:off x="1639950" y="1409950"/>
            <a:ext cx="5864100" cy="189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400"/>
              <a:buNone/>
              <a:defRPr sz="30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1600"/>
              </a:spcBef>
              <a:spcAft>
                <a:spcPts val="0"/>
              </a:spcAft>
              <a:buClr>
                <a:schemeClr val="dk2"/>
              </a:buClr>
              <a:buSzPts val="1400"/>
              <a:buNone/>
              <a:defRPr>
                <a:solidFill>
                  <a:schemeClr val="dk2"/>
                </a:solidFill>
              </a:defRPr>
            </a:lvl3pPr>
            <a:lvl4pPr lvl="3" algn="ctr" rtl="0">
              <a:lnSpc>
                <a:spcPct val="100000"/>
              </a:lnSpc>
              <a:spcBef>
                <a:spcPts val="1600"/>
              </a:spcBef>
              <a:spcAft>
                <a:spcPts val="0"/>
              </a:spcAft>
              <a:buClr>
                <a:schemeClr val="dk2"/>
              </a:buClr>
              <a:buSzPts val="1400"/>
              <a:buNone/>
              <a:defRPr>
                <a:solidFill>
                  <a:schemeClr val="dk2"/>
                </a:solidFill>
              </a:defRPr>
            </a:lvl4pPr>
            <a:lvl5pPr lvl="4" algn="ctr" rtl="0">
              <a:lnSpc>
                <a:spcPct val="100000"/>
              </a:lnSpc>
              <a:spcBef>
                <a:spcPts val="1600"/>
              </a:spcBef>
              <a:spcAft>
                <a:spcPts val="0"/>
              </a:spcAft>
              <a:buClr>
                <a:schemeClr val="dk2"/>
              </a:buClr>
              <a:buSzPts val="1400"/>
              <a:buNone/>
              <a:defRPr>
                <a:solidFill>
                  <a:schemeClr val="dk2"/>
                </a:solidFill>
              </a:defRPr>
            </a:lvl5pPr>
            <a:lvl6pPr lvl="5" algn="ctr" rtl="0">
              <a:lnSpc>
                <a:spcPct val="100000"/>
              </a:lnSpc>
              <a:spcBef>
                <a:spcPts val="1600"/>
              </a:spcBef>
              <a:spcAft>
                <a:spcPts val="0"/>
              </a:spcAft>
              <a:buClr>
                <a:schemeClr val="dk2"/>
              </a:buClr>
              <a:buSzPts val="1400"/>
              <a:buNone/>
              <a:defRPr>
                <a:solidFill>
                  <a:schemeClr val="dk2"/>
                </a:solidFill>
              </a:defRPr>
            </a:lvl6pPr>
            <a:lvl7pPr lvl="6" algn="ctr" rtl="0">
              <a:lnSpc>
                <a:spcPct val="100000"/>
              </a:lnSpc>
              <a:spcBef>
                <a:spcPts val="1600"/>
              </a:spcBef>
              <a:spcAft>
                <a:spcPts val="0"/>
              </a:spcAft>
              <a:buClr>
                <a:schemeClr val="dk2"/>
              </a:buClr>
              <a:buSzPts val="1400"/>
              <a:buNone/>
              <a:defRPr>
                <a:solidFill>
                  <a:schemeClr val="dk2"/>
                </a:solidFill>
              </a:defRPr>
            </a:lvl7pPr>
            <a:lvl8pPr lvl="7" algn="ctr" rtl="0">
              <a:lnSpc>
                <a:spcPct val="100000"/>
              </a:lnSpc>
              <a:spcBef>
                <a:spcPts val="1600"/>
              </a:spcBef>
              <a:spcAft>
                <a:spcPts val="0"/>
              </a:spcAft>
              <a:buClr>
                <a:schemeClr val="dk2"/>
              </a:buClr>
              <a:buSzPts val="1400"/>
              <a:buNone/>
              <a:defRPr>
                <a:solidFill>
                  <a:schemeClr val="dk2"/>
                </a:solidFill>
              </a:defRPr>
            </a:lvl8pPr>
            <a:lvl9pPr lvl="8" algn="ctr" rtl="0">
              <a:lnSpc>
                <a:spcPct val="100000"/>
              </a:lnSpc>
              <a:spcBef>
                <a:spcPts val="1600"/>
              </a:spcBef>
              <a:spcAft>
                <a:spcPts val="1600"/>
              </a:spcAft>
              <a:buClr>
                <a:schemeClr val="dk2"/>
              </a:buClr>
              <a:buSzPts val="1400"/>
              <a:buNone/>
              <a:defRPr>
                <a:solidFill>
                  <a:schemeClr val="dk2"/>
                </a:solidFill>
              </a:defRPr>
            </a:lvl9pPr>
          </a:lstStyle>
          <a:p>
            <a:endParaRPr/>
          </a:p>
        </p:txBody>
      </p:sp>
      <p:sp>
        <p:nvSpPr>
          <p:cNvPr id="104" name="Google Shape;104;p14"/>
          <p:cNvSpPr/>
          <p:nvPr/>
        </p:nvSpPr>
        <p:spPr>
          <a:xfrm>
            <a:off x="638702" y="3105475"/>
            <a:ext cx="162600" cy="15660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7827575" y="2333075"/>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1735850" y="-1030325"/>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 name="Google Shape;107;p14"/>
          <p:cNvCxnSpPr/>
          <p:nvPr/>
        </p:nvCxnSpPr>
        <p:spPr>
          <a:xfrm>
            <a:off x="3150813" y="4580775"/>
            <a:ext cx="28416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
  <p:cSld name="ONE_COLUMN_TEXT_1">
    <p:spTree>
      <p:nvGrpSpPr>
        <p:cNvPr id="1" name="Shape 108"/>
        <p:cNvGrpSpPr/>
        <p:nvPr/>
      </p:nvGrpSpPr>
      <p:grpSpPr>
        <a:xfrm>
          <a:off x="0" y="0"/>
          <a:ext cx="0" cy="0"/>
          <a:chOff x="0" y="0"/>
          <a:chExt cx="0" cy="0"/>
        </a:xfrm>
      </p:grpSpPr>
      <p:pic>
        <p:nvPicPr>
          <p:cNvPr id="109" name="Google Shape;109;p15"/>
          <p:cNvPicPr preferRelativeResize="0"/>
          <p:nvPr/>
        </p:nvPicPr>
        <p:blipFill rotWithShape="1">
          <a:blip r:embed="rId2">
            <a:alphaModFix/>
          </a:blip>
          <a:srcRect/>
          <a:stretch/>
        </p:blipFill>
        <p:spPr>
          <a:xfrm>
            <a:off x="0" y="-50"/>
            <a:ext cx="9144000" cy="5144350"/>
          </a:xfrm>
          <a:prstGeom prst="rect">
            <a:avLst/>
          </a:prstGeom>
          <a:noFill/>
          <a:ln>
            <a:noFill/>
          </a:ln>
        </p:spPr>
      </p:pic>
      <p:sp>
        <p:nvSpPr>
          <p:cNvPr id="110" name="Google Shape;110;p15"/>
          <p:cNvSpPr txBox="1">
            <a:spLocks noGrp="1"/>
          </p:cNvSpPr>
          <p:nvPr>
            <p:ph type="title"/>
          </p:nvPr>
        </p:nvSpPr>
        <p:spPr>
          <a:xfrm>
            <a:off x="1991650" y="1126975"/>
            <a:ext cx="5183700" cy="2207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400"/>
              <a:buNone/>
              <a:defRPr sz="13000">
                <a:solidFill>
                  <a:schemeClr val="dk2"/>
                </a:solidFill>
              </a:defRPr>
            </a:lvl1pPr>
            <a:lvl2pPr lvl="1" rtl="0">
              <a:spcBef>
                <a:spcPts val="0"/>
              </a:spcBef>
              <a:spcAft>
                <a:spcPts val="0"/>
              </a:spcAft>
              <a:buClr>
                <a:schemeClr val="dk2"/>
              </a:buClr>
              <a:buSzPts val="3400"/>
              <a:buNone/>
              <a:defRPr>
                <a:solidFill>
                  <a:schemeClr val="dk2"/>
                </a:solidFill>
              </a:defRPr>
            </a:lvl2pPr>
            <a:lvl3pPr lvl="2" rtl="0">
              <a:spcBef>
                <a:spcPts val="0"/>
              </a:spcBef>
              <a:spcAft>
                <a:spcPts val="0"/>
              </a:spcAft>
              <a:buClr>
                <a:schemeClr val="dk2"/>
              </a:buClr>
              <a:buSzPts val="3400"/>
              <a:buNone/>
              <a:defRPr>
                <a:solidFill>
                  <a:schemeClr val="dk2"/>
                </a:solidFill>
              </a:defRPr>
            </a:lvl3pPr>
            <a:lvl4pPr lvl="3" rtl="0">
              <a:spcBef>
                <a:spcPts val="0"/>
              </a:spcBef>
              <a:spcAft>
                <a:spcPts val="0"/>
              </a:spcAft>
              <a:buClr>
                <a:schemeClr val="dk2"/>
              </a:buClr>
              <a:buSzPts val="3400"/>
              <a:buNone/>
              <a:defRPr>
                <a:solidFill>
                  <a:schemeClr val="dk2"/>
                </a:solidFill>
              </a:defRPr>
            </a:lvl4pPr>
            <a:lvl5pPr lvl="4" rtl="0">
              <a:spcBef>
                <a:spcPts val="0"/>
              </a:spcBef>
              <a:spcAft>
                <a:spcPts val="0"/>
              </a:spcAft>
              <a:buClr>
                <a:schemeClr val="dk2"/>
              </a:buClr>
              <a:buSzPts val="3400"/>
              <a:buNone/>
              <a:defRPr>
                <a:solidFill>
                  <a:schemeClr val="dk2"/>
                </a:solidFill>
              </a:defRPr>
            </a:lvl5pPr>
            <a:lvl6pPr lvl="5" rtl="0">
              <a:spcBef>
                <a:spcPts val="0"/>
              </a:spcBef>
              <a:spcAft>
                <a:spcPts val="0"/>
              </a:spcAft>
              <a:buClr>
                <a:schemeClr val="dk2"/>
              </a:buClr>
              <a:buSzPts val="3400"/>
              <a:buNone/>
              <a:defRPr>
                <a:solidFill>
                  <a:schemeClr val="dk2"/>
                </a:solidFill>
              </a:defRPr>
            </a:lvl6pPr>
            <a:lvl7pPr lvl="6" rtl="0">
              <a:spcBef>
                <a:spcPts val="0"/>
              </a:spcBef>
              <a:spcAft>
                <a:spcPts val="0"/>
              </a:spcAft>
              <a:buClr>
                <a:schemeClr val="dk2"/>
              </a:buClr>
              <a:buSzPts val="3400"/>
              <a:buNone/>
              <a:defRPr>
                <a:solidFill>
                  <a:schemeClr val="dk2"/>
                </a:solidFill>
              </a:defRPr>
            </a:lvl7pPr>
            <a:lvl8pPr lvl="7" rtl="0">
              <a:spcBef>
                <a:spcPts val="0"/>
              </a:spcBef>
              <a:spcAft>
                <a:spcPts val="0"/>
              </a:spcAft>
              <a:buClr>
                <a:schemeClr val="dk2"/>
              </a:buClr>
              <a:buSzPts val="3400"/>
              <a:buNone/>
              <a:defRPr>
                <a:solidFill>
                  <a:schemeClr val="dk2"/>
                </a:solidFill>
              </a:defRPr>
            </a:lvl8pPr>
            <a:lvl9pPr lvl="8" rtl="0">
              <a:spcBef>
                <a:spcPts val="0"/>
              </a:spcBef>
              <a:spcAft>
                <a:spcPts val="0"/>
              </a:spcAft>
              <a:buClr>
                <a:schemeClr val="dk2"/>
              </a:buClr>
              <a:buSzPts val="3400"/>
              <a:buNone/>
              <a:defRPr>
                <a:solidFill>
                  <a:schemeClr val="dk2"/>
                </a:solidFill>
              </a:defRPr>
            </a:lvl9pPr>
          </a:lstStyle>
          <a:p>
            <a:endParaRPr/>
          </a:p>
        </p:txBody>
      </p:sp>
      <p:sp>
        <p:nvSpPr>
          <p:cNvPr id="111" name="Google Shape;111;p15"/>
          <p:cNvSpPr txBox="1">
            <a:spLocks noGrp="1"/>
          </p:cNvSpPr>
          <p:nvPr>
            <p:ph type="subTitle" idx="1"/>
          </p:nvPr>
        </p:nvSpPr>
        <p:spPr>
          <a:xfrm>
            <a:off x="1983825" y="3264100"/>
            <a:ext cx="51993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6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1600"/>
              </a:spcBef>
              <a:spcAft>
                <a:spcPts val="0"/>
              </a:spcAft>
              <a:buClr>
                <a:schemeClr val="dk2"/>
              </a:buClr>
              <a:buSzPts val="1400"/>
              <a:buNone/>
              <a:defRPr>
                <a:solidFill>
                  <a:schemeClr val="dk2"/>
                </a:solidFill>
              </a:defRPr>
            </a:lvl3pPr>
            <a:lvl4pPr lvl="3" algn="ctr" rtl="0">
              <a:lnSpc>
                <a:spcPct val="100000"/>
              </a:lnSpc>
              <a:spcBef>
                <a:spcPts val="1600"/>
              </a:spcBef>
              <a:spcAft>
                <a:spcPts val="0"/>
              </a:spcAft>
              <a:buClr>
                <a:schemeClr val="dk2"/>
              </a:buClr>
              <a:buSzPts val="1400"/>
              <a:buNone/>
              <a:defRPr>
                <a:solidFill>
                  <a:schemeClr val="dk2"/>
                </a:solidFill>
              </a:defRPr>
            </a:lvl4pPr>
            <a:lvl5pPr lvl="4" algn="ctr" rtl="0">
              <a:lnSpc>
                <a:spcPct val="100000"/>
              </a:lnSpc>
              <a:spcBef>
                <a:spcPts val="1600"/>
              </a:spcBef>
              <a:spcAft>
                <a:spcPts val="0"/>
              </a:spcAft>
              <a:buClr>
                <a:schemeClr val="dk2"/>
              </a:buClr>
              <a:buSzPts val="1400"/>
              <a:buNone/>
              <a:defRPr>
                <a:solidFill>
                  <a:schemeClr val="dk2"/>
                </a:solidFill>
              </a:defRPr>
            </a:lvl5pPr>
            <a:lvl6pPr lvl="5" algn="ctr" rtl="0">
              <a:lnSpc>
                <a:spcPct val="100000"/>
              </a:lnSpc>
              <a:spcBef>
                <a:spcPts val="1600"/>
              </a:spcBef>
              <a:spcAft>
                <a:spcPts val="0"/>
              </a:spcAft>
              <a:buClr>
                <a:schemeClr val="dk2"/>
              </a:buClr>
              <a:buSzPts val="1400"/>
              <a:buNone/>
              <a:defRPr>
                <a:solidFill>
                  <a:schemeClr val="dk2"/>
                </a:solidFill>
              </a:defRPr>
            </a:lvl6pPr>
            <a:lvl7pPr lvl="6" algn="ctr" rtl="0">
              <a:lnSpc>
                <a:spcPct val="100000"/>
              </a:lnSpc>
              <a:spcBef>
                <a:spcPts val="1600"/>
              </a:spcBef>
              <a:spcAft>
                <a:spcPts val="0"/>
              </a:spcAft>
              <a:buClr>
                <a:schemeClr val="dk2"/>
              </a:buClr>
              <a:buSzPts val="1400"/>
              <a:buNone/>
              <a:defRPr>
                <a:solidFill>
                  <a:schemeClr val="dk2"/>
                </a:solidFill>
              </a:defRPr>
            </a:lvl7pPr>
            <a:lvl8pPr lvl="7" algn="ctr" rtl="0">
              <a:lnSpc>
                <a:spcPct val="100000"/>
              </a:lnSpc>
              <a:spcBef>
                <a:spcPts val="1600"/>
              </a:spcBef>
              <a:spcAft>
                <a:spcPts val="0"/>
              </a:spcAft>
              <a:buClr>
                <a:schemeClr val="dk2"/>
              </a:buClr>
              <a:buSzPts val="1400"/>
              <a:buNone/>
              <a:defRPr>
                <a:solidFill>
                  <a:schemeClr val="dk2"/>
                </a:solidFill>
              </a:defRPr>
            </a:lvl8pPr>
            <a:lvl9pPr lvl="8" algn="ctr" rtl="0">
              <a:lnSpc>
                <a:spcPct val="100000"/>
              </a:lnSpc>
              <a:spcBef>
                <a:spcPts val="1600"/>
              </a:spcBef>
              <a:spcAft>
                <a:spcPts val="1600"/>
              </a:spcAft>
              <a:buClr>
                <a:schemeClr val="dk2"/>
              </a:buClr>
              <a:buSzPts val="1400"/>
              <a:buNone/>
              <a:defRPr>
                <a:solidFill>
                  <a:schemeClr val="dk2"/>
                </a:solidFill>
              </a:defRPr>
            </a:lvl9pPr>
          </a:lstStyle>
          <a:p>
            <a:endParaRPr/>
          </a:p>
        </p:txBody>
      </p:sp>
      <p:sp>
        <p:nvSpPr>
          <p:cNvPr id="112" name="Google Shape;112;p15"/>
          <p:cNvSpPr/>
          <p:nvPr/>
        </p:nvSpPr>
        <p:spPr>
          <a:xfrm rot="-5400000">
            <a:off x="4469001" y="3411375"/>
            <a:ext cx="228900" cy="2204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7612975" y="-739250"/>
            <a:ext cx="2530867" cy="2527255"/>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1423700" y="1406775"/>
            <a:ext cx="2720651" cy="2716767"/>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ONE_COLUMN_TEXT_4">
    <p:spTree>
      <p:nvGrpSpPr>
        <p:cNvPr id="1" name="Shape 115"/>
        <p:cNvGrpSpPr/>
        <p:nvPr/>
      </p:nvGrpSpPr>
      <p:grpSpPr>
        <a:xfrm>
          <a:off x="0" y="0"/>
          <a:ext cx="0" cy="0"/>
          <a:chOff x="0" y="0"/>
          <a:chExt cx="0" cy="0"/>
        </a:xfrm>
      </p:grpSpPr>
      <p:pic>
        <p:nvPicPr>
          <p:cNvPr id="116" name="Google Shape;116;p16"/>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117" name="Google Shape;117;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8" name="Google Shape;118;p16"/>
          <p:cNvSpPr txBox="1">
            <a:spLocks noGrp="1"/>
          </p:cNvSpPr>
          <p:nvPr>
            <p:ph type="body" idx="1"/>
          </p:nvPr>
        </p:nvSpPr>
        <p:spPr>
          <a:xfrm>
            <a:off x="720000" y="1749150"/>
            <a:ext cx="3769500" cy="2301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solidFill>
                  <a:srgbClr val="434343"/>
                </a:solidFill>
              </a:defRPr>
            </a:lvl1pPr>
            <a:lvl2pPr marL="914400" lvl="1" indent="-317500" rtl="0">
              <a:lnSpc>
                <a:spcPct val="115000"/>
              </a:lnSpc>
              <a:spcBef>
                <a:spcPts val="160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pic>
        <p:nvPicPr>
          <p:cNvPr id="119" name="Google Shape;119;p16"/>
          <p:cNvPicPr preferRelativeResize="0"/>
          <p:nvPr/>
        </p:nvPicPr>
        <p:blipFill rotWithShape="1">
          <a:blip r:embed="rId3">
            <a:alphaModFix/>
          </a:blip>
          <a:srcRect l="71364"/>
          <a:stretch/>
        </p:blipFill>
        <p:spPr>
          <a:xfrm>
            <a:off x="6525599" y="-25"/>
            <a:ext cx="2618400" cy="5144326"/>
          </a:xfrm>
          <a:prstGeom prst="rect">
            <a:avLst/>
          </a:prstGeom>
          <a:noFill/>
          <a:ln>
            <a:noFill/>
          </a:ln>
        </p:spPr>
      </p:pic>
      <p:sp>
        <p:nvSpPr>
          <p:cNvPr id="120" name="Google Shape;120;p16"/>
          <p:cNvSpPr/>
          <p:nvPr/>
        </p:nvSpPr>
        <p:spPr>
          <a:xfrm>
            <a:off x="7237200" y="-408800"/>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p:nvPr/>
        </p:nvSpPr>
        <p:spPr>
          <a:xfrm>
            <a:off x="3922000" y="3970050"/>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 name="Google Shape;122;p16"/>
          <p:cNvCxnSpPr/>
          <p:nvPr/>
        </p:nvCxnSpPr>
        <p:spPr>
          <a:xfrm>
            <a:off x="809525" y="4561025"/>
            <a:ext cx="25866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8"/>
        <p:cNvGrpSpPr/>
        <p:nvPr/>
      </p:nvGrpSpPr>
      <p:grpSpPr>
        <a:xfrm>
          <a:off x="0" y="0"/>
          <a:ext cx="0" cy="0"/>
          <a:chOff x="0" y="0"/>
          <a:chExt cx="0" cy="0"/>
        </a:xfrm>
      </p:grpSpPr>
      <p:pic>
        <p:nvPicPr>
          <p:cNvPr id="129" name="Google Shape;129;p18"/>
          <p:cNvPicPr preferRelativeResize="0"/>
          <p:nvPr/>
        </p:nvPicPr>
        <p:blipFill>
          <a:blip r:embed="rId2">
            <a:alphaModFix/>
          </a:blip>
          <a:stretch>
            <a:fillRect/>
          </a:stretch>
        </p:blipFill>
        <p:spPr>
          <a:xfrm>
            <a:off x="714" y="0"/>
            <a:ext cx="9142571" cy="5143500"/>
          </a:xfrm>
          <a:prstGeom prst="rect">
            <a:avLst/>
          </a:prstGeom>
          <a:noFill/>
          <a:ln>
            <a:noFill/>
          </a:ln>
        </p:spPr>
      </p:pic>
      <p:pic>
        <p:nvPicPr>
          <p:cNvPr id="130" name="Google Shape;130;p18"/>
          <p:cNvPicPr preferRelativeResize="0"/>
          <p:nvPr/>
        </p:nvPicPr>
        <p:blipFill rotWithShape="1">
          <a:blip r:embed="rId3">
            <a:alphaModFix/>
          </a:blip>
          <a:srcRect t="43757"/>
          <a:stretch/>
        </p:blipFill>
        <p:spPr>
          <a:xfrm>
            <a:off x="0" y="2250900"/>
            <a:ext cx="9144000" cy="2893400"/>
          </a:xfrm>
          <a:prstGeom prst="rect">
            <a:avLst/>
          </a:prstGeom>
          <a:noFill/>
          <a:ln>
            <a:noFill/>
          </a:ln>
        </p:spPr>
      </p:pic>
      <p:sp>
        <p:nvSpPr>
          <p:cNvPr id="131" name="Google Shape;131;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32" name="Google Shape;132;p18"/>
          <p:cNvSpPr txBox="1">
            <a:spLocks noGrp="1"/>
          </p:cNvSpPr>
          <p:nvPr>
            <p:ph type="title" idx="2"/>
          </p:nvPr>
        </p:nvSpPr>
        <p:spPr>
          <a:xfrm>
            <a:off x="780812" y="2816138"/>
            <a:ext cx="2451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3" name="Google Shape;133;p18"/>
          <p:cNvSpPr txBox="1">
            <a:spLocks noGrp="1"/>
          </p:cNvSpPr>
          <p:nvPr>
            <p:ph type="subTitle" idx="1"/>
          </p:nvPr>
        </p:nvSpPr>
        <p:spPr>
          <a:xfrm>
            <a:off x="780813" y="3249803"/>
            <a:ext cx="24516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4" name="Google Shape;134;p18"/>
          <p:cNvSpPr txBox="1">
            <a:spLocks noGrp="1"/>
          </p:cNvSpPr>
          <p:nvPr>
            <p:ph type="title" idx="3"/>
          </p:nvPr>
        </p:nvSpPr>
        <p:spPr>
          <a:xfrm>
            <a:off x="3346191" y="2816138"/>
            <a:ext cx="2451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5" name="Google Shape;135;p18"/>
          <p:cNvSpPr txBox="1">
            <a:spLocks noGrp="1"/>
          </p:cNvSpPr>
          <p:nvPr>
            <p:ph type="subTitle" idx="4"/>
          </p:nvPr>
        </p:nvSpPr>
        <p:spPr>
          <a:xfrm>
            <a:off x="3346193" y="3249803"/>
            <a:ext cx="24516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6" name="Google Shape;136;p18"/>
          <p:cNvSpPr txBox="1">
            <a:spLocks noGrp="1"/>
          </p:cNvSpPr>
          <p:nvPr>
            <p:ph type="title" idx="5"/>
          </p:nvPr>
        </p:nvSpPr>
        <p:spPr>
          <a:xfrm>
            <a:off x="5911578" y="2816138"/>
            <a:ext cx="2451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7" name="Google Shape;137;p18"/>
          <p:cNvSpPr txBox="1">
            <a:spLocks noGrp="1"/>
          </p:cNvSpPr>
          <p:nvPr>
            <p:ph type="subTitle" idx="6"/>
          </p:nvPr>
        </p:nvSpPr>
        <p:spPr>
          <a:xfrm>
            <a:off x="5911581" y="3249803"/>
            <a:ext cx="24516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8" name="Google Shape;138;p18"/>
          <p:cNvSpPr/>
          <p:nvPr/>
        </p:nvSpPr>
        <p:spPr>
          <a:xfrm>
            <a:off x="8308525" y="3428850"/>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p:nvPr/>
        </p:nvSpPr>
        <p:spPr>
          <a:xfrm>
            <a:off x="-1266225" y="1522400"/>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 name="Google Shape;140;p18"/>
          <p:cNvCxnSpPr/>
          <p:nvPr/>
        </p:nvCxnSpPr>
        <p:spPr>
          <a:xfrm>
            <a:off x="750000" y="4679600"/>
            <a:ext cx="76440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55"/>
        <p:cNvGrpSpPr/>
        <p:nvPr/>
      </p:nvGrpSpPr>
      <p:grpSpPr>
        <a:xfrm>
          <a:off x="0" y="0"/>
          <a:ext cx="0" cy="0"/>
          <a:chOff x="0" y="0"/>
          <a:chExt cx="0" cy="0"/>
        </a:xfrm>
      </p:grpSpPr>
      <p:pic>
        <p:nvPicPr>
          <p:cNvPr id="156" name="Google Shape;156;p20"/>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157" name="Google Shape;157;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58" name="Google Shape;158;p20"/>
          <p:cNvSpPr txBox="1">
            <a:spLocks noGrp="1"/>
          </p:cNvSpPr>
          <p:nvPr>
            <p:ph type="title" idx="2"/>
          </p:nvPr>
        </p:nvSpPr>
        <p:spPr>
          <a:xfrm>
            <a:off x="959725" y="1845122"/>
            <a:ext cx="2067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9" name="Google Shape;159;p20"/>
          <p:cNvSpPr txBox="1">
            <a:spLocks noGrp="1"/>
          </p:cNvSpPr>
          <p:nvPr>
            <p:ph type="subTitle" idx="1"/>
          </p:nvPr>
        </p:nvSpPr>
        <p:spPr>
          <a:xfrm>
            <a:off x="959725" y="2345575"/>
            <a:ext cx="2067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0" name="Google Shape;160;p20"/>
          <p:cNvSpPr txBox="1">
            <a:spLocks noGrp="1"/>
          </p:cNvSpPr>
          <p:nvPr>
            <p:ph type="title" idx="3"/>
          </p:nvPr>
        </p:nvSpPr>
        <p:spPr>
          <a:xfrm>
            <a:off x="3538482" y="1845122"/>
            <a:ext cx="2067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1" name="Google Shape;161;p20"/>
          <p:cNvSpPr txBox="1">
            <a:spLocks noGrp="1"/>
          </p:cNvSpPr>
          <p:nvPr>
            <p:ph type="subTitle" idx="4"/>
          </p:nvPr>
        </p:nvSpPr>
        <p:spPr>
          <a:xfrm>
            <a:off x="3538482" y="2345575"/>
            <a:ext cx="2067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2" name="Google Shape;162;p20"/>
          <p:cNvSpPr txBox="1">
            <a:spLocks noGrp="1"/>
          </p:cNvSpPr>
          <p:nvPr>
            <p:ph type="title" idx="5"/>
          </p:nvPr>
        </p:nvSpPr>
        <p:spPr>
          <a:xfrm>
            <a:off x="959725" y="3583322"/>
            <a:ext cx="2067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3" name="Google Shape;163;p20"/>
          <p:cNvSpPr txBox="1">
            <a:spLocks noGrp="1"/>
          </p:cNvSpPr>
          <p:nvPr>
            <p:ph type="subTitle" idx="6"/>
          </p:nvPr>
        </p:nvSpPr>
        <p:spPr>
          <a:xfrm>
            <a:off x="959725" y="4083775"/>
            <a:ext cx="2067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4" name="Google Shape;164;p20"/>
          <p:cNvSpPr txBox="1">
            <a:spLocks noGrp="1"/>
          </p:cNvSpPr>
          <p:nvPr>
            <p:ph type="title" idx="7"/>
          </p:nvPr>
        </p:nvSpPr>
        <p:spPr>
          <a:xfrm>
            <a:off x="3538482" y="3583322"/>
            <a:ext cx="2067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5" name="Google Shape;165;p20"/>
          <p:cNvSpPr txBox="1">
            <a:spLocks noGrp="1"/>
          </p:cNvSpPr>
          <p:nvPr>
            <p:ph type="subTitle" idx="8"/>
          </p:nvPr>
        </p:nvSpPr>
        <p:spPr>
          <a:xfrm>
            <a:off x="3538482" y="4083775"/>
            <a:ext cx="2067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6" name="Google Shape;166;p20"/>
          <p:cNvSpPr txBox="1">
            <a:spLocks noGrp="1"/>
          </p:cNvSpPr>
          <p:nvPr>
            <p:ph type="title" idx="9"/>
          </p:nvPr>
        </p:nvSpPr>
        <p:spPr>
          <a:xfrm>
            <a:off x="6117237" y="1845122"/>
            <a:ext cx="2067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7" name="Google Shape;167;p20"/>
          <p:cNvSpPr txBox="1">
            <a:spLocks noGrp="1"/>
          </p:cNvSpPr>
          <p:nvPr>
            <p:ph type="subTitle" idx="13"/>
          </p:nvPr>
        </p:nvSpPr>
        <p:spPr>
          <a:xfrm>
            <a:off x="6117237" y="2345575"/>
            <a:ext cx="2067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8" name="Google Shape;168;p20"/>
          <p:cNvSpPr txBox="1">
            <a:spLocks noGrp="1"/>
          </p:cNvSpPr>
          <p:nvPr>
            <p:ph type="title" idx="14"/>
          </p:nvPr>
        </p:nvSpPr>
        <p:spPr>
          <a:xfrm>
            <a:off x="6117237" y="3583322"/>
            <a:ext cx="2067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9" name="Google Shape;169;p20"/>
          <p:cNvSpPr txBox="1">
            <a:spLocks noGrp="1"/>
          </p:cNvSpPr>
          <p:nvPr>
            <p:ph type="subTitle" idx="15"/>
          </p:nvPr>
        </p:nvSpPr>
        <p:spPr>
          <a:xfrm>
            <a:off x="6117237" y="4083775"/>
            <a:ext cx="2067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0" name="Google Shape;170;p20"/>
          <p:cNvSpPr/>
          <p:nvPr/>
        </p:nvSpPr>
        <p:spPr>
          <a:xfrm>
            <a:off x="421852" y="1120600"/>
            <a:ext cx="156000" cy="15042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 name="Google Shape;171;p20"/>
          <p:cNvCxnSpPr/>
          <p:nvPr/>
        </p:nvCxnSpPr>
        <p:spPr>
          <a:xfrm>
            <a:off x="8693925" y="3346700"/>
            <a:ext cx="0" cy="1216500"/>
          </a:xfrm>
          <a:prstGeom prst="straightConnector1">
            <a:avLst/>
          </a:prstGeom>
          <a:noFill/>
          <a:ln w="19050" cap="flat" cmpd="sng">
            <a:solidFill>
              <a:schemeClr val="lt1"/>
            </a:solidFill>
            <a:prstDash val="solid"/>
            <a:round/>
            <a:headEnd type="none" w="med" len="med"/>
            <a:tailEnd type="none" w="med" len="med"/>
          </a:ln>
        </p:spPr>
      </p:cxnSp>
      <p:sp>
        <p:nvSpPr>
          <p:cNvPr id="172" name="Google Shape;172;p20"/>
          <p:cNvSpPr/>
          <p:nvPr/>
        </p:nvSpPr>
        <p:spPr>
          <a:xfrm>
            <a:off x="7827575" y="-524950"/>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rgbClr val="98AB25"/>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175" name="Google Shape;175;p21"/>
          <p:cNvSpPr txBox="1">
            <a:spLocks noGrp="1"/>
          </p:cNvSpPr>
          <p:nvPr>
            <p:ph type="title" hasCustomPrompt="1"/>
          </p:nvPr>
        </p:nvSpPr>
        <p:spPr>
          <a:xfrm>
            <a:off x="2223588" y="670225"/>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6" name="Google Shape;176;p21"/>
          <p:cNvSpPr txBox="1">
            <a:spLocks noGrp="1"/>
          </p:cNvSpPr>
          <p:nvPr>
            <p:ph type="subTitle" idx="1"/>
          </p:nvPr>
        </p:nvSpPr>
        <p:spPr>
          <a:xfrm>
            <a:off x="2223588" y="1234825"/>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solidFill>
                  <a:srgbClr val="242424"/>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77" name="Google Shape;177;p21"/>
          <p:cNvSpPr txBox="1">
            <a:spLocks noGrp="1"/>
          </p:cNvSpPr>
          <p:nvPr>
            <p:ph type="title" idx="2" hasCustomPrompt="1"/>
          </p:nvPr>
        </p:nvSpPr>
        <p:spPr>
          <a:xfrm>
            <a:off x="2223588" y="1954311"/>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8" name="Google Shape;178;p21"/>
          <p:cNvSpPr txBox="1">
            <a:spLocks noGrp="1"/>
          </p:cNvSpPr>
          <p:nvPr>
            <p:ph type="subTitle" idx="3"/>
          </p:nvPr>
        </p:nvSpPr>
        <p:spPr>
          <a:xfrm>
            <a:off x="2223588" y="2554644"/>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solidFill>
                  <a:srgbClr val="242424"/>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79" name="Google Shape;179;p21"/>
          <p:cNvSpPr txBox="1">
            <a:spLocks noGrp="1"/>
          </p:cNvSpPr>
          <p:nvPr>
            <p:ph type="title" idx="4" hasCustomPrompt="1"/>
          </p:nvPr>
        </p:nvSpPr>
        <p:spPr>
          <a:xfrm>
            <a:off x="2223588" y="32656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0" name="Google Shape;180;p21"/>
          <p:cNvSpPr txBox="1">
            <a:spLocks noGrp="1"/>
          </p:cNvSpPr>
          <p:nvPr>
            <p:ph type="subTitle" idx="5"/>
          </p:nvPr>
        </p:nvSpPr>
        <p:spPr>
          <a:xfrm>
            <a:off x="2223588" y="3874463"/>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solidFill>
                  <a:srgbClr val="242424"/>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81" name="Google Shape;181;p21"/>
          <p:cNvSpPr/>
          <p:nvPr/>
        </p:nvSpPr>
        <p:spPr>
          <a:xfrm>
            <a:off x="8033325" y="1522400"/>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rgbClr val="98AB25"/>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1"/>
          <p:cNvSpPr/>
          <p:nvPr/>
        </p:nvSpPr>
        <p:spPr>
          <a:xfrm>
            <a:off x="-991025" y="1522400"/>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rgbClr val="98AB25"/>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 name="Google Shape;183;p21"/>
          <p:cNvCxnSpPr/>
          <p:nvPr/>
        </p:nvCxnSpPr>
        <p:spPr>
          <a:xfrm>
            <a:off x="1378350" y="4758475"/>
            <a:ext cx="63873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1">
  <p:cSld name="BLANK_1_1_1_1">
    <p:spTree>
      <p:nvGrpSpPr>
        <p:cNvPr id="1" name="Shape 251"/>
        <p:cNvGrpSpPr/>
        <p:nvPr/>
      </p:nvGrpSpPr>
      <p:grpSpPr>
        <a:xfrm>
          <a:off x="0" y="0"/>
          <a:ext cx="0" cy="0"/>
          <a:chOff x="0" y="0"/>
          <a:chExt cx="0" cy="0"/>
        </a:xfrm>
      </p:grpSpPr>
      <p:pic>
        <p:nvPicPr>
          <p:cNvPr id="252" name="Google Shape;252;p28"/>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253" name="Google Shape;253;p28"/>
          <p:cNvSpPr txBox="1">
            <a:spLocks noGrp="1"/>
          </p:cNvSpPr>
          <p:nvPr>
            <p:ph type="subTitle" idx="1"/>
          </p:nvPr>
        </p:nvSpPr>
        <p:spPr>
          <a:xfrm>
            <a:off x="1284663" y="3878354"/>
            <a:ext cx="1761900" cy="35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1pPr>
            <a:lvl2pPr lvl="1"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2pPr>
            <a:lvl3pPr lvl="2"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3pPr>
            <a:lvl4pPr lvl="3"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4pPr>
            <a:lvl5pPr lvl="4"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5pPr>
            <a:lvl6pPr lvl="5"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6pPr>
            <a:lvl7pPr lvl="6"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7pPr>
            <a:lvl8pPr lvl="7"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8pPr>
            <a:lvl9pPr lvl="8"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9pPr>
          </a:lstStyle>
          <a:p>
            <a:endParaRPr/>
          </a:p>
        </p:txBody>
      </p:sp>
      <p:sp>
        <p:nvSpPr>
          <p:cNvPr id="254" name="Google Shape;254;p28"/>
          <p:cNvSpPr txBox="1">
            <a:spLocks noGrp="1"/>
          </p:cNvSpPr>
          <p:nvPr>
            <p:ph type="subTitle" idx="2"/>
          </p:nvPr>
        </p:nvSpPr>
        <p:spPr>
          <a:xfrm>
            <a:off x="1284663" y="3236320"/>
            <a:ext cx="1761900" cy="46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2800"/>
              <a:buNone/>
              <a:defRPr sz="2800">
                <a:solidFill>
                  <a:schemeClr val="dk2"/>
                </a:solidFill>
              </a:defRPr>
            </a:lvl2pPr>
            <a:lvl3pPr lvl="2" algn="ctr" rtl="0">
              <a:lnSpc>
                <a:spcPct val="100000"/>
              </a:lnSpc>
              <a:spcBef>
                <a:spcPts val="0"/>
              </a:spcBef>
              <a:spcAft>
                <a:spcPts val="0"/>
              </a:spcAft>
              <a:buClr>
                <a:schemeClr val="dk2"/>
              </a:buClr>
              <a:buSzPts val="2800"/>
              <a:buNone/>
              <a:defRPr sz="2800">
                <a:solidFill>
                  <a:schemeClr val="dk2"/>
                </a:solidFill>
              </a:defRPr>
            </a:lvl3pPr>
            <a:lvl4pPr lvl="3" algn="ctr" rtl="0">
              <a:lnSpc>
                <a:spcPct val="100000"/>
              </a:lnSpc>
              <a:spcBef>
                <a:spcPts val="0"/>
              </a:spcBef>
              <a:spcAft>
                <a:spcPts val="0"/>
              </a:spcAft>
              <a:buClr>
                <a:schemeClr val="dk2"/>
              </a:buClr>
              <a:buSzPts val="2800"/>
              <a:buNone/>
              <a:defRPr sz="2800">
                <a:solidFill>
                  <a:schemeClr val="dk2"/>
                </a:solidFill>
              </a:defRPr>
            </a:lvl4pPr>
            <a:lvl5pPr lvl="4" algn="ctr" rtl="0">
              <a:lnSpc>
                <a:spcPct val="100000"/>
              </a:lnSpc>
              <a:spcBef>
                <a:spcPts val="0"/>
              </a:spcBef>
              <a:spcAft>
                <a:spcPts val="0"/>
              </a:spcAft>
              <a:buClr>
                <a:schemeClr val="dk2"/>
              </a:buClr>
              <a:buSzPts val="2800"/>
              <a:buNone/>
              <a:defRPr sz="2800">
                <a:solidFill>
                  <a:schemeClr val="dk2"/>
                </a:solidFill>
              </a:defRPr>
            </a:lvl5pPr>
            <a:lvl6pPr lvl="5" algn="ctr" rtl="0">
              <a:lnSpc>
                <a:spcPct val="100000"/>
              </a:lnSpc>
              <a:spcBef>
                <a:spcPts val="0"/>
              </a:spcBef>
              <a:spcAft>
                <a:spcPts val="0"/>
              </a:spcAft>
              <a:buClr>
                <a:schemeClr val="dk2"/>
              </a:buClr>
              <a:buSzPts val="2800"/>
              <a:buNone/>
              <a:defRPr sz="2800">
                <a:solidFill>
                  <a:schemeClr val="dk2"/>
                </a:solidFill>
              </a:defRPr>
            </a:lvl6pPr>
            <a:lvl7pPr lvl="6" algn="ctr" rtl="0">
              <a:lnSpc>
                <a:spcPct val="100000"/>
              </a:lnSpc>
              <a:spcBef>
                <a:spcPts val="0"/>
              </a:spcBef>
              <a:spcAft>
                <a:spcPts val="0"/>
              </a:spcAft>
              <a:buClr>
                <a:schemeClr val="dk2"/>
              </a:buClr>
              <a:buSzPts val="2800"/>
              <a:buNone/>
              <a:defRPr sz="2800">
                <a:solidFill>
                  <a:schemeClr val="dk2"/>
                </a:solidFill>
              </a:defRPr>
            </a:lvl7pPr>
            <a:lvl8pPr lvl="7" algn="ctr" rtl="0">
              <a:lnSpc>
                <a:spcPct val="100000"/>
              </a:lnSpc>
              <a:spcBef>
                <a:spcPts val="0"/>
              </a:spcBef>
              <a:spcAft>
                <a:spcPts val="0"/>
              </a:spcAft>
              <a:buClr>
                <a:schemeClr val="dk2"/>
              </a:buClr>
              <a:buSzPts val="2800"/>
              <a:buNone/>
              <a:defRPr sz="2800">
                <a:solidFill>
                  <a:schemeClr val="dk2"/>
                </a:solidFill>
              </a:defRPr>
            </a:lvl8pPr>
            <a:lvl9pPr lvl="8" algn="ctr" rtl="0">
              <a:lnSpc>
                <a:spcPct val="100000"/>
              </a:lnSpc>
              <a:spcBef>
                <a:spcPts val="0"/>
              </a:spcBef>
              <a:spcAft>
                <a:spcPts val="0"/>
              </a:spcAft>
              <a:buClr>
                <a:schemeClr val="dk2"/>
              </a:buClr>
              <a:buSzPts val="2800"/>
              <a:buNone/>
              <a:defRPr sz="2800">
                <a:solidFill>
                  <a:schemeClr val="dk2"/>
                </a:solidFill>
              </a:defRPr>
            </a:lvl9pPr>
          </a:lstStyle>
          <a:p>
            <a:endParaRPr/>
          </a:p>
        </p:txBody>
      </p:sp>
      <p:sp>
        <p:nvSpPr>
          <p:cNvPr id="255" name="Google Shape;255;p28"/>
          <p:cNvSpPr txBox="1">
            <a:spLocks noGrp="1"/>
          </p:cNvSpPr>
          <p:nvPr>
            <p:ph type="title" hasCustomPrompt="1"/>
          </p:nvPr>
        </p:nvSpPr>
        <p:spPr>
          <a:xfrm>
            <a:off x="1284663" y="2581849"/>
            <a:ext cx="1761900" cy="509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3200">
                <a:solidFill>
                  <a:schemeClr val="dk2"/>
                </a:solidFill>
              </a:defRPr>
            </a:lvl1pPr>
            <a:lvl2pPr lvl="1" algn="ctr" rtl="0">
              <a:spcBef>
                <a:spcPts val="0"/>
              </a:spcBef>
              <a:spcAft>
                <a:spcPts val="0"/>
              </a:spcAft>
              <a:buClr>
                <a:schemeClr val="dk2"/>
              </a:buClr>
              <a:buSzPts val="2400"/>
              <a:buNone/>
              <a:defRPr sz="2400">
                <a:solidFill>
                  <a:schemeClr val="dk2"/>
                </a:solidFill>
              </a:defRPr>
            </a:lvl2pPr>
            <a:lvl3pPr lvl="2" algn="ctr" rtl="0">
              <a:spcBef>
                <a:spcPts val="0"/>
              </a:spcBef>
              <a:spcAft>
                <a:spcPts val="0"/>
              </a:spcAft>
              <a:buClr>
                <a:schemeClr val="dk2"/>
              </a:buClr>
              <a:buSzPts val="2400"/>
              <a:buNone/>
              <a:defRPr sz="2400">
                <a:solidFill>
                  <a:schemeClr val="dk2"/>
                </a:solidFill>
              </a:defRPr>
            </a:lvl3pPr>
            <a:lvl4pPr lvl="3" algn="ctr" rtl="0">
              <a:spcBef>
                <a:spcPts val="0"/>
              </a:spcBef>
              <a:spcAft>
                <a:spcPts val="0"/>
              </a:spcAft>
              <a:buClr>
                <a:schemeClr val="dk2"/>
              </a:buClr>
              <a:buSzPts val="2400"/>
              <a:buNone/>
              <a:defRPr sz="2400">
                <a:solidFill>
                  <a:schemeClr val="dk2"/>
                </a:solidFill>
              </a:defRPr>
            </a:lvl4pPr>
            <a:lvl5pPr lvl="4" algn="ctr" rtl="0">
              <a:spcBef>
                <a:spcPts val="0"/>
              </a:spcBef>
              <a:spcAft>
                <a:spcPts val="0"/>
              </a:spcAft>
              <a:buClr>
                <a:schemeClr val="dk2"/>
              </a:buClr>
              <a:buSzPts val="2400"/>
              <a:buNone/>
              <a:defRPr sz="2400">
                <a:solidFill>
                  <a:schemeClr val="dk2"/>
                </a:solidFill>
              </a:defRPr>
            </a:lvl5pPr>
            <a:lvl6pPr lvl="5" algn="ctr" rtl="0">
              <a:spcBef>
                <a:spcPts val="0"/>
              </a:spcBef>
              <a:spcAft>
                <a:spcPts val="0"/>
              </a:spcAft>
              <a:buClr>
                <a:schemeClr val="dk2"/>
              </a:buClr>
              <a:buSzPts val="2400"/>
              <a:buNone/>
              <a:defRPr sz="2400">
                <a:solidFill>
                  <a:schemeClr val="dk2"/>
                </a:solidFill>
              </a:defRPr>
            </a:lvl6pPr>
            <a:lvl7pPr lvl="6" algn="ctr" rtl="0">
              <a:spcBef>
                <a:spcPts val="0"/>
              </a:spcBef>
              <a:spcAft>
                <a:spcPts val="0"/>
              </a:spcAft>
              <a:buClr>
                <a:schemeClr val="dk2"/>
              </a:buClr>
              <a:buSzPts val="2400"/>
              <a:buNone/>
              <a:defRPr sz="2400">
                <a:solidFill>
                  <a:schemeClr val="dk2"/>
                </a:solidFill>
              </a:defRPr>
            </a:lvl7pPr>
            <a:lvl8pPr lvl="7" algn="ctr" rtl="0">
              <a:spcBef>
                <a:spcPts val="0"/>
              </a:spcBef>
              <a:spcAft>
                <a:spcPts val="0"/>
              </a:spcAft>
              <a:buClr>
                <a:schemeClr val="dk2"/>
              </a:buClr>
              <a:buSzPts val="2400"/>
              <a:buNone/>
              <a:defRPr sz="2400">
                <a:solidFill>
                  <a:schemeClr val="dk2"/>
                </a:solidFill>
              </a:defRPr>
            </a:lvl8pPr>
            <a:lvl9pPr lvl="8" algn="ctr" rtl="0">
              <a:spcBef>
                <a:spcPts val="0"/>
              </a:spcBef>
              <a:spcAft>
                <a:spcPts val="0"/>
              </a:spcAft>
              <a:buClr>
                <a:schemeClr val="dk2"/>
              </a:buClr>
              <a:buSzPts val="2400"/>
              <a:buNone/>
              <a:defRPr sz="2400">
                <a:solidFill>
                  <a:schemeClr val="dk2"/>
                </a:solidFill>
              </a:defRPr>
            </a:lvl9pPr>
          </a:lstStyle>
          <a:p>
            <a:r>
              <a:t>xx%</a:t>
            </a:r>
          </a:p>
        </p:txBody>
      </p:sp>
      <p:sp>
        <p:nvSpPr>
          <p:cNvPr id="256" name="Google Shape;256;p28"/>
          <p:cNvSpPr txBox="1">
            <a:spLocks noGrp="1"/>
          </p:cNvSpPr>
          <p:nvPr>
            <p:ph type="subTitle" idx="3"/>
          </p:nvPr>
        </p:nvSpPr>
        <p:spPr>
          <a:xfrm>
            <a:off x="3691054" y="3878354"/>
            <a:ext cx="1761900" cy="35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1pPr>
            <a:lvl2pPr lvl="1"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2pPr>
            <a:lvl3pPr lvl="2"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3pPr>
            <a:lvl4pPr lvl="3"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4pPr>
            <a:lvl5pPr lvl="4"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5pPr>
            <a:lvl6pPr lvl="5"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6pPr>
            <a:lvl7pPr lvl="6"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7pPr>
            <a:lvl8pPr lvl="7"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8pPr>
            <a:lvl9pPr lvl="8"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9pPr>
          </a:lstStyle>
          <a:p>
            <a:endParaRPr/>
          </a:p>
        </p:txBody>
      </p:sp>
      <p:sp>
        <p:nvSpPr>
          <p:cNvPr id="257" name="Google Shape;257;p28"/>
          <p:cNvSpPr txBox="1">
            <a:spLocks noGrp="1"/>
          </p:cNvSpPr>
          <p:nvPr>
            <p:ph type="subTitle" idx="4"/>
          </p:nvPr>
        </p:nvSpPr>
        <p:spPr>
          <a:xfrm>
            <a:off x="3691054" y="3236320"/>
            <a:ext cx="1761900" cy="46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2800"/>
              <a:buNone/>
              <a:defRPr sz="2800">
                <a:solidFill>
                  <a:schemeClr val="dk2"/>
                </a:solidFill>
              </a:defRPr>
            </a:lvl2pPr>
            <a:lvl3pPr lvl="2" algn="ctr" rtl="0">
              <a:lnSpc>
                <a:spcPct val="100000"/>
              </a:lnSpc>
              <a:spcBef>
                <a:spcPts val="0"/>
              </a:spcBef>
              <a:spcAft>
                <a:spcPts val="0"/>
              </a:spcAft>
              <a:buClr>
                <a:schemeClr val="dk2"/>
              </a:buClr>
              <a:buSzPts val="2800"/>
              <a:buNone/>
              <a:defRPr sz="2800">
                <a:solidFill>
                  <a:schemeClr val="dk2"/>
                </a:solidFill>
              </a:defRPr>
            </a:lvl3pPr>
            <a:lvl4pPr lvl="3" algn="ctr" rtl="0">
              <a:lnSpc>
                <a:spcPct val="100000"/>
              </a:lnSpc>
              <a:spcBef>
                <a:spcPts val="0"/>
              </a:spcBef>
              <a:spcAft>
                <a:spcPts val="0"/>
              </a:spcAft>
              <a:buClr>
                <a:schemeClr val="dk2"/>
              </a:buClr>
              <a:buSzPts val="2800"/>
              <a:buNone/>
              <a:defRPr sz="2800">
                <a:solidFill>
                  <a:schemeClr val="dk2"/>
                </a:solidFill>
              </a:defRPr>
            </a:lvl4pPr>
            <a:lvl5pPr lvl="4" algn="ctr" rtl="0">
              <a:lnSpc>
                <a:spcPct val="100000"/>
              </a:lnSpc>
              <a:spcBef>
                <a:spcPts val="0"/>
              </a:spcBef>
              <a:spcAft>
                <a:spcPts val="0"/>
              </a:spcAft>
              <a:buClr>
                <a:schemeClr val="dk2"/>
              </a:buClr>
              <a:buSzPts val="2800"/>
              <a:buNone/>
              <a:defRPr sz="2800">
                <a:solidFill>
                  <a:schemeClr val="dk2"/>
                </a:solidFill>
              </a:defRPr>
            </a:lvl5pPr>
            <a:lvl6pPr lvl="5" algn="ctr" rtl="0">
              <a:lnSpc>
                <a:spcPct val="100000"/>
              </a:lnSpc>
              <a:spcBef>
                <a:spcPts val="0"/>
              </a:spcBef>
              <a:spcAft>
                <a:spcPts val="0"/>
              </a:spcAft>
              <a:buClr>
                <a:schemeClr val="dk2"/>
              </a:buClr>
              <a:buSzPts val="2800"/>
              <a:buNone/>
              <a:defRPr sz="2800">
                <a:solidFill>
                  <a:schemeClr val="dk2"/>
                </a:solidFill>
              </a:defRPr>
            </a:lvl6pPr>
            <a:lvl7pPr lvl="6" algn="ctr" rtl="0">
              <a:lnSpc>
                <a:spcPct val="100000"/>
              </a:lnSpc>
              <a:spcBef>
                <a:spcPts val="0"/>
              </a:spcBef>
              <a:spcAft>
                <a:spcPts val="0"/>
              </a:spcAft>
              <a:buClr>
                <a:schemeClr val="dk2"/>
              </a:buClr>
              <a:buSzPts val="2800"/>
              <a:buNone/>
              <a:defRPr sz="2800">
                <a:solidFill>
                  <a:schemeClr val="dk2"/>
                </a:solidFill>
              </a:defRPr>
            </a:lvl7pPr>
            <a:lvl8pPr lvl="7" algn="ctr" rtl="0">
              <a:lnSpc>
                <a:spcPct val="100000"/>
              </a:lnSpc>
              <a:spcBef>
                <a:spcPts val="0"/>
              </a:spcBef>
              <a:spcAft>
                <a:spcPts val="0"/>
              </a:spcAft>
              <a:buClr>
                <a:schemeClr val="dk2"/>
              </a:buClr>
              <a:buSzPts val="2800"/>
              <a:buNone/>
              <a:defRPr sz="2800">
                <a:solidFill>
                  <a:schemeClr val="dk2"/>
                </a:solidFill>
              </a:defRPr>
            </a:lvl8pPr>
            <a:lvl9pPr lvl="8" algn="ctr" rtl="0">
              <a:lnSpc>
                <a:spcPct val="100000"/>
              </a:lnSpc>
              <a:spcBef>
                <a:spcPts val="0"/>
              </a:spcBef>
              <a:spcAft>
                <a:spcPts val="0"/>
              </a:spcAft>
              <a:buClr>
                <a:schemeClr val="dk2"/>
              </a:buClr>
              <a:buSzPts val="2800"/>
              <a:buNone/>
              <a:defRPr sz="2800">
                <a:solidFill>
                  <a:schemeClr val="dk2"/>
                </a:solidFill>
              </a:defRPr>
            </a:lvl9pPr>
          </a:lstStyle>
          <a:p>
            <a:endParaRPr/>
          </a:p>
        </p:txBody>
      </p:sp>
      <p:sp>
        <p:nvSpPr>
          <p:cNvPr id="258" name="Google Shape;258;p28"/>
          <p:cNvSpPr txBox="1">
            <a:spLocks noGrp="1"/>
          </p:cNvSpPr>
          <p:nvPr>
            <p:ph type="title" idx="5" hasCustomPrompt="1"/>
          </p:nvPr>
        </p:nvSpPr>
        <p:spPr>
          <a:xfrm>
            <a:off x="3691054" y="2581849"/>
            <a:ext cx="1761900" cy="509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3200">
                <a:solidFill>
                  <a:schemeClr val="dk2"/>
                </a:solidFill>
              </a:defRPr>
            </a:lvl1pPr>
            <a:lvl2pPr lvl="1" algn="ctr" rtl="0">
              <a:spcBef>
                <a:spcPts val="0"/>
              </a:spcBef>
              <a:spcAft>
                <a:spcPts val="0"/>
              </a:spcAft>
              <a:buClr>
                <a:schemeClr val="dk2"/>
              </a:buClr>
              <a:buSzPts val="2400"/>
              <a:buNone/>
              <a:defRPr sz="2400">
                <a:solidFill>
                  <a:schemeClr val="dk2"/>
                </a:solidFill>
              </a:defRPr>
            </a:lvl2pPr>
            <a:lvl3pPr lvl="2" algn="ctr" rtl="0">
              <a:spcBef>
                <a:spcPts val="0"/>
              </a:spcBef>
              <a:spcAft>
                <a:spcPts val="0"/>
              </a:spcAft>
              <a:buClr>
                <a:schemeClr val="dk2"/>
              </a:buClr>
              <a:buSzPts val="2400"/>
              <a:buNone/>
              <a:defRPr sz="2400">
                <a:solidFill>
                  <a:schemeClr val="dk2"/>
                </a:solidFill>
              </a:defRPr>
            </a:lvl3pPr>
            <a:lvl4pPr lvl="3" algn="ctr" rtl="0">
              <a:spcBef>
                <a:spcPts val="0"/>
              </a:spcBef>
              <a:spcAft>
                <a:spcPts val="0"/>
              </a:spcAft>
              <a:buClr>
                <a:schemeClr val="dk2"/>
              </a:buClr>
              <a:buSzPts val="2400"/>
              <a:buNone/>
              <a:defRPr sz="2400">
                <a:solidFill>
                  <a:schemeClr val="dk2"/>
                </a:solidFill>
              </a:defRPr>
            </a:lvl4pPr>
            <a:lvl5pPr lvl="4" algn="ctr" rtl="0">
              <a:spcBef>
                <a:spcPts val="0"/>
              </a:spcBef>
              <a:spcAft>
                <a:spcPts val="0"/>
              </a:spcAft>
              <a:buClr>
                <a:schemeClr val="dk2"/>
              </a:buClr>
              <a:buSzPts val="2400"/>
              <a:buNone/>
              <a:defRPr sz="2400">
                <a:solidFill>
                  <a:schemeClr val="dk2"/>
                </a:solidFill>
              </a:defRPr>
            </a:lvl5pPr>
            <a:lvl6pPr lvl="5" algn="ctr" rtl="0">
              <a:spcBef>
                <a:spcPts val="0"/>
              </a:spcBef>
              <a:spcAft>
                <a:spcPts val="0"/>
              </a:spcAft>
              <a:buClr>
                <a:schemeClr val="dk2"/>
              </a:buClr>
              <a:buSzPts val="2400"/>
              <a:buNone/>
              <a:defRPr sz="2400">
                <a:solidFill>
                  <a:schemeClr val="dk2"/>
                </a:solidFill>
              </a:defRPr>
            </a:lvl6pPr>
            <a:lvl7pPr lvl="6" algn="ctr" rtl="0">
              <a:spcBef>
                <a:spcPts val="0"/>
              </a:spcBef>
              <a:spcAft>
                <a:spcPts val="0"/>
              </a:spcAft>
              <a:buClr>
                <a:schemeClr val="dk2"/>
              </a:buClr>
              <a:buSzPts val="2400"/>
              <a:buNone/>
              <a:defRPr sz="2400">
                <a:solidFill>
                  <a:schemeClr val="dk2"/>
                </a:solidFill>
              </a:defRPr>
            </a:lvl7pPr>
            <a:lvl8pPr lvl="7" algn="ctr" rtl="0">
              <a:spcBef>
                <a:spcPts val="0"/>
              </a:spcBef>
              <a:spcAft>
                <a:spcPts val="0"/>
              </a:spcAft>
              <a:buClr>
                <a:schemeClr val="dk2"/>
              </a:buClr>
              <a:buSzPts val="2400"/>
              <a:buNone/>
              <a:defRPr sz="2400">
                <a:solidFill>
                  <a:schemeClr val="dk2"/>
                </a:solidFill>
              </a:defRPr>
            </a:lvl8pPr>
            <a:lvl9pPr lvl="8" algn="ctr" rtl="0">
              <a:spcBef>
                <a:spcPts val="0"/>
              </a:spcBef>
              <a:spcAft>
                <a:spcPts val="0"/>
              </a:spcAft>
              <a:buClr>
                <a:schemeClr val="dk2"/>
              </a:buClr>
              <a:buSzPts val="2400"/>
              <a:buNone/>
              <a:defRPr sz="2400">
                <a:solidFill>
                  <a:schemeClr val="dk2"/>
                </a:solidFill>
              </a:defRPr>
            </a:lvl9pPr>
          </a:lstStyle>
          <a:p>
            <a:r>
              <a:t>xx%</a:t>
            </a:r>
          </a:p>
        </p:txBody>
      </p:sp>
      <p:sp>
        <p:nvSpPr>
          <p:cNvPr id="259" name="Google Shape;259;p28"/>
          <p:cNvSpPr txBox="1">
            <a:spLocks noGrp="1"/>
          </p:cNvSpPr>
          <p:nvPr>
            <p:ph type="subTitle" idx="6"/>
          </p:nvPr>
        </p:nvSpPr>
        <p:spPr>
          <a:xfrm>
            <a:off x="6097446" y="3878354"/>
            <a:ext cx="1761900" cy="35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1pPr>
            <a:lvl2pPr lvl="1"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2pPr>
            <a:lvl3pPr lvl="2"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3pPr>
            <a:lvl4pPr lvl="3"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4pPr>
            <a:lvl5pPr lvl="4"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5pPr>
            <a:lvl6pPr lvl="5"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6pPr>
            <a:lvl7pPr lvl="6"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7pPr>
            <a:lvl8pPr lvl="7"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8pPr>
            <a:lvl9pPr lvl="8" algn="ctr" rtl="0">
              <a:lnSpc>
                <a:spcPct val="100000"/>
              </a:lnSpc>
              <a:spcBef>
                <a:spcPts val="0"/>
              </a:spcBef>
              <a:spcAft>
                <a:spcPts val="0"/>
              </a:spcAft>
              <a:buClr>
                <a:schemeClr val="dk2"/>
              </a:buClr>
              <a:buSzPts val="2400"/>
              <a:buFont typeface="Oswald"/>
              <a:buNone/>
              <a:defRPr sz="2400" b="1">
                <a:solidFill>
                  <a:schemeClr val="dk2"/>
                </a:solidFill>
                <a:latin typeface="Oswald"/>
                <a:ea typeface="Oswald"/>
                <a:cs typeface="Oswald"/>
                <a:sym typeface="Oswald"/>
              </a:defRPr>
            </a:lvl9pPr>
          </a:lstStyle>
          <a:p>
            <a:endParaRPr/>
          </a:p>
        </p:txBody>
      </p:sp>
      <p:sp>
        <p:nvSpPr>
          <p:cNvPr id="260" name="Google Shape;260;p28"/>
          <p:cNvSpPr txBox="1">
            <a:spLocks noGrp="1"/>
          </p:cNvSpPr>
          <p:nvPr>
            <p:ph type="subTitle" idx="7"/>
          </p:nvPr>
        </p:nvSpPr>
        <p:spPr>
          <a:xfrm>
            <a:off x="6097446" y="3236320"/>
            <a:ext cx="1761900" cy="46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2800"/>
              <a:buNone/>
              <a:defRPr sz="2800">
                <a:solidFill>
                  <a:schemeClr val="dk2"/>
                </a:solidFill>
              </a:defRPr>
            </a:lvl2pPr>
            <a:lvl3pPr lvl="2" algn="ctr" rtl="0">
              <a:lnSpc>
                <a:spcPct val="100000"/>
              </a:lnSpc>
              <a:spcBef>
                <a:spcPts val="0"/>
              </a:spcBef>
              <a:spcAft>
                <a:spcPts val="0"/>
              </a:spcAft>
              <a:buClr>
                <a:schemeClr val="dk2"/>
              </a:buClr>
              <a:buSzPts val="2800"/>
              <a:buNone/>
              <a:defRPr sz="2800">
                <a:solidFill>
                  <a:schemeClr val="dk2"/>
                </a:solidFill>
              </a:defRPr>
            </a:lvl3pPr>
            <a:lvl4pPr lvl="3" algn="ctr" rtl="0">
              <a:lnSpc>
                <a:spcPct val="100000"/>
              </a:lnSpc>
              <a:spcBef>
                <a:spcPts val="0"/>
              </a:spcBef>
              <a:spcAft>
                <a:spcPts val="0"/>
              </a:spcAft>
              <a:buClr>
                <a:schemeClr val="dk2"/>
              </a:buClr>
              <a:buSzPts val="2800"/>
              <a:buNone/>
              <a:defRPr sz="2800">
                <a:solidFill>
                  <a:schemeClr val="dk2"/>
                </a:solidFill>
              </a:defRPr>
            </a:lvl4pPr>
            <a:lvl5pPr lvl="4" algn="ctr" rtl="0">
              <a:lnSpc>
                <a:spcPct val="100000"/>
              </a:lnSpc>
              <a:spcBef>
                <a:spcPts val="0"/>
              </a:spcBef>
              <a:spcAft>
                <a:spcPts val="0"/>
              </a:spcAft>
              <a:buClr>
                <a:schemeClr val="dk2"/>
              </a:buClr>
              <a:buSzPts val="2800"/>
              <a:buNone/>
              <a:defRPr sz="2800">
                <a:solidFill>
                  <a:schemeClr val="dk2"/>
                </a:solidFill>
              </a:defRPr>
            </a:lvl5pPr>
            <a:lvl6pPr lvl="5" algn="ctr" rtl="0">
              <a:lnSpc>
                <a:spcPct val="100000"/>
              </a:lnSpc>
              <a:spcBef>
                <a:spcPts val="0"/>
              </a:spcBef>
              <a:spcAft>
                <a:spcPts val="0"/>
              </a:spcAft>
              <a:buClr>
                <a:schemeClr val="dk2"/>
              </a:buClr>
              <a:buSzPts val="2800"/>
              <a:buNone/>
              <a:defRPr sz="2800">
                <a:solidFill>
                  <a:schemeClr val="dk2"/>
                </a:solidFill>
              </a:defRPr>
            </a:lvl6pPr>
            <a:lvl7pPr lvl="6" algn="ctr" rtl="0">
              <a:lnSpc>
                <a:spcPct val="100000"/>
              </a:lnSpc>
              <a:spcBef>
                <a:spcPts val="0"/>
              </a:spcBef>
              <a:spcAft>
                <a:spcPts val="0"/>
              </a:spcAft>
              <a:buClr>
                <a:schemeClr val="dk2"/>
              </a:buClr>
              <a:buSzPts val="2800"/>
              <a:buNone/>
              <a:defRPr sz="2800">
                <a:solidFill>
                  <a:schemeClr val="dk2"/>
                </a:solidFill>
              </a:defRPr>
            </a:lvl7pPr>
            <a:lvl8pPr lvl="7" algn="ctr" rtl="0">
              <a:lnSpc>
                <a:spcPct val="100000"/>
              </a:lnSpc>
              <a:spcBef>
                <a:spcPts val="0"/>
              </a:spcBef>
              <a:spcAft>
                <a:spcPts val="0"/>
              </a:spcAft>
              <a:buClr>
                <a:schemeClr val="dk2"/>
              </a:buClr>
              <a:buSzPts val="2800"/>
              <a:buNone/>
              <a:defRPr sz="2800">
                <a:solidFill>
                  <a:schemeClr val="dk2"/>
                </a:solidFill>
              </a:defRPr>
            </a:lvl8pPr>
            <a:lvl9pPr lvl="8" algn="ctr" rtl="0">
              <a:lnSpc>
                <a:spcPct val="100000"/>
              </a:lnSpc>
              <a:spcBef>
                <a:spcPts val="0"/>
              </a:spcBef>
              <a:spcAft>
                <a:spcPts val="0"/>
              </a:spcAft>
              <a:buClr>
                <a:schemeClr val="dk2"/>
              </a:buClr>
              <a:buSzPts val="2800"/>
              <a:buNone/>
              <a:defRPr sz="2800">
                <a:solidFill>
                  <a:schemeClr val="dk2"/>
                </a:solidFill>
              </a:defRPr>
            </a:lvl9pPr>
          </a:lstStyle>
          <a:p>
            <a:endParaRPr/>
          </a:p>
        </p:txBody>
      </p:sp>
      <p:sp>
        <p:nvSpPr>
          <p:cNvPr id="261" name="Google Shape;261;p28"/>
          <p:cNvSpPr txBox="1">
            <a:spLocks noGrp="1"/>
          </p:cNvSpPr>
          <p:nvPr>
            <p:ph type="title" idx="8" hasCustomPrompt="1"/>
          </p:nvPr>
        </p:nvSpPr>
        <p:spPr>
          <a:xfrm>
            <a:off x="6097446" y="2581849"/>
            <a:ext cx="1761900" cy="509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3200">
                <a:solidFill>
                  <a:schemeClr val="dk2"/>
                </a:solidFill>
              </a:defRPr>
            </a:lvl1pPr>
            <a:lvl2pPr lvl="1" algn="ctr" rtl="0">
              <a:spcBef>
                <a:spcPts val="0"/>
              </a:spcBef>
              <a:spcAft>
                <a:spcPts val="0"/>
              </a:spcAft>
              <a:buClr>
                <a:schemeClr val="dk2"/>
              </a:buClr>
              <a:buSzPts val="2400"/>
              <a:buNone/>
              <a:defRPr sz="2400">
                <a:solidFill>
                  <a:schemeClr val="dk2"/>
                </a:solidFill>
              </a:defRPr>
            </a:lvl2pPr>
            <a:lvl3pPr lvl="2" algn="ctr" rtl="0">
              <a:spcBef>
                <a:spcPts val="0"/>
              </a:spcBef>
              <a:spcAft>
                <a:spcPts val="0"/>
              </a:spcAft>
              <a:buClr>
                <a:schemeClr val="dk2"/>
              </a:buClr>
              <a:buSzPts val="2400"/>
              <a:buNone/>
              <a:defRPr sz="2400">
                <a:solidFill>
                  <a:schemeClr val="dk2"/>
                </a:solidFill>
              </a:defRPr>
            </a:lvl3pPr>
            <a:lvl4pPr lvl="3" algn="ctr" rtl="0">
              <a:spcBef>
                <a:spcPts val="0"/>
              </a:spcBef>
              <a:spcAft>
                <a:spcPts val="0"/>
              </a:spcAft>
              <a:buClr>
                <a:schemeClr val="dk2"/>
              </a:buClr>
              <a:buSzPts val="2400"/>
              <a:buNone/>
              <a:defRPr sz="2400">
                <a:solidFill>
                  <a:schemeClr val="dk2"/>
                </a:solidFill>
              </a:defRPr>
            </a:lvl4pPr>
            <a:lvl5pPr lvl="4" algn="ctr" rtl="0">
              <a:spcBef>
                <a:spcPts val="0"/>
              </a:spcBef>
              <a:spcAft>
                <a:spcPts val="0"/>
              </a:spcAft>
              <a:buClr>
                <a:schemeClr val="dk2"/>
              </a:buClr>
              <a:buSzPts val="2400"/>
              <a:buNone/>
              <a:defRPr sz="2400">
                <a:solidFill>
                  <a:schemeClr val="dk2"/>
                </a:solidFill>
              </a:defRPr>
            </a:lvl5pPr>
            <a:lvl6pPr lvl="5" algn="ctr" rtl="0">
              <a:spcBef>
                <a:spcPts val="0"/>
              </a:spcBef>
              <a:spcAft>
                <a:spcPts val="0"/>
              </a:spcAft>
              <a:buClr>
                <a:schemeClr val="dk2"/>
              </a:buClr>
              <a:buSzPts val="2400"/>
              <a:buNone/>
              <a:defRPr sz="2400">
                <a:solidFill>
                  <a:schemeClr val="dk2"/>
                </a:solidFill>
              </a:defRPr>
            </a:lvl6pPr>
            <a:lvl7pPr lvl="6" algn="ctr" rtl="0">
              <a:spcBef>
                <a:spcPts val="0"/>
              </a:spcBef>
              <a:spcAft>
                <a:spcPts val="0"/>
              </a:spcAft>
              <a:buClr>
                <a:schemeClr val="dk2"/>
              </a:buClr>
              <a:buSzPts val="2400"/>
              <a:buNone/>
              <a:defRPr sz="2400">
                <a:solidFill>
                  <a:schemeClr val="dk2"/>
                </a:solidFill>
              </a:defRPr>
            </a:lvl7pPr>
            <a:lvl8pPr lvl="7" algn="ctr" rtl="0">
              <a:spcBef>
                <a:spcPts val="0"/>
              </a:spcBef>
              <a:spcAft>
                <a:spcPts val="0"/>
              </a:spcAft>
              <a:buClr>
                <a:schemeClr val="dk2"/>
              </a:buClr>
              <a:buSzPts val="2400"/>
              <a:buNone/>
              <a:defRPr sz="2400">
                <a:solidFill>
                  <a:schemeClr val="dk2"/>
                </a:solidFill>
              </a:defRPr>
            </a:lvl8pPr>
            <a:lvl9pPr lvl="8" algn="ctr" rtl="0">
              <a:spcBef>
                <a:spcPts val="0"/>
              </a:spcBef>
              <a:spcAft>
                <a:spcPts val="0"/>
              </a:spcAft>
              <a:buClr>
                <a:schemeClr val="dk2"/>
              </a:buClr>
              <a:buSzPts val="2400"/>
              <a:buNone/>
              <a:defRPr sz="2400">
                <a:solidFill>
                  <a:schemeClr val="dk2"/>
                </a:solidFill>
              </a:defRPr>
            </a:lvl9pPr>
          </a:lstStyle>
          <a:p>
            <a:r>
              <a:t>xx%</a:t>
            </a:r>
          </a:p>
        </p:txBody>
      </p:sp>
      <p:sp>
        <p:nvSpPr>
          <p:cNvPr id="262" name="Google Shape;262;p28"/>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400"/>
              <a:buNone/>
              <a:defRPr>
                <a:solidFill>
                  <a:schemeClr val="dk2"/>
                </a:solidFill>
              </a:defRPr>
            </a:lvl1pPr>
            <a:lvl2pPr lvl="1" rtl="0">
              <a:spcBef>
                <a:spcPts val="0"/>
              </a:spcBef>
              <a:spcAft>
                <a:spcPts val="0"/>
              </a:spcAft>
              <a:buClr>
                <a:schemeClr val="dk2"/>
              </a:buClr>
              <a:buSzPts val="3400"/>
              <a:buNone/>
              <a:defRPr>
                <a:solidFill>
                  <a:schemeClr val="dk2"/>
                </a:solidFill>
              </a:defRPr>
            </a:lvl2pPr>
            <a:lvl3pPr lvl="2" rtl="0">
              <a:spcBef>
                <a:spcPts val="0"/>
              </a:spcBef>
              <a:spcAft>
                <a:spcPts val="0"/>
              </a:spcAft>
              <a:buClr>
                <a:schemeClr val="dk2"/>
              </a:buClr>
              <a:buSzPts val="3400"/>
              <a:buNone/>
              <a:defRPr>
                <a:solidFill>
                  <a:schemeClr val="dk2"/>
                </a:solidFill>
              </a:defRPr>
            </a:lvl3pPr>
            <a:lvl4pPr lvl="3" rtl="0">
              <a:spcBef>
                <a:spcPts val="0"/>
              </a:spcBef>
              <a:spcAft>
                <a:spcPts val="0"/>
              </a:spcAft>
              <a:buClr>
                <a:schemeClr val="dk2"/>
              </a:buClr>
              <a:buSzPts val="3400"/>
              <a:buNone/>
              <a:defRPr>
                <a:solidFill>
                  <a:schemeClr val="dk2"/>
                </a:solidFill>
              </a:defRPr>
            </a:lvl4pPr>
            <a:lvl5pPr lvl="4" rtl="0">
              <a:spcBef>
                <a:spcPts val="0"/>
              </a:spcBef>
              <a:spcAft>
                <a:spcPts val="0"/>
              </a:spcAft>
              <a:buClr>
                <a:schemeClr val="dk2"/>
              </a:buClr>
              <a:buSzPts val="3400"/>
              <a:buNone/>
              <a:defRPr>
                <a:solidFill>
                  <a:schemeClr val="dk2"/>
                </a:solidFill>
              </a:defRPr>
            </a:lvl5pPr>
            <a:lvl6pPr lvl="5" rtl="0">
              <a:spcBef>
                <a:spcPts val="0"/>
              </a:spcBef>
              <a:spcAft>
                <a:spcPts val="0"/>
              </a:spcAft>
              <a:buClr>
                <a:schemeClr val="dk2"/>
              </a:buClr>
              <a:buSzPts val="3400"/>
              <a:buNone/>
              <a:defRPr>
                <a:solidFill>
                  <a:schemeClr val="dk2"/>
                </a:solidFill>
              </a:defRPr>
            </a:lvl6pPr>
            <a:lvl7pPr lvl="6" rtl="0">
              <a:spcBef>
                <a:spcPts val="0"/>
              </a:spcBef>
              <a:spcAft>
                <a:spcPts val="0"/>
              </a:spcAft>
              <a:buClr>
                <a:schemeClr val="dk2"/>
              </a:buClr>
              <a:buSzPts val="3400"/>
              <a:buNone/>
              <a:defRPr>
                <a:solidFill>
                  <a:schemeClr val="dk2"/>
                </a:solidFill>
              </a:defRPr>
            </a:lvl7pPr>
            <a:lvl8pPr lvl="7" rtl="0">
              <a:spcBef>
                <a:spcPts val="0"/>
              </a:spcBef>
              <a:spcAft>
                <a:spcPts val="0"/>
              </a:spcAft>
              <a:buClr>
                <a:schemeClr val="dk2"/>
              </a:buClr>
              <a:buSzPts val="3400"/>
              <a:buNone/>
              <a:defRPr>
                <a:solidFill>
                  <a:schemeClr val="dk2"/>
                </a:solidFill>
              </a:defRPr>
            </a:lvl8pPr>
            <a:lvl9pPr lvl="8" rtl="0">
              <a:spcBef>
                <a:spcPts val="0"/>
              </a:spcBef>
              <a:spcAft>
                <a:spcPts val="0"/>
              </a:spcAft>
              <a:buClr>
                <a:schemeClr val="dk2"/>
              </a:buClr>
              <a:buSzPts val="3400"/>
              <a:buNone/>
              <a:defRPr>
                <a:solidFill>
                  <a:schemeClr val="dk2"/>
                </a:solidFill>
              </a:defRPr>
            </a:lvl9pPr>
          </a:lstStyle>
          <a:p>
            <a:endParaRPr/>
          </a:p>
        </p:txBody>
      </p:sp>
      <p:sp>
        <p:nvSpPr>
          <p:cNvPr id="263" name="Google Shape;263;p28"/>
          <p:cNvSpPr/>
          <p:nvPr/>
        </p:nvSpPr>
        <p:spPr>
          <a:xfrm>
            <a:off x="8009975" y="3639075"/>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1132050" y="0"/>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5" name="Google Shape;265;p28"/>
          <p:cNvCxnSpPr/>
          <p:nvPr/>
        </p:nvCxnSpPr>
        <p:spPr>
          <a:xfrm>
            <a:off x="2638190" y="4603400"/>
            <a:ext cx="38676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75"/>
        <p:cNvGrpSpPr/>
        <p:nvPr/>
      </p:nvGrpSpPr>
      <p:grpSpPr>
        <a:xfrm>
          <a:off x="0" y="0"/>
          <a:ext cx="0" cy="0"/>
          <a:chOff x="0" y="0"/>
          <a:chExt cx="0" cy="0"/>
        </a:xfrm>
      </p:grpSpPr>
      <p:pic>
        <p:nvPicPr>
          <p:cNvPr id="276" name="Google Shape;276;p30"/>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277" name="Google Shape;277;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78" name="Google Shape;278;p30"/>
          <p:cNvSpPr/>
          <p:nvPr/>
        </p:nvSpPr>
        <p:spPr>
          <a:xfrm>
            <a:off x="7917025" y="3911875"/>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rgbClr val="98AB25"/>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a:off x="-1046075" y="-927475"/>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rgbClr val="98AB25"/>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 name="Google Shape;280;p30"/>
          <p:cNvCxnSpPr/>
          <p:nvPr/>
        </p:nvCxnSpPr>
        <p:spPr>
          <a:xfrm>
            <a:off x="4252975" y="4758475"/>
            <a:ext cx="33567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CUSTOM_6_1_1">
    <p:spTree>
      <p:nvGrpSpPr>
        <p:cNvPr id="1" name="Shape 296"/>
        <p:cNvGrpSpPr/>
        <p:nvPr/>
      </p:nvGrpSpPr>
      <p:grpSpPr>
        <a:xfrm>
          <a:off x="0" y="0"/>
          <a:ext cx="0" cy="0"/>
          <a:chOff x="0" y="0"/>
          <a:chExt cx="0" cy="0"/>
        </a:xfrm>
      </p:grpSpPr>
      <p:pic>
        <p:nvPicPr>
          <p:cNvPr id="297" name="Google Shape;297;p33"/>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298" name="Google Shape;298;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99" name="Google Shape;299;p33"/>
          <p:cNvSpPr txBox="1">
            <a:spLocks noGrp="1"/>
          </p:cNvSpPr>
          <p:nvPr>
            <p:ph type="title" idx="2"/>
          </p:nvPr>
        </p:nvSpPr>
        <p:spPr>
          <a:xfrm>
            <a:off x="1090100" y="1241642"/>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0" name="Google Shape;300;p33"/>
          <p:cNvSpPr txBox="1">
            <a:spLocks noGrp="1"/>
          </p:cNvSpPr>
          <p:nvPr>
            <p:ph type="subTitle" idx="1"/>
          </p:nvPr>
        </p:nvSpPr>
        <p:spPr>
          <a:xfrm>
            <a:off x="1090100" y="1695127"/>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1" name="Google Shape;301;p33"/>
          <p:cNvSpPr txBox="1">
            <a:spLocks noGrp="1"/>
          </p:cNvSpPr>
          <p:nvPr>
            <p:ph type="title" idx="3"/>
          </p:nvPr>
        </p:nvSpPr>
        <p:spPr>
          <a:xfrm>
            <a:off x="3484423" y="1241642"/>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2" name="Google Shape;302;p33"/>
          <p:cNvSpPr txBox="1">
            <a:spLocks noGrp="1"/>
          </p:cNvSpPr>
          <p:nvPr>
            <p:ph type="subTitle" idx="4"/>
          </p:nvPr>
        </p:nvSpPr>
        <p:spPr>
          <a:xfrm>
            <a:off x="3484421" y="1695127"/>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3" name="Google Shape;303;p33"/>
          <p:cNvSpPr txBox="1">
            <a:spLocks noGrp="1"/>
          </p:cNvSpPr>
          <p:nvPr>
            <p:ph type="title" idx="5"/>
          </p:nvPr>
        </p:nvSpPr>
        <p:spPr>
          <a:xfrm>
            <a:off x="5878746" y="1241642"/>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4" name="Google Shape;304;p33"/>
          <p:cNvSpPr txBox="1">
            <a:spLocks noGrp="1"/>
          </p:cNvSpPr>
          <p:nvPr>
            <p:ph type="subTitle" idx="6"/>
          </p:nvPr>
        </p:nvSpPr>
        <p:spPr>
          <a:xfrm>
            <a:off x="5878749" y="1695127"/>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305" name="Google Shape;305;p33"/>
          <p:cNvPicPr preferRelativeResize="0"/>
          <p:nvPr/>
        </p:nvPicPr>
        <p:blipFill rotWithShape="1">
          <a:blip r:embed="rId3">
            <a:alphaModFix/>
          </a:blip>
          <a:srcRect t="70015"/>
          <a:stretch/>
        </p:blipFill>
        <p:spPr>
          <a:xfrm>
            <a:off x="0" y="3197875"/>
            <a:ext cx="9144000" cy="1946426"/>
          </a:xfrm>
          <a:prstGeom prst="rect">
            <a:avLst/>
          </a:prstGeom>
          <a:noFill/>
          <a:ln>
            <a:noFill/>
          </a:ln>
        </p:spPr>
      </p:pic>
      <p:sp>
        <p:nvSpPr>
          <p:cNvPr id="306" name="Google Shape;306;p33"/>
          <p:cNvSpPr/>
          <p:nvPr/>
        </p:nvSpPr>
        <p:spPr>
          <a:xfrm>
            <a:off x="-920850" y="-857050"/>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rgbClr val="98AB25"/>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3"/>
          <p:cNvSpPr/>
          <p:nvPr/>
        </p:nvSpPr>
        <p:spPr>
          <a:xfrm>
            <a:off x="8054050" y="3594350"/>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8" name="Google Shape;308;p33"/>
          <p:cNvCxnSpPr/>
          <p:nvPr/>
        </p:nvCxnSpPr>
        <p:spPr>
          <a:xfrm>
            <a:off x="2638190" y="4527200"/>
            <a:ext cx="38676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309"/>
        <p:cNvGrpSpPr/>
        <p:nvPr/>
      </p:nvGrpSpPr>
      <p:grpSpPr>
        <a:xfrm>
          <a:off x="0" y="0"/>
          <a:ext cx="0" cy="0"/>
          <a:chOff x="0" y="0"/>
          <a:chExt cx="0" cy="0"/>
        </a:xfrm>
      </p:grpSpPr>
      <p:pic>
        <p:nvPicPr>
          <p:cNvPr id="310" name="Google Shape;310;p34"/>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311" name="Google Shape;311;p34"/>
          <p:cNvSpPr txBox="1">
            <a:spLocks noGrp="1"/>
          </p:cNvSpPr>
          <p:nvPr>
            <p:ph type="title"/>
          </p:nvPr>
        </p:nvSpPr>
        <p:spPr>
          <a:xfrm>
            <a:off x="3867650" y="590300"/>
            <a:ext cx="2354100" cy="1003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6000"/>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312" name="Google Shape;312;p34"/>
          <p:cNvSpPr txBox="1">
            <a:spLocks noGrp="1"/>
          </p:cNvSpPr>
          <p:nvPr>
            <p:ph type="subTitle" idx="1"/>
          </p:nvPr>
        </p:nvSpPr>
        <p:spPr>
          <a:xfrm>
            <a:off x="3867650" y="1593625"/>
            <a:ext cx="4213200" cy="95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3" name="Google Shape;313;p34"/>
          <p:cNvSpPr txBox="1"/>
          <p:nvPr/>
        </p:nvSpPr>
        <p:spPr>
          <a:xfrm>
            <a:off x="3867650" y="3395400"/>
            <a:ext cx="4084800" cy="71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latin typeface="Work Sans"/>
                <a:ea typeface="Work Sans"/>
                <a:cs typeface="Work Sans"/>
                <a:sym typeface="Work Sans"/>
              </a:rPr>
              <a:t>CREDITS: This presentation template was created by </a:t>
            </a:r>
            <a:r>
              <a:rPr lang="en" sz="1200" b="1">
                <a:solidFill>
                  <a:schemeClr val="dk1"/>
                </a:solidFill>
                <a:uFill>
                  <a:noFill/>
                </a:uFill>
                <a:latin typeface="Work Sans"/>
                <a:ea typeface="Work Sans"/>
                <a:cs typeface="Work Sans"/>
                <a:sym typeface="Work Sans"/>
                <a:hlinkClick r:id="rId3">
                  <a:extLst>
                    <a:ext uri="{A12FA001-AC4F-418D-AE19-62706E023703}">
                      <ahyp:hlinkClr xmlns:ahyp="http://schemas.microsoft.com/office/drawing/2018/hyperlinkcolor" val="tx"/>
                    </a:ext>
                  </a:extLst>
                </a:hlinkClick>
              </a:rPr>
              <a:t>Slidesgo</a:t>
            </a:r>
            <a:r>
              <a:rPr lang="en" sz="1200">
                <a:solidFill>
                  <a:schemeClr val="dk1"/>
                </a:solidFill>
                <a:latin typeface="Work Sans"/>
                <a:ea typeface="Work Sans"/>
                <a:cs typeface="Work Sans"/>
                <a:sym typeface="Work Sans"/>
              </a:rPr>
              <a:t>, including icons by </a:t>
            </a:r>
            <a:r>
              <a:rPr lang="en" sz="1200" b="1">
                <a:solidFill>
                  <a:schemeClr val="dk1"/>
                </a:solidFill>
                <a:uFill>
                  <a:noFill/>
                </a:uFill>
                <a:latin typeface="Work Sans"/>
                <a:ea typeface="Work Sans"/>
                <a:cs typeface="Work Sans"/>
                <a:sym typeface="Work Sans"/>
                <a:hlinkClick r:id="rId4">
                  <a:extLst>
                    <a:ext uri="{A12FA001-AC4F-418D-AE19-62706E023703}">
                      <ahyp:hlinkClr xmlns:ahyp="http://schemas.microsoft.com/office/drawing/2018/hyperlinkcolor" val="tx"/>
                    </a:ext>
                  </a:extLst>
                </a:hlinkClick>
              </a:rPr>
              <a:t>Flaticon</a:t>
            </a:r>
            <a:r>
              <a:rPr lang="en" sz="1200">
                <a:solidFill>
                  <a:schemeClr val="dk1"/>
                </a:solidFill>
                <a:latin typeface="Work Sans"/>
                <a:ea typeface="Work Sans"/>
                <a:cs typeface="Work Sans"/>
                <a:sym typeface="Work Sans"/>
              </a:rPr>
              <a:t>, and infographics &amp; images by </a:t>
            </a:r>
            <a:r>
              <a:rPr lang="en" sz="1200" b="1">
                <a:solidFill>
                  <a:schemeClr val="dk1"/>
                </a:solidFill>
                <a:uFill>
                  <a:noFill/>
                </a:uFill>
                <a:latin typeface="Work Sans"/>
                <a:ea typeface="Work Sans"/>
                <a:cs typeface="Work Sans"/>
                <a:sym typeface="Work Sans"/>
                <a:hlinkClick r:id="rId5">
                  <a:extLst>
                    <a:ext uri="{A12FA001-AC4F-418D-AE19-62706E023703}">
                      <ahyp:hlinkClr xmlns:ahyp="http://schemas.microsoft.com/office/drawing/2018/hyperlinkcolor" val="tx"/>
                    </a:ext>
                  </a:extLst>
                </a:hlinkClick>
              </a:rPr>
              <a:t>Freepik</a:t>
            </a:r>
            <a:r>
              <a:rPr lang="en" sz="1200">
                <a:solidFill>
                  <a:schemeClr val="dk1"/>
                </a:solidFill>
                <a:uFill>
                  <a:noFill/>
                </a:uFill>
                <a:latin typeface="Work Sans"/>
                <a:ea typeface="Work Sans"/>
                <a:cs typeface="Work Sans"/>
                <a:sym typeface="Work Sans"/>
                <a:hlinkClick r:id="rId5">
                  <a:extLst>
                    <a:ext uri="{A12FA001-AC4F-418D-AE19-62706E023703}">
                      <ahyp:hlinkClr xmlns:ahyp="http://schemas.microsoft.com/office/drawing/2018/hyperlinkcolor" val="tx"/>
                    </a:ext>
                  </a:extLst>
                </a:hlinkClick>
              </a:rPr>
              <a:t> </a:t>
            </a:r>
            <a:endParaRPr sz="1200">
              <a:solidFill>
                <a:schemeClr val="dk1"/>
              </a:solidFill>
              <a:latin typeface="Work Sans"/>
              <a:ea typeface="Work Sans"/>
              <a:cs typeface="Work Sans"/>
              <a:sym typeface="Work Sans"/>
            </a:endParaRPr>
          </a:p>
        </p:txBody>
      </p:sp>
      <p:pic>
        <p:nvPicPr>
          <p:cNvPr id="314" name="Google Shape;314;p34"/>
          <p:cNvPicPr preferRelativeResize="0"/>
          <p:nvPr/>
        </p:nvPicPr>
        <p:blipFill rotWithShape="1">
          <a:blip r:embed="rId6">
            <a:alphaModFix/>
          </a:blip>
          <a:srcRect r="74178"/>
          <a:stretch/>
        </p:blipFill>
        <p:spPr>
          <a:xfrm>
            <a:off x="0" y="-25"/>
            <a:ext cx="2361124" cy="5144326"/>
          </a:xfrm>
          <a:prstGeom prst="rect">
            <a:avLst/>
          </a:prstGeom>
          <a:noFill/>
          <a:ln>
            <a:noFill/>
          </a:ln>
        </p:spPr>
      </p:pic>
      <p:sp>
        <p:nvSpPr>
          <p:cNvPr id="315" name="Google Shape;315;p34"/>
          <p:cNvSpPr/>
          <p:nvPr/>
        </p:nvSpPr>
        <p:spPr>
          <a:xfrm>
            <a:off x="7559300" y="-998700"/>
            <a:ext cx="2441545" cy="243785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rgbClr val="98AB25"/>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4"/>
          <p:cNvSpPr/>
          <p:nvPr/>
        </p:nvSpPr>
        <p:spPr>
          <a:xfrm>
            <a:off x="259425" y="2825050"/>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17" name="Google Shape;17;p3"/>
          <p:cNvSpPr txBox="1">
            <a:spLocks noGrp="1"/>
          </p:cNvSpPr>
          <p:nvPr>
            <p:ph type="title"/>
          </p:nvPr>
        </p:nvSpPr>
        <p:spPr>
          <a:xfrm>
            <a:off x="551625" y="2287153"/>
            <a:ext cx="3739200" cy="959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1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1892775" y="903350"/>
            <a:ext cx="1056900" cy="106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3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 name="Google Shape;19;p3"/>
          <p:cNvSpPr txBox="1">
            <a:spLocks noGrp="1"/>
          </p:cNvSpPr>
          <p:nvPr>
            <p:ph type="subTitle" idx="1"/>
          </p:nvPr>
        </p:nvSpPr>
        <p:spPr>
          <a:xfrm>
            <a:off x="1009125" y="3983925"/>
            <a:ext cx="2824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20" name="Google Shape;20;p3"/>
          <p:cNvPicPr preferRelativeResize="0"/>
          <p:nvPr/>
        </p:nvPicPr>
        <p:blipFill rotWithShape="1">
          <a:blip r:embed="rId3">
            <a:alphaModFix/>
          </a:blip>
          <a:srcRect l="71364"/>
          <a:stretch/>
        </p:blipFill>
        <p:spPr>
          <a:xfrm>
            <a:off x="6525599" y="-25"/>
            <a:ext cx="2618400" cy="5144326"/>
          </a:xfrm>
          <a:prstGeom prst="rect">
            <a:avLst/>
          </a:prstGeom>
          <a:noFill/>
          <a:ln>
            <a:noFill/>
          </a:ln>
        </p:spPr>
      </p:pic>
      <p:cxnSp>
        <p:nvCxnSpPr>
          <p:cNvPr id="21" name="Google Shape;21;p3"/>
          <p:cNvCxnSpPr/>
          <p:nvPr/>
        </p:nvCxnSpPr>
        <p:spPr>
          <a:xfrm>
            <a:off x="8394000" y="465575"/>
            <a:ext cx="0" cy="4214100"/>
          </a:xfrm>
          <a:prstGeom prst="straightConnector1">
            <a:avLst/>
          </a:prstGeom>
          <a:noFill/>
          <a:ln w="19050" cap="flat" cmpd="sng">
            <a:solidFill>
              <a:schemeClr val="dk2"/>
            </a:solidFill>
            <a:prstDash val="solid"/>
            <a:round/>
            <a:headEnd type="none" w="med" len="med"/>
            <a:tailEnd type="none" w="med" len="med"/>
          </a:ln>
        </p:spPr>
      </p:cxnSp>
      <p:sp>
        <p:nvSpPr>
          <p:cNvPr id="22" name="Google Shape;22;p3"/>
          <p:cNvSpPr/>
          <p:nvPr/>
        </p:nvSpPr>
        <p:spPr>
          <a:xfrm>
            <a:off x="3927450" y="-1008000"/>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rgbClr val="98AB25"/>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76150" y="3970025"/>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rgbClr val="98AB25"/>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LANK_1_1_1_2">
    <p:spTree>
      <p:nvGrpSpPr>
        <p:cNvPr id="1" name="Shape 317"/>
        <p:cNvGrpSpPr/>
        <p:nvPr/>
      </p:nvGrpSpPr>
      <p:grpSpPr>
        <a:xfrm>
          <a:off x="0" y="0"/>
          <a:ext cx="0" cy="0"/>
          <a:chOff x="0" y="0"/>
          <a:chExt cx="0" cy="0"/>
        </a:xfrm>
      </p:grpSpPr>
      <p:pic>
        <p:nvPicPr>
          <p:cNvPr id="318" name="Google Shape;318;p35"/>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319" name="Google Shape;319;p35"/>
          <p:cNvSpPr/>
          <p:nvPr/>
        </p:nvSpPr>
        <p:spPr>
          <a:xfrm>
            <a:off x="8031725" y="-900650"/>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rgbClr val="98AB25"/>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a:off x="-931375" y="-900650"/>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rgbClr val="98AB25"/>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LANK_1_1_1_1_1">
    <p:spTree>
      <p:nvGrpSpPr>
        <p:cNvPr id="1" name="Shape 321"/>
        <p:cNvGrpSpPr/>
        <p:nvPr/>
      </p:nvGrpSpPr>
      <p:grpSpPr>
        <a:xfrm>
          <a:off x="0" y="0"/>
          <a:ext cx="0" cy="0"/>
          <a:chOff x="0" y="0"/>
          <a:chExt cx="0" cy="0"/>
        </a:xfrm>
      </p:grpSpPr>
      <p:pic>
        <p:nvPicPr>
          <p:cNvPr id="322" name="Google Shape;322;p36"/>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323" name="Google Shape;323;p36"/>
          <p:cNvSpPr/>
          <p:nvPr/>
        </p:nvSpPr>
        <p:spPr>
          <a:xfrm>
            <a:off x="8153100" y="2896600"/>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6"/>
          <p:cNvSpPr/>
          <p:nvPr/>
        </p:nvSpPr>
        <p:spPr>
          <a:xfrm>
            <a:off x="-890525" y="204075"/>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26" name="Google Shape;2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400"/>
              <a:buNone/>
              <a:defRPr>
                <a:solidFill>
                  <a:schemeClr val="dk2"/>
                </a:solidFill>
              </a:defRPr>
            </a:lvl1pPr>
            <a:lvl2pPr lvl="1" rtl="0">
              <a:spcBef>
                <a:spcPts val="0"/>
              </a:spcBef>
              <a:spcAft>
                <a:spcPts val="0"/>
              </a:spcAft>
              <a:buClr>
                <a:schemeClr val="dk2"/>
              </a:buClr>
              <a:buSzPts val="3400"/>
              <a:buNone/>
              <a:defRPr>
                <a:solidFill>
                  <a:schemeClr val="dk2"/>
                </a:solidFill>
              </a:defRPr>
            </a:lvl2pPr>
            <a:lvl3pPr lvl="2" rtl="0">
              <a:spcBef>
                <a:spcPts val="0"/>
              </a:spcBef>
              <a:spcAft>
                <a:spcPts val="0"/>
              </a:spcAft>
              <a:buClr>
                <a:schemeClr val="dk2"/>
              </a:buClr>
              <a:buSzPts val="3400"/>
              <a:buNone/>
              <a:defRPr>
                <a:solidFill>
                  <a:schemeClr val="dk2"/>
                </a:solidFill>
              </a:defRPr>
            </a:lvl3pPr>
            <a:lvl4pPr lvl="3" rtl="0">
              <a:spcBef>
                <a:spcPts val="0"/>
              </a:spcBef>
              <a:spcAft>
                <a:spcPts val="0"/>
              </a:spcAft>
              <a:buClr>
                <a:schemeClr val="dk2"/>
              </a:buClr>
              <a:buSzPts val="3400"/>
              <a:buNone/>
              <a:defRPr>
                <a:solidFill>
                  <a:schemeClr val="dk2"/>
                </a:solidFill>
              </a:defRPr>
            </a:lvl4pPr>
            <a:lvl5pPr lvl="4" rtl="0">
              <a:spcBef>
                <a:spcPts val="0"/>
              </a:spcBef>
              <a:spcAft>
                <a:spcPts val="0"/>
              </a:spcAft>
              <a:buClr>
                <a:schemeClr val="dk2"/>
              </a:buClr>
              <a:buSzPts val="3400"/>
              <a:buNone/>
              <a:defRPr>
                <a:solidFill>
                  <a:schemeClr val="dk2"/>
                </a:solidFill>
              </a:defRPr>
            </a:lvl5pPr>
            <a:lvl6pPr lvl="5" rtl="0">
              <a:spcBef>
                <a:spcPts val="0"/>
              </a:spcBef>
              <a:spcAft>
                <a:spcPts val="0"/>
              </a:spcAft>
              <a:buClr>
                <a:schemeClr val="dk2"/>
              </a:buClr>
              <a:buSzPts val="3400"/>
              <a:buNone/>
              <a:defRPr>
                <a:solidFill>
                  <a:schemeClr val="dk2"/>
                </a:solidFill>
              </a:defRPr>
            </a:lvl6pPr>
            <a:lvl7pPr lvl="6" rtl="0">
              <a:spcBef>
                <a:spcPts val="0"/>
              </a:spcBef>
              <a:spcAft>
                <a:spcPts val="0"/>
              </a:spcAft>
              <a:buClr>
                <a:schemeClr val="dk2"/>
              </a:buClr>
              <a:buSzPts val="3400"/>
              <a:buNone/>
              <a:defRPr>
                <a:solidFill>
                  <a:schemeClr val="dk2"/>
                </a:solidFill>
              </a:defRPr>
            </a:lvl7pPr>
            <a:lvl8pPr lvl="7" rtl="0">
              <a:spcBef>
                <a:spcPts val="0"/>
              </a:spcBef>
              <a:spcAft>
                <a:spcPts val="0"/>
              </a:spcAft>
              <a:buClr>
                <a:schemeClr val="dk2"/>
              </a:buClr>
              <a:buSzPts val="3400"/>
              <a:buNone/>
              <a:defRPr>
                <a:solidFill>
                  <a:schemeClr val="dk2"/>
                </a:solidFill>
              </a:defRPr>
            </a:lvl8pPr>
            <a:lvl9pPr lvl="8" rtl="0">
              <a:spcBef>
                <a:spcPts val="0"/>
              </a:spcBef>
              <a:spcAft>
                <a:spcPts val="0"/>
              </a:spcAft>
              <a:buClr>
                <a:schemeClr val="dk2"/>
              </a:buClr>
              <a:buSzPts val="3400"/>
              <a:buNone/>
              <a:defRPr>
                <a:solidFill>
                  <a:schemeClr val="dk2"/>
                </a:solidFill>
              </a:defRPr>
            </a:lvl9pPr>
          </a:lstStyle>
          <a:p>
            <a:endParaRPr/>
          </a:p>
        </p:txBody>
      </p:sp>
      <p:sp>
        <p:nvSpPr>
          <p:cNvPr id="27" name="Google Shape;27;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2"/>
              </a:buClr>
              <a:buSzPts val="1200"/>
              <a:buAutoNum type="arabicPeriod"/>
              <a:defRPr sz="1200">
                <a:solidFill>
                  <a:schemeClr val="dk2"/>
                </a:solidFill>
              </a:defRPr>
            </a:lvl1pPr>
            <a:lvl2pPr marL="914400" lvl="1" indent="-304800" rtl="0">
              <a:lnSpc>
                <a:spcPct val="115000"/>
              </a:lnSpc>
              <a:spcBef>
                <a:spcPts val="1600"/>
              </a:spcBef>
              <a:spcAft>
                <a:spcPts val="0"/>
              </a:spcAft>
              <a:buClr>
                <a:schemeClr val="dk2"/>
              </a:buClr>
              <a:buSzPts val="1200"/>
              <a:buFont typeface="Roboto Condensed Light"/>
              <a:buAutoNum type="alphaLcPeriod"/>
              <a:defRPr>
                <a:solidFill>
                  <a:schemeClr val="dk2"/>
                </a:solidFill>
              </a:defRPr>
            </a:lvl2pPr>
            <a:lvl3pPr marL="1371600" lvl="2" indent="-304800" rtl="0">
              <a:lnSpc>
                <a:spcPct val="115000"/>
              </a:lnSpc>
              <a:spcBef>
                <a:spcPts val="1600"/>
              </a:spcBef>
              <a:spcAft>
                <a:spcPts val="0"/>
              </a:spcAft>
              <a:buClr>
                <a:schemeClr val="dk2"/>
              </a:buClr>
              <a:buSzPts val="1200"/>
              <a:buFont typeface="Roboto Condensed Light"/>
              <a:buAutoNum type="romanLcPeriod"/>
              <a:defRPr>
                <a:solidFill>
                  <a:schemeClr val="dk2"/>
                </a:solidFill>
              </a:defRPr>
            </a:lvl3pPr>
            <a:lvl4pPr marL="1828800" lvl="3" indent="-304800" rtl="0">
              <a:lnSpc>
                <a:spcPct val="115000"/>
              </a:lnSpc>
              <a:spcBef>
                <a:spcPts val="1600"/>
              </a:spcBef>
              <a:spcAft>
                <a:spcPts val="0"/>
              </a:spcAft>
              <a:buClr>
                <a:schemeClr val="dk2"/>
              </a:buClr>
              <a:buSzPts val="1200"/>
              <a:buFont typeface="Roboto Condensed Light"/>
              <a:buAutoNum type="arabicPeriod"/>
              <a:defRPr>
                <a:solidFill>
                  <a:schemeClr val="dk2"/>
                </a:solidFill>
              </a:defRPr>
            </a:lvl4pPr>
            <a:lvl5pPr marL="2286000" lvl="4" indent="-304800" rtl="0">
              <a:lnSpc>
                <a:spcPct val="115000"/>
              </a:lnSpc>
              <a:spcBef>
                <a:spcPts val="1600"/>
              </a:spcBef>
              <a:spcAft>
                <a:spcPts val="0"/>
              </a:spcAft>
              <a:buClr>
                <a:schemeClr val="dk2"/>
              </a:buClr>
              <a:buSzPts val="1200"/>
              <a:buFont typeface="Roboto Condensed Light"/>
              <a:buAutoNum type="alphaLcPeriod"/>
              <a:defRPr>
                <a:solidFill>
                  <a:schemeClr val="dk2"/>
                </a:solidFill>
              </a:defRPr>
            </a:lvl5pPr>
            <a:lvl6pPr marL="2743200" lvl="5" indent="-304800" rtl="0">
              <a:lnSpc>
                <a:spcPct val="115000"/>
              </a:lnSpc>
              <a:spcBef>
                <a:spcPts val="1600"/>
              </a:spcBef>
              <a:spcAft>
                <a:spcPts val="0"/>
              </a:spcAft>
              <a:buClr>
                <a:schemeClr val="dk2"/>
              </a:buClr>
              <a:buSzPts val="1200"/>
              <a:buFont typeface="Roboto Condensed Light"/>
              <a:buAutoNum type="romanLcPeriod"/>
              <a:defRPr>
                <a:solidFill>
                  <a:schemeClr val="dk2"/>
                </a:solidFill>
              </a:defRPr>
            </a:lvl6pPr>
            <a:lvl7pPr marL="3200400" lvl="6" indent="-304800" rtl="0">
              <a:lnSpc>
                <a:spcPct val="115000"/>
              </a:lnSpc>
              <a:spcBef>
                <a:spcPts val="1600"/>
              </a:spcBef>
              <a:spcAft>
                <a:spcPts val="0"/>
              </a:spcAft>
              <a:buClr>
                <a:schemeClr val="dk2"/>
              </a:buClr>
              <a:buSzPts val="1200"/>
              <a:buFont typeface="Roboto Condensed Light"/>
              <a:buAutoNum type="arabicPeriod"/>
              <a:defRPr>
                <a:solidFill>
                  <a:schemeClr val="dk2"/>
                </a:solidFill>
              </a:defRPr>
            </a:lvl7pPr>
            <a:lvl8pPr marL="3657600" lvl="7" indent="-304800" rtl="0">
              <a:lnSpc>
                <a:spcPct val="115000"/>
              </a:lnSpc>
              <a:spcBef>
                <a:spcPts val="1600"/>
              </a:spcBef>
              <a:spcAft>
                <a:spcPts val="0"/>
              </a:spcAft>
              <a:buClr>
                <a:schemeClr val="dk2"/>
              </a:buClr>
              <a:buSzPts val="1200"/>
              <a:buFont typeface="Roboto Condensed Light"/>
              <a:buAutoNum type="alphaLcPeriod"/>
              <a:defRPr>
                <a:solidFill>
                  <a:schemeClr val="dk2"/>
                </a:solidFill>
              </a:defRPr>
            </a:lvl8pPr>
            <a:lvl9pPr marL="4114800" lvl="8" indent="-304800" rtl="0">
              <a:lnSpc>
                <a:spcPct val="115000"/>
              </a:lnSpc>
              <a:spcBef>
                <a:spcPts val="1600"/>
              </a:spcBef>
              <a:spcAft>
                <a:spcPts val="1600"/>
              </a:spcAft>
              <a:buClr>
                <a:schemeClr val="dk2"/>
              </a:buClr>
              <a:buSzPts val="1200"/>
              <a:buFont typeface="Roboto Condensed Light"/>
              <a:buAutoNum type="romanLcPeriod"/>
              <a:defRPr>
                <a:solidFill>
                  <a:schemeClr val="dk2"/>
                </a:solidFill>
              </a:defRPr>
            </a:lvl9pPr>
          </a:lstStyle>
          <a:p>
            <a:endParaRPr/>
          </a:p>
        </p:txBody>
      </p:sp>
      <p:sp>
        <p:nvSpPr>
          <p:cNvPr id="28" name="Google Shape;28;p4"/>
          <p:cNvSpPr/>
          <p:nvPr/>
        </p:nvSpPr>
        <p:spPr>
          <a:xfrm rot="5400000">
            <a:off x="-803475" y="3386225"/>
            <a:ext cx="1740300" cy="358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29;p4"/>
          <p:cNvCxnSpPr/>
          <p:nvPr/>
        </p:nvCxnSpPr>
        <p:spPr>
          <a:xfrm>
            <a:off x="750000" y="4679600"/>
            <a:ext cx="7644000" cy="0"/>
          </a:xfrm>
          <a:prstGeom prst="straightConnector1">
            <a:avLst/>
          </a:prstGeom>
          <a:noFill/>
          <a:ln w="19050" cap="flat" cmpd="sng">
            <a:solidFill>
              <a:schemeClr val="dk2"/>
            </a:solidFill>
            <a:prstDash val="solid"/>
            <a:round/>
            <a:headEnd type="none" w="med" len="med"/>
            <a:tailEnd type="none" w="med" len="med"/>
          </a:ln>
        </p:spPr>
      </p:cxnSp>
      <p:sp>
        <p:nvSpPr>
          <p:cNvPr id="30" name="Google Shape;30;p4"/>
          <p:cNvSpPr/>
          <p:nvPr/>
        </p:nvSpPr>
        <p:spPr>
          <a:xfrm>
            <a:off x="6730825" y="-976675"/>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51" name="Google Shape;51;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2" name="Google Shape;52;p7"/>
          <p:cNvSpPr txBox="1">
            <a:spLocks noGrp="1"/>
          </p:cNvSpPr>
          <p:nvPr>
            <p:ph type="body" idx="1"/>
          </p:nvPr>
        </p:nvSpPr>
        <p:spPr>
          <a:xfrm>
            <a:off x="720000" y="1520550"/>
            <a:ext cx="3574500" cy="2723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solidFill>
                  <a:srgbClr val="434343"/>
                </a:solidFill>
              </a:defRPr>
            </a:lvl1pPr>
            <a:lvl2pPr marL="914400" lvl="1" indent="-317500" rtl="0">
              <a:lnSpc>
                <a:spcPct val="115000"/>
              </a:lnSpc>
              <a:spcBef>
                <a:spcPts val="160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cxnSp>
        <p:nvCxnSpPr>
          <p:cNvPr id="53" name="Google Shape;53;p7"/>
          <p:cNvCxnSpPr/>
          <p:nvPr/>
        </p:nvCxnSpPr>
        <p:spPr>
          <a:xfrm>
            <a:off x="720000" y="4679600"/>
            <a:ext cx="3604200" cy="0"/>
          </a:xfrm>
          <a:prstGeom prst="straightConnector1">
            <a:avLst/>
          </a:prstGeom>
          <a:noFill/>
          <a:ln w="19050" cap="flat" cmpd="sng">
            <a:solidFill>
              <a:schemeClr val="lt1"/>
            </a:solidFill>
            <a:prstDash val="solid"/>
            <a:round/>
            <a:headEnd type="none" w="med" len="med"/>
            <a:tailEnd type="none" w="med" len="med"/>
          </a:ln>
        </p:spPr>
      </p:cxnSp>
      <p:sp>
        <p:nvSpPr>
          <p:cNvPr id="54" name="Google Shape;54;p7"/>
          <p:cNvSpPr/>
          <p:nvPr/>
        </p:nvSpPr>
        <p:spPr>
          <a:xfrm>
            <a:off x="7908075" y="-658675"/>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rgbClr val="98AB25"/>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pic>
        <p:nvPicPr>
          <p:cNvPr id="56" name="Google Shape;56;p8"/>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57" name="Google Shape;57;p8"/>
          <p:cNvSpPr txBox="1">
            <a:spLocks noGrp="1"/>
          </p:cNvSpPr>
          <p:nvPr>
            <p:ph type="title"/>
          </p:nvPr>
        </p:nvSpPr>
        <p:spPr>
          <a:xfrm>
            <a:off x="1374450" y="1340561"/>
            <a:ext cx="6395100" cy="2763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chemeClr val="dk2"/>
              </a:buClr>
              <a:buSzPts val="4800"/>
              <a:buNone/>
              <a:defRPr sz="10000">
                <a:solidFill>
                  <a:schemeClr val="dk2"/>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cxnSp>
        <p:nvCxnSpPr>
          <p:cNvPr id="58" name="Google Shape;58;p8"/>
          <p:cNvCxnSpPr/>
          <p:nvPr/>
        </p:nvCxnSpPr>
        <p:spPr>
          <a:xfrm>
            <a:off x="3219300" y="677875"/>
            <a:ext cx="2705400" cy="0"/>
          </a:xfrm>
          <a:prstGeom prst="straightConnector1">
            <a:avLst/>
          </a:prstGeom>
          <a:noFill/>
          <a:ln w="19050" cap="flat" cmpd="sng">
            <a:solidFill>
              <a:schemeClr val="dk2"/>
            </a:solidFill>
            <a:prstDash val="solid"/>
            <a:round/>
            <a:headEnd type="none" w="med" len="med"/>
            <a:tailEnd type="none" w="med" len="med"/>
          </a:ln>
        </p:spPr>
      </p:cxnSp>
      <p:sp>
        <p:nvSpPr>
          <p:cNvPr id="59" name="Google Shape;59;p8"/>
          <p:cNvSpPr/>
          <p:nvPr/>
        </p:nvSpPr>
        <p:spPr>
          <a:xfrm rot="-5400000">
            <a:off x="4469001" y="3411375"/>
            <a:ext cx="228900" cy="2204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7769550" y="2091550"/>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603175" y="3630125"/>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pic>
        <p:nvPicPr>
          <p:cNvPr id="63" name="Google Shape;63;p9"/>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64" name="Google Shape;64;p9"/>
          <p:cNvSpPr txBox="1">
            <a:spLocks noGrp="1"/>
          </p:cNvSpPr>
          <p:nvPr>
            <p:ph type="subTitle" idx="1"/>
          </p:nvPr>
        </p:nvSpPr>
        <p:spPr>
          <a:xfrm>
            <a:off x="3948025" y="2628550"/>
            <a:ext cx="4254900" cy="13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900"/>
              <a:buNone/>
              <a:defRPr sz="1500"/>
            </a:lvl1pPr>
            <a:lvl2pPr lvl="1" algn="ctr" rtl="0">
              <a:lnSpc>
                <a:spcPct val="100000"/>
              </a:lnSpc>
              <a:spcBef>
                <a:spcPts val="1600"/>
              </a:spcBef>
              <a:spcAft>
                <a:spcPts val="0"/>
              </a:spcAft>
              <a:buSzPts val="1900"/>
              <a:buNone/>
              <a:defRPr sz="1900"/>
            </a:lvl2pPr>
            <a:lvl3pPr lvl="2" algn="ctr" rtl="0">
              <a:lnSpc>
                <a:spcPct val="100000"/>
              </a:lnSpc>
              <a:spcBef>
                <a:spcPts val="1600"/>
              </a:spcBef>
              <a:spcAft>
                <a:spcPts val="0"/>
              </a:spcAft>
              <a:buSzPts val="1900"/>
              <a:buNone/>
              <a:defRPr sz="1900"/>
            </a:lvl3pPr>
            <a:lvl4pPr lvl="3" algn="ctr" rtl="0">
              <a:lnSpc>
                <a:spcPct val="100000"/>
              </a:lnSpc>
              <a:spcBef>
                <a:spcPts val="1600"/>
              </a:spcBef>
              <a:spcAft>
                <a:spcPts val="0"/>
              </a:spcAft>
              <a:buSzPts val="1900"/>
              <a:buNone/>
              <a:defRPr sz="1900"/>
            </a:lvl4pPr>
            <a:lvl5pPr lvl="4" algn="ctr" rtl="0">
              <a:lnSpc>
                <a:spcPct val="100000"/>
              </a:lnSpc>
              <a:spcBef>
                <a:spcPts val="1600"/>
              </a:spcBef>
              <a:spcAft>
                <a:spcPts val="0"/>
              </a:spcAft>
              <a:buSzPts val="1900"/>
              <a:buNone/>
              <a:defRPr sz="1900"/>
            </a:lvl5pPr>
            <a:lvl6pPr lvl="5" algn="ctr" rtl="0">
              <a:lnSpc>
                <a:spcPct val="100000"/>
              </a:lnSpc>
              <a:spcBef>
                <a:spcPts val="1600"/>
              </a:spcBef>
              <a:spcAft>
                <a:spcPts val="0"/>
              </a:spcAft>
              <a:buSzPts val="1900"/>
              <a:buNone/>
              <a:defRPr sz="1900"/>
            </a:lvl6pPr>
            <a:lvl7pPr lvl="6" algn="ctr" rtl="0">
              <a:lnSpc>
                <a:spcPct val="100000"/>
              </a:lnSpc>
              <a:spcBef>
                <a:spcPts val="1600"/>
              </a:spcBef>
              <a:spcAft>
                <a:spcPts val="0"/>
              </a:spcAft>
              <a:buSzPts val="1900"/>
              <a:buNone/>
              <a:defRPr sz="1900"/>
            </a:lvl7pPr>
            <a:lvl8pPr lvl="7" algn="ctr" rtl="0">
              <a:lnSpc>
                <a:spcPct val="100000"/>
              </a:lnSpc>
              <a:spcBef>
                <a:spcPts val="1600"/>
              </a:spcBef>
              <a:spcAft>
                <a:spcPts val="0"/>
              </a:spcAft>
              <a:buSzPts val="1900"/>
              <a:buNone/>
              <a:defRPr sz="1900"/>
            </a:lvl8pPr>
            <a:lvl9pPr lvl="8" algn="ctr" rtl="0">
              <a:lnSpc>
                <a:spcPct val="100000"/>
              </a:lnSpc>
              <a:spcBef>
                <a:spcPts val="1600"/>
              </a:spcBef>
              <a:spcAft>
                <a:spcPts val="1600"/>
              </a:spcAft>
              <a:buSzPts val="1900"/>
              <a:buNone/>
              <a:defRPr sz="1900"/>
            </a:lvl9pPr>
          </a:lstStyle>
          <a:p>
            <a:endParaRPr/>
          </a:p>
        </p:txBody>
      </p:sp>
      <p:sp>
        <p:nvSpPr>
          <p:cNvPr id="65" name="Google Shape;65;p9"/>
          <p:cNvSpPr txBox="1">
            <a:spLocks noGrp="1"/>
          </p:cNvSpPr>
          <p:nvPr>
            <p:ph type="title"/>
          </p:nvPr>
        </p:nvSpPr>
        <p:spPr>
          <a:xfrm>
            <a:off x="3948048" y="1865975"/>
            <a:ext cx="4254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900"/>
              <a:buNone/>
              <a:defRPr sz="39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pic>
        <p:nvPicPr>
          <p:cNvPr id="66" name="Google Shape;66;p9"/>
          <p:cNvPicPr preferRelativeResize="0"/>
          <p:nvPr/>
        </p:nvPicPr>
        <p:blipFill rotWithShape="1">
          <a:blip r:embed="rId3">
            <a:alphaModFix/>
          </a:blip>
          <a:srcRect r="74178"/>
          <a:stretch/>
        </p:blipFill>
        <p:spPr>
          <a:xfrm>
            <a:off x="0" y="-25"/>
            <a:ext cx="2361124" cy="5144326"/>
          </a:xfrm>
          <a:prstGeom prst="rect">
            <a:avLst/>
          </a:prstGeom>
          <a:noFill/>
          <a:ln>
            <a:noFill/>
          </a:ln>
        </p:spPr>
      </p:pic>
      <p:sp>
        <p:nvSpPr>
          <p:cNvPr id="67" name="Google Shape;67;p9"/>
          <p:cNvSpPr/>
          <p:nvPr/>
        </p:nvSpPr>
        <p:spPr>
          <a:xfrm rot="-5400000">
            <a:off x="5001001" y="8325"/>
            <a:ext cx="228900" cy="22041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 name="Google Shape;68;p9"/>
          <p:cNvCxnSpPr/>
          <p:nvPr/>
        </p:nvCxnSpPr>
        <p:spPr>
          <a:xfrm>
            <a:off x="4013400" y="4679600"/>
            <a:ext cx="2833800" cy="0"/>
          </a:xfrm>
          <a:prstGeom prst="straightConnector1">
            <a:avLst/>
          </a:prstGeom>
          <a:noFill/>
          <a:ln w="19050" cap="flat" cmpd="sng">
            <a:solidFill>
              <a:schemeClr val="lt1"/>
            </a:solidFill>
            <a:prstDash val="solid"/>
            <a:round/>
            <a:headEnd type="none" w="med" len="med"/>
            <a:tailEnd type="none" w="med" len="med"/>
          </a:ln>
        </p:spPr>
      </p:cxnSp>
      <p:sp>
        <p:nvSpPr>
          <p:cNvPr id="69" name="Google Shape;69;p9"/>
          <p:cNvSpPr/>
          <p:nvPr/>
        </p:nvSpPr>
        <p:spPr>
          <a:xfrm>
            <a:off x="7138825" y="-945225"/>
            <a:ext cx="2441545" cy="243806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rgbClr val="98AB25"/>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75550" y="2690875"/>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3"/>
        <p:cNvGrpSpPr/>
        <p:nvPr/>
      </p:nvGrpSpPr>
      <p:grpSpPr>
        <a:xfrm>
          <a:off x="0" y="0"/>
          <a:ext cx="0" cy="0"/>
          <a:chOff x="0" y="0"/>
          <a:chExt cx="0" cy="0"/>
        </a:xfrm>
      </p:grpSpPr>
      <p:pic>
        <p:nvPicPr>
          <p:cNvPr id="74" name="Google Shape;74;p11"/>
          <p:cNvPicPr preferRelativeResize="0"/>
          <p:nvPr/>
        </p:nvPicPr>
        <p:blipFill rotWithShape="1">
          <a:blip r:embed="rId2">
            <a:alphaModFix/>
          </a:blip>
          <a:srcRect/>
          <a:stretch/>
        </p:blipFill>
        <p:spPr>
          <a:xfrm>
            <a:off x="0" y="-50"/>
            <a:ext cx="9144000" cy="5144350"/>
          </a:xfrm>
          <a:prstGeom prst="rect">
            <a:avLst/>
          </a:prstGeom>
          <a:noFill/>
          <a:ln>
            <a:noFill/>
          </a:ln>
        </p:spPr>
      </p:pic>
      <p:sp>
        <p:nvSpPr>
          <p:cNvPr id="75" name="Google Shape;75;p11"/>
          <p:cNvSpPr txBox="1">
            <a:spLocks noGrp="1"/>
          </p:cNvSpPr>
          <p:nvPr>
            <p:ph type="title" hasCustomPrompt="1"/>
          </p:nvPr>
        </p:nvSpPr>
        <p:spPr>
          <a:xfrm>
            <a:off x="1284000" y="1311100"/>
            <a:ext cx="6576000" cy="2100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9600"/>
              <a:buNone/>
              <a:defRPr sz="11900">
                <a:solidFill>
                  <a:schemeClr val="dk2"/>
                </a:solidFill>
              </a:defRPr>
            </a:lvl1pPr>
            <a:lvl2pPr lvl="1" algn="ctr">
              <a:spcBef>
                <a:spcPts val="0"/>
              </a:spcBef>
              <a:spcAft>
                <a:spcPts val="0"/>
              </a:spcAft>
              <a:buClr>
                <a:schemeClr val="dk2"/>
              </a:buClr>
              <a:buSzPts val="9600"/>
              <a:buNone/>
              <a:defRPr sz="9600">
                <a:solidFill>
                  <a:schemeClr val="dk2"/>
                </a:solidFill>
              </a:defRPr>
            </a:lvl2pPr>
            <a:lvl3pPr lvl="2" algn="ctr">
              <a:spcBef>
                <a:spcPts val="0"/>
              </a:spcBef>
              <a:spcAft>
                <a:spcPts val="0"/>
              </a:spcAft>
              <a:buClr>
                <a:schemeClr val="dk2"/>
              </a:buClr>
              <a:buSzPts val="9600"/>
              <a:buNone/>
              <a:defRPr sz="9600">
                <a:solidFill>
                  <a:schemeClr val="dk2"/>
                </a:solidFill>
              </a:defRPr>
            </a:lvl3pPr>
            <a:lvl4pPr lvl="3" algn="ctr">
              <a:spcBef>
                <a:spcPts val="0"/>
              </a:spcBef>
              <a:spcAft>
                <a:spcPts val="0"/>
              </a:spcAft>
              <a:buClr>
                <a:schemeClr val="dk2"/>
              </a:buClr>
              <a:buSzPts val="9600"/>
              <a:buNone/>
              <a:defRPr sz="9600">
                <a:solidFill>
                  <a:schemeClr val="dk2"/>
                </a:solidFill>
              </a:defRPr>
            </a:lvl4pPr>
            <a:lvl5pPr lvl="4" algn="ctr">
              <a:spcBef>
                <a:spcPts val="0"/>
              </a:spcBef>
              <a:spcAft>
                <a:spcPts val="0"/>
              </a:spcAft>
              <a:buClr>
                <a:schemeClr val="dk2"/>
              </a:buClr>
              <a:buSzPts val="9600"/>
              <a:buNone/>
              <a:defRPr sz="9600">
                <a:solidFill>
                  <a:schemeClr val="dk2"/>
                </a:solidFill>
              </a:defRPr>
            </a:lvl5pPr>
            <a:lvl6pPr lvl="5" algn="ctr">
              <a:spcBef>
                <a:spcPts val="0"/>
              </a:spcBef>
              <a:spcAft>
                <a:spcPts val="0"/>
              </a:spcAft>
              <a:buClr>
                <a:schemeClr val="dk2"/>
              </a:buClr>
              <a:buSzPts val="9600"/>
              <a:buNone/>
              <a:defRPr sz="9600">
                <a:solidFill>
                  <a:schemeClr val="dk2"/>
                </a:solidFill>
              </a:defRPr>
            </a:lvl6pPr>
            <a:lvl7pPr lvl="6" algn="ctr">
              <a:spcBef>
                <a:spcPts val="0"/>
              </a:spcBef>
              <a:spcAft>
                <a:spcPts val="0"/>
              </a:spcAft>
              <a:buClr>
                <a:schemeClr val="dk2"/>
              </a:buClr>
              <a:buSzPts val="9600"/>
              <a:buNone/>
              <a:defRPr sz="9600">
                <a:solidFill>
                  <a:schemeClr val="dk2"/>
                </a:solidFill>
              </a:defRPr>
            </a:lvl7pPr>
            <a:lvl8pPr lvl="7" algn="ctr">
              <a:spcBef>
                <a:spcPts val="0"/>
              </a:spcBef>
              <a:spcAft>
                <a:spcPts val="0"/>
              </a:spcAft>
              <a:buClr>
                <a:schemeClr val="dk2"/>
              </a:buClr>
              <a:buSzPts val="9600"/>
              <a:buNone/>
              <a:defRPr sz="9600">
                <a:solidFill>
                  <a:schemeClr val="dk2"/>
                </a:solidFill>
              </a:defRPr>
            </a:lvl8pPr>
            <a:lvl9pPr lvl="8" algn="ctr">
              <a:spcBef>
                <a:spcPts val="0"/>
              </a:spcBef>
              <a:spcAft>
                <a:spcPts val="0"/>
              </a:spcAft>
              <a:buClr>
                <a:schemeClr val="dk2"/>
              </a:buClr>
              <a:buSzPts val="9600"/>
              <a:buNone/>
              <a:defRPr sz="9600">
                <a:solidFill>
                  <a:schemeClr val="dk2"/>
                </a:solidFill>
              </a:defRPr>
            </a:lvl9pPr>
          </a:lstStyle>
          <a:p>
            <a:r>
              <a:t>xx%</a:t>
            </a:r>
          </a:p>
        </p:txBody>
      </p:sp>
      <p:sp>
        <p:nvSpPr>
          <p:cNvPr id="76" name="Google Shape;76;p11"/>
          <p:cNvSpPr txBox="1">
            <a:spLocks noGrp="1"/>
          </p:cNvSpPr>
          <p:nvPr>
            <p:ph type="subTitle" idx="1"/>
          </p:nvPr>
        </p:nvSpPr>
        <p:spPr>
          <a:xfrm>
            <a:off x="1284000" y="33352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9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1600"/>
              </a:spcBef>
              <a:spcAft>
                <a:spcPts val="0"/>
              </a:spcAft>
              <a:buClr>
                <a:schemeClr val="dk2"/>
              </a:buClr>
              <a:buSzPts val="1600"/>
              <a:buNone/>
              <a:defRPr sz="1600">
                <a:solidFill>
                  <a:schemeClr val="dk2"/>
                </a:solidFill>
              </a:defRPr>
            </a:lvl3pPr>
            <a:lvl4pPr lvl="3" algn="ctr" rtl="0">
              <a:lnSpc>
                <a:spcPct val="100000"/>
              </a:lnSpc>
              <a:spcBef>
                <a:spcPts val="1600"/>
              </a:spcBef>
              <a:spcAft>
                <a:spcPts val="0"/>
              </a:spcAft>
              <a:buClr>
                <a:schemeClr val="dk2"/>
              </a:buClr>
              <a:buSzPts val="1600"/>
              <a:buNone/>
              <a:defRPr sz="1600">
                <a:solidFill>
                  <a:schemeClr val="dk2"/>
                </a:solidFill>
              </a:defRPr>
            </a:lvl4pPr>
            <a:lvl5pPr lvl="4" algn="ctr" rtl="0">
              <a:lnSpc>
                <a:spcPct val="100000"/>
              </a:lnSpc>
              <a:spcBef>
                <a:spcPts val="1600"/>
              </a:spcBef>
              <a:spcAft>
                <a:spcPts val="0"/>
              </a:spcAft>
              <a:buClr>
                <a:schemeClr val="dk2"/>
              </a:buClr>
              <a:buSzPts val="1600"/>
              <a:buNone/>
              <a:defRPr sz="1600">
                <a:solidFill>
                  <a:schemeClr val="dk2"/>
                </a:solidFill>
              </a:defRPr>
            </a:lvl5pPr>
            <a:lvl6pPr lvl="5" algn="ctr" rtl="0">
              <a:lnSpc>
                <a:spcPct val="100000"/>
              </a:lnSpc>
              <a:spcBef>
                <a:spcPts val="1600"/>
              </a:spcBef>
              <a:spcAft>
                <a:spcPts val="0"/>
              </a:spcAft>
              <a:buClr>
                <a:schemeClr val="dk2"/>
              </a:buClr>
              <a:buSzPts val="1600"/>
              <a:buNone/>
              <a:defRPr sz="1600">
                <a:solidFill>
                  <a:schemeClr val="dk2"/>
                </a:solidFill>
              </a:defRPr>
            </a:lvl6pPr>
            <a:lvl7pPr lvl="6" algn="ctr" rtl="0">
              <a:lnSpc>
                <a:spcPct val="100000"/>
              </a:lnSpc>
              <a:spcBef>
                <a:spcPts val="1600"/>
              </a:spcBef>
              <a:spcAft>
                <a:spcPts val="0"/>
              </a:spcAft>
              <a:buClr>
                <a:schemeClr val="dk2"/>
              </a:buClr>
              <a:buSzPts val="1600"/>
              <a:buNone/>
              <a:defRPr sz="1600">
                <a:solidFill>
                  <a:schemeClr val="dk2"/>
                </a:solidFill>
              </a:defRPr>
            </a:lvl7pPr>
            <a:lvl8pPr lvl="7" algn="ctr" rtl="0">
              <a:lnSpc>
                <a:spcPct val="100000"/>
              </a:lnSpc>
              <a:spcBef>
                <a:spcPts val="1600"/>
              </a:spcBef>
              <a:spcAft>
                <a:spcPts val="0"/>
              </a:spcAft>
              <a:buClr>
                <a:schemeClr val="dk2"/>
              </a:buClr>
              <a:buSzPts val="1600"/>
              <a:buNone/>
              <a:defRPr sz="1600">
                <a:solidFill>
                  <a:schemeClr val="dk2"/>
                </a:solidFill>
              </a:defRPr>
            </a:lvl8pPr>
            <a:lvl9pPr lvl="8" algn="ctr" rtl="0">
              <a:lnSpc>
                <a:spcPct val="100000"/>
              </a:lnSpc>
              <a:spcBef>
                <a:spcPts val="1600"/>
              </a:spcBef>
              <a:spcAft>
                <a:spcPts val="1600"/>
              </a:spcAft>
              <a:buClr>
                <a:schemeClr val="dk2"/>
              </a:buClr>
              <a:buSzPts val="1600"/>
              <a:buNone/>
              <a:defRPr sz="1600">
                <a:solidFill>
                  <a:schemeClr val="dk2"/>
                </a:solidFill>
              </a:defRPr>
            </a:lvl9pPr>
          </a:lstStyle>
          <a:p>
            <a:endParaRPr/>
          </a:p>
        </p:txBody>
      </p:sp>
      <p:cxnSp>
        <p:nvCxnSpPr>
          <p:cNvPr id="77" name="Google Shape;77;p11"/>
          <p:cNvCxnSpPr/>
          <p:nvPr/>
        </p:nvCxnSpPr>
        <p:spPr>
          <a:xfrm>
            <a:off x="750000" y="4679600"/>
            <a:ext cx="7644000" cy="0"/>
          </a:xfrm>
          <a:prstGeom prst="straightConnector1">
            <a:avLst/>
          </a:prstGeom>
          <a:noFill/>
          <a:ln w="19050" cap="flat" cmpd="sng">
            <a:solidFill>
              <a:schemeClr val="dk2"/>
            </a:solidFill>
            <a:prstDash val="solid"/>
            <a:round/>
            <a:headEnd type="none" w="med" len="med"/>
            <a:tailEnd type="none" w="med" len="med"/>
          </a:ln>
        </p:spPr>
      </p:cxnSp>
      <p:sp>
        <p:nvSpPr>
          <p:cNvPr id="78" name="Google Shape;78;p11"/>
          <p:cNvSpPr/>
          <p:nvPr/>
        </p:nvSpPr>
        <p:spPr>
          <a:xfrm rot="-5400000">
            <a:off x="4469001" y="-271500"/>
            <a:ext cx="228900" cy="2204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p:nvPr/>
        </p:nvSpPr>
        <p:spPr>
          <a:xfrm>
            <a:off x="-1046075" y="1773975"/>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60425" y="1733675"/>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2"/>
        <p:cNvGrpSpPr/>
        <p:nvPr/>
      </p:nvGrpSpPr>
      <p:grpSpPr>
        <a:xfrm>
          <a:off x="0" y="0"/>
          <a:ext cx="0" cy="0"/>
          <a:chOff x="0" y="0"/>
          <a:chExt cx="0" cy="0"/>
        </a:xfrm>
      </p:grpSpPr>
      <p:pic>
        <p:nvPicPr>
          <p:cNvPr id="83" name="Google Shape;83;p13"/>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84" name="Google Shape;84;p13"/>
          <p:cNvSpPr txBox="1">
            <a:spLocks noGrp="1"/>
          </p:cNvSpPr>
          <p:nvPr>
            <p:ph type="title"/>
          </p:nvPr>
        </p:nvSpPr>
        <p:spPr>
          <a:xfrm>
            <a:off x="664025" y="1614064"/>
            <a:ext cx="2352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5" name="Google Shape;85;p13"/>
          <p:cNvSpPr txBox="1">
            <a:spLocks noGrp="1"/>
          </p:cNvSpPr>
          <p:nvPr>
            <p:ph type="subTitle" idx="1"/>
          </p:nvPr>
        </p:nvSpPr>
        <p:spPr>
          <a:xfrm>
            <a:off x="664025" y="2102269"/>
            <a:ext cx="2352000" cy="525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6" name="Google Shape;86;p13"/>
          <p:cNvSpPr txBox="1">
            <a:spLocks noGrp="1"/>
          </p:cNvSpPr>
          <p:nvPr>
            <p:ph type="title" idx="2"/>
          </p:nvPr>
        </p:nvSpPr>
        <p:spPr>
          <a:xfrm>
            <a:off x="6127975" y="1614064"/>
            <a:ext cx="2352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7" name="Google Shape;87;p13"/>
          <p:cNvSpPr txBox="1">
            <a:spLocks noGrp="1"/>
          </p:cNvSpPr>
          <p:nvPr>
            <p:ph type="subTitle" idx="3"/>
          </p:nvPr>
        </p:nvSpPr>
        <p:spPr>
          <a:xfrm>
            <a:off x="6127977" y="2102269"/>
            <a:ext cx="23520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8" name="Google Shape;88;p13"/>
          <p:cNvSpPr txBox="1">
            <a:spLocks noGrp="1"/>
          </p:cNvSpPr>
          <p:nvPr>
            <p:ph type="title" idx="4"/>
          </p:nvPr>
        </p:nvSpPr>
        <p:spPr>
          <a:xfrm>
            <a:off x="664025" y="3277109"/>
            <a:ext cx="2352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 name="Google Shape;89;p13"/>
          <p:cNvSpPr txBox="1">
            <a:spLocks noGrp="1"/>
          </p:cNvSpPr>
          <p:nvPr>
            <p:ph type="subTitle" idx="5"/>
          </p:nvPr>
        </p:nvSpPr>
        <p:spPr>
          <a:xfrm>
            <a:off x="664025" y="3765325"/>
            <a:ext cx="2352000" cy="525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 name="Google Shape;90;p13"/>
          <p:cNvSpPr txBox="1">
            <a:spLocks noGrp="1"/>
          </p:cNvSpPr>
          <p:nvPr>
            <p:ph type="title" idx="6"/>
          </p:nvPr>
        </p:nvSpPr>
        <p:spPr>
          <a:xfrm>
            <a:off x="6127975" y="3277109"/>
            <a:ext cx="2352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3"/>
          <p:cNvSpPr txBox="1">
            <a:spLocks noGrp="1"/>
          </p:cNvSpPr>
          <p:nvPr>
            <p:ph type="subTitle" idx="7"/>
          </p:nvPr>
        </p:nvSpPr>
        <p:spPr>
          <a:xfrm>
            <a:off x="6127977" y="3765325"/>
            <a:ext cx="23520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2" name="Google Shape;92;p13"/>
          <p:cNvSpPr txBox="1">
            <a:spLocks noGrp="1"/>
          </p:cNvSpPr>
          <p:nvPr>
            <p:ph type="title" idx="8" hasCustomPrompt="1"/>
          </p:nvPr>
        </p:nvSpPr>
        <p:spPr>
          <a:xfrm>
            <a:off x="3233375" y="1874020"/>
            <a:ext cx="1048200" cy="579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3" name="Google Shape;93;p13"/>
          <p:cNvSpPr txBox="1">
            <a:spLocks noGrp="1"/>
          </p:cNvSpPr>
          <p:nvPr>
            <p:ph type="title" idx="9" hasCustomPrompt="1"/>
          </p:nvPr>
        </p:nvSpPr>
        <p:spPr>
          <a:xfrm>
            <a:off x="3233375" y="3514620"/>
            <a:ext cx="1048200" cy="561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4" name="Google Shape;94;p13"/>
          <p:cNvSpPr txBox="1">
            <a:spLocks noGrp="1"/>
          </p:cNvSpPr>
          <p:nvPr>
            <p:ph type="title" idx="13" hasCustomPrompt="1"/>
          </p:nvPr>
        </p:nvSpPr>
        <p:spPr>
          <a:xfrm>
            <a:off x="4866600" y="1874020"/>
            <a:ext cx="1048200" cy="579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5" name="Google Shape;95;p13"/>
          <p:cNvSpPr txBox="1">
            <a:spLocks noGrp="1"/>
          </p:cNvSpPr>
          <p:nvPr>
            <p:ph type="title" idx="14" hasCustomPrompt="1"/>
          </p:nvPr>
        </p:nvSpPr>
        <p:spPr>
          <a:xfrm>
            <a:off x="4866600" y="3514620"/>
            <a:ext cx="1048200" cy="561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6" name="Google Shape;96;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97" name="Google Shape;97;p13"/>
          <p:cNvSpPr/>
          <p:nvPr/>
        </p:nvSpPr>
        <p:spPr>
          <a:xfrm>
            <a:off x="8479977" y="393925"/>
            <a:ext cx="156000" cy="15042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 name="Google Shape;98;p13"/>
          <p:cNvCxnSpPr/>
          <p:nvPr/>
        </p:nvCxnSpPr>
        <p:spPr>
          <a:xfrm>
            <a:off x="3155100" y="4679600"/>
            <a:ext cx="2833800" cy="0"/>
          </a:xfrm>
          <a:prstGeom prst="straightConnector1">
            <a:avLst/>
          </a:prstGeom>
          <a:noFill/>
          <a:ln w="19050" cap="flat" cmpd="sng">
            <a:solidFill>
              <a:schemeClr val="lt1"/>
            </a:solidFill>
            <a:prstDash val="solid"/>
            <a:round/>
            <a:headEnd type="none" w="med" len="med"/>
            <a:tailEnd type="none" w="med" len="med"/>
          </a:ln>
        </p:spPr>
      </p:cxnSp>
      <p:sp>
        <p:nvSpPr>
          <p:cNvPr id="99" name="Google Shape;99;p13"/>
          <p:cNvSpPr/>
          <p:nvPr/>
        </p:nvSpPr>
        <p:spPr>
          <a:xfrm>
            <a:off x="-625650" y="-721750"/>
            <a:ext cx="2101700" cy="2098700"/>
          </a:xfrm>
          <a:custGeom>
            <a:avLst/>
            <a:gdLst/>
            <a:ahLst/>
            <a:cxnLst/>
            <a:rect l="l" t="t" r="r" b="b"/>
            <a:pathLst>
              <a:path w="84068" h="83948" fill="none" extrusionOk="0">
                <a:moveTo>
                  <a:pt x="78378" y="63061"/>
                </a:moveTo>
                <a:cubicBezTo>
                  <a:pt x="65746" y="68173"/>
                  <a:pt x="49215" y="65348"/>
                  <a:pt x="41477" y="53452"/>
                </a:cubicBezTo>
                <a:cubicBezTo>
                  <a:pt x="40284" y="66064"/>
                  <a:pt x="51583" y="75812"/>
                  <a:pt x="62961" y="78398"/>
                </a:cubicBezTo>
                <a:cubicBezTo>
                  <a:pt x="49534" y="76289"/>
                  <a:pt x="36265" y="65865"/>
                  <a:pt x="35808" y="51443"/>
                </a:cubicBezTo>
                <a:cubicBezTo>
                  <a:pt x="32784" y="55979"/>
                  <a:pt x="31650" y="61350"/>
                  <a:pt x="32446" y="66840"/>
                </a:cubicBezTo>
                <a:cubicBezTo>
                  <a:pt x="32685" y="67954"/>
                  <a:pt x="32923" y="68829"/>
                  <a:pt x="33142" y="69983"/>
                </a:cubicBezTo>
                <a:cubicBezTo>
                  <a:pt x="34893" y="75255"/>
                  <a:pt x="38155" y="80009"/>
                  <a:pt x="41955" y="83948"/>
                </a:cubicBezTo>
                <a:cubicBezTo>
                  <a:pt x="35887" y="78776"/>
                  <a:pt x="30735" y="72171"/>
                  <a:pt x="29442" y="63777"/>
                </a:cubicBezTo>
                <a:cubicBezTo>
                  <a:pt x="28567" y="57988"/>
                  <a:pt x="28865" y="51960"/>
                  <a:pt x="31988" y="47226"/>
                </a:cubicBezTo>
                <a:cubicBezTo>
                  <a:pt x="26975" y="49275"/>
                  <a:pt x="23335" y="53731"/>
                  <a:pt x="21366" y="58485"/>
                </a:cubicBezTo>
                <a:cubicBezTo>
                  <a:pt x="21008" y="59619"/>
                  <a:pt x="20689" y="60474"/>
                  <a:pt x="20351" y="61588"/>
                </a:cubicBezTo>
                <a:cubicBezTo>
                  <a:pt x="19197" y="67278"/>
                  <a:pt x="19217" y="72748"/>
                  <a:pt x="20948" y="78298"/>
                </a:cubicBezTo>
                <a:cubicBezTo>
                  <a:pt x="15816" y="65666"/>
                  <a:pt x="18720" y="49136"/>
                  <a:pt x="30536" y="41397"/>
                </a:cubicBezTo>
                <a:cubicBezTo>
                  <a:pt x="17964" y="40204"/>
                  <a:pt x="8177" y="51503"/>
                  <a:pt x="5591" y="62882"/>
                </a:cubicBezTo>
                <a:cubicBezTo>
                  <a:pt x="7719" y="49474"/>
                  <a:pt x="18123" y="36185"/>
                  <a:pt x="32525" y="35748"/>
                </a:cubicBezTo>
                <a:cubicBezTo>
                  <a:pt x="28070" y="32645"/>
                  <a:pt x="22679" y="31531"/>
                  <a:pt x="17168" y="32406"/>
                </a:cubicBezTo>
                <a:cubicBezTo>
                  <a:pt x="15995" y="32625"/>
                  <a:pt x="15119" y="32863"/>
                  <a:pt x="13946" y="33102"/>
                </a:cubicBezTo>
                <a:cubicBezTo>
                  <a:pt x="8674" y="34833"/>
                  <a:pt x="3940" y="38075"/>
                  <a:pt x="1" y="41895"/>
                </a:cubicBezTo>
                <a:cubicBezTo>
                  <a:pt x="5193" y="35827"/>
                  <a:pt x="11758" y="30675"/>
                  <a:pt x="20172" y="29382"/>
                </a:cubicBezTo>
                <a:cubicBezTo>
                  <a:pt x="25961" y="28527"/>
                  <a:pt x="31988" y="28845"/>
                  <a:pt x="36723" y="31928"/>
                </a:cubicBezTo>
                <a:cubicBezTo>
                  <a:pt x="34654" y="26935"/>
                  <a:pt x="30258" y="23275"/>
                  <a:pt x="25464" y="21306"/>
                </a:cubicBezTo>
                <a:cubicBezTo>
                  <a:pt x="24330" y="20968"/>
                  <a:pt x="23474" y="20629"/>
                  <a:pt x="22360" y="20291"/>
                </a:cubicBezTo>
                <a:cubicBezTo>
                  <a:pt x="16671" y="19137"/>
                  <a:pt x="11201" y="19177"/>
                  <a:pt x="5650" y="20888"/>
                </a:cubicBezTo>
                <a:cubicBezTo>
                  <a:pt x="18282" y="15756"/>
                  <a:pt x="34813" y="18600"/>
                  <a:pt x="42551" y="30476"/>
                </a:cubicBezTo>
                <a:cubicBezTo>
                  <a:pt x="43745" y="17904"/>
                  <a:pt x="32446" y="8137"/>
                  <a:pt x="21067" y="5571"/>
                </a:cubicBezTo>
                <a:cubicBezTo>
                  <a:pt x="34535" y="7679"/>
                  <a:pt x="47922" y="18123"/>
                  <a:pt x="48261" y="32525"/>
                </a:cubicBezTo>
                <a:cubicBezTo>
                  <a:pt x="51384" y="28069"/>
                  <a:pt x="52498" y="22678"/>
                  <a:pt x="51622" y="17148"/>
                </a:cubicBezTo>
                <a:cubicBezTo>
                  <a:pt x="51404" y="15994"/>
                  <a:pt x="51145" y="15119"/>
                  <a:pt x="50926" y="13945"/>
                </a:cubicBezTo>
                <a:cubicBezTo>
                  <a:pt x="49196" y="8674"/>
                  <a:pt x="45953" y="3919"/>
                  <a:pt x="42134" y="1"/>
                </a:cubicBezTo>
                <a:cubicBezTo>
                  <a:pt x="48201" y="5272"/>
                  <a:pt x="53333" y="11757"/>
                  <a:pt x="54626" y="20152"/>
                </a:cubicBezTo>
                <a:cubicBezTo>
                  <a:pt x="55502" y="25961"/>
                  <a:pt x="55203" y="31968"/>
                  <a:pt x="52100" y="36723"/>
                </a:cubicBezTo>
                <a:cubicBezTo>
                  <a:pt x="57093" y="34654"/>
                  <a:pt x="60853" y="30277"/>
                  <a:pt x="62703" y="25463"/>
                </a:cubicBezTo>
                <a:cubicBezTo>
                  <a:pt x="63061" y="24310"/>
                  <a:pt x="63379" y="23474"/>
                  <a:pt x="63737" y="22360"/>
                </a:cubicBezTo>
                <a:cubicBezTo>
                  <a:pt x="64871" y="16651"/>
                  <a:pt x="64851" y="11180"/>
                  <a:pt x="63200" y="5650"/>
                </a:cubicBezTo>
                <a:cubicBezTo>
                  <a:pt x="68312" y="18282"/>
                  <a:pt x="65428" y="34813"/>
                  <a:pt x="53592" y="42551"/>
                </a:cubicBezTo>
                <a:cubicBezTo>
                  <a:pt x="66124" y="43745"/>
                  <a:pt x="75892" y="32485"/>
                  <a:pt x="78478" y="21047"/>
                </a:cubicBezTo>
                <a:cubicBezTo>
                  <a:pt x="76369" y="34455"/>
                  <a:pt x="65945" y="47763"/>
                  <a:pt x="51543" y="48240"/>
                </a:cubicBezTo>
                <a:cubicBezTo>
                  <a:pt x="55999" y="51284"/>
                  <a:pt x="61390" y="52438"/>
                  <a:pt x="66920" y="51543"/>
                </a:cubicBezTo>
                <a:cubicBezTo>
                  <a:pt x="68094" y="51324"/>
                  <a:pt x="68949" y="51065"/>
                  <a:pt x="70123" y="50846"/>
                </a:cubicBezTo>
                <a:cubicBezTo>
                  <a:pt x="75394" y="49096"/>
                  <a:pt x="80149" y="45873"/>
                  <a:pt x="84067" y="42034"/>
                </a:cubicBezTo>
                <a:cubicBezTo>
                  <a:pt x="78875" y="48101"/>
                  <a:pt x="72311" y="53253"/>
                  <a:pt x="63896" y="54626"/>
                </a:cubicBezTo>
                <a:cubicBezTo>
                  <a:pt x="58107" y="55422"/>
                  <a:pt x="52100" y="55163"/>
                  <a:pt x="47346" y="52020"/>
                </a:cubicBezTo>
                <a:cubicBezTo>
                  <a:pt x="49474" y="57013"/>
                  <a:pt x="53811" y="60673"/>
                  <a:pt x="58605" y="62623"/>
                </a:cubicBezTo>
                <a:cubicBezTo>
                  <a:pt x="59778" y="62981"/>
                  <a:pt x="60594" y="63299"/>
                  <a:pt x="61708" y="63657"/>
                </a:cubicBezTo>
                <a:cubicBezTo>
                  <a:pt x="67358" y="64831"/>
                  <a:pt x="72828" y="64791"/>
                  <a:pt x="78378" y="63061"/>
                </a:cubicBezTo>
                <a:close/>
              </a:path>
            </a:pathLst>
          </a:custGeom>
          <a:noFill/>
          <a:ln w="18900" cap="flat" cmpd="sng">
            <a:solidFill>
              <a:srgbClr val="98AB25"/>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11650" y="445025"/>
            <a:ext cx="79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400"/>
              <a:buFont typeface="Fjalla One"/>
              <a:buNone/>
              <a:defRPr sz="3400" b="1">
                <a:solidFill>
                  <a:schemeClr val="lt1"/>
                </a:solidFill>
                <a:latin typeface="Fjalla One"/>
                <a:ea typeface="Fjalla One"/>
                <a:cs typeface="Fjalla One"/>
                <a:sym typeface="Fjalla One"/>
              </a:defRPr>
            </a:lvl1pPr>
            <a:lvl2pPr lvl="1" rtl="0">
              <a:spcBef>
                <a:spcPts val="0"/>
              </a:spcBef>
              <a:spcAft>
                <a:spcPts val="0"/>
              </a:spcAft>
              <a:buClr>
                <a:schemeClr val="lt1"/>
              </a:buClr>
              <a:buSzPts val="3400"/>
              <a:buFont typeface="Fjalla One"/>
              <a:buNone/>
              <a:defRPr sz="3400" b="1">
                <a:solidFill>
                  <a:schemeClr val="lt1"/>
                </a:solidFill>
                <a:latin typeface="Fjalla One"/>
                <a:ea typeface="Fjalla One"/>
                <a:cs typeface="Fjalla One"/>
                <a:sym typeface="Fjalla One"/>
              </a:defRPr>
            </a:lvl2pPr>
            <a:lvl3pPr lvl="2" rtl="0">
              <a:spcBef>
                <a:spcPts val="0"/>
              </a:spcBef>
              <a:spcAft>
                <a:spcPts val="0"/>
              </a:spcAft>
              <a:buClr>
                <a:schemeClr val="lt1"/>
              </a:buClr>
              <a:buSzPts val="3400"/>
              <a:buFont typeface="Fjalla One"/>
              <a:buNone/>
              <a:defRPr sz="3400" b="1">
                <a:solidFill>
                  <a:schemeClr val="lt1"/>
                </a:solidFill>
                <a:latin typeface="Fjalla One"/>
                <a:ea typeface="Fjalla One"/>
                <a:cs typeface="Fjalla One"/>
                <a:sym typeface="Fjalla One"/>
              </a:defRPr>
            </a:lvl3pPr>
            <a:lvl4pPr lvl="3" rtl="0">
              <a:spcBef>
                <a:spcPts val="0"/>
              </a:spcBef>
              <a:spcAft>
                <a:spcPts val="0"/>
              </a:spcAft>
              <a:buClr>
                <a:schemeClr val="lt1"/>
              </a:buClr>
              <a:buSzPts val="3400"/>
              <a:buFont typeface="Fjalla One"/>
              <a:buNone/>
              <a:defRPr sz="3400" b="1">
                <a:solidFill>
                  <a:schemeClr val="lt1"/>
                </a:solidFill>
                <a:latin typeface="Fjalla One"/>
                <a:ea typeface="Fjalla One"/>
                <a:cs typeface="Fjalla One"/>
                <a:sym typeface="Fjalla One"/>
              </a:defRPr>
            </a:lvl4pPr>
            <a:lvl5pPr lvl="4" rtl="0">
              <a:spcBef>
                <a:spcPts val="0"/>
              </a:spcBef>
              <a:spcAft>
                <a:spcPts val="0"/>
              </a:spcAft>
              <a:buClr>
                <a:schemeClr val="lt1"/>
              </a:buClr>
              <a:buSzPts val="3400"/>
              <a:buFont typeface="Fjalla One"/>
              <a:buNone/>
              <a:defRPr sz="3400" b="1">
                <a:solidFill>
                  <a:schemeClr val="lt1"/>
                </a:solidFill>
                <a:latin typeface="Fjalla One"/>
                <a:ea typeface="Fjalla One"/>
                <a:cs typeface="Fjalla One"/>
                <a:sym typeface="Fjalla One"/>
              </a:defRPr>
            </a:lvl5pPr>
            <a:lvl6pPr lvl="5" rtl="0">
              <a:spcBef>
                <a:spcPts val="0"/>
              </a:spcBef>
              <a:spcAft>
                <a:spcPts val="0"/>
              </a:spcAft>
              <a:buClr>
                <a:schemeClr val="lt1"/>
              </a:buClr>
              <a:buSzPts val="3400"/>
              <a:buFont typeface="Fjalla One"/>
              <a:buNone/>
              <a:defRPr sz="3400" b="1">
                <a:solidFill>
                  <a:schemeClr val="lt1"/>
                </a:solidFill>
                <a:latin typeface="Fjalla One"/>
                <a:ea typeface="Fjalla One"/>
                <a:cs typeface="Fjalla One"/>
                <a:sym typeface="Fjalla One"/>
              </a:defRPr>
            </a:lvl6pPr>
            <a:lvl7pPr lvl="6" rtl="0">
              <a:spcBef>
                <a:spcPts val="0"/>
              </a:spcBef>
              <a:spcAft>
                <a:spcPts val="0"/>
              </a:spcAft>
              <a:buClr>
                <a:schemeClr val="lt1"/>
              </a:buClr>
              <a:buSzPts val="3400"/>
              <a:buFont typeface="Fjalla One"/>
              <a:buNone/>
              <a:defRPr sz="3400" b="1">
                <a:solidFill>
                  <a:schemeClr val="lt1"/>
                </a:solidFill>
                <a:latin typeface="Fjalla One"/>
                <a:ea typeface="Fjalla One"/>
                <a:cs typeface="Fjalla One"/>
                <a:sym typeface="Fjalla One"/>
              </a:defRPr>
            </a:lvl7pPr>
            <a:lvl8pPr lvl="7" rtl="0">
              <a:spcBef>
                <a:spcPts val="0"/>
              </a:spcBef>
              <a:spcAft>
                <a:spcPts val="0"/>
              </a:spcAft>
              <a:buClr>
                <a:schemeClr val="lt1"/>
              </a:buClr>
              <a:buSzPts val="3400"/>
              <a:buFont typeface="Fjalla One"/>
              <a:buNone/>
              <a:defRPr sz="3400" b="1">
                <a:solidFill>
                  <a:schemeClr val="lt1"/>
                </a:solidFill>
                <a:latin typeface="Fjalla One"/>
                <a:ea typeface="Fjalla One"/>
                <a:cs typeface="Fjalla One"/>
                <a:sym typeface="Fjalla One"/>
              </a:defRPr>
            </a:lvl8pPr>
            <a:lvl9pPr lvl="8" rtl="0">
              <a:spcBef>
                <a:spcPts val="0"/>
              </a:spcBef>
              <a:spcAft>
                <a:spcPts val="0"/>
              </a:spcAft>
              <a:buClr>
                <a:schemeClr val="lt1"/>
              </a:buClr>
              <a:buSzPts val="3400"/>
              <a:buFont typeface="Fjalla One"/>
              <a:buNone/>
              <a:defRPr sz="3400" b="1">
                <a:solidFill>
                  <a:schemeClr val="lt1"/>
                </a:solidFill>
                <a:latin typeface="Fjalla One"/>
                <a:ea typeface="Fjalla One"/>
                <a:cs typeface="Fjalla One"/>
                <a:sym typeface="Fjalla One"/>
              </a:defRPr>
            </a:lvl9pPr>
          </a:lstStyle>
          <a:p>
            <a:endParaRPr/>
          </a:p>
        </p:txBody>
      </p:sp>
      <p:sp>
        <p:nvSpPr>
          <p:cNvPr id="7" name="Google Shape;7;p1"/>
          <p:cNvSpPr txBox="1">
            <a:spLocks noGrp="1"/>
          </p:cNvSpPr>
          <p:nvPr>
            <p:ph type="body" idx="1"/>
          </p:nvPr>
        </p:nvSpPr>
        <p:spPr>
          <a:xfrm>
            <a:off x="611650" y="1152475"/>
            <a:ext cx="79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1pPr>
            <a:lvl2pPr marL="914400" lvl="1"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marL="1371600" lvl="2"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marL="1828800" lvl="3"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marL="2286000" lvl="4"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marL="2743200" lvl="5"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marL="3200400" lvl="6"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marL="3657600" lvl="7"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marL="4114800" lvl="8" indent="-317500">
              <a:lnSpc>
                <a:spcPct val="100000"/>
              </a:lnSpc>
              <a:spcBef>
                <a:spcPts val="1600"/>
              </a:spcBef>
              <a:spcAft>
                <a:spcPts val="1600"/>
              </a:spcAft>
              <a:buClr>
                <a:schemeClr val="dk1"/>
              </a:buClr>
              <a:buSzPts val="1400"/>
              <a:buFont typeface="Work Sans"/>
              <a:buChar char="■"/>
              <a:defRPr>
                <a:solidFill>
                  <a:schemeClr val="dk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4" r:id="rId13"/>
    <p:sldLayoutId id="2147483666" r:id="rId14"/>
    <p:sldLayoutId id="2147483667" r:id="rId15"/>
    <p:sldLayoutId id="2147483674" r:id="rId16"/>
    <p:sldLayoutId id="2147483676" r:id="rId17"/>
    <p:sldLayoutId id="2147483679" r:id="rId18"/>
    <p:sldLayoutId id="2147483680" r:id="rId19"/>
    <p:sldLayoutId id="2147483681" r:id="rId20"/>
    <p:sldLayoutId id="2147483682"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0"/>
          <p:cNvSpPr txBox="1">
            <a:spLocks noGrp="1"/>
          </p:cNvSpPr>
          <p:nvPr>
            <p:ph type="ctrTitle"/>
          </p:nvPr>
        </p:nvSpPr>
        <p:spPr>
          <a:xfrm>
            <a:off x="666713" y="595566"/>
            <a:ext cx="4894200" cy="200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UPAYA-UPAYA</a:t>
            </a:r>
            <a:endParaRPr dirty="0"/>
          </a:p>
        </p:txBody>
      </p:sp>
      <p:sp>
        <p:nvSpPr>
          <p:cNvPr id="336" name="Google Shape;336;p40"/>
          <p:cNvSpPr txBox="1">
            <a:spLocks noGrp="1"/>
          </p:cNvSpPr>
          <p:nvPr>
            <p:ph type="subTitle" idx="1"/>
          </p:nvPr>
        </p:nvSpPr>
        <p:spPr>
          <a:xfrm>
            <a:off x="666725" y="4003000"/>
            <a:ext cx="4222800" cy="44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Wenny Rahmawati, S.Keb., Bd., M.Keb</a:t>
            </a:r>
            <a:endParaRPr dirty="0"/>
          </a:p>
        </p:txBody>
      </p:sp>
      <p:sp>
        <p:nvSpPr>
          <p:cNvPr id="337" name="Google Shape;337;p40"/>
          <p:cNvSpPr/>
          <p:nvPr/>
        </p:nvSpPr>
        <p:spPr>
          <a:xfrm>
            <a:off x="779974" y="1997018"/>
            <a:ext cx="4408421" cy="1077533"/>
          </a:xfrm>
          <a:prstGeom prst="rect">
            <a:avLst/>
          </a:prstGeom>
        </p:spPr>
        <p:txBody>
          <a:bodyPr>
            <a:prstTxWarp prst="textPlain">
              <a:avLst/>
            </a:prstTxWarp>
          </a:bodyPr>
          <a:lstStyle/>
          <a:p>
            <a:pPr lvl="0" algn="ctr"/>
            <a:r>
              <a:rPr lang="en-US" b="0" i="0" dirty="0">
                <a:ln w="19050" cap="flat" cmpd="sng">
                  <a:solidFill>
                    <a:schemeClr val="lt1"/>
                  </a:solidFill>
                  <a:prstDash val="solid"/>
                  <a:round/>
                  <a:headEnd type="none" w="sm" len="sm"/>
                  <a:tailEnd type="none" w="sm" len="sm"/>
                </a:ln>
                <a:noFill/>
                <a:latin typeface="Fjalla One"/>
              </a:rPr>
              <a:t>PROMOSI KESEHATAN</a:t>
            </a:r>
            <a:endParaRPr b="0" i="0" dirty="0">
              <a:ln w="19050" cap="flat" cmpd="sng">
                <a:solidFill>
                  <a:schemeClr val="lt1"/>
                </a:solidFill>
                <a:prstDash val="solid"/>
                <a:round/>
                <a:headEnd type="none" w="sm" len="sm"/>
                <a:tailEnd type="none" w="sm" len="sm"/>
              </a:ln>
              <a:noFill/>
              <a:latin typeface="Fjalla One"/>
            </a:endParaRPr>
          </a:p>
        </p:txBody>
      </p:sp>
      <p:sp>
        <p:nvSpPr>
          <p:cNvPr id="338" name="Google Shape;338;p40"/>
          <p:cNvSpPr/>
          <p:nvPr/>
        </p:nvSpPr>
        <p:spPr>
          <a:xfrm>
            <a:off x="5534086" y="575800"/>
            <a:ext cx="2901000" cy="4064100"/>
          </a:xfrm>
          <a:prstGeom prst="teardrop">
            <a:avLst>
              <a:gd name="adj" fmla="val 56953"/>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9" name="Google Shape;339;p40"/>
          <p:cNvPicPr preferRelativeResize="0"/>
          <p:nvPr/>
        </p:nvPicPr>
        <p:blipFill rotWithShape="1">
          <a:blip r:embed="rId3">
            <a:alphaModFix/>
          </a:blip>
          <a:srcRect l="7946" r="40649"/>
          <a:stretch/>
        </p:blipFill>
        <p:spPr>
          <a:xfrm>
            <a:off x="5573536" y="630000"/>
            <a:ext cx="2824800" cy="3925200"/>
          </a:xfrm>
          <a:prstGeom prst="teardrop">
            <a:avLst>
              <a:gd name="adj" fmla="val 56303"/>
            </a:avLst>
          </a:prstGeom>
          <a:noFill/>
          <a:ln w="28575" cap="flat" cmpd="sng">
            <a:solidFill>
              <a:schemeClr val="dk2"/>
            </a:solidFill>
            <a:prstDash val="solid"/>
            <a:round/>
            <a:headEnd type="none" w="sm" len="sm"/>
            <a:tailEnd type="none" w="sm" len="sm"/>
          </a:ln>
        </p:spPr>
      </p:pic>
      <p:cxnSp>
        <p:nvCxnSpPr>
          <p:cNvPr id="340" name="Google Shape;340;p40"/>
          <p:cNvCxnSpPr/>
          <p:nvPr/>
        </p:nvCxnSpPr>
        <p:spPr>
          <a:xfrm>
            <a:off x="761615" y="4527200"/>
            <a:ext cx="3867600" cy="0"/>
          </a:xfrm>
          <a:prstGeom prst="straightConnector1">
            <a:avLst/>
          </a:prstGeom>
          <a:noFill/>
          <a:ln w="19050" cap="flat" cmpd="sng">
            <a:solidFill>
              <a:schemeClr val="dk2"/>
            </a:solidFill>
            <a:prstDash val="solid"/>
            <a:round/>
            <a:headEnd type="none" w="med" len="med"/>
            <a:tailEnd type="none" w="med" len="med"/>
          </a:ln>
        </p:spPr>
      </p:cxnSp>
      <p:grpSp>
        <p:nvGrpSpPr>
          <p:cNvPr id="341" name="Google Shape;341;p40"/>
          <p:cNvGrpSpPr/>
          <p:nvPr/>
        </p:nvGrpSpPr>
        <p:grpSpPr>
          <a:xfrm>
            <a:off x="5188373" y="882909"/>
            <a:ext cx="1002600" cy="807000"/>
            <a:chOff x="9488173" y="3326084"/>
            <a:chExt cx="1002600" cy="807000"/>
          </a:xfrm>
        </p:grpSpPr>
        <p:sp>
          <p:nvSpPr>
            <p:cNvPr id="342" name="Google Shape;342;p40"/>
            <p:cNvSpPr/>
            <p:nvPr/>
          </p:nvSpPr>
          <p:spPr>
            <a:xfrm rot="-1240717">
              <a:off x="9554500" y="3462466"/>
              <a:ext cx="869945" cy="53423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40"/>
            <p:cNvGrpSpPr/>
            <p:nvPr/>
          </p:nvGrpSpPr>
          <p:grpSpPr>
            <a:xfrm rot="-1258794">
              <a:off x="9624553" y="3518442"/>
              <a:ext cx="729665" cy="422686"/>
              <a:chOff x="2502775" y="2414600"/>
              <a:chExt cx="2761625" cy="1599775"/>
            </a:xfrm>
          </p:grpSpPr>
          <p:grpSp>
            <p:nvGrpSpPr>
              <p:cNvPr id="344" name="Google Shape;344;p40"/>
              <p:cNvGrpSpPr/>
              <p:nvPr/>
            </p:nvGrpSpPr>
            <p:grpSpPr>
              <a:xfrm>
                <a:off x="2502775" y="2414600"/>
                <a:ext cx="2761625" cy="1591450"/>
                <a:chOff x="2511975" y="3452275"/>
                <a:chExt cx="2761625" cy="1591450"/>
              </a:xfrm>
            </p:grpSpPr>
            <p:sp>
              <p:nvSpPr>
                <p:cNvPr id="345" name="Google Shape;345;p40"/>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3090850" y="3452275"/>
                  <a:ext cx="1603875" cy="1591450"/>
                </a:xfrm>
                <a:custGeom>
                  <a:avLst/>
                  <a:gdLst/>
                  <a:ahLst/>
                  <a:cxnLst/>
                  <a:rect l="l" t="t" r="r" b="b"/>
                  <a:pathLst>
                    <a:path w="64155" h="63658" fill="none" extrusionOk="0">
                      <a:moveTo>
                        <a:pt x="64155" y="31829"/>
                      </a:moveTo>
                      <a:cubicBezTo>
                        <a:pt x="64155" y="49394"/>
                        <a:pt x="49792" y="63657"/>
                        <a:pt x="32088" y="63657"/>
                      </a:cubicBezTo>
                      <a:cubicBezTo>
                        <a:pt x="14363" y="63657"/>
                        <a:pt x="1" y="49394"/>
                        <a:pt x="1" y="31829"/>
                      </a:cubicBezTo>
                      <a:cubicBezTo>
                        <a:pt x="1" y="14244"/>
                        <a:pt x="14363" y="1"/>
                        <a:pt x="32088" y="1"/>
                      </a:cubicBezTo>
                      <a:cubicBezTo>
                        <a:pt x="49792" y="1"/>
                        <a:pt x="64155" y="14244"/>
                        <a:pt x="6415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2511975" y="3785975"/>
                  <a:ext cx="2761625" cy="923550"/>
                </a:xfrm>
                <a:custGeom>
                  <a:avLst/>
                  <a:gdLst/>
                  <a:ahLst/>
                  <a:cxnLst/>
                  <a:rect l="l" t="t" r="r" b="b"/>
                  <a:pathLst>
                    <a:path w="110465" h="36942" fill="none" extrusionOk="0">
                      <a:moveTo>
                        <a:pt x="110465" y="18481"/>
                      </a:moveTo>
                      <a:cubicBezTo>
                        <a:pt x="110465" y="28666"/>
                        <a:pt x="85738" y="36942"/>
                        <a:pt x="55243" y="36942"/>
                      </a:cubicBezTo>
                      <a:cubicBezTo>
                        <a:pt x="24727" y="36942"/>
                        <a:pt x="1" y="28666"/>
                        <a:pt x="1" y="18481"/>
                      </a:cubicBezTo>
                      <a:cubicBezTo>
                        <a:pt x="1" y="8276"/>
                        <a:pt x="24727" y="1"/>
                        <a:pt x="55243" y="1"/>
                      </a:cubicBezTo>
                      <a:cubicBezTo>
                        <a:pt x="85738" y="1"/>
                        <a:pt x="110465" y="8276"/>
                        <a:pt x="110465" y="18481"/>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2511975" y="4248000"/>
                  <a:ext cx="2761625" cy="25"/>
                </a:xfrm>
                <a:custGeom>
                  <a:avLst/>
                  <a:gdLst/>
                  <a:ahLst/>
                  <a:cxnLst/>
                  <a:rect l="l" t="t" r="r" b="b"/>
                  <a:pathLst>
                    <a:path w="110465" h="1" fill="none" extrusionOk="0">
                      <a:moveTo>
                        <a:pt x="55243" y="0"/>
                      </a:moveTo>
                      <a:lnTo>
                        <a:pt x="110465" y="0"/>
                      </a:lnTo>
                      <a:lnTo>
                        <a:pt x="55243" y="0"/>
                      </a:lnTo>
                      <a:lnTo>
                        <a:pt x="1" y="0"/>
                      </a:ln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0" name="Google Shape;350;p40"/>
              <p:cNvCxnSpPr/>
              <p:nvPr/>
            </p:nvCxnSpPr>
            <p:spPr>
              <a:xfrm>
                <a:off x="3876150" y="2434575"/>
                <a:ext cx="0" cy="1579800"/>
              </a:xfrm>
              <a:prstGeom prst="straightConnector1">
                <a:avLst/>
              </a:prstGeom>
              <a:noFill/>
              <a:ln w="9525" cap="flat" cmpd="sng">
                <a:solidFill>
                  <a:schemeClr val="accent3"/>
                </a:solidFill>
                <a:prstDash val="solid"/>
                <a:round/>
                <a:headEnd type="none" w="med" len="med"/>
                <a:tailEnd type="none" w="med" len="med"/>
              </a:ln>
            </p:spPr>
          </p:cxn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6" name="Google Shape;356;p41"/>
          <p:cNvSpPr txBox="1">
            <a:spLocks noGrp="1"/>
          </p:cNvSpPr>
          <p:nvPr>
            <p:ph type="body" idx="1"/>
          </p:nvPr>
        </p:nvSpPr>
        <p:spPr>
          <a:xfrm>
            <a:off x="720000" y="629343"/>
            <a:ext cx="77040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dirty="0"/>
              <a:t>2). </a:t>
            </a:r>
            <a:r>
              <a:rPr lang="en-ID" dirty="0" err="1"/>
              <a:t>Pemeliharaan</a:t>
            </a:r>
            <a:r>
              <a:rPr lang="en-ID" dirty="0"/>
              <a:t> </a:t>
            </a:r>
            <a:r>
              <a:rPr lang="en-ID" dirty="0" err="1"/>
              <a:t>kebersihan</a:t>
            </a:r>
            <a:endParaRPr lang="en-ID" dirty="0"/>
          </a:p>
          <a:p>
            <a:pPr marL="0" lvl="0" indent="0" algn="just" rtl="0">
              <a:spcBef>
                <a:spcPts val="0"/>
              </a:spcBef>
              <a:spcAft>
                <a:spcPts val="0"/>
              </a:spcAft>
              <a:buNone/>
            </a:pPr>
            <a:r>
              <a:rPr lang="en-ID" dirty="0" err="1"/>
              <a:t>Pemeliharaan</a:t>
            </a:r>
            <a:r>
              <a:rPr lang="en-ID" dirty="0"/>
              <a:t> </a:t>
            </a:r>
            <a:r>
              <a:rPr lang="en-ID" dirty="0" err="1"/>
              <a:t>kesehatan</a:t>
            </a:r>
            <a:r>
              <a:rPr lang="en-ID" dirty="0"/>
              <a:t> </a:t>
            </a:r>
            <a:r>
              <a:rPr lang="en-ID" dirty="0" err="1"/>
              <a:t>perorangan</a:t>
            </a:r>
            <a:r>
              <a:rPr lang="en-ID" dirty="0"/>
              <a:t> dan </a:t>
            </a:r>
            <a:r>
              <a:rPr lang="en-ID" dirty="0" err="1"/>
              <a:t>lingkungan</a:t>
            </a:r>
            <a:r>
              <a:rPr lang="en-ID" dirty="0"/>
              <a:t> </a:t>
            </a:r>
            <a:r>
              <a:rPr lang="en-ID" dirty="0" err="1"/>
              <a:t>merupakan</a:t>
            </a:r>
            <a:r>
              <a:rPr lang="en-ID" dirty="0"/>
              <a:t> factor yang </a:t>
            </a:r>
            <a:r>
              <a:rPr lang="en-ID" dirty="0" err="1"/>
              <a:t>penting</a:t>
            </a:r>
            <a:r>
              <a:rPr lang="en-ID" dirty="0"/>
              <a:t> </a:t>
            </a:r>
            <a:r>
              <a:rPr lang="en-ID" dirty="0" err="1"/>
              <a:t>dalam</a:t>
            </a:r>
            <a:r>
              <a:rPr lang="en-ID" dirty="0"/>
              <a:t> </a:t>
            </a:r>
            <a:r>
              <a:rPr lang="en-ID" dirty="0" err="1"/>
              <a:t>menciptakan</a:t>
            </a:r>
            <a:r>
              <a:rPr lang="en-ID" dirty="0"/>
              <a:t> </a:t>
            </a:r>
            <a:r>
              <a:rPr lang="en-ID" dirty="0" err="1"/>
              <a:t>lingkungan</a:t>
            </a:r>
            <a:r>
              <a:rPr lang="en-ID" dirty="0"/>
              <a:t> </a:t>
            </a:r>
            <a:r>
              <a:rPr lang="en-ID" dirty="0" err="1"/>
              <a:t>kehidupan</a:t>
            </a:r>
            <a:r>
              <a:rPr lang="en-ID" dirty="0"/>
              <a:t> </a:t>
            </a:r>
            <a:r>
              <a:rPr lang="en-ID" dirty="0" err="1"/>
              <a:t>sekolah</a:t>
            </a:r>
            <a:r>
              <a:rPr lang="en-ID" dirty="0"/>
              <a:t> yang </a:t>
            </a:r>
            <a:r>
              <a:rPr lang="en-ID" dirty="0" err="1"/>
              <a:t>sehat</a:t>
            </a:r>
            <a:r>
              <a:rPr lang="en-ID" dirty="0"/>
              <a:t>. Hal yang </a:t>
            </a:r>
            <a:r>
              <a:rPr lang="en-ID" dirty="0" err="1"/>
              <a:t>perlu</a:t>
            </a:r>
            <a:r>
              <a:rPr lang="en-ID" dirty="0"/>
              <a:t> </a:t>
            </a:r>
            <a:r>
              <a:rPr lang="en-ID" dirty="0" err="1"/>
              <a:t>diperhatikan</a:t>
            </a:r>
            <a:r>
              <a:rPr lang="en-ID" dirty="0"/>
              <a:t> </a:t>
            </a:r>
            <a:r>
              <a:rPr lang="en-ID" dirty="0" err="1"/>
              <a:t>dalam</a:t>
            </a:r>
            <a:r>
              <a:rPr lang="en-ID" dirty="0"/>
              <a:t> </a:t>
            </a:r>
            <a:r>
              <a:rPr lang="en-ID" dirty="0" err="1"/>
              <a:t>pemeliharaan</a:t>
            </a:r>
            <a:r>
              <a:rPr lang="en-ID" dirty="0"/>
              <a:t> </a:t>
            </a:r>
            <a:r>
              <a:rPr lang="en-ID" dirty="0" err="1"/>
              <a:t>kebersihan</a:t>
            </a:r>
            <a:r>
              <a:rPr lang="en-ID" dirty="0"/>
              <a:t> </a:t>
            </a:r>
            <a:r>
              <a:rPr lang="en-ID" dirty="0" err="1"/>
              <a:t>perorangan</a:t>
            </a:r>
            <a:r>
              <a:rPr lang="en-ID" dirty="0"/>
              <a:t> </a:t>
            </a:r>
            <a:r>
              <a:rPr lang="en-ID" dirty="0" err="1"/>
              <a:t>bagi</a:t>
            </a:r>
            <a:r>
              <a:rPr lang="en-ID" dirty="0"/>
              <a:t> murid-murid </a:t>
            </a:r>
            <a:r>
              <a:rPr lang="en-ID" dirty="0" err="1"/>
              <a:t>adalah</a:t>
            </a:r>
            <a:r>
              <a:rPr lang="en-ID" dirty="0"/>
              <a:t>:</a:t>
            </a:r>
          </a:p>
          <a:p>
            <a:pPr marL="0" lvl="0" indent="0" algn="just" rtl="0">
              <a:spcBef>
                <a:spcPts val="0"/>
              </a:spcBef>
              <a:spcAft>
                <a:spcPts val="0"/>
              </a:spcAft>
              <a:buNone/>
            </a:pPr>
            <a:r>
              <a:rPr lang="en-ID" dirty="0"/>
              <a:t>- </a:t>
            </a:r>
            <a:r>
              <a:rPr lang="en-ID" dirty="0" err="1"/>
              <a:t>Kebersihan</a:t>
            </a:r>
            <a:r>
              <a:rPr lang="en-ID" dirty="0"/>
              <a:t> </a:t>
            </a:r>
            <a:r>
              <a:rPr lang="en-ID" dirty="0" err="1"/>
              <a:t>kulit</a:t>
            </a:r>
            <a:r>
              <a:rPr lang="en-ID" dirty="0"/>
              <a:t>, kuku, </a:t>
            </a:r>
            <a:r>
              <a:rPr lang="en-ID" dirty="0" err="1"/>
              <a:t>rambut</a:t>
            </a:r>
            <a:r>
              <a:rPr lang="en-ID" dirty="0"/>
              <a:t>, </a:t>
            </a:r>
            <a:r>
              <a:rPr lang="en-ID" dirty="0" err="1"/>
              <a:t>telinga</a:t>
            </a:r>
            <a:r>
              <a:rPr lang="en-ID" dirty="0"/>
              <a:t> dan </a:t>
            </a:r>
            <a:r>
              <a:rPr lang="en-ID" dirty="0" err="1"/>
              <a:t>hidung</a:t>
            </a:r>
            <a:endParaRPr lang="en-ID" dirty="0"/>
          </a:p>
          <a:p>
            <a:pPr marL="0" lvl="0" indent="0" algn="just" rtl="0">
              <a:spcBef>
                <a:spcPts val="0"/>
              </a:spcBef>
              <a:spcAft>
                <a:spcPts val="0"/>
              </a:spcAft>
              <a:buNone/>
            </a:pPr>
            <a:r>
              <a:rPr lang="en-ID" dirty="0"/>
              <a:t>- </a:t>
            </a:r>
            <a:r>
              <a:rPr lang="en-ID" dirty="0" err="1"/>
              <a:t>Kebersihan</a:t>
            </a:r>
            <a:r>
              <a:rPr lang="en-ID" dirty="0"/>
              <a:t> </a:t>
            </a:r>
            <a:r>
              <a:rPr lang="en-ID" dirty="0" err="1"/>
              <a:t>mulut</a:t>
            </a:r>
            <a:r>
              <a:rPr lang="en-ID" dirty="0"/>
              <a:t> dan </a:t>
            </a:r>
            <a:r>
              <a:rPr lang="en-ID" dirty="0" err="1"/>
              <a:t>gigi</a:t>
            </a:r>
            <a:endParaRPr lang="en-ID" dirty="0"/>
          </a:p>
          <a:p>
            <a:pPr marL="0" lvl="0" indent="0" algn="just" rtl="0">
              <a:spcBef>
                <a:spcPts val="0"/>
              </a:spcBef>
              <a:spcAft>
                <a:spcPts val="0"/>
              </a:spcAft>
              <a:buNone/>
            </a:pPr>
            <a:r>
              <a:rPr lang="en-ID" dirty="0"/>
              <a:t>- </a:t>
            </a:r>
            <a:r>
              <a:rPr lang="en-ID" dirty="0" err="1"/>
              <a:t>Kebersihan</a:t>
            </a:r>
            <a:r>
              <a:rPr lang="en-ID" dirty="0"/>
              <a:t> dan </a:t>
            </a:r>
            <a:r>
              <a:rPr lang="en-ID" dirty="0" err="1"/>
              <a:t>kerapian</a:t>
            </a:r>
            <a:r>
              <a:rPr lang="en-ID" dirty="0"/>
              <a:t> </a:t>
            </a:r>
            <a:r>
              <a:rPr lang="en-ID" dirty="0" err="1"/>
              <a:t>pakaian</a:t>
            </a:r>
            <a:endParaRPr lang="en-ID" dirty="0"/>
          </a:p>
          <a:p>
            <a:pPr marL="0" lvl="0" indent="0" algn="just" rtl="0">
              <a:spcBef>
                <a:spcPts val="0"/>
              </a:spcBef>
              <a:spcAft>
                <a:spcPts val="0"/>
              </a:spcAft>
              <a:buNone/>
            </a:pPr>
            <a:r>
              <a:rPr lang="en-ID" dirty="0"/>
              <a:t>- </a:t>
            </a:r>
            <a:r>
              <a:rPr lang="en-ID" dirty="0" err="1"/>
              <a:t>Memakai</a:t>
            </a:r>
            <a:r>
              <a:rPr lang="en-ID" dirty="0"/>
              <a:t> alas kaki (</a:t>
            </a:r>
            <a:r>
              <a:rPr lang="en-ID" dirty="0" err="1"/>
              <a:t>sepatu</a:t>
            </a:r>
            <a:r>
              <a:rPr lang="en-ID" dirty="0"/>
              <a:t> </a:t>
            </a:r>
            <a:r>
              <a:rPr lang="en-ID" dirty="0" err="1"/>
              <a:t>atau</a:t>
            </a:r>
            <a:r>
              <a:rPr lang="en-ID" dirty="0"/>
              <a:t> sandal)</a:t>
            </a:r>
          </a:p>
          <a:p>
            <a:pPr marL="0" lvl="0" indent="0" algn="just" rtl="0">
              <a:spcBef>
                <a:spcPts val="0"/>
              </a:spcBef>
              <a:spcAft>
                <a:spcPts val="0"/>
              </a:spcAft>
              <a:buNone/>
            </a:pPr>
            <a:r>
              <a:rPr lang="en-ID" dirty="0"/>
              <a:t>- </a:t>
            </a:r>
            <a:r>
              <a:rPr lang="en-ID" dirty="0" err="1"/>
              <a:t>Cuci</a:t>
            </a:r>
            <a:r>
              <a:rPr lang="en-ID" dirty="0"/>
              <a:t> </a:t>
            </a:r>
            <a:r>
              <a:rPr lang="en-ID" dirty="0" err="1"/>
              <a:t>tangan</a:t>
            </a:r>
            <a:endParaRPr lang="en-ID" dirty="0"/>
          </a:p>
          <a:p>
            <a:pPr marL="0" lvl="0" indent="0" algn="just" rtl="0">
              <a:spcBef>
                <a:spcPts val="0"/>
              </a:spcBef>
              <a:spcAft>
                <a:spcPts val="0"/>
              </a:spcAft>
              <a:buNone/>
            </a:pPr>
            <a:r>
              <a:rPr lang="en-ID" dirty="0" err="1"/>
              <a:t>Sedangkan</a:t>
            </a:r>
            <a:r>
              <a:rPr lang="en-ID" dirty="0"/>
              <a:t> </a:t>
            </a:r>
            <a:r>
              <a:rPr lang="en-ID" dirty="0" err="1"/>
              <a:t>kebersihan</a:t>
            </a:r>
            <a:r>
              <a:rPr lang="en-ID" dirty="0"/>
              <a:t> </a:t>
            </a:r>
            <a:r>
              <a:rPr lang="en-ID" dirty="0" err="1"/>
              <a:t>lingkungan</a:t>
            </a:r>
            <a:r>
              <a:rPr lang="en-ID" dirty="0"/>
              <a:t> yang </a:t>
            </a:r>
            <a:r>
              <a:rPr lang="en-ID" dirty="0" err="1"/>
              <a:t>perlu</a:t>
            </a:r>
            <a:r>
              <a:rPr lang="en-ID" dirty="0"/>
              <a:t> </a:t>
            </a:r>
            <a:r>
              <a:rPr lang="en-ID" dirty="0" err="1"/>
              <a:t>diperhatikan</a:t>
            </a:r>
            <a:r>
              <a:rPr lang="en-ID" dirty="0"/>
              <a:t> </a:t>
            </a:r>
            <a:r>
              <a:rPr lang="en-ID" dirty="0" err="1"/>
              <a:t>adalah</a:t>
            </a:r>
            <a:r>
              <a:rPr lang="en-ID" dirty="0"/>
              <a:t>:</a:t>
            </a:r>
          </a:p>
          <a:p>
            <a:pPr marL="0" lvl="0" indent="0" algn="just" rtl="0">
              <a:spcBef>
                <a:spcPts val="0"/>
              </a:spcBef>
              <a:spcAft>
                <a:spcPts val="0"/>
              </a:spcAft>
              <a:buNone/>
            </a:pPr>
            <a:r>
              <a:rPr lang="en-ID" dirty="0"/>
              <a:t>- </a:t>
            </a:r>
            <a:r>
              <a:rPr lang="en-ID" dirty="0" err="1"/>
              <a:t>Kebersihan</a:t>
            </a:r>
            <a:r>
              <a:rPr lang="en-ID" dirty="0"/>
              <a:t> </a:t>
            </a:r>
            <a:r>
              <a:rPr lang="en-ID" dirty="0" err="1"/>
              <a:t>perlengkapan</a:t>
            </a:r>
            <a:r>
              <a:rPr lang="en-ID" dirty="0"/>
              <a:t> </a:t>
            </a:r>
            <a:r>
              <a:rPr lang="en-ID" dirty="0" err="1"/>
              <a:t>sekolah</a:t>
            </a:r>
            <a:endParaRPr lang="en-ID" dirty="0"/>
          </a:p>
          <a:p>
            <a:pPr marL="0" lvl="0" indent="0" algn="just" rtl="0">
              <a:spcBef>
                <a:spcPts val="0"/>
              </a:spcBef>
              <a:spcAft>
                <a:spcPts val="0"/>
              </a:spcAft>
              <a:buNone/>
            </a:pPr>
            <a:r>
              <a:rPr lang="en-ID" dirty="0"/>
              <a:t>- </a:t>
            </a:r>
            <a:r>
              <a:rPr lang="en-ID" dirty="0" err="1"/>
              <a:t>Kebersihan</a:t>
            </a:r>
            <a:r>
              <a:rPr lang="en-ID" dirty="0"/>
              <a:t> </a:t>
            </a:r>
            <a:r>
              <a:rPr lang="en-ID" dirty="0" err="1"/>
              <a:t>kaca</a:t>
            </a:r>
            <a:r>
              <a:rPr lang="en-ID" dirty="0"/>
              <a:t>, </a:t>
            </a:r>
            <a:r>
              <a:rPr lang="en-ID" dirty="0" err="1"/>
              <a:t>jendela</a:t>
            </a:r>
            <a:r>
              <a:rPr lang="en-ID" dirty="0"/>
              <a:t>, </a:t>
            </a:r>
            <a:r>
              <a:rPr lang="en-ID" dirty="0" err="1"/>
              <a:t>lantai</a:t>
            </a:r>
            <a:endParaRPr lang="en-ID" dirty="0"/>
          </a:p>
          <a:p>
            <a:pPr marL="0" lvl="0" indent="0" algn="just" rtl="0">
              <a:spcBef>
                <a:spcPts val="0"/>
              </a:spcBef>
              <a:spcAft>
                <a:spcPts val="0"/>
              </a:spcAft>
              <a:buNone/>
            </a:pPr>
            <a:r>
              <a:rPr lang="en-ID" dirty="0"/>
              <a:t>- </a:t>
            </a:r>
            <a:r>
              <a:rPr lang="en-ID" dirty="0" err="1"/>
              <a:t>Kebersihan</a:t>
            </a:r>
            <a:r>
              <a:rPr lang="en-ID" dirty="0"/>
              <a:t> WC dan </a:t>
            </a:r>
            <a:r>
              <a:rPr lang="en-ID" dirty="0" err="1"/>
              <a:t>kamar</a:t>
            </a:r>
            <a:r>
              <a:rPr lang="en-ID" dirty="0"/>
              <a:t> </a:t>
            </a:r>
            <a:r>
              <a:rPr lang="en-ID" dirty="0" err="1"/>
              <a:t>kecil</a:t>
            </a:r>
            <a:endParaRPr lang="en-ID" dirty="0"/>
          </a:p>
          <a:p>
            <a:pPr marL="0" lvl="0" indent="0" algn="just" rtl="0">
              <a:spcBef>
                <a:spcPts val="0"/>
              </a:spcBef>
              <a:spcAft>
                <a:spcPts val="0"/>
              </a:spcAft>
              <a:buNone/>
            </a:pPr>
            <a:r>
              <a:rPr lang="en-ID" dirty="0"/>
              <a:t>- </a:t>
            </a:r>
            <a:r>
              <a:rPr lang="en-ID" dirty="0" err="1"/>
              <a:t>Kebersihan</a:t>
            </a:r>
            <a:r>
              <a:rPr lang="en-ID" dirty="0"/>
              <a:t> </a:t>
            </a:r>
            <a:r>
              <a:rPr lang="en-ID" dirty="0" err="1"/>
              <a:t>ruang</a:t>
            </a:r>
            <a:r>
              <a:rPr lang="en-ID" dirty="0"/>
              <a:t> </a:t>
            </a:r>
            <a:r>
              <a:rPr lang="en-ID" dirty="0" err="1"/>
              <a:t>kelas</a:t>
            </a:r>
            <a:endParaRPr lang="en-ID" dirty="0"/>
          </a:p>
          <a:p>
            <a:pPr marL="0" lvl="0" indent="0" algn="just" rtl="0">
              <a:spcBef>
                <a:spcPts val="0"/>
              </a:spcBef>
              <a:spcAft>
                <a:spcPts val="0"/>
              </a:spcAft>
              <a:buNone/>
            </a:pPr>
            <a:r>
              <a:rPr lang="en-ID" dirty="0"/>
              <a:t>- </a:t>
            </a:r>
            <a:r>
              <a:rPr lang="en-ID" dirty="0" err="1"/>
              <a:t>Membuang</a:t>
            </a:r>
            <a:r>
              <a:rPr lang="en-ID" dirty="0"/>
              <a:t> </a:t>
            </a:r>
            <a:r>
              <a:rPr lang="en-ID" dirty="0" err="1"/>
              <a:t>sampah</a:t>
            </a:r>
            <a:r>
              <a:rPr lang="en-ID" dirty="0"/>
              <a:t> pada </a:t>
            </a:r>
            <a:r>
              <a:rPr lang="en-ID" dirty="0" err="1"/>
              <a:t>tempatnya</a:t>
            </a:r>
            <a:endParaRPr lang="en-ID" dirty="0"/>
          </a:p>
          <a:p>
            <a:pPr marL="0" lvl="0" indent="0" algn="just" rtl="0">
              <a:spcBef>
                <a:spcPts val="0"/>
              </a:spcBef>
              <a:spcAft>
                <a:spcPts val="0"/>
              </a:spcAft>
              <a:buNone/>
            </a:pPr>
            <a:r>
              <a:rPr lang="en-ID" dirty="0"/>
              <a:t>- </a:t>
            </a:r>
            <a:r>
              <a:rPr lang="en-ID" dirty="0" err="1"/>
              <a:t>Membiasakan</a:t>
            </a:r>
            <a:r>
              <a:rPr lang="en-ID" dirty="0"/>
              <a:t> </a:t>
            </a:r>
            <a:r>
              <a:rPr lang="en-ID" dirty="0" err="1"/>
              <a:t>meludah</a:t>
            </a:r>
            <a:r>
              <a:rPr lang="en-ID" dirty="0"/>
              <a:t> </a:t>
            </a:r>
            <a:r>
              <a:rPr lang="en-ID" dirty="0" err="1"/>
              <a:t>tidak</a:t>
            </a:r>
            <a:r>
              <a:rPr lang="en-ID" dirty="0"/>
              <a:t> di </a:t>
            </a:r>
            <a:r>
              <a:rPr lang="en-ID" dirty="0" err="1"/>
              <a:t>sembarang</a:t>
            </a:r>
            <a:r>
              <a:rPr lang="en-ID" dirty="0"/>
              <a:t> </a:t>
            </a:r>
            <a:r>
              <a:rPr lang="en-ID" dirty="0" err="1"/>
              <a:t>tempat</a:t>
            </a:r>
            <a:endParaRPr lang="en-ID" dirty="0"/>
          </a:p>
          <a:p>
            <a:pPr marL="0" lvl="0" indent="0" algn="just" rtl="0">
              <a:spcBef>
                <a:spcPts val="0"/>
              </a:spcBef>
              <a:spcAft>
                <a:spcPts val="0"/>
              </a:spcAft>
              <a:buNone/>
            </a:pPr>
            <a:r>
              <a:rPr lang="en-ID" dirty="0"/>
              <a:t>- </a:t>
            </a:r>
            <a:r>
              <a:rPr lang="en-ID" dirty="0" err="1"/>
              <a:t>Pemeliharaan</a:t>
            </a:r>
            <a:r>
              <a:rPr lang="en-ID" dirty="0"/>
              <a:t> </a:t>
            </a:r>
            <a:r>
              <a:rPr lang="en-ID" dirty="0" err="1"/>
              <a:t>taman</a:t>
            </a:r>
            <a:r>
              <a:rPr lang="en-ID" dirty="0"/>
              <a:t> </a:t>
            </a:r>
            <a:r>
              <a:rPr lang="en-ID" dirty="0" err="1"/>
              <a:t>atau</a:t>
            </a:r>
            <a:r>
              <a:rPr lang="en-ID" dirty="0"/>
              <a:t> </a:t>
            </a:r>
            <a:r>
              <a:rPr lang="en-ID" dirty="0" err="1"/>
              <a:t>kebun</a:t>
            </a:r>
            <a:r>
              <a:rPr lang="en-ID" dirty="0"/>
              <a:t> </a:t>
            </a:r>
            <a:r>
              <a:rPr lang="en-ID" dirty="0" err="1"/>
              <a:t>sekolah</a:t>
            </a:r>
            <a:r>
              <a:rPr lang="en-ID" dirty="0"/>
              <a:t> </a:t>
            </a:r>
          </a:p>
        </p:txBody>
      </p:sp>
      <p:sp>
        <p:nvSpPr>
          <p:cNvPr id="3" name="Title 2">
            <a:extLst>
              <a:ext uri="{FF2B5EF4-FFF2-40B4-BE49-F238E27FC236}">
                <a16:creationId xmlns:a16="http://schemas.microsoft.com/office/drawing/2014/main" id="{F48EBE4B-8158-4CF5-976D-6140EF19A08D}"/>
              </a:ext>
            </a:extLst>
          </p:cNvPr>
          <p:cNvSpPr txBox="1">
            <a:spLocks/>
          </p:cNvSpPr>
          <p:nvPr/>
        </p:nvSpPr>
        <p:spPr>
          <a:xfrm>
            <a:off x="973496" y="97443"/>
            <a:ext cx="5864100" cy="53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800"/>
              <a:buFont typeface="Fjalla One"/>
              <a:buNone/>
              <a:defRPr sz="2600" b="1"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2pPr>
            <a:lvl3pPr marR="0" lvl="2"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3pPr>
            <a:lvl4pPr marR="0" lvl="3"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4pPr>
            <a:lvl5pPr marR="0" lvl="4"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5pPr>
            <a:lvl6pPr marR="0" lvl="5"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6pPr>
            <a:lvl7pPr marR="0" lvl="6"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7pPr>
            <a:lvl8pPr marR="0" lvl="7"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8pPr>
            <a:lvl9pPr marR="0" lvl="8"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9pPr>
          </a:lstStyle>
          <a:p>
            <a:pPr marL="514350" lvl="0" indent="-514350" algn="ctr" rtl="0">
              <a:spcBef>
                <a:spcPts val="0"/>
              </a:spcBef>
              <a:spcAft>
                <a:spcPts val="0"/>
              </a:spcAft>
              <a:buAutoNum type="arabicPeriod"/>
            </a:pPr>
            <a:r>
              <a:rPr lang="en-ID" sz="2000" dirty="0" err="1"/>
              <a:t>Menciptakan</a:t>
            </a:r>
            <a:r>
              <a:rPr lang="en-ID" sz="2000" dirty="0"/>
              <a:t> </a:t>
            </a:r>
            <a:r>
              <a:rPr lang="en-ID" sz="2000" dirty="0" err="1"/>
              <a:t>lingkungan</a:t>
            </a:r>
            <a:r>
              <a:rPr lang="en-ID" sz="2000" dirty="0"/>
              <a:t> </a:t>
            </a:r>
            <a:r>
              <a:rPr lang="en-ID" sz="2000" dirty="0" err="1"/>
              <a:t>sekolah</a:t>
            </a:r>
            <a:r>
              <a:rPr lang="en-ID" sz="2000" dirty="0"/>
              <a:t> yang </a:t>
            </a:r>
            <a:r>
              <a:rPr lang="en-ID" sz="2000" dirty="0" err="1"/>
              <a:t>sehat</a:t>
            </a:r>
            <a:endParaRPr lang="en-ID" sz="2000" dirty="0"/>
          </a:p>
        </p:txBody>
      </p:sp>
    </p:spTree>
    <p:extLst>
      <p:ext uri="{BB962C8B-B14F-4D97-AF65-F5344CB8AC3E}">
        <p14:creationId xmlns:p14="http://schemas.microsoft.com/office/powerpoint/2010/main" val="2283919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6" name="Google Shape;356;p41"/>
          <p:cNvSpPr txBox="1">
            <a:spLocks noGrp="1"/>
          </p:cNvSpPr>
          <p:nvPr>
            <p:ph type="body" idx="1"/>
          </p:nvPr>
        </p:nvSpPr>
        <p:spPr>
          <a:xfrm>
            <a:off x="720000" y="629343"/>
            <a:ext cx="77040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400" dirty="0"/>
              <a:t>3). </a:t>
            </a:r>
            <a:r>
              <a:rPr lang="en-ID" sz="1400" dirty="0" err="1"/>
              <a:t>Keamanan</a:t>
            </a:r>
            <a:r>
              <a:rPr lang="en-ID" sz="1400" dirty="0"/>
              <a:t> </a:t>
            </a:r>
            <a:r>
              <a:rPr lang="en-ID" sz="1400" dirty="0" err="1"/>
              <a:t>umum</a:t>
            </a:r>
            <a:r>
              <a:rPr lang="en-ID" sz="1400" dirty="0"/>
              <a:t> </a:t>
            </a:r>
            <a:r>
              <a:rPr lang="en-ID" sz="1400" dirty="0" err="1"/>
              <a:t>sekolah</a:t>
            </a:r>
            <a:r>
              <a:rPr lang="en-ID" sz="1400" dirty="0"/>
              <a:t> dan </a:t>
            </a:r>
            <a:r>
              <a:rPr lang="en-ID" sz="1400" dirty="0" err="1"/>
              <a:t>lingkungannya</a:t>
            </a:r>
            <a:endParaRPr lang="en-ID" sz="1400" dirty="0"/>
          </a:p>
          <a:p>
            <a:pPr marL="0" lvl="0" indent="0" algn="just" rtl="0">
              <a:spcBef>
                <a:spcPts val="0"/>
              </a:spcBef>
              <a:spcAft>
                <a:spcPts val="0"/>
              </a:spcAft>
              <a:buNone/>
            </a:pPr>
            <a:r>
              <a:rPr lang="en-ID" sz="1400" dirty="0"/>
              <a:t>- </a:t>
            </a:r>
            <a:r>
              <a:rPr lang="en-ID" sz="1400" dirty="0" err="1"/>
              <a:t>Keamanan</a:t>
            </a:r>
            <a:r>
              <a:rPr lang="en-ID" sz="1400" dirty="0"/>
              <a:t> </a:t>
            </a:r>
            <a:r>
              <a:rPr lang="en-ID" sz="1400" dirty="0" err="1"/>
              <a:t>pagar</a:t>
            </a:r>
            <a:r>
              <a:rPr lang="en-ID" sz="1400" dirty="0"/>
              <a:t> </a:t>
            </a:r>
            <a:r>
              <a:rPr lang="en-ID" sz="1400" dirty="0" err="1"/>
              <a:t>sekolah</a:t>
            </a:r>
            <a:r>
              <a:rPr lang="en-ID" sz="1400" dirty="0"/>
              <a:t> </a:t>
            </a:r>
            <a:r>
              <a:rPr lang="en-ID" sz="1400" dirty="0" err="1"/>
              <a:t>untuk</a:t>
            </a:r>
            <a:r>
              <a:rPr lang="en-ID" sz="1400" dirty="0"/>
              <a:t> </a:t>
            </a:r>
            <a:r>
              <a:rPr lang="en-ID" sz="1400" dirty="0" err="1"/>
              <a:t>menghindari</a:t>
            </a:r>
            <a:r>
              <a:rPr lang="en-ID" sz="1400" dirty="0"/>
              <a:t> murid </a:t>
            </a:r>
            <a:r>
              <a:rPr lang="en-ID" sz="1400" dirty="0" err="1"/>
              <a:t>keluar</a:t>
            </a:r>
            <a:r>
              <a:rPr lang="en-ID" sz="1400" dirty="0"/>
              <a:t> </a:t>
            </a:r>
            <a:r>
              <a:rPr lang="en-ID" sz="1400" dirty="0" err="1"/>
              <a:t>masuk</a:t>
            </a:r>
            <a:r>
              <a:rPr lang="en-ID" sz="1400" dirty="0"/>
              <a:t> Gedung </a:t>
            </a:r>
            <a:r>
              <a:rPr lang="en-ID" sz="1400" dirty="0" err="1"/>
              <a:t>sekolah</a:t>
            </a:r>
            <a:r>
              <a:rPr lang="en-ID" sz="1400" dirty="0"/>
              <a:t> yang </a:t>
            </a:r>
            <a:r>
              <a:rPr lang="en-ID" sz="1400" dirty="0" err="1"/>
              <a:t>membahayakan</a:t>
            </a:r>
            <a:r>
              <a:rPr lang="en-ID" sz="1400" dirty="0"/>
              <a:t> </a:t>
            </a:r>
            <a:r>
              <a:rPr lang="en-ID" sz="1400" dirty="0" err="1"/>
              <a:t>dirinya</a:t>
            </a:r>
            <a:endParaRPr lang="en-ID" sz="1400" dirty="0"/>
          </a:p>
          <a:p>
            <a:pPr marL="0" lvl="0" indent="0" algn="just" rtl="0">
              <a:spcBef>
                <a:spcPts val="0"/>
              </a:spcBef>
              <a:spcAft>
                <a:spcPts val="0"/>
              </a:spcAft>
              <a:buNone/>
            </a:pPr>
            <a:r>
              <a:rPr lang="en-ID" sz="1400" dirty="0"/>
              <a:t>- Halaman </a:t>
            </a:r>
            <a:r>
              <a:rPr lang="en-ID" sz="1400" dirty="0" err="1"/>
              <a:t>masuk</a:t>
            </a:r>
            <a:r>
              <a:rPr lang="en-ID" sz="1400" dirty="0"/>
              <a:t> </a:t>
            </a:r>
            <a:r>
              <a:rPr lang="en-ID" sz="1400" dirty="0" err="1"/>
              <a:t>sekolah</a:t>
            </a:r>
            <a:r>
              <a:rPr lang="en-ID" sz="1400" dirty="0"/>
              <a:t> </a:t>
            </a:r>
            <a:r>
              <a:rPr lang="en-ID" sz="1400" dirty="0" err="1"/>
              <a:t>mudah</a:t>
            </a:r>
            <a:r>
              <a:rPr lang="en-ID" sz="1400" dirty="0"/>
              <a:t> </a:t>
            </a:r>
            <a:r>
              <a:rPr lang="en-ID" sz="1400" dirty="0" err="1"/>
              <a:t>dilewati</a:t>
            </a:r>
            <a:r>
              <a:rPr lang="en-ID" sz="1400" dirty="0"/>
              <a:t> dan </a:t>
            </a:r>
            <a:r>
              <a:rPr lang="en-ID" sz="1400" dirty="0" err="1"/>
              <a:t>tidak</a:t>
            </a:r>
            <a:r>
              <a:rPr lang="en-ID" sz="1400" dirty="0"/>
              <a:t> </a:t>
            </a:r>
            <a:r>
              <a:rPr lang="en-ID" sz="1400" dirty="0" err="1"/>
              <a:t>becek</a:t>
            </a:r>
            <a:r>
              <a:rPr lang="en-ID" sz="1400" dirty="0"/>
              <a:t> </a:t>
            </a:r>
            <a:r>
              <a:rPr lang="en-ID" sz="1400" dirty="0" err="1"/>
              <a:t>saat</a:t>
            </a:r>
            <a:r>
              <a:rPr lang="en-ID" sz="1400" dirty="0"/>
              <a:t> </a:t>
            </a:r>
            <a:r>
              <a:rPr lang="en-ID" sz="1400" dirty="0" err="1"/>
              <a:t>hujan</a:t>
            </a:r>
            <a:r>
              <a:rPr lang="en-ID" sz="1400" dirty="0"/>
              <a:t> </a:t>
            </a:r>
            <a:r>
              <a:rPr lang="en-ID" sz="1400" dirty="0" err="1"/>
              <a:t>ataupun</a:t>
            </a:r>
            <a:r>
              <a:rPr lang="en-ID" sz="1400" dirty="0"/>
              <a:t> </a:t>
            </a:r>
            <a:r>
              <a:rPr lang="en-ID" sz="1400" dirty="0" err="1"/>
              <a:t>berdebu</a:t>
            </a:r>
            <a:r>
              <a:rPr lang="en-ID" sz="1400" dirty="0"/>
              <a:t> </a:t>
            </a:r>
            <a:r>
              <a:rPr lang="en-ID" sz="1400" dirty="0" err="1"/>
              <a:t>saat</a:t>
            </a:r>
            <a:r>
              <a:rPr lang="en-ID" sz="1400" dirty="0"/>
              <a:t> </a:t>
            </a:r>
            <a:r>
              <a:rPr lang="en-ID" sz="1400" dirty="0" err="1"/>
              <a:t>musim</a:t>
            </a:r>
            <a:r>
              <a:rPr lang="en-ID" sz="1400" dirty="0"/>
              <a:t> </a:t>
            </a:r>
            <a:r>
              <a:rPr lang="en-ID" sz="1400" dirty="0" err="1"/>
              <a:t>kemarau</a:t>
            </a:r>
            <a:endParaRPr lang="en-ID" sz="1400" dirty="0"/>
          </a:p>
          <a:p>
            <a:pPr marL="0" lvl="0" indent="0" algn="just" rtl="0">
              <a:spcBef>
                <a:spcPts val="0"/>
              </a:spcBef>
              <a:spcAft>
                <a:spcPts val="0"/>
              </a:spcAft>
              <a:buNone/>
            </a:pPr>
            <a:r>
              <a:rPr lang="en-ID" sz="1400" dirty="0"/>
              <a:t>- </a:t>
            </a:r>
            <a:r>
              <a:rPr lang="en-ID" sz="1400" dirty="0" err="1"/>
              <a:t>Semua</a:t>
            </a:r>
            <a:r>
              <a:rPr lang="en-ID" sz="1400" dirty="0"/>
              <a:t> </a:t>
            </a:r>
            <a:r>
              <a:rPr lang="en-ID" sz="1400" dirty="0" err="1"/>
              <a:t>pintu</a:t>
            </a:r>
            <a:r>
              <a:rPr lang="en-ID" sz="1400" dirty="0"/>
              <a:t> dan </a:t>
            </a:r>
            <a:r>
              <a:rPr lang="en-ID" sz="1400" dirty="0" err="1"/>
              <a:t>jendela</a:t>
            </a:r>
            <a:r>
              <a:rPr lang="en-ID" sz="1400" dirty="0"/>
              <a:t> </a:t>
            </a:r>
            <a:r>
              <a:rPr lang="en-ID" sz="1400" dirty="0" err="1"/>
              <a:t>diatur</a:t>
            </a:r>
            <a:r>
              <a:rPr lang="en-ID" sz="1400" dirty="0"/>
              <a:t> </a:t>
            </a:r>
            <a:r>
              <a:rPr lang="en-ID" sz="1400" dirty="0" err="1"/>
              <a:t>sedemikian</a:t>
            </a:r>
            <a:r>
              <a:rPr lang="en-ID" sz="1400" dirty="0"/>
              <a:t> </a:t>
            </a:r>
            <a:r>
              <a:rPr lang="en-ID" sz="1400" dirty="0" err="1"/>
              <a:t>rupa</a:t>
            </a:r>
            <a:r>
              <a:rPr lang="en-ID" sz="1400" dirty="0"/>
              <a:t> </a:t>
            </a:r>
            <a:r>
              <a:rPr lang="en-ID" sz="1400" dirty="0" err="1"/>
              <a:t>sehingga</a:t>
            </a:r>
            <a:r>
              <a:rPr lang="en-ID" sz="1400" dirty="0"/>
              <a:t> </a:t>
            </a:r>
            <a:r>
              <a:rPr lang="en-ID" sz="1400" dirty="0" err="1"/>
              <a:t>membuka</a:t>
            </a:r>
            <a:r>
              <a:rPr lang="en-ID" sz="1400" dirty="0"/>
              <a:t> </a:t>
            </a:r>
            <a:r>
              <a:rPr lang="en-ID" sz="1400" dirty="0" err="1"/>
              <a:t>ke</a:t>
            </a:r>
            <a:r>
              <a:rPr lang="en-ID" sz="1400" dirty="0"/>
              <a:t> </a:t>
            </a:r>
            <a:r>
              <a:rPr lang="en-ID" sz="1400" dirty="0" err="1"/>
              <a:t>arah</a:t>
            </a:r>
            <a:r>
              <a:rPr lang="en-ID" sz="1400" dirty="0"/>
              <a:t> </a:t>
            </a:r>
            <a:r>
              <a:rPr lang="en-ID" sz="1400" dirty="0" err="1"/>
              <a:t>luar</a:t>
            </a:r>
            <a:r>
              <a:rPr lang="en-ID" sz="1400" dirty="0"/>
              <a:t> </a:t>
            </a:r>
          </a:p>
          <a:p>
            <a:pPr marL="0" lvl="0" indent="0" algn="just" rtl="0">
              <a:spcBef>
                <a:spcPts val="0"/>
              </a:spcBef>
              <a:spcAft>
                <a:spcPts val="0"/>
              </a:spcAft>
              <a:buNone/>
            </a:pPr>
            <a:r>
              <a:rPr lang="en-ID" sz="1400" dirty="0"/>
              <a:t>- </a:t>
            </a:r>
            <a:r>
              <a:rPr lang="en-ID" sz="1400" dirty="0" err="1"/>
              <a:t>Adanya</a:t>
            </a:r>
            <a:r>
              <a:rPr lang="en-ID" sz="1400" dirty="0"/>
              <a:t> </a:t>
            </a:r>
            <a:r>
              <a:rPr lang="en-ID" sz="1400" dirty="0" err="1"/>
              <a:t>tanda</a:t>
            </a:r>
            <a:r>
              <a:rPr lang="en-ID" sz="1400" dirty="0"/>
              <a:t> </a:t>
            </a:r>
            <a:r>
              <a:rPr lang="en-ID" sz="1400" dirty="0" err="1"/>
              <a:t>lalu</a:t>
            </a:r>
            <a:r>
              <a:rPr lang="en-ID" sz="1400" dirty="0"/>
              <a:t> </a:t>
            </a:r>
            <a:r>
              <a:rPr lang="en-ID" sz="1400" dirty="0" err="1"/>
              <a:t>lintas</a:t>
            </a:r>
            <a:r>
              <a:rPr lang="en-ID" sz="1400" dirty="0"/>
              <a:t> </a:t>
            </a:r>
            <a:r>
              <a:rPr lang="en-ID" sz="1400" dirty="0" err="1"/>
              <a:t>khusus</a:t>
            </a:r>
            <a:r>
              <a:rPr lang="en-ID" sz="1400" dirty="0"/>
              <a:t> </a:t>
            </a:r>
            <a:r>
              <a:rPr lang="en-ID" sz="1400" dirty="0" err="1"/>
              <a:t>sebagai</a:t>
            </a:r>
            <a:r>
              <a:rPr lang="en-ID" sz="1400" dirty="0"/>
              <a:t> </a:t>
            </a:r>
            <a:r>
              <a:rPr lang="en-ID" sz="1400" dirty="0" err="1"/>
              <a:t>pemberitahuan</a:t>
            </a:r>
            <a:r>
              <a:rPr lang="en-ID" sz="1400" dirty="0"/>
              <a:t> </a:t>
            </a:r>
            <a:r>
              <a:rPr lang="en-ID" sz="1400" dirty="0" err="1"/>
              <a:t>kepada</a:t>
            </a:r>
            <a:r>
              <a:rPr lang="en-ID" sz="1400" dirty="0"/>
              <a:t> </a:t>
            </a:r>
            <a:r>
              <a:rPr lang="en-ID" sz="1400" dirty="0" err="1"/>
              <a:t>pemakai</a:t>
            </a:r>
            <a:r>
              <a:rPr lang="en-ID" sz="1400" dirty="0"/>
              <a:t> </a:t>
            </a:r>
            <a:r>
              <a:rPr lang="en-ID" sz="1400" dirty="0" err="1"/>
              <a:t>jalan</a:t>
            </a:r>
            <a:r>
              <a:rPr lang="en-ID" sz="1400" dirty="0"/>
              <a:t> agar </a:t>
            </a:r>
            <a:r>
              <a:rPr lang="en-ID" sz="1400" dirty="0" err="1"/>
              <a:t>waspada</a:t>
            </a:r>
            <a:r>
              <a:rPr lang="en-ID" sz="1400" dirty="0"/>
              <a:t> </a:t>
            </a:r>
          </a:p>
          <a:p>
            <a:pPr marL="0" lvl="0" indent="0" algn="just" rtl="0">
              <a:spcBef>
                <a:spcPts val="0"/>
              </a:spcBef>
              <a:spcAft>
                <a:spcPts val="0"/>
              </a:spcAft>
              <a:buNone/>
            </a:pPr>
            <a:r>
              <a:rPr lang="en-ID" sz="1400" dirty="0"/>
              <a:t>- </a:t>
            </a:r>
            <a:r>
              <a:rPr lang="en-ID" sz="1400" dirty="0" err="1"/>
              <a:t>Tersedia</a:t>
            </a:r>
            <a:r>
              <a:rPr lang="en-ID" sz="1400" dirty="0"/>
              <a:t> P3K dan </a:t>
            </a:r>
            <a:r>
              <a:rPr lang="en-ID" sz="1400" dirty="0" err="1"/>
              <a:t>tenaga</a:t>
            </a:r>
            <a:r>
              <a:rPr lang="en-ID" sz="1400" dirty="0"/>
              <a:t> </a:t>
            </a:r>
            <a:r>
              <a:rPr lang="en-ID" sz="1400" dirty="0" err="1"/>
              <a:t>atau</a:t>
            </a:r>
            <a:r>
              <a:rPr lang="en-ID" sz="1400" dirty="0"/>
              <a:t> guru yang </a:t>
            </a:r>
            <a:r>
              <a:rPr lang="en-ID" sz="1400" dirty="0" err="1"/>
              <a:t>terlatih</a:t>
            </a:r>
            <a:r>
              <a:rPr lang="en-ID" sz="1400" dirty="0"/>
              <a:t> di </a:t>
            </a:r>
            <a:r>
              <a:rPr lang="en-ID" sz="1400" dirty="0" err="1"/>
              <a:t>bidang</a:t>
            </a:r>
            <a:r>
              <a:rPr lang="en-ID" sz="1400" dirty="0"/>
              <a:t> P3K</a:t>
            </a:r>
          </a:p>
          <a:p>
            <a:pPr marL="0" lvl="0" indent="0" algn="just" rtl="0">
              <a:spcBef>
                <a:spcPts val="0"/>
              </a:spcBef>
              <a:spcAft>
                <a:spcPts val="0"/>
              </a:spcAft>
              <a:buNone/>
            </a:pPr>
            <a:endParaRPr lang="en-ID" sz="1400" dirty="0"/>
          </a:p>
        </p:txBody>
      </p:sp>
      <p:sp>
        <p:nvSpPr>
          <p:cNvPr id="3" name="Title 2">
            <a:extLst>
              <a:ext uri="{FF2B5EF4-FFF2-40B4-BE49-F238E27FC236}">
                <a16:creationId xmlns:a16="http://schemas.microsoft.com/office/drawing/2014/main" id="{F48EBE4B-8158-4CF5-976D-6140EF19A08D}"/>
              </a:ext>
            </a:extLst>
          </p:cNvPr>
          <p:cNvSpPr txBox="1">
            <a:spLocks/>
          </p:cNvSpPr>
          <p:nvPr/>
        </p:nvSpPr>
        <p:spPr>
          <a:xfrm>
            <a:off x="973496" y="97443"/>
            <a:ext cx="5864100" cy="53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800"/>
              <a:buFont typeface="Fjalla One"/>
              <a:buNone/>
              <a:defRPr sz="2600" b="1"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2pPr>
            <a:lvl3pPr marR="0" lvl="2"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3pPr>
            <a:lvl4pPr marR="0" lvl="3"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4pPr>
            <a:lvl5pPr marR="0" lvl="4"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5pPr>
            <a:lvl6pPr marR="0" lvl="5"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6pPr>
            <a:lvl7pPr marR="0" lvl="6"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7pPr>
            <a:lvl8pPr marR="0" lvl="7"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8pPr>
            <a:lvl9pPr marR="0" lvl="8"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9pPr>
          </a:lstStyle>
          <a:p>
            <a:pPr marL="514350" lvl="0" indent="-514350" algn="ctr" rtl="0">
              <a:spcBef>
                <a:spcPts val="0"/>
              </a:spcBef>
              <a:spcAft>
                <a:spcPts val="0"/>
              </a:spcAft>
              <a:buAutoNum type="arabicPeriod"/>
            </a:pPr>
            <a:r>
              <a:rPr lang="en-ID" sz="2000" dirty="0" err="1"/>
              <a:t>Menciptakan</a:t>
            </a:r>
            <a:r>
              <a:rPr lang="en-ID" sz="2000" dirty="0"/>
              <a:t> </a:t>
            </a:r>
            <a:r>
              <a:rPr lang="en-ID" sz="2000" dirty="0" err="1"/>
              <a:t>lingkungan</a:t>
            </a:r>
            <a:r>
              <a:rPr lang="en-ID" sz="2000" dirty="0"/>
              <a:t> </a:t>
            </a:r>
            <a:r>
              <a:rPr lang="en-ID" sz="2000" dirty="0" err="1"/>
              <a:t>sekolah</a:t>
            </a:r>
            <a:r>
              <a:rPr lang="en-ID" sz="2000" dirty="0"/>
              <a:t> yang </a:t>
            </a:r>
            <a:r>
              <a:rPr lang="en-ID" sz="2000" dirty="0" err="1"/>
              <a:t>sehat</a:t>
            </a:r>
            <a:endParaRPr lang="en-ID" sz="2000" dirty="0"/>
          </a:p>
        </p:txBody>
      </p:sp>
    </p:spTree>
    <p:extLst>
      <p:ext uri="{BB962C8B-B14F-4D97-AF65-F5344CB8AC3E}">
        <p14:creationId xmlns:p14="http://schemas.microsoft.com/office/powerpoint/2010/main" val="218299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6" name="Google Shape;356;p41"/>
          <p:cNvSpPr txBox="1">
            <a:spLocks noGrp="1"/>
          </p:cNvSpPr>
          <p:nvPr>
            <p:ph type="body" idx="1"/>
          </p:nvPr>
        </p:nvSpPr>
        <p:spPr>
          <a:xfrm>
            <a:off x="720000" y="629343"/>
            <a:ext cx="77040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400" dirty="0" err="1"/>
              <a:t>Perlunya</a:t>
            </a:r>
            <a:r>
              <a:rPr lang="en-ID" sz="1400" dirty="0"/>
              <a:t> </a:t>
            </a:r>
            <a:r>
              <a:rPr lang="en-ID" sz="1400" dirty="0" err="1"/>
              <a:t>menanamkan</a:t>
            </a:r>
            <a:r>
              <a:rPr lang="en-ID" sz="1400" dirty="0"/>
              <a:t> </a:t>
            </a:r>
            <a:r>
              <a:rPr lang="en-ID" sz="1400" dirty="0" err="1"/>
              <a:t>kebiasaan</a:t>
            </a:r>
            <a:r>
              <a:rPr lang="en-ID" sz="1400" dirty="0"/>
              <a:t> </a:t>
            </a:r>
            <a:r>
              <a:rPr lang="en-ID" sz="1400" dirty="0" err="1"/>
              <a:t>hidup</a:t>
            </a:r>
            <a:r>
              <a:rPr lang="en-ID" sz="1400" dirty="0"/>
              <a:t> </a:t>
            </a:r>
            <a:r>
              <a:rPr lang="en-ID" sz="1400" dirty="0" err="1"/>
              <a:t>sehat</a:t>
            </a:r>
            <a:r>
              <a:rPr lang="en-ID" sz="1400" dirty="0"/>
              <a:t> agar </a:t>
            </a:r>
            <a:r>
              <a:rPr lang="en-ID" sz="1400" dirty="0" err="1"/>
              <a:t>bertanggungjawab</a:t>
            </a:r>
            <a:r>
              <a:rPr lang="en-ID" sz="1400" dirty="0"/>
              <a:t> </a:t>
            </a:r>
            <a:r>
              <a:rPr lang="en-ID" sz="1400" dirty="0" err="1"/>
              <a:t>terhadap</a:t>
            </a:r>
            <a:r>
              <a:rPr lang="en-ID" sz="1400" dirty="0"/>
              <a:t> </a:t>
            </a:r>
            <a:r>
              <a:rPr lang="en-ID" sz="1400" dirty="0" err="1"/>
              <a:t>kesehatan</a:t>
            </a:r>
            <a:r>
              <a:rPr lang="en-ID" sz="1400" dirty="0"/>
              <a:t> </a:t>
            </a:r>
            <a:r>
              <a:rPr lang="en-ID" sz="1400" dirty="0" err="1"/>
              <a:t>diri</a:t>
            </a:r>
            <a:r>
              <a:rPr lang="en-ID" sz="1400" dirty="0"/>
              <a:t> </a:t>
            </a:r>
            <a:r>
              <a:rPr lang="en-ID" sz="1400" dirty="0" err="1"/>
              <a:t>serta</a:t>
            </a:r>
            <a:r>
              <a:rPr lang="en-ID" sz="1400" dirty="0"/>
              <a:t> </a:t>
            </a:r>
            <a:r>
              <a:rPr lang="en-ID" sz="1400" dirty="0" err="1"/>
              <a:t>lingkungannya</a:t>
            </a:r>
            <a:r>
              <a:rPr lang="en-ID" sz="1400" dirty="0"/>
              <a:t>. </a:t>
            </a:r>
            <a:r>
              <a:rPr lang="en-ID" sz="1400" dirty="0" err="1"/>
              <a:t>Untuk</a:t>
            </a:r>
            <a:r>
              <a:rPr lang="en-ID" sz="1400" dirty="0"/>
              <a:t> </a:t>
            </a:r>
            <a:r>
              <a:rPr lang="en-ID" sz="1400" dirty="0" err="1"/>
              <a:t>mencapai</a:t>
            </a:r>
            <a:r>
              <a:rPr lang="en-ID" sz="1400" dirty="0"/>
              <a:t> </a:t>
            </a:r>
            <a:r>
              <a:rPr lang="en-ID" sz="1400" dirty="0" err="1"/>
              <a:t>tujuan</a:t>
            </a:r>
            <a:r>
              <a:rPr lang="en-ID" sz="1400" dirty="0"/>
              <a:t> </a:t>
            </a:r>
            <a:r>
              <a:rPr lang="en-ID" sz="1400" dirty="0" err="1"/>
              <a:t>tersebut</a:t>
            </a:r>
            <a:r>
              <a:rPr lang="en-ID" sz="1400" dirty="0"/>
              <a:t> </a:t>
            </a:r>
            <a:r>
              <a:rPr lang="en-ID" sz="1400" dirty="0" err="1"/>
              <a:t>melalui</a:t>
            </a:r>
            <a:r>
              <a:rPr lang="en-ID" sz="1400" dirty="0"/>
              <a:t> </a:t>
            </a:r>
            <a:r>
              <a:rPr lang="en-ID" sz="1400" dirty="0" err="1"/>
              <a:t>tahapan</a:t>
            </a:r>
            <a:r>
              <a:rPr lang="en-ID" sz="1400" dirty="0"/>
              <a:t>:</a:t>
            </a:r>
          </a:p>
          <a:p>
            <a:pPr marL="0" lvl="0" indent="0" algn="just" rtl="0">
              <a:spcBef>
                <a:spcPts val="0"/>
              </a:spcBef>
              <a:spcAft>
                <a:spcPts val="0"/>
              </a:spcAft>
              <a:buNone/>
            </a:pPr>
            <a:r>
              <a:rPr lang="en-ID" sz="1400" dirty="0"/>
              <a:t>a. </a:t>
            </a:r>
            <a:r>
              <a:rPr lang="en-ID" sz="1400" dirty="0" err="1"/>
              <a:t>Memberikan</a:t>
            </a:r>
            <a:r>
              <a:rPr lang="en-ID" sz="1400" dirty="0"/>
              <a:t> </a:t>
            </a:r>
            <a:r>
              <a:rPr lang="en-ID" sz="1400" dirty="0" err="1"/>
              <a:t>pengetahuan</a:t>
            </a:r>
            <a:r>
              <a:rPr lang="en-ID" sz="1400" dirty="0"/>
              <a:t> </a:t>
            </a:r>
            <a:r>
              <a:rPr lang="en-ID" sz="1400" dirty="0" err="1"/>
              <a:t>tentang</a:t>
            </a:r>
            <a:r>
              <a:rPr lang="en-ID" sz="1400" dirty="0"/>
              <a:t> </a:t>
            </a:r>
            <a:r>
              <a:rPr lang="en-ID" sz="1400" dirty="0" err="1"/>
              <a:t>prinsip</a:t>
            </a:r>
            <a:r>
              <a:rPr lang="en-ID" sz="1400" dirty="0"/>
              <a:t> </a:t>
            </a:r>
            <a:r>
              <a:rPr lang="en-ID" sz="1400" dirty="0" err="1"/>
              <a:t>dasar</a:t>
            </a:r>
            <a:r>
              <a:rPr lang="en-ID" sz="1400" dirty="0"/>
              <a:t> </a:t>
            </a:r>
            <a:r>
              <a:rPr lang="en-ID" sz="1400" dirty="0" err="1"/>
              <a:t>hidup</a:t>
            </a:r>
            <a:r>
              <a:rPr lang="en-ID" sz="1400" dirty="0"/>
              <a:t> </a:t>
            </a:r>
            <a:r>
              <a:rPr lang="en-ID" sz="1400" dirty="0" err="1"/>
              <a:t>sehat</a:t>
            </a:r>
            <a:endParaRPr lang="en-ID" sz="1400" dirty="0"/>
          </a:p>
          <a:p>
            <a:pPr marL="0" lvl="0" indent="0" algn="just" rtl="0">
              <a:spcBef>
                <a:spcPts val="0"/>
              </a:spcBef>
              <a:spcAft>
                <a:spcPts val="0"/>
              </a:spcAft>
              <a:buNone/>
            </a:pPr>
            <a:r>
              <a:rPr lang="en-ID" sz="1400" dirty="0"/>
              <a:t>b. </a:t>
            </a:r>
            <a:r>
              <a:rPr lang="en-ID" sz="1400" dirty="0" err="1"/>
              <a:t>Menimbulkan</a:t>
            </a:r>
            <a:r>
              <a:rPr lang="en-ID" sz="1400" dirty="0"/>
              <a:t> </a:t>
            </a:r>
            <a:r>
              <a:rPr lang="en-ID" sz="1400" dirty="0" err="1"/>
              <a:t>sikap</a:t>
            </a:r>
            <a:r>
              <a:rPr lang="en-ID" sz="1400" dirty="0"/>
              <a:t> dan </a:t>
            </a:r>
            <a:r>
              <a:rPr lang="en-ID" sz="1400" dirty="0" err="1"/>
              <a:t>perilaku</a:t>
            </a:r>
            <a:r>
              <a:rPr lang="en-ID" sz="1400" dirty="0"/>
              <a:t> </a:t>
            </a:r>
            <a:r>
              <a:rPr lang="en-ID" sz="1400" dirty="0" err="1"/>
              <a:t>hidup</a:t>
            </a:r>
            <a:r>
              <a:rPr lang="en-ID" sz="1400" dirty="0"/>
              <a:t> </a:t>
            </a:r>
            <a:r>
              <a:rPr lang="en-ID" sz="1400" dirty="0" err="1"/>
              <a:t>sehat</a:t>
            </a:r>
            <a:endParaRPr lang="en-ID" sz="1400" dirty="0"/>
          </a:p>
          <a:p>
            <a:pPr marL="0" lvl="0" indent="0" algn="just" rtl="0">
              <a:spcBef>
                <a:spcPts val="0"/>
              </a:spcBef>
              <a:spcAft>
                <a:spcPts val="0"/>
              </a:spcAft>
              <a:buNone/>
            </a:pPr>
            <a:r>
              <a:rPr lang="en-ID" sz="1400" dirty="0"/>
              <a:t>c. </a:t>
            </a:r>
            <a:r>
              <a:rPr lang="en-ID" sz="1400" dirty="0" err="1"/>
              <a:t>Membentuk</a:t>
            </a:r>
            <a:r>
              <a:rPr lang="en-ID" sz="1400" dirty="0"/>
              <a:t> </a:t>
            </a:r>
            <a:r>
              <a:rPr lang="en-ID" sz="1400" dirty="0" err="1"/>
              <a:t>kebiasaan</a:t>
            </a:r>
            <a:r>
              <a:rPr lang="en-ID" sz="1400" dirty="0"/>
              <a:t> </a:t>
            </a:r>
            <a:r>
              <a:rPr lang="en-ID" sz="1400" dirty="0" err="1"/>
              <a:t>hidup</a:t>
            </a:r>
            <a:r>
              <a:rPr lang="en-ID" sz="1400" dirty="0"/>
              <a:t> </a:t>
            </a:r>
            <a:r>
              <a:rPr lang="en-ID" sz="1400" dirty="0" err="1"/>
              <a:t>sehat</a:t>
            </a:r>
            <a:endParaRPr lang="en-ID" sz="1400" dirty="0"/>
          </a:p>
          <a:p>
            <a:pPr marL="0" lvl="0" indent="0" algn="just" rtl="0">
              <a:spcBef>
                <a:spcPts val="0"/>
              </a:spcBef>
              <a:spcAft>
                <a:spcPts val="0"/>
              </a:spcAft>
              <a:buNone/>
            </a:pPr>
            <a:endParaRPr lang="en-ID" sz="1400" dirty="0"/>
          </a:p>
          <a:p>
            <a:pPr marL="0" lvl="0" indent="0" algn="just" rtl="0">
              <a:spcBef>
                <a:spcPts val="0"/>
              </a:spcBef>
              <a:spcAft>
                <a:spcPts val="0"/>
              </a:spcAft>
              <a:buNone/>
            </a:pPr>
            <a:r>
              <a:rPr lang="en-ID" sz="1400" dirty="0"/>
              <a:t>Hal </a:t>
            </a:r>
            <a:r>
              <a:rPr lang="en-ID" sz="1400" dirty="0" err="1"/>
              <a:t>pokok</a:t>
            </a:r>
            <a:r>
              <a:rPr lang="en-ID" sz="1400" dirty="0"/>
              <a:t> </a:t>
            </a:r>
            <a:r>
              <a:rPr lang="en-ID" sz="1400" dirty="0" err="1"/>
              <a:t>sebagai</a:t>
            </a:r>
            <a:r>
              <a:rPr lang="en-ID" sz="1400" dirty="0"/>
              <a:t> </a:t>
            </a:r>
            <a:r>
              <a:rPr lang="en-ID" sz="1400" dirty="0" err="1"/>
              <a:t>dasar</a:t>
            </a:r>
            <a:r>
              <a:rPr lang="en-ID" sz="1400" dirty="0"/>
              <a:t> </a:t>
            </a:r>
            <a:r>
              <a:rPr lang="en-ID" sz="1400" dirty="0" err="1"/>
              <a:t>menanamkan</a:t>
            </a:r>
            <a:r>
              <a:rPr lang="en-ID" sz="1400" dirty="0"/>
              <a:t> </a:t>
            </a:r>
            <a:r>
              <a:rPr lang="en-ID" sz="1400" dirty="0" err="1"/>
              <a:t>perilaku</a:t>
            </a:r>
            <a:r>
              <a:rPr lang="en-ID" sz="1400" dirty="0"/>
              <a:t> </a:t>
            </a:r>
            <a:r>
              <a:rPr lang="en-ID" sz="1400" dirty="0" err="1"/>
              <a:t>atau</a:t>
            </a:r>
            <a:r>
              <a:rPr lang="en-ID" sz="1400" dirty="0"/>
              <a:t> </a:t>
            </a:r>
            <a:r>
              <a:rPr lang="en-ID" sz="1400" dirty="0" err="1"/>
              <a:t>kebiasaan</a:t>
            </a:r>
            <a:r>
              <a:rPr lang="en-ID" sz="1400" dirty="0"/>
              <a:t> </a:t>
            </a:r>
            <a:r>
              <a:rPr lang="en-ID" sz="1400" dirty="0" err="1"/>
              <a:t>hidup</a:t>
            </a:r>
            <a:r>
              <a:rPr lang="en-ID" sz="1400" dirty="0"/>
              <a:t> </a:t>
            </a:r>
            <a:r>
              <a:rPr lang="en-ID" sz="1400" dirty="0" err="1"/>
              <a:t>sehat</a:t>
            </a:r>
            <a:r>
              <a:rPr lang="en-ID" sz="1400" dirty="0"/>
              <a:t> </a:t>
            </a:r>
            <a:r>
              <a:rPr lang="en-ID" sz="1400" dirty="0" err="1"/>
              <a:t>adalah</a:t>
            </a:r>
            <a:r>
              <a:rPr lang="en-ID" sz="1400" dirty="0"/>
              <a:t> </a:t>
            </a:r>
            <a:r>
              <a:rPr lang="en-ID" sz="1400" dirty="0" err="1"/>
              <a:t>sbb</a:t>
            </a:r>
            <a:r>
              <a:rPr lang="en-ID" sz="1400" dirty="0"/>
              <a:t>:</a:t>
            </a:r>
          </a:p>
          <a:p>
            <a:pPr marL="0" lvl="0" indent="0" algn="just" rtl="0">
              <a:spcBef>
                <a:spcPts val="0"/>
              </a:spcBef>
              <a:spcAft>
                <a:spcPts val="0"/>
              </a:spcAft>
              <a:buNone/>
            </a:pPr>
            <a:r>
              <a:rPr lang="en-ID" sz="1400" dirty="0"/>
              <a:t>a. </a:t>
            </a:r>
            <a:r>
              <a:rPr lang="en-ID" sz="1400" dirty="0" err="1"/>
              <a:t>Kebersihan</a:t>
            </a:r>
            <a:r>
              <a:rPr lang="en-ID" sz="1400" dirty="0"/>
              <a:t> </a:t>
            </a:r>
            <a:r>
              <a:rPr lang="en-ID" sz="1400" dirty="0" err="1"/>
              <a:t>perorangan</a:t>
            </a:r>
            <a:r>
              <a:rPr lang="en-ID" sz="1400" dirty="0"/>
              <a:t> dan </a:t>
            </a:r>
            <a:r>
              <a:rPr lang="en-ID" sz="1400" dirty="0" err="1"/>
              <a:t>lingkungan</a:t>
            </a:r>
            <a:endParaRPr lang="en-ID" sz="1400" dirty="0"/>
          </a:p>
          <a:p>
            <a:pPr marL="0" lvl="0" indent="0" algn="just" rtl="0">
              <a:spcBef>
                <a:spcPts val="0"/>
              </a:spcBef>
              <a:spcAft>
                <a:spcPts val="0"/>
              </a:spcAft>
              <a:buNone/>
            </a:pPr>
            <a:r>
              <a:rPr lang="en-ID" sz="1400" dirty="0"/>
              <a:t>b. </a:t>
            </a:r>
            <a:r>
              <a:rPr lang="en-ID" sz="1400" dirty="0" err="1"/>
              <a:t>Pencegahan</a:t>
            </a:r>
            <a:r>
              <a:rPr lang="en-ID" sz="1400" dirty="0"/>
              <a:t> dan </a:t>
            </a:r>
            <a:r>
              <a:rPr lang="en-ID" sz="1400" dirty="0" err="1"/>
              <a:t>pemberantasan</a:t>
            </a:r>
            <a:r>
              <a:rPr lang="en-ID" sz="1400" dirty="0"/>
              <a:t> </a:t>
            </a:r>
            <a:r>
              <a:rPr lang="en-ID" sz="1400" dirty="0" err="1"/>
              <a:t>penyakit</a:t>
            </a:r>
            <a:r>
              <a:rPr lang="en-ID" sz="1400" dirty="0"/>
              <a:t> </a:t>
            </a:r>
            <a:r>
              <a:rPr lang="en-ID" sz="1400" dirty="0" err="1"/>
              <a:t>menular</a:t>
            </a:r>
            <a:r>
              <a:rPr lang="en-ID" sz="1400" dirty="0"/>
              <a:t>, </a:t>
            </a:r>
            <a:r>
              <a:rPr lang="en-ID" sz="1400" dirty="0" err="1"/>
              <a:t>dengan</a:t>
            </a:r>
            <a:r>
              <a:rPr lang="en-ID" sz="1400" dirty="0"/>
              <a:t> </a:t>
            </a:r>
            <a:r>
              <a:rPr lang="en-ID" sz="1400" dirty="0" err="1"/>
              <a:t>cara</a:t>
            </a:r>
            <a:r>
              <a:rPr lang="en-ID" sz="1400" dirty="0"/>
              <a:t>: </a:t>
            </a:r>
            <a:r>
              <a:rPr lang="en-ID" sz="1400" dirty="0" err="1"/>
              <a:t>hidup</a:t>
            </a:r>
            <a:r>
              <a:rPr lang="en-ID" sz="1400" dirty="0"/>
              <a:t> </a:t>
            </a:r>
            <a:r>
              <a:rPr lang="en-ID" sz="1400" dirty="0" err="1"/>
              <a:t>bersih</a:t>
            </a:r>
            <a:r>
              <a:rPr lang="en-ID" sz="1400" dirty="0"/>
              <a:t>, </a:t>
            </a:r>
            <a:r>
              <a:rPr lang="en-ID" sz="1400" dirty="0" err="1"/>
              <a:t>imunisasi</a:t>
            </a:r>
            <a:r>
              <a:rPr lang="en-ID" sz="1400" dirty="0"/>
              <a:t>, </a:t>
            </a:r>
            <a:r>
              <a:rPr lang="en-ID" sz="1400" dirty="0" err="1"/>
              <a:t>pemberantasan</a:t>
            </a:r>
            <a:r>
              <a:rPr lang="en-ID" sz="1400" dirty="0"/>
              <a:t> </a:t>
            </a:r>
            <a:r>
              <a:rPr lang="en-ID" sz="1400" dirty="0" err="1"/>
              <a:t>binatang</a:t>
            </a:r>
            <a:r>
              <a:rPr lang="en-ID" sz="1400" dirty="0"/>
              <a:t> yang </a:t>
            </a:r>
            <a:r>
              <a:rPr lang="en-ID" sz="1400" dirty="0" err="1"/>
              <a:t>menularkan</a:t>
            </a:r>
            <a:r>
              <a:rPr lang="en-ID" sz="1400" dirty="0"/>
              <a:t> </a:t>
            </a:r>
            <a:r>
              <a:rPr lang="en-ID" sz="1400" dirty="0" err="1"/>
              <a:t>penyakit</a:t>
            </a:r>
            <a:r>
              <a:rPr lang="en-ID" sz="1400" dirty="0"/>
              <a:t>, </a:t>
            </a:r>
            <a:r>
              <a:rPr lang="en-ID" sz="1400" dirty="0" err="1"/>
              <a:t>cara</a:t>
            </a:r>
            <a:r>
              <a:rPr lang="en-ID" sz="1400" dirty="0"/>
              <a:t> </a:t>
            </a:r>
            <a:r>
              <a:rPr lang="en-ID" sz="1400" dirty="0" err="1"/>
              <a:t>penularan</a:t>
            </a:r>
            <a:r>
              <a:rPr lang="en-ID" sz="1400" dirty="0"/>
              <a:t> </a:t>
            </a:r>
            <a:r>
              <a:rPr lang="en-ID" sz="1400" dirty="0" err="1"/>
              <a:t>penyakit</a:t>
            </a:r>
            <a:r>
              <a:rPr lang="en-ID" sz="1400" dirty="0"/>
              <a:t>.</a:t>
            </a:r>
          </a:p>
          <a:p>
            <a:pPr marL="0" lvl="0" indent="0" algn="just" rtl="0">
              <a:spcBef>
                <a:spcPts val="0"/>
              </a:spcBef>
              <a:spcAft>
                <a:spcPts val="0"/>
              </a:spcAft>
              <a:buNone/>
            </a:pPr>
            <a:r>
              <a:rPr lang="en-ID" sz="1400" dirty="0"/>
              <a:t>c. </a:t>
            </a:r>
            <a:r>
              <a:rPr lang="en-ID" sz="1400" dirty="0" err="1"/>
              <a:t>Penyakit-penyakit</a:t>
            </a:r>
            <a:r>
              <a:rPr lang="en-ID" sz="1400" dirty="0"/>
              <a:t> </a:t>
            </a:r>
            <a:r>
              <a:rPr lang="en-ID" sz="1400" dirty="0" err="1"/>
              <a:t>tidak</a:t>
            </a:r>
            <a:r>
              <a:rPr lang="en-ID" sz="1400" dirty="0"/>
              <a:t> </a:t>
            </a:r>
            <a:r>
              <a:rPr lang="en-ID" sz="1400" dirty="0" err="1"/>
              <a:t>menular</a:t>
            </a:r>
            <a:endParaRPr lang="en-ID" sz="1400" dirty="0"/>
          </a:p>
          <a:p>
            <a:pPr marL="0" lvl="0" indent="0" algn="just" rtl="0">
              <a:spcBef>
                <a:spcPts val="0"/>
              </a:spcBef>
              <a:spcAft>
                <a:spcPts val="0"/>
              </a:spcAft>
              <a:buNone/>
            </a:pPr>
            <a:r>
              <a:rPr lang="en-ID" sz="1400" dirty="0"/>
              <a:t>d. </a:t>
            </a:r>
            <a:r>
              <a:rPr lang="en-ID" sz="1400" dirty="0" err="1"/>
              <a:t>Gizi</a:t>
            </a:r>
            <a:r>
              <a:rPr lang="en-ID" sz="1400" dirty="0"/>
              <a:t> : </a:t>
            </a:r>
            <a:r>
              <a:rPr lang="en-ID" sz="1400" dirty="0" err="1"/>
              <a:t>mengenal</a:t>
            </a:r>
            <a:r>
              <a:rPr lang="en-ID" sz="1400" dirty="0"/>
              <a:t> </a:t>
            </a:r>
            <a:r>
              <a:rPr lang="en-ID" sz="1400" dirty="0" err="1"/>
              <a:t>berbagai</a:t>
            </a:r>
            <a:r>
              <a:rPr lang="en-ID" sz="1400" dirty="0"/>
              <a:t> </a:t>
            </a:r>
            <a:r>
              <a:rPr lang="en-ID" sz="1400" dirty="0" err="1"/>
              <a:t>makanan</a:t>
            </a:r>
            <a:r>
              <a:rPr lang="en-ID" sz="1400" dirty="0"/>
              <a:t> </a:t>
            </a:r>
            <a:r>
              <a:rPr lang="en-ID" sz="1400" dirty="0" err="1"/>
              <a:t>bergizi</a:t>
            </a:r>
            <a:r>
              <a:rPr lang="en-ID" sz="1400" dirty="0"/>
              <a:t>, </a:t>
            </a:r>
            <a:r>
              <a:rPr lang="en-ID" sz="1400" dirty="0" err="1"/>
              <a:t>nilai</a:t>
            </a:r>
            <a:r>
              <a:rPr lang="en-ID" sz="1400" dirty="0"/>
              <a:t> </a:t>
            </a:r>
            <a:r>
              <a:rPr lang="en-ID" sz="1400" dirty="0" err="1"/>
              <a:t>gizi</a:t>
            </a:r>
            <a:r>
              <a:rPr lang="en-ID" sz="1400" dirty="0"/>
              <a:t> pada </a:t>
            </a:r>
            <a:r>
              <a:rPr lang="en-ID" sz="1400" dirty="0" err="1"/>
              <a:t>makanan</a:t>
            </a:r>
            <a:r>
              <a:rPr lang="en-ID" sz="1400" dirty="0"/>
              <a:t>, </a:t>
            </a:r>
            <a:r>
              <a:rPr lang="en-ID" sz="1400" dirty="0" err="1"/>
              <a:t>memilihmakanan</a:t>
            </a:r>
            <a:r>
              <a:rPr lang="en-ID" sz="1400" dirty="0"/>
              <a:t> yang </a:t>
            </a:r>
            <a:r>
              <a:rPr lang="en-ID" sz="1400" dirty="0" err="1"/>
              <a:t>bergizi</a:t>
            </a:r>
            <a:r>
              <a:rPr lang="en-ID" sz="1400" dirty="0"/>
              <a:t>, </a:t>
            </a:r>
            <a:r>
              <a:rPr lang="en-ID" sz="1400" dirty="0" err="1"/>
              <a:t>kebersihan</a:t>
            </a:r>
            <a:r>
              <a:rPr lang="en-ID" sz="1400" dirty="0"/>
              <a:t> </a:t>
            </a:r>
            <a:r>
              <a:rPr lang="en-ID" sz="1400" dirty="0" err="1"/>
              <a:t>makanan</a:t>
            </a:r>
            <a:r>
              <a:rPr lang="en-ID" sz="1400" dirty="0"/>
              <a:t>, </a:t>
            </a:r>
            <a:r>
              <a:rPr lang="en-ID" sz="1400" dirty="0" err="1"/>
              <a:t>penyakit</a:t>
            </a:r>
            <a:r>
              <a:rPr lang="en-ID" sz="1400" dirty="0"/>
              <a:t> </a:t>
            </a:r>
            <a:r>
              <a:rPr lang="en-ID" sz="1400" dirty="0" err="1"/>
              <a:t>akibat</a:t>
            </a:r>
            <a:r>
              <a:rPr lang="en-ID" sz="1400" dirty="0"/>
              <a:t> </a:t>
            </a:r>
            <a:r>
              <a:rPr lang="en-ID" sz="1400" dirty="0" err="1"/>
              <a:t>kekurangan</a:t>
            </a:r>
            <a:r>
              <a:rPr lang="en-ID" sz="1400" dirty="0"/>
              <a:t> </a:t>
            </a:r>
            <a:r>
              <a:rPr lang="en-ID" sz="1400" dirty="0" err="1"/>
              <a:t>atau</a:t>
            </a:r>
            <a:r>
              <a:rPr lang="en-ID" sz="1400" dirty="0"/>
              <a:t> </a:t>
            </a:r>
            <a:r>
              <a:rPr lang="en-ID" sz="1400" dirty="0" err="1"/>
              <a:t>kelebihan</a:t>
            </a:r>
            <a:r>
              <a:rPr lang="en-ID" sz="1400" dirty="0"/>
              <a:t> </a:t>
            </a:r>
            <a:r>
              <a:rPr lang="en-ID" sz="1400" dirty="0" err="1"/>
              <a:t>gizi</a:t>
            </a:r>
            <a:r>
              <a:rPr lang="en-ID" sz="1400" dirty="0"/>
              <a:t>.</a:t>
            </a:r>
          </a:p>
          <a:p>
            <a:pPr marL="0" lvl="0" indent="0" algn="just" rtl="0">
              <a:spcBef>
                <a:spcPts val="0"/>
              </a:spcBef>
              <a:spcAft>
                <a:spcPts val="0"/>
              </a:spcAft>
              <a:buNone/>
            </a:pPr>
            <a:r>
              <a:rPr lang="en-ID" sz="1400" dirty="0"/>
              <a:t>e. </a:t>
            </a:r>
            <a:r>
              <a:rPr lang="en-ID" sz="1400" dirty="0" err="1"/>
              <a:t>Pencegahan</a:t>
            </a:r>
            <a:r>
              <a:rPr lang="en-ID" sz="1400" dirty="0"/>
              <a:t> </a:t>
            </a:r>
            <a:r>
              <a:rPr lang="en-ID" sz="1400" dirty="0" err="1"/>
              <a:t>kecelakaan</a:t>
            </a:r>
            <a:r>
              <a:rPr lang="en-ID" sz="1400" dirty="0"/>
              <a:t> </a:t>
            </a:r>
            <a:r>
              <a:rPr lang="en-ID" sz="1400" dirty="0" err="1"/>
              <a:t>atau</a:t>
            </a:r>
            <a:r>
              <a:rPr lang="en-ID" sz="1400" dirty="0"/>
              <a:t> </a:t>
            </a:r>
            <a:r>
              <a:rPr lang="en-ID" sz="1400" dirty="0" err="1"/>
              <a:t>keamanan</a:t>
            </a:r>
            <a:r>
              <a:rPr lang="en-ID" sz="1400" dirty="0"/>
              <a:t> </a:t>
            </a:r>
            <a:r>
              <a:rPr lang="en-ID" sz="1400" dirty="0" err="1"/>
              <a:t>diri</a:t>
            </a:r>
            <a:endParaRPr lang="en-ID" sz="1400" dirty="0"/>
          </a:p>
          <a:p>
            <a:pPr marL="0" lvl="0" indent="0" algn="just" rtl="0">
              <a:spcBef>
                <a:spcPts val="0"/>
              </a:spcBef>
              <a:spcAft>
                <a:spcPts val="0"/>
              </a:spcAft>
              <a:buNone/>
            </a:pPr>
            <a:r>
              <a:rPr lang="en-ID" sz="1400" dirty="0"/>
              <a:t>f. </a:t>
            </a:r>
            <a:r>
              <a:rPr lang="en-ID" sz="1400" dirty="0" err="1"/>
              <a:t>Mengenal</a:t>
            </a:r>
            <a:r>
              <a:rPr lang="en-ID" sz="1400" dirty="0"/>
              <a:t> </a:t>
            </a:r>
            <a:r>
              <a:rPr lang="en-ID" sz="1400" dirty="0" err="1"/>
              <a:t>fasilitas</a:t>
            </a:r>
            <a:r>
              <a:rPr lang="en-ID" sz="1400" dirty="0"/>
              <a:t> </a:t>
            </a:r>
            <a:r>
              <a:rPr lang="en-ID" sz="1400" dirty="0" err="1"/>
              <a:t>kesehatan</a:t>
            </a:r>
            <a:r>
              <a:rPr lang="en-ID" sz="1400" dirty="0"/>
              <a:t> yang professional</a:t>
            </a:r>
          </a:p>
        </p:txBody>
      </p:sp>
      <p:sp>
        <p:nvSpPr>
          <p:cNvPr id="3" name="Title 2">
            <a:extLst>
              <a:ext uri="{FF2B5EF4-FFF2-40B4-BE49-F238E27FC236}">
                <a16:creationId xmlns:a16="http://schemas.microsoft.com/office/drawing/2014/main" id="{F48EBE4B-8158-4CF5-976D-6140EF19A08D}"/>
              </a:ext>
            </a:extLst>
          </p:cNvPr>
          <p:cNvSpPr txBox="1">
            <a:spLocks/>
          </p:cNvSpPr>
          <p:nvPr/>
        </p:nvSpPr>
        <p:spPr>
          <a:xfrm>
            <a:off x="973496" y="97443"/>
            <a:ext cx="5864100" cy="53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800"/>
              <a:buFont typeface="Fjalla One"/>
              <a:buNone/>
              <a:defRPr sz="2600" b="1"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2pPr>
            <a:lvl3pPr marR="0" lvl="2"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3pPr>
            <a:lvl4pPr marR="0" lvl="3"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4pPr>
            <a:lvl5pPr marR="0" lvl="4"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5pPr>
            <a:lvl6pPr marR="0" lvl="5"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6pPr>
            <a:lvl7pPr marR="0" lvl="6"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7pPr>
            <a:lvl8pPr marR="0" lvl="7"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8pPr>
            <a:lvl9pPr marR="0" lvl="8"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9pPr>
          </a:lstStyle>
          <a:p>
            <a:pPr lvl="0" algn="ctr" rtl="0">
              <a:spcBef>
                <a:spcPts val="0"/>
              </a:spcBef>
              <a:spcAft>
                <a:spcPts val="0"/>
              </a:spcAft>
            </a:pPr>
            <a:r>
              <a:rPr lang="en-ID" sz="2000" dirty="0"/>
              <a:t>2. Pendidikan </a:t>
            </a:r>
            <a:r>
              <a:rPr lang="en-ID" sz="2000" dirty="0" err="1"/>
              <a:t>kesehatan</a:t>
            </a:r>
            <a:endParaRPr lang="en-ID" sz="2000" dirty="0"/>
          </a:p>
        </p:txBody>
      </p:sp>
    </p:spTree>
    <p:extLst>
      <p:ext uri="{BB962C8B-B14F-4D97-AF65-F5344CB8AC3E}">
        <p14:creationId xmlns:p14="http://schemas.microsoft.com/office/powerpoint/2010/main" val="313520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6" name="Google Shape;356;p41"/>
          <p:cNvSpPr txBox="1">
            <a:spLocks noGrp="1"/>
          </p:cNvSpPr>
          <p:nvPr>
            <p:ph type="body" idx="1"/>
          </p:nvPr>
        </p:nvSpPr>
        <p:spPr>
          <a:xfrm>
            <a:off x="720000" y="863550"/>
            <a:ext cx="77040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400" dirty="0"/>
              <a:t>a. </a:t>
            </a:r>
            <a:r>
              <a:rPr lang="en-ID" sz="1400" dirty="0" err="1"/>
              <a:t>Pemeriksaan</a:t>
            </a:r>
            <a:r>
              <a:rPr lang="en-ID" sz="1400" dirty="0"/>
              <a:t> </a:t>
            </a:r>
            <a:r>
              <a:rPr lang="en-ID" sz="1400" dirty="0" err="1"/>
              <a:t>kesehatan</a:t>
            </a:r>
            <a:r>
              <a:rPr lang="en-ID" sz="1400" dirty="0"/>
              <a:t> </a:t>
            </a:r>
            <a:r>
              <a:rPr lang="en-ID" sz="1400" dirty="0" err="1"/>
              <a:t>secara</a:t>
            </a:r>
            <a:r>
              <a:rPr lang="en-ID" sz="1400" dirty="0"/>
              <a:t> </a:t>
            </a:r>
            <a:r>
              <a:rPr lang="en-ID" sz="1400" dirty="0" err="1"/>
              <a:t>teratur</a:t>
            </a:r>
            <a:r>
              <a:rPr lang="en-ID" sz="1400" dirty="0"/>
              <a:t> : </a:t>
            </a:r>
            <a:r>
              <a:rPr lang="en-ID" sz="1400" dirty="0" err="1"/>
              <a:t>gigi</a:t>
            </a:r>
            <a:r>
              <a:rPr lang="en-ID" sz="1400" dirty="0"/>
              <a:t>, </a:t>
            </a:r>
            <a:r>
              <a:rPr lang="en-ID" sz="1400" dirty="0" err="1"/>
              <a:t>kulit</a:t>
            </a:r>
            <a:r>
              <a:rPr lang="en-ID" sz="1400" dirty="0"/>
              <a:t>, </a:t>
            </a:r>
            <a:r>
              <a:rPr lang="en-ID" sz="1400" dirty="0" err="1"/>
              <a:t>gizi</a:t>
            </a:r>
            <a:r>
              <a:rPr lang="en-ID" sz="1400" dirty="0"/>
              <a:t>, </a:t>
            </a:r>
            <a:r>
              <a:rPr lang="en-ID" sz="1400" dirty="0" err="1"/>
              <a:t>dll</a:t>
            </a:r>
            <a:endParaRPr lang="en-ID" sz="1400" dirty="0"/>
          </a:p>
          <a:p>
            <a:pPr marL="0" lvl="0" indent="0" algn="just" rtl="0">
              <a:spcBef>
                <a:spcPts val="0"/>
              </a:spcBef>
              <a:spcAft>
                <a:spcPts val="0"/>
              </a:spcAft>
              <a:buNone/>
            </a:pPr>
            <a:r>
              <a:rPr lang="en-ID" sz="1400" dirty="0"/>
              <a:t>b. </a:t>
            </a:r>
            <a:r>
              <a:rPr lang="en-ID" sz="1400" dirty="0" err="1"/>
              <a:t>Pemeriksaan</a:t>
            </a:r>
            <a:r>
              <a:rPr lang="en-ID" sz="1400" dirty="0"/>
              <a:t> dan </a:t>
            </a:r>
            <a:r>
              <a:rPr lang="en-ID" sz="1400" dirty="0" err="1"/>
              <a:t>pengawasan</a:t>
            </a:r>
            <a:r>
              <a:rPr lang="en-ID" sz="1400" dirty="0"/>
              <a:t> </a:t>
            </a:r>
            <a:r>
              <a:rPr lang="en-ID" sz="1400" dirty="0" err="1"/>
              <a:t>kebersihan</a:t>
            </a:r>
            <a:endParaRPr lang="en-ID" sz="1400" dirty="0"/>
          </a:p>
          <a:p>
            <a:pPr marL="0" lvl="0" indent="0" algn="just" rtl="0">
              <a:spcBef>
                <a:spcPts val="0"/>
              </a:spcBef>
              <a:spcAft>
                <a:spcPts val="0"/>
              </a:spcAft>
              <a:buNone/>
            </a:pPr>
            <a:r>
              <a:rPr lang="en-ID" sz="1400" dirty="0"/>
              <a:t>c. Usaha-</a:t>
            </a:r>
            <a:r>
              <a:rPr lang="en-ID" sz="1400" dirty="0" err="1"/>
              <a:t>usaha</a:t>
            </a:r>
            <a:r>
              <a:rPr lang="en-ID" sz="1400" dirty="0"/>
              <a:t> </a:t>
            </a:r>
            <a:r>
              <a:rPr lang="en-ID" sz="1400" dirty="0" err="1"/>
              <a:t>pencegahan</a:t>
            </a:r>
            <a:r>
              <a:rPr lang="en-ID" sz="1400" dirty="0"/>
              <a:t> dan </a:t>
            </a:r>
            <a:r>
              <a:rPr lang="en-ID" sz="1400" dirty="0" err="1"/>
              <a:t>pemberantasan</a:t>
            </a:r>
            <a:r>
              <a:rPr lang="en-ID" sz="1400" dirty="0"/>
              <a:t> </a:t>
            </a:r>
            <a:r>
              <a:rPr lang="en-ID" sz="1400" dirty="0" err="1"/>
              <a:t>penyakit</a:t>
            </a:r>
            <a:r>
              <a:rPr lang="en-ID" sz="1400" dirty="0"/>
              <a:t> </a:t>
            </a:r>
            <a:r>
              <a:rPr lang="en-ID" sz="1400" dirty="0" err="1"/>
              <a:t>menular</a:t>
            </a:r>
            <a:r>
              <a:rPr lang="en-ID" sz="1400" dirty="0"/>
              <a:t>, </a:t>
            </a:r>
            <a:r>
              <a:rPr lang="en-ID" sz="1400" dirty="0" err="1"/>
              <a:t>seperti</a:t>
            </a:r>
            <a:r>
              <a:rPr lang="en-ID" sz="1400" dirty="0"/>
              <a:t> </a:t>
            </a:r>
            <a:r>
              <a:rPr lang="en-ID" sz="1400" dirty="0" err="1"/>
              <a:t>imunisasi</a:t>
            </a:r>
            <a:endParaRPr lang="en-ID" sz="1400" dirty="0"/>
          </a:p>
          <a:p>
            <a:pPr marL="0" lvl="0" indent="0" algn="just" rtl="0">
              <a:spcBef>
                <a:spcPts val="0"/>
              </a:spcBef>
              <a:spcAft>
                <a:spcPts val="0"/>
              </a:spcAft>
              <a:buNone/>
            </a:pPr>
            <a:r>
              <a:rPr lang="en-ID" sz="1400" dirty="0"/>
              <a:t>d. Usaha </a:t>
            </a:r>
            <a:r>
              <a:rPr lang="en-ID" sz="1400" dirty="0" err="1"/>
              <a:t>perbaikan</a:t>
            </a:r>
            <a:r>
              <a:rPr lang="en-ID" sz="1400" dirty="0"/>
              <a:t> </a:t>
            </a:r>
            <a:r>
              <a:rPr lang="en-ID" sz="1400" dirty="0" err="1"/>
              <a:t>gizi</a:t>
            </a:r>
            <a:endParaRPr lang="en-ID" sz="1400" dirty="0"/>
          </a:p>
          <a:p>
            <a:pPr marL="0" lvl="0" indent="0" algn="just" rtl="0">
              <a:spcBef>
                <a:spcPts val="0"/>
              </a:spcBef>
              <a:spcAft>
                <a:spcPts val="0"/>
              </a:spcAft>
              <a:buNone/>
            </a:pPr>
            <a:r>
              <a:rPr lang="en-ID" sz="1400" dirty="0"/>
              <a:t>e. Usaha </a:t>
            </a:r>
            <a:r>
              <a:rPr lang="en-ID" sz="1400" dirty="0" err="1"/>
              <a:t>kesehatan</a:t>
            </a:r>
            <a:r>
              <a:rPr lang="en-ID" sz="1400" dirty="0"/>
              <a:t> </a:t>
            </a:r>
            <a:r>
              <a:rPr lang="en-ID" sz="1400" dirty="0" err="1"/>
              <a:t>gigi</a:t>
            </a:r>
            <a:r>
              <a:rPr lang="en-ID" sz="1400" dirty="0"/>
              <a:t> </a:t>
            </a:r>
            <a:r>
              <a:rPr lang="en-ID" sz="1400" dirty="0" err="1"/>
              <a:t>sekolah</a:t>
            </a:r>
            <a:endParaRPr lang="en-ID" sz="1400" dirty="0"/>
          </a:p>
          <a:p>
            <a:pPr marL="0" lvl="0" indent="0" algn="just" rtl="0">
              <a:spcBef>
                <a:spcPts val="0"/>
              </a:spcBef>
              <a:spcAft>
                <a:spcPts val="0"/>
              </a:spcAft>
              <a:buNone/>
            </a:pPr>
            <a:r>
              <a:rPr lang="en-ID" sz="1400" dirty="0"/>
              <a:t>f. </a:t>
            </a:r>
            <a:r>
              <a:rPr lang="en-ID" sz="1400" dirty="0" err="1"/>
              <a:t>Mengenal</a:t>
            </a:r>
            <a:r>
              <a:rPr lang="en-ID" sz="1400" dirty="0"/>
              <a:t> </a:t>
            </a:r>
            <a:r>
              <a:rPr lang="en-ID" sz="1400" dirty="0" err="1"/>
              <a:t>kelainan</a:t>
            </a:r>
            <a:r>
              <a:rPr lang="en-ID" sz="1400" dirty="0"/>
              <a:t> - </a:t>
            </a:r>
            <a:r>
              <a:rPr lang="en-ID" sz="1400" dirty="0" err="1"/>
              <a:t>kelainan</a:t>
            </a:r>
            <a:r>
              <a:rPr lang="en-ID" sz="1400" dirty="0"/>
              <a:t> yang </a:t>
            </a:r>
            <a:r>
              <a:rPr lang="en-ID" sz="1400" dirty="0" err="1"/>
              <a:t>mempengaruhi</a:t>
            </a:r>
            <a:r>
              <a:rPr lang="en-ID" sz="1400" dirty="0"/>
              <a:t> </a:t>
            </a:r>
            <a:r>
              <a:rPr lang="en-ID" sz="1400" dirty="0" err="1"/>
              <a:t>pertumbuhan</a:t>
            </a:r>
            <a:r>
              <a:rPr lang="en-ID" sz="1400" dirty="0"/>
              <a:t> </a:t>
            </a:r>
            <a:r>
              <a:rPr lang="en-ID" sz="1400" dirty="0" err="1"/>
              <a:t>jasmani</a:t>
            </a:r>
            <a:r>
              <a:rPr lang="en-ID" sz="1400" dirty="0"/>
              <a:t>, </a:t>
            </a:r>
            <a:r>
              <a:rPr lang="en-ID" sz="1400" dirty="0" err="1"/>
              <a:t>rohani</a:t>
            </a:r>
            <a:r>
              <a:rPr lang="en-ID" sz="1400" dirty="0"/>
              <a:t> dan social </a:t>
            </a:r>
            <a:r>
              <a:rPr lang="en-ID" sz="1400" dirty="0" err="1"/>
              <a:t>misalnya</a:t>
            </a:r>
            <a:r>
              <a:rPr lang="en-ID" sz="1400" dirty="0"/>
              <a:t> </a:t>
            </a:r>
            <a:r>
              <a:rPr lang="en-ID" sz="1400" dirty="0" err="1"/>
              <a:t>penimbangan</a:t>
            </a:r>
            <a:r>
              <a:rPr lang="en-ID" sz="1400" dirty="0"/>
              <a:t> BB dan </a:t>
            </a:r>
            <a:r>
              <a:rPr lang="en-ID" sz="1400" dirty="0" err="1"/>
              <a:t>pengukuran</a:t>
            </a:r>
            <a:r>
              <a:rPr lang="en-ID" sz="1400" dirty="0"/>
              <a:t> TB </a:t>
            </a:r>
          </a:p>
          <a:p>
            <a:pPr marL="0" lvl="0" indent="0" algn="just" rtl="0">
              <a:spcBef>
                <a:spcPts val="0"/>
              </a:spcBef>
              <a:spcAft>
                <a:spcPts val="0"/>
              </a:spcAft>
              <a:buNone/>
            </a:pPr>
            <a:r>
              <a:rPr lang="en-ID" sz="1400" dirty="0"/>
              <a:t>g. </a:t>
            </a:r>
            <a:r>
              <a:rPr lang="en-ID" sz="1400" dirty="0" err="1"/>
              <a:t>Mengirimkan</a:t>
            </a:r>
            <a:r>
              <a:rPr lang="en-ID" sz="1400" dirty="0"/>
              <a:t> murid yang </a:t>
            </a:r>
            <a:r>
              <a:rPr lang="en-ID" sz="1400" dirty="0" err="1"/>
              <a:t>memerlukan</a:t>
            </a:r>
            <a:r>
              <a:rPr lang="en-ID" sz="1400" dirty="0"/>
              <a:t> </a:t>
            </a:r>
            <a:r>
              <a:rPr lang="en-ID" sz="1400" dirty="0" err="1"/>
              <a:t>perawatan</a:t>
            </a:r>
            <a:r>
              <a:rPr lang="en-ID" sz="1400" dirty="0"/>
              <a:t> </a:t>
            </a:r>
            <a:r>
              <a:rPr lang="en-ID" sz="1400" dirty="0" err="1"/>
              <a:t>khusus</a:t>
            </a:r>
            <a:r>
              <a:rPr lang="en-ID" sz="1400" dirty="0"/>
              <a:t> </a:t>
            </a:r>
            <a:r>
              <a:rPr lang="en-ID" sz="1400" dirty="0" err="1"/>
              <a:t>atau</a:t>
            </a:r>
            <a:r>
              <a:rPr lang="en-ID" sz="1400" dirty="0"/>
              <a:t> </a:t>
            </a:r>
            <a:r>
              <a:rPr lang="en-ID" sz="1400" dirty="0" err="1"/>
              <a:t>lanjutan</a:t>
            </a:r>
            <a:r>
              <a:rPr lang="en-ID" sz="1400" dirty="0"/>
              <a:t> </a:t>
            </a:r>
            <a:r>
              <a:rPr lang="en-ID" sz="1400" dirty="0" err="1"/>
              <a:t>ke</a:t>
            </a:r>
            <a:r>
              <a:rPr lang="en-ID" sz="1400" dirty="0"/>
              <a:t> </a:t>
            </a:r>
            <a:r>
              <a:rPr lang="en-ID" sz="1400" dirty="0" err="1"/>
              <a:t>Puskesmas</a:t>
            </a:r>
            <a:r>
              <a:rPr lang="en-ID" sz="1400" dirty="0"/>
              <a:t> </a:t>
            </a:r>
            <a:r>
              <a:rPr lang="en-ID" sz="1400" dirty="0" err="1"/>
              <a:t>atau</a:t>
            </a:r>
            <a:r>
              <a:rPr lang="en-ID" sz="1400" dirty="0"/>
              <a:t> </a:t>
            </a:r>
            <a:r>
              <a:rPr lang="en-ID" sz="1400" dirty="0" err="1"/>
              <a:t>Rumah</a:t>
            </a:r>
            <a:r>
              <a:rPr lang="en-ID" sz="1400" dirty="0"/>
              <a:t> </a:t>
            </a:r>
            <a:r>
              <a:rPr lang="en-ID" sz="1400" dirty="0" err="1"/>
              <a:t>Sakit</a:t>
            </a:r>
            <a:r>
              <a:rPr lang="en-ID" sz="1400" dirty="0"/>
              <a:t> </a:t>
            </a:r>
          </a:p>
          <a:p>
            <a:pPr marL="0" lvl="0" indent="0" algn="just" rtl="0">
              <a:spcBef>
                <a:spcPts val="0"/>
              </a:spcBef>
              <a:spcAft>
                <a:spcPts val="0"/>
              </a:spcAft>
              <a:buNone/>
            </a:pPr>
            <a:r>
              <a:rPr lang="en-ID" sz="1400" dirty="0"/>
              <a:t>h. </a:t>
            </a:r>
            <a:r>
              <a:rPr lang="en-ID" sz="1400" dirty="0" err="1"/>
              <a:t>Pertolongan</a:t>
            </a:r>
            <a:r>
              <a:rPr lang="en-ID" sz="1400" dirty="0"/>
              <a:t> </a:t>
            </a:r>
            <a:r>
              <a:rPr lang="en-ID" sz="1400" dirty="0" err="1"/>
              <a:t>pertama</a:t>
            </a:r>
            <a:r>
              <a:rPr lang="en-ID" sz="1400" dirty="0"/>
              <a:t> pada </a:t>
            </a:r>
            <a:r>
              <a:rPr lang="en-ID" sz="1400" dirty="0" err="1"/>
              <a:t>kecelakaan</a:t>
            </a:r>
            <a:r>
              <a:rPr lang="en-ID" sz="1400" dirty="0"/>
              <a:t> dan </a:t>
            </a:r>
            <a:r>
              <a:rPr lang="en-ID" sz="1400" dirty="0" err="1"/>
              <a:t>pengobatan</a:t>
            </a:r>
            <a:r>
              <a:rPr lang="en-ID" sz="1400" dirty="0"/>
              <a:t> </a:t>
            </a:r>
            <a:r>
              <a:rPr lang="en-ID" sz="1400" dirty="0" err="1"/>
              <a:t>ringan</a:t>
            </a:r>
            <a:r>
              <a:rPr lang="en-ID" sz="1400" dirty="0"/>
              <a:t> </a:t>
            </a:r>
          </a:p>
        </p:txBody>
      </p:sp>
      <p:sp>
        <p:nvSpPr>
          <p:cNvPr id="3" name="Title 2">
            <a:extLst>
              <a:ext uri="{FF2B5EF4-FFF2-40B4-BE49-F238E27FC236}">
                <a16:creationId xmlns:a16="http://schemas.microsoft.com/office/drawing/2014/main" id="{F48EBE4B-8158-4CF5-976D-6140EF19A08D}"/>
              </a:ext>
            </a:extLst>
          </p:cNvPr>
          <p:cNvSpPr txBox="1">
            <a:spLocks/>
          </p:cNvSpPr>
          <p:nvPr/>
        </p:nvSpPr>
        <p:spPr>
          <a:xfrm>
            <a:off x="973496" y="97443"/>
            <a:ext cx="5864100" cy="53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800"/>
              <a:buFont typeface="Fjalla One"/>
              <a:buNone/>
              <a:defRPr sz="2600" b="1"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2pPr>
            <a:lvl3pPr marR="0" lvl="2"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3pPr>
            <a:lvl4pPr marR="0" lvl="3"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4pPr>
            <a:lvl5pPr marR="0" lvl="4"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5pPr>
            <a:lvl6pPr marR="0" lvl="5"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6pPr>
            <a:lvl7pPr marR="0" lvl="6"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7pPr>
            <a:lvl8pPr marR="0" lvl="7"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8pPr>
            <a:lvl9pPr marR="0" lvl="8"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9pPr>
          </a:lstStyle>
          <a:p>
            <a:pPr lvl="0" algn="ctr" rtl="0">
              <a:spcBef>
                <a:spcPts val="0"/>
              </a:spcBef>
              <a:spcAft>
                <a:spcPts val="0"/>
              </a:spcAft>
            </a:pPr>
            <a:r>
              <a:rPr lang="fi-FI" sz="2000" dirty="0"/>
              <a:t>3. Pemeliharaan dan pelayanan kesehatan di sekolah</a:t>
            </a:r>
            <a:endParaRPr lang="en-ID" sz="2000" dirty="0"/>
          </a:p>
        </p:txBody>
      </p:sp>
    </p:spTree>
    <p:extLst>
      <p:ext uri="{BB962C8B-B14F-4D97-AF65-F5344CB8AC3E}">
        <p14:creationId xmlns:p14="http://schemas.microsoft.com/office/powerpoint/2010/main" val="1339023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5"/>
          <p:cNvSpPr/>
          <p:nvPr/>
        </p:nvSpPr>
        <p:spPr>
          <a:xfrm>
            <a:off x="1707375" y="21426"/>
            <a:ext cx="1427700" cy="1427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5"/>
          <p:cNvSpPr/>
          <p:nvPr/>
        </p:nvSpPr>
        <p:spPr>
          <a:xfrm>
            <a:off x="4669625" y="1155975"/>
            <a:ext cx="3220500" cy="3408600"/>
          </a:xfrm>
          <a:prstGeom prst="teardrop">
            <a:avLst>
              <a:gd name="adj" fmla="val 58179"/>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5"/>
          <p:cNvSpPr txBox="1">
            <a:spLocks noGrp="1"/>
          </p:cNvSpPr>
          <p:nvPr>
            <p:ph type="title"/>
          </p:nvPr>
        </p:nvSpPr>
        <p:spPr>
          <a:xfrm>
            <a:off x="551625" y="2287153"/>
            <a:ext cx="3739200" cy="95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UPAYA PROMOSI KESEHATAN</a:t>
            </a:r>
            <a:endParaRPr dirty="0"/>
          </a:p>
        </p:txBody>
      </p:sp>
      <p:sp>
        <p:nvSpPr>
          <p:cNvPr id="421" name="Google Shape;421;p45"/>
          <p:cNvSpPr txBox="1">
            <a:spLocks noGrp="1"/>
          </p:cNvSpPr>
          <p:nvPr>
            <p:ph type="title" idx="2"/>
          </p:nvPr>
        </p:nvSpPr>
        <p:spPr>
          <a:xfrm>
            <a:off x="1892775" y="276490"/>
            <a:ext cx="1056900" cy="106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423" name="Google Shape;423;p45"/>
          <p:cNvSpPr/>
          <p:nvPr/>
        </p:nvSpPr>
        <p:spPr>
          <a:xfrm>
            <a:off x="1078787" y="4183524"/>
            <a:ext cx="3061698" cy="659951"/>
          </a:xfrm>
          <a:prstGeom prst="rect">
            <a:avLst/>
          </a:prstGeom>
        </p:spPr>
        <p:txBody>
          <a:bodyPr>
            <a:prstTxWarp prst="textPlain">
              <a:avLst/>
            </a:prstTxWarp>
          </a:bodyPr>
          <a:lstStyle/>
          <a:p>
            <a:pPr lvl="0" algn="ctr"/>
            <a:r>
              <a:rPr lang="en-US" dirty="0">
                <a:ln w="19050" cap="flat" cmpd="sng">
                  <a:solidFill>
                    <a:schemeClr val="lt1"/>
                  </a:solidFill>
                  <a:prstDash val="solid"/>
                  <a:round/>
                  <a:headEnd type="none" w="sm" len="sm"/>
                  <a:tailEnd type="none" w="sm" len="sm"/>
                </a:ln>
                <a:noFill/>
                <a:latin typeface="Fjalla One"/>
              </a:rPr>
              <a:t>TEMPAT KERJA</a:t>
            </a:r>
            <a:endParaRPr b="0" i="0" dirty="0">
              <a:ln w="19050" cap="flat" cmpd="sng">
                <a:solidFill>
                  <a:schemeClr val="lt1"/>
                </a:solidFill>
                <a:prstDash val="solid"/>
                <a:round/>
                <a:headEnd type="none" w="sm" len="sm"/>
                <a:tailEnd type="none" w="sm" len="sm"/>
              </a:ln>
              <a:noFill/>
              <a:latin typeface="Fjalla One"/>
            </a:endParaRPr>
          </a:p>
        </p:txBody>
      </p:sp>
      <p:grpSp>
        <p:nvGrpSpPr>
          <p:cNvPr id="425" name="Google Shape;425;p45"/>
          <p:cNvGrpSpPr/>
          <p:nvPr/>
        </p:nvGrpSpPr>
        <p:grpSpPr>
          <a:xfrm>
            <a:off x="4517048" y="1291059"/>
            <a:ext cx="1002600" cy="807000"/>
            <a:chOff x="9488173" y="3326084"/>
            <a:chExt cx="1002600" cy="807000"/>
          </a:xfrm>
        </p:grpSpPr>
        <p:sp>
          <p:nvSpPr>
            <p:cNvPr id="426" name="Google Shape;426;p45"/>
            <p:cNvSpPr/>
            <p:nvPr/>
          </p:nvSpPr>
          <p:spPr>
            <a:xfrm rot="-1240717">
              <a:off x="9554500" y="3462466"/>
              <a:ext cx="869945" cy="53423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45"/>
            <p:cNvGrpSpPr/>
            <p:nvPr/>
          </p:nvGrpSpPr>
          <p:grpSpPr>
            <a:xfrm rot="-1258794">
              <a:off x="9624553" y="3518442"/>
              <a:ext cx="729665" cy="422686"/>
              <a:chOff x="2502775" y="2414600"/>
              <a:chExt cx="2761625" cy="1599775"/>
            </a:xfrm>
          </p:grpSpPr>
          <p:grpSp>
            <p:nvGrpSpPr>
              <p:cNvPr id="428" name="Google Shape;428;p45"/>
              <p:cNvGrpSpPr/>
              <p:nvPr/>
            </p:nvGrpSpPr>
            <p:grpSpPr>
              <a:xfrm>
                <a:off x="2502775" y="2414600"/>
                <a:ext cx="2761625" cy="1591450"/>
                <a:chOff x="2511975" y="3452275"/>
                <a:chExt cx="2761625" cy="1591450"/>
              </a:xfrm>
            </p:grpSpPr>
            <p:sp>
              <p:nvSpPr>
                <p:cNvPr id="429" name="Google Shape;429;p45"/>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5"/>
                <p:cNvSpPr/>
                <p:nvPr/>
              </p:nvSpPr>
              <p:spPr>
                <a:xfrm>
                  <a:off x="3090850" y="3452275"/>
                  <a:ext cx="1603875" cy="1591450"/>
                </a:xfrm>
                <a:custGeom>
                  <a:avLst/>
                  <a:gdLst/>
                  <a:ahLst/>
                  <a:cxnLst/>
                  <a:rect l="l" t="t" r="r" b="b"/>
                  <a:pathLst>
                    <a:path w="64155" h="63658" fill="none" extrusionOk="0">
                      <a:moveTo>
                        <a:pt x="64155" y="31829"/>
                      </a:moveTo>
                      <a:cubicBezTo>
                        <a:pt x="64155" y="49394"/>
                        <a:pt x="49792" y="63657"/>
                        <a:pt x="32088" y="63657"/>
                      </a:cubicBezTo>
                      <a:cubicBezTo>
                        <a:pt x="14363" y="63657"/>
                        <a:pt x="1" y="49394"/>
                        <a:pt x="1" y="31829"/>
                      </a:cubicBezTo>
                      <a:cubicBezTo>
                        <a:pt x="1" y="14244"/>
                        <a:pt x="14363" y="1"/>
                        <a:pt x="32088" y="1"/>
                      </a:cubicBezTo>
                      <a:cubicBezTo>
                        <a:pt x="49792" y="1"/>
                        <a:pt x="64155" y="14244"/>
                        <a:pt x="6415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5"/>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5"/>
                <p:cNvSpPr/>
                <p:nvPr/>
              </p:nvSpPr>
              <p:spPr>
                <a:xfrm>
                  <a:off x="2511975" y="3785975"/>
                  <a:ext cx="2761625" cy="923550"/>
                </a:xfrm>
                <a:custGeom>
                  <a:avLst/>
                  <a:gdLst/>
                  <a:ahLst/>
                  <a:cxnLst/>
                  <a:rect l="l" t="t" r="r" b="b"/>
                  <a:pathLst>
                    <a:path w="110465" h="36942" fill="none" extrusionOk="0">
                      <a:moveTo>
                        <a:pt x="110465" y="18481"/>
                      </a:moveTo>
                      <a:cubicBezTo>
                        <a:pt x="110465" y="28666"/>
                        <a:pt x="85738" y="36942"/>
                        <a:pt x="55243" y="36942"/>
                      </a:cubicBezTo>
                      <a:cubicBezTo>
                        <a:pt x="24727" y="36942"/>
                        <a:pt x="1" y="28666"/>
                        <a:pt x="1" y="18481"/>
                      </a:cubicBezTo>
                      <a:cubicBezTo>
                        <a:pt x="1" y="8276"/>
                        <a:pt x="24727" y="1"/>
                        <a:pt x="55243" y="1"/>
                      </a:cubicBezTo>
                      <a:cubicBezTo>
                        <a:pt x="85738" y="1"/>
                        <a:pt x="110465" y="8276"/>
                        <a:pt x="110465" y="18481"/>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5"/>
                <p:cNvSpPr/>
                <p:nvPr/>
              </p:nvSpPr>
              <p:spPr>
                <a:xfrm>
                  <a:off x="2511975" y="4248000"/>
                  <a:ext cx="2761625" cy="25"/>
                </a:xfrm>
                <a:custGeom>
                  <a:avLst/>
                  <a:gdLst/>
                  <a:ahLst/>
                  <a:cxnLst/>
                  <a:rect l="l" t="t" r="r" b="b"/>
                  <a:pathLst>
                    <a:path w="110465" h="1" fill="none" extrusionOk="0">
                      <a:moveTo>
                        <a:pt x="55243" y="0"/>
                      </a:moveTo>
                      <a:lnTo>
                        <a:pt x="110465" y="0"/>
                      </a:lnTo>
                      <a:lnTo>
                        <a:pt x="55243" y="0"/>
                      </a:lnTo>
                      <a:lnTo>
                        <a:pt x="1" y="0"/>
                      </a:ln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4" name="Google Shape;434;p45"/>
              <p:cNvCxnSpPr/>
              <p:nvPr/>
            </p:nvCxnSpPr>
            <p:spPr>
              <a:xfrm>
                <a:off x="3876150" y="2434575"/>
                <a:ext cx="0" cy="1579800"/>
              </a:xfrm>
              <a:prstGeom prst="straightConnector1">
                <a:avLst/>
              </a:prstGeom>
              <a:noFill/>
              <a:ln w="9525" cap="flat" cmpd="sng">
                <a:solidFill>
                  <a:schemeClr val="accent3"/>
                </a:solidFill>
                <a:prstDash val="solid"/>
                <a:round/>
                <a:headEnd type="none" w="med" len="med"/>
                <a:tailEnd type="none" w="med" len="med"/>
              </a:ln>
            </p:spPr>
          </p:cxnSp>
        </p:grpSp>
      </p:grpSp>
      <p:pic>
        <p:nvPicPr>
          <p:cNvPr id="18" name="Google Shape;649;p55">
            <a:extLst>
              <a:ext uri="{FF2B5EF4-FFF2-40B4-BE49-F238E27FC236}">
                <a16:creationId xmlns:a16="http://schemas.microsoft.com/office/drawing/2014/main" id="{E6A7B017-9E2E-4A69-A7AD-B6DBDBE0A845}"/>
              </a:ext>
            </a:extLst>
          </p:cNvPr>
          <p:cNvPicPr preferRelativeResize="0"/>
          <p:nvPr/>
        </p:nvPicPr>
        <p:blipFill rotWithShape="1">
          <a:blip r:embed="rId3">
            <a:alphaModFix/>
          </a:blip>
          <a:srcRect l="19787" r="19775"/>
          <a:stretch/>
        </p:blipFill>
        <p:spPr>
          <a:xfrm>
            <a:off x="4744753" y="1155975"/>
            <a:ext cx="3145372" cy="3300900"/>
          </a:xfrm>
          <a:prstGeom prst="teardrop">
            <a:avLst>
              <a:gd name="adj" fmla="val 49117"/>
            </a:avLst>
          </a:prstGeom>
          <a:noFill/>
          <a:ln w="2857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2433185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0"/>
          <p:cNvSpPr txBox="1">
            <a:spLocks noGrp="1"/>
          </p:cNvSpPr>
          <p:nvPr>
            <p:ph type="body" idx="1"/>
          </p:nvPr>
        </p:nvSpPr>
        <p:spPr>
          <a:xfrm>
            <a:off x="689177" y="1126350"/>
            <a:ext cx="3769500" cy="2301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hlink"/>
              </a:buClr>
              <a:buSzPts val="1100"/>
              <a:buFont typeface="Arial"/>
              <a:buNone/>
            </a:pPr>
            <a:r>
              <a:rPr lang="en-ID" b="0" i="0" dirty="0" err="1">
                <a:solidFill>
                  <a:schemeClr val="accent1">
                    <a:lumMod val="50000"/>
                  </a:schemeClr>
                </a:solidFill>
                <a:effectLst/>
                <a:latin typeface="Work Sans" pitchFamily="2" charset="0"/>
              </a:rPr>
              <a:t>Promosi</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kesehatan</a:t>
            </a:r>
            <a:r>
              <a:rPr lang="en-ID" b="0" i="0" dirty="0">
                <a:solidFill>
                  <a:schemeClr val="accent1">
                    <a:lumMod val="50000"/>
                  </a:schemeClr>
                </a:solidFill>
                <a:effectLst/>
                <a:latin typeface="Work Sans" pitchFamily="2" charset="0"/>
              </a:rPr>
              <a:t> di </a:t>
            </a:r>
            <a:r>
              <a:rPr lang="en-ID" b="0" i="0" dirty="0" err="1">
                <a:solidFill>
                  <a:schemeClr val="accent1">
                    <a:lumMod val="50000"/>
                  </a:schemeClr>
                </a:solidFill>
                <a:effectLst/>
                <a:latin typeface="Work Sans" pitchFamily="2" charset="0"/>
              </a:rPr>
              <a:t>tempat</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kerja</a:t>
            </a:r>
            <a:r>
              <a:rPr lang="en-ID" b="0" i="0" dirty="0">
                <a:solidFill>
                  <a:schemeClr val="accent1">
                    <a:lumMod val="50000"/>
                  </a:schemeClr>
                </a:solidFill>
                <a:effectLst/>
                <a:latin typeface="Work Sans" pitchFamily="2" charset="0"/>
              </a:rPr>
              <a:t> (PKDTK) </a:t>
            </a:r>
            <a:r>
              <a:rPr lang="en-ID" b="0" i="0" dirty="0" err="1">
                <a:solidFill>
                  <a:schemeClr val="accent1">
                    <a:lumMod val="50000"/>
                  </a:schemeClr>
                </a:solidFill>
                <a:effectLst/>
                <a:latin typeface="Work Sans" pitchFamily="2" charset="0"/>
              </a:rPr>
              <a:t>adalah</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suatu</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kegiatan</a:t>
            </a:r>
            <a:r>
              <a:rPr lang="en-ID" b="0" i="0" dirty="0">
                <a:solidFill>
                  <a:schemeClr val="accent1">
                    <a:lumMod val="50000"/>
                  </a:schemeClr>
                </a:solidFill>
                <a:effectLst/>
                <a:latin typeface="Work Sans" pitchFamily="2" charset="0"/>
              </a:rPr>
              <a:t> di </a:t>
            </a:r>
            <a:r>
              <a:rPr lang="en-ID" b="0" i="0" dirty="0" err="1">
                <a:solidFill>
                  <a:schemeClr val="accent1">
                    <a:lumMod val="50000"/>
                  </a:schemeClr>
                </a:solidFill>
                <a:effectLst/>
                <a:latin typeface="Work Sans" pitchFamily="2" charset="0"/>
              </a:rPr>
              <a:t>tempat</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kerja</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untuk</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merancang</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suatu</a:t>
            </a:r>
            <a:r>
              <a:rPr lang="en-ID" b="0" i="0" dirty="0">
                <a:solidFill>
                  <a:schemeClr val="accent1">
                    <a:lumMod val="50000"/>
                  </a:schemeClr>
                </a:solidFill>
                <a:effectLst/>
                <a:latin typeface="Work Sans" pitchFamily="2" charset="0"/>
              </a:rPr>
              <a:t> program </a:t>
            </a:r>
            <a:r>
              <a:rPr lang="en-ID" b="0" i="0" dirty="0" err="1">
                <a:solidFill>
                  <a:schemeClr val="accent1">
                    <a:lumMod val="50000"/>
                  </a:schemeClr>
                </a:solidFill>
                <a:effectLst/>
                <a:latin typeface="Work Sans" pitchFamily="2" charset="0"/>
              </a:rPr>
              <a:t>membantu</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tingkat</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pekerjaan</a:t>
            </a:r>
            <a:r>
              <a:rPr lang="en-ID" b="0" i="0" dirty="0">
                <a:solidFill>
                  <a:schemeClr val="accent1">
                    <a:lumMod val="50000"/>
                  </a:schemeClr>
                </a:solidFill>
                <a:effectLst/>
                <a:latin typeface="Work Sans" pitchFamily="2" charset="0"/>
              </a:rPr>
              <a:t> di </a:t>
            </a:r>
            <a:r>
              <a:rPr lang="en-ID" b="0" i="0" dirty="0" err="1">
                <a:solidFill>
                  <a:schemeClr val="accent1">
                    <a:lumMod val="50000"/>
                  </a:schemeClr>
                </a:solidFill>
                <a:effectLst/>
                <a:latin typeface="Work Sans" pitchFamily="2" charset="0"/>
              </a:rPr>
              <a:t>semua</a:t>
            </a:r>
            <a:r>
              <a:rPr lang="en-ID" b="0" i="0" dirty="0">
                <a:solidFill>
                  <a:schemeClr val="accent1">
                    <a:lumMod val="50000"/>
                  </a:schemeClr>
                </a:solidFill>
                <a:effectLst/>
                <a:latin typeface="Work Sans" pitchFamily="2" charset="0"/>
              </a:rPr>
              <a:t> level, </a:t>
            </a:r>
            <a:r>
              <a:rPr lang="en-ID" b="0" i="0" dirty="0" err="1">
                <a:solidFill>
                  <a:schemeClr val="accent1">
                    <a:lumMod val="50000"/>
                  </a:schemeClr>
                </a:solidFill>
                <a:effectLst/>
                <a:latin typeface="Work Sans" pitchFamily="2" charset="0"/>
              </a:rPr>
              <a:t>meningkatkan</a:t>
            </a:r>
            <a:r>
              <a:rPr lang="en-ID" b="0" i="0" dirty="0">
                <a:solidFill>
                  <a:schemeClr val="accent1">
                    <a:lumMod val="50000"/>
                  </a:schemeClr>
                </a:solidFill>
                <a:effectLst/>
                <a:latin typeface="Work Sans" pitchFamily="2" charset="0"/>
              </a:rPr>
              <a:t> dan </a:t>
            </a:r>
            <a:r>
              <a:rPr lang="en-ID" b="0" i="0" dirty="0" err="1">
                <a:solidFill>
                  <a:schemeClr val="accent1">
                    <a:lumMod val="50000"/>
                  </a:schemeClr>
                </a:solidFill>
                <a:effectLst/>
                <a:latin typeface="Work Sans" pitchFamily="2" charset="0"/>
              </a:rPr>
              <a:t>memperbaiki</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kesehatan</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pekerja</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dengan</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partisipasi</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pekerja</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manajemen</a:t>
            </a:r>
            <a:r>
              <a:rPr lang="en-ID" b="0" i="0" dirty="0">
                <a:solidFill>
                  <a:schemeClr val="accent1">
                    <a:lumMod val="50000"/>
                  </a:schemeClr>
                </a:solidFill>
                <a:effectLst/>
                <a:latin typeface="Work Sans" pitchFamily="2" charset="0"/>
              </a:rPr>
              <a:t> dan stake holder </a:t>
            </a:r>
            <a:r>
              <a:rPr lang="en-ID" b="0" i="0" dirty="0" err="1">
                <a:solidFill>
                  <a:schemeClr val="accent1">
                    <a:lumMod val="50000"/>
                  </a:schemeClr>
                </a:solidFill>
                <a:effectLst/>
                <a:latin typeface="Work Sans" pitchFamily="2" charset="0"/>
              </a:rPr>
              <a:t>lainnya</a:t>
            </a:r>
            <a:r>
              <a:rPr lang="en-ID" b="0" i="0" dirty="0">
                <a:solidFill>
                  <a:schemeClr val="accent1">
                    <a:lumMod val="50000"/>
                  </a:schemeClr>
                </a:solidFill>
                <a:effectLst/>
                <a:latin typeface="Work Sans" pitchFamily="2" charset="0"/>
              </a:rPr>
              <a:t>.</a:t>
            </a:r>
          </a:p>
          <a:p>
            <a:pPr marL="0" lvl="0" indent="0" algn="just" rtl="0">
              <a:spcBef>
                <a:spcPts val="0"/>
              </a:spcBef>
              <a:spcAft>
                <a:spcPts val="0"/>
              </a:spcAft>
              <a:buClr>
                <a:schemeClr val="hlink"/>
              </a:buClr>
              <a:buSzPts val="1100"/>
              <a:buFont typeface="Arial"/>
              <a:buNone/>
            </a:pPr>
            <a:r>
              <a:rPr lang="en-ID" b="0" i="0" dirty="0">
                <a:solidFill>
                  <a:schemeClr val="accent1">
                    <a:lumMod val="50000"/>
                  </a:schemeClr>
                </a:solidFill>
                <a:effectLst/>
                <a:latin typeface="Work Sans" pitchFamily="2" charset="0"/>
              </a:rPr>
              <a:t>PKDTK </a:t>
            </a:r>
            <a:r>
              <a:rPr lang="en-ID" b="0" i="0" dirty="0" err="1">
                <a:solidFill>
                  <a:schemeClr val="accent1">
                    <a:lumMod val="50000"/>
                  </a:schemeClr>
                </a:solidFill>
                <a:effectLst/>
                <a:latin typeface="Work Sans" pitchFamily="2" charset="0"/>
              </a:rPr>
              <a:t>bertujuan</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untuk</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Memberdayakan</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masyarakat</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Menciptakan</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norma</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hidup</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sehat</a:t>
            </a:r>
            <a:r>
              <a:rPr lang="en-ID" b="0" i="0" dirty="0">
                <a:solidFill>
                  <a:schemeClr val="accent1">
                    <a:lumMod val="50000"/>
                  </a:schemeClr>
                </a:solidFill>
                <a:effectLst/>
                <a:latin typeface="Work Sans" pitchFamily="2" charset="0"/>
              </a:rPr>
              <a:t> dan </a:t>
            </a:r>
            <a:r>
              <a:rPr lang="en-ID" b="0" i="0" dirty="0" err="1">
                <a:solidFill>
                  <a:schemeClr val="accent1">
                    <a:lumMod val="50000"/>
                  </a:schemeClr>
                </a:solidFill>
                <a:effectLst/>
                <a:latin typeface="Work Sans" pitchFamily="2" charset="0"/>
              </a:rPr>
              <a:t>produktif</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bagi</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pekerja</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Membangun</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budaya</a:t>
            </a:r>
            <a:r>
              <a:rPr lang="en-ID" b="0" i="0" dirty="0">
                <a:solidFill>
                  <a:schemeClr val="accent1">
                    <a:lumMod val="50000"/>
                  </a:schemeClr>
                </a:solidFill>
                <a:effectLst/>
                <a:latin typeface="Work Sans" pitchFamily="2" charset="0"/>
              </a:rPr>
              <a:t> dan </a:t>
            </a:r>
            <a:r>
              <a:rPr lang="en-ID" b="0" i="0" dirty="0" err="1">
                <a:solidFill>
                  <a:schemeClr val="accent1">
                    <a:lumMod val="50000"/>
                  </a:schemeClr>
                </a:solidFill>
                <a:effectLst/>
                <a:latin typeface="Work Sans" pitchFamily="2" charset="0"/>
              </a:rPr>
              <a:t>perilaku</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sehat</a:t>
            </a:r>
            <a:r>
              <a:rPr lang="en-ID" b="0" i="0" dirty="0">
                <a:solidFill>
                  <a:schemeClr val="accent1">
                    <a:lumMod val="50000"/>
                  </a:schemeClr>
                </a:solidFill>
                <a:effectLst/>
                <a:latin typeface="Work Sans" pitchFamily="2" charset="0"/>
              </a:rPr>
              <a:t> di </a:t>
            </a:r>
            <a:r>
              <a:rPr lang="en-ID" b="0" i="0" dirty="0" err="1">
                <a:solidFill>
                  <a:schemeClr val="accent1">
                    <a:lumMod val="50000"/>
                  </a:schemeClr>
                </a:solidFill>
                <a:effectLst/>
                <a:latin typeface="Work Sans" pitchFamily="2" charset="0"/>
              </a:rPr>
              <a:t>tempat</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kerja</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Mendukung</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perilaku</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kesehatan</a:t>
            </a:r>
            <a:r>
              <a:rPr lang="en-ID" b="0" i="0" dirty="0">
                <a:solidFill>
                  <a:schemeClr val="accent1">
                    <a:lumMod val="50000"/>
                  </a:schemeClr>
                </a:solidFill>
                <a:effectLst/>
                <a:latin typeface="Work Sans" pitchFamily="2" charset="0"/>
              </a:rPr>
              <a:t> </a:t>
            </a:r>
            <a:r>
              <a:rPr lang="en-ID" b="0" i="0" dirty="0" err="1">
                <a:solidFill>
                  <a:schemeClr val="accent1">
                    <a:lumMod val="50000"/>
                  </a:schemeClr>
                </a:solidFill>
                <a:effectLst/>
                <a:latin typeface="Work Sans" pitchFamily="2" charset="0"/>
              </a:rPr>
              <a:t>pekerja</a:t>
            </a:r>
            <a:r>
              <a:rPr lang="en-ID" b="0" i="0" dirty="0">
                <a:solidFill>
                  <a:schemeClr val="accent1">
                    <a:lumMod val="50000"/>
                  </a:schemeClr>
                </a:solidFill>
                <a:effectLst/>
                <a:latin typeface="Work Sans" pitchFamily="2" charset="0"/>
              </a:rPr>
              <a:t> dan </a:t>
            </a:r>
            <a:r>
              <a:rPr lang="en-ID" b="0" i="0" dirty="0" err="1">
                <a:solidFill>
                  <a:schemeClr val="accent1">
                    <a:lumMod val="50000"/>
                  </a:schemeClr>
                </a:solidFill>
                <a:effectLst/>
                <a:latin typeface="Work Sans" pitchFamily="2" charset="0"/>
              </a:rPr>
              <a:t>keluarganya</a:t>
            </a:r>
            <a:r>
              <a:rPr lang="en-ID" b="0" i="0" dirty="0">
                <a:solidFill>
                  <a:schemeClr val="accent1">
                    <a:lumMod val="50000"/>
                  </a:schemeClr>
                </a:solidFill>
                <a:effectLst/>
                <a:latin typeface="Work Sans" pitchFamily="2" charset="0"/>
              </a:rPr>
              <a:t>. </a:t>
            </a:r>
            <a:endParaRPr lang="en-US" dirty="0">
              <a:solidFill>
                <a:schemeClr val="accent1">
                  <a:lumMod val="50000"/>
                </a:schemeClr>
              </a:solidFill>
              <a:latin typeface="Work Sans" pitchFamily="2" charset="0"/>
            </a:endParaRPr>
          </a:p>
        </p:txBody>
      </p:sp>
      <p:sp>
        <p:nvSpPr>
          <p:cNvPr id="520" name="Google Shape;520;p50"/>
          <p:cNvSpPr txBox="1">
            <a:spLocks noGrp="1"/>
          </p:cNvSpPr>
          <p:nvPr>
            <p:ph type="title"/>
          </p:nvPr>
        </p:nvSpPr>
        <p:spPr>
          <a:xfrm>
            <a:off x="0" y="414818"/>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PROMOSI KESEHATAN DI TEMPAT KERJA</a:t>
            </a:r>
            <a:endParaRPr dirty="0"/>
          </a:p>
        </p:txBody>
      </p:sp>
      <p:sp>
        <p:nvSpPr>
          <p:cNvPr id="521" name="Google Shape;521;p50"/>
          <p:cNvSpPr/>
          <p:nvPr/>
        </p:nvSpPr>
        <p:spPr>
          <a:xfrm>
            <a:off x="5108700" y="1126350"/>
            <a:ext cx="3109800" cy="3291600"/>
          </a:xfrm>
          <a:prstGeom prst="teardrop">
            <a:avLst>
              <a:gd name="adj" fmla="val 57655"/>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2" name="Google Shape;522;p50"/>
          <p:cNvPicPr preferRelativeResize="0"/>
          <p:nvPr/>
        </p:nvPicPr>
        <p:blipFill rotWithShape="1">
          <a:blip r:embed="rId3">
            <a:alphaModFix/>
          </a:blip>
          <a:srcRect l="29290" t="33527" r="1366" b="10963"/>
          <a:stretch/>
        </p:blipFill>
        <p:spPr>
          <a:xfrm>
            <a:off x="5167897" y="1175527"/>
            <a:ext cx="2991600" cy="3193200"/>
          </a:xfrm>
          <a:prstGeom prst="teardrop">
            <a:avLst>
              <a:gd name="adj" fmla="val 56961"/>
            </a:avLst>
          </a:prstGeom>
          <a:noFill/>
          <a:ln w="28575" cap="flat" cmpd="sng">
            <a:solidFill>
              <a:schemeClr val="dk2"/>
            </a:solidFill>
            <a:prstDash val="solid"/>
            <a:round/>
            <a:headEnd type="none" w="sm" len="sm"/>
            <a:tailEnd type="none" w="sm" len="sm"/>
          </a:ln>
        </p:spPr>
      </p:pic>
      <p:grpSp>
        <p:nvGrpSpPr>
          <p:cNvPr id="523" name="Google Shape;523;p50"/>
          <p:cNvGrpSpPr/>
          <p:nvPr/>
        </p:nvGrpSpPr>
        <p:grpSpPr>
          <a:xfrm>
            <a:off x="4990923" y="1287659"/>
            <a:ext cx="1002600" cy="807000"/>
            <a:chOff x="9488173" y="3326084"/>
            <a:chExt cx="1002600" cy="807000"/>
          </a:xfrm>
        </p:grpSpPr>
        <p:sp>
          <p:nvSpPr>
            <p:cNvPr id="524" name="Google Shape;524;p50"/>
            <p:cNvSpPr/>
            <p:nvPr/>
          </p:nvSpPr>
          <p:spPr>
            <a:xfrm rot="-1240717">
              <a:off x="9554500" y="3462466"/>
              <a:ext cx="869945" cy="53423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5" name="Google Shape;525;p50"/>
            <p:cNvGrpSpPr/>
            <p:nvPr/>
          </p:nvGrpSpPr>
          <p:grpSpPr>
            <a:xfrm rot="-1258794">
              <a:off x="9624553" y="3518442"/>
              <a:ext cx="729665" cy="422686"/>
              <a:chOff x="2502775" y="2414600"/>
              <a:chExt cx="2761625" cy="1599775"/>
            </a:xfrm>
          </p:grpSpPr>
          <p:grpSp>
            <p:nvGrpSpPr>
              <p:cNvPr id="526" name="Google Shape;526;p50"/>
              <p:cNvGrpSpPr/>
              <p:nvPr/>
            </p:nvGrpSpPr>
            <p:grpSpPr>
              <a:xfrm>
                <a:off x="2502775" y="2414600"/>
                <a:ext cx="2761625" cy="1591450"/>
                <a:chOff x="2511975" y="3452275"/>
                <a:chExt cx="2761625" cy="1591450"/>
              </a:xfrm>
            </p:grpSpPr>
            <p:sp>
              <p:nvSpPr>
                <p:cNvPr id="527" name="Google Shape;527;p50"/>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0"/>
                <p:cNvSpPr/>
                <p:nvPr/>
              </p:nvSpPr>
              <p:spPr>
                <a:xfrm>
                  <a:off x="3090850" y="3452275"/>
                  <a:ext cx="1603875" cy="1591450"/>
                </a:xfrm>
                <a:custGeom>
                  <a:avLst/>
                  <a:gdLst/>
                  <a:ahLst/>
                  <a:cxnLst/>
                  <a:rect l="l" t="t" r="r" b="b"/>
                  <a:pathLst>
                    <a:path w="64155" h="63658" fill="none" extrusionOk="0">
                      <a:moveTo>
                        <a:pt x="64155" y="31829"/>
                      </a:moveTo>
                      <a:cubicBezTo>
                        <a:pt x="64155" y="49394"/>
                        <a:pt x="49792" y="63657"/>
                        <a:pt x="32088" y="63657"/>
                      </a:cubicBezTo>
                      <a:cubicBezTo>
                        <a:pt x="14363" y="63657"/>
                        <a:pt x="1" y="49394"/>
                        <a:pt x="1" y="31829"/>
                      </a:cubicBezTo>
                      <a:cubicBezTo>
                        <a:pt x="1" y="14244"/>
                        <a:pt x="14363" y="1"/>
                        <a:pt x="32088" y="1"/>
                      </a:cubicBezTo>
                      <a:cubicBezTo>
                        <a:pt x="49792" y="1"/>
                        <a:pt x="64155" y="14244"/>
                        <a:pt x="6415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0"/>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0"/>
                <p:cNvSpPr/>
                <p:nvPr/>
              </p:nvSpPr>
              <p:spPr>
                <a:xfrm>
                  <a:off x="2511975" y="3785975"/>
                  <a:ext cx="2761625" cy="923550"/>
                </a:xfrm>
                <a:custGeom>
                  <a:avLst/>
                  <a:gdLst/>
                  <a:ahLst/>
                  <a:cxnLst/>
                  <a:rect l="l" t="t" r="r" b="b"/>
                  <a:pathLst>
                    <a:path w="110465" h="36942" fill="none" extrusionOk="0">
                      <a:moveTo>
                        <a:pt x="110465" y="18481"/>
                      </a:moveTo>
                      <a:cubicBezTo>
                        <a:pt x="110465" y="28666"/>
                        <a:pt x="85738" y="36942"/>
                        <a:pt x="55243" y="36942"/>
                      </a:cubicBezTo>
                      <a:cubicBezTo>
                        <a:pt x="24727" y="36942"/>
                        <a:pt x="1" y="28666"/>
                        <a:pt x="1" y="18481"/>
                      </a:cubicBezTo>
                      <a:cubicBezTo>
                        <a:pt x="1" y="8276"/>
                        <a:pt x="24727" y="1"/>
                        <a:pt x="55243" y="1"/>
                      </a:cubicBezTo>
                      <a:cubicBezTo>
                        <a:pt x="85738" y="1"/>
                        <a:pt x="110465" y="8276"/>
                        <a:pt x="110465" y="18481"/>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0"/>
                <p:cNvSpPr/>
                <p:nvPr/>
              </p:nvSpPr>
              <p:spPr>
                <a:xfrm>
                  <a:off x="2511975" y="4248000"/>
                  <a:ext cx="2761625" cy="25"/>
                </a:xfrm>
                <a:custGeom>
                  <a:avLst/>
                  <a:gdLst/>
                  <a:ahLst/>
                  <a:cxnLst/>
                  <a:rect l="l" t="t" r="r" b="b"/>
                  <a:pathLst>
                    <a:path w="110465" h="1" fill="none" extrusionOk="0">
                      <a:moveTo>
                        <a:pt x="55243" y="0"/>
                      </a:moveTo>
                      <a:lnTo>
                        <a:pt x="110465" y="0"/>
                      </a:lnTo>
                      <a:lnTo>
                        <a:pt x="55243" y="0"/>
                      </a:lnTo>
                      <a:lnTo>
                        <a:pt x="1" y="0"/>
                      </a:ln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32" name="Google Shape;532;p50"/>
              <p:cNvCxnSpPr/>
              <p:nvPr/>
            </p:nvCxnSpPr>
            <p:spPr>
              <a:xfrm>
                <a:off x="3876150" y="2434575"/>
                <a:ext cx="0" cy="1579800"/>
              </a:xfrm>
              <a:prstGeom prst="straightConnector1">
                <a:avLst/>
              </a:prstGeom>
              <a:noFill/>
              <a:ln w="9525" cap="flat" cmpd="sng">
                <a:solidFill>
                  <a:schemeClr val="accent3"/>
                </a:solidFill>
                <a:prstDash val="solid"/>
                <a:round/>
                <a:headEnd type="none" w="med" len="med"/>
                <a:tailEnd type="none" w="med" len="med"/>
              </a:ln>
            </p:spPr>
          </p:cxn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SASARAN PKDTK</a:t>
            </a:r>
            <a:endParaRPr dirty="0"/>
          </a:p>
        </p:txBody>
      </p:sp>
      <p:sp>
        <p:nvSpPr>
          <p:cNvPr id="492" name="Google Shape;492;p49"/>
          <p:cNvSpPr txBox="1">
            <a:spLocks noGrp="1"/>
          </p:cNvSpPr>
          <p:nvPr>
            <p:ph type="title" idx="2"/>
          </p:nvPr>
        </p:nvSpPr>
        <p:spPr>
          <a:xfrm>
            <a:off x="780812" y="2816138"/>
            <a:ext cx="24516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PRIMER</a:t>
            </a:r>
            <a:endParaRPr dirty="0"/>
          </a:p>
        </p:txBody>
      </p:sp>
      <p:sp>
        <p:nvSpPr>
          <p:cNvPr id="493" name="Google Shape;493;p49"/>
          <p:cNvSpPr txBox="1">
            <a:spLocks noGrp="1"/>
          </p:cNvSpPr>
          <p:nvPr>
            <p:ph type="subTitle" idx="1"/>
          </p:nvPr>
        </p:nvSpPr>
        <p:spPr>
          <a:xfrm>
            <a:off x="789320" y="3343838"/>
            <a:ext cx="2451600" cy="8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1100" dirty="0" err="1"/>
              <a:t>Sasaran</a:t>
            </a:r>
            <a:r>
              <a:rPr lang="en-ID" sz="1100" dirty="0"/>
              <a:t> primer program PKDTK </a:t>
            </a:r>
            <a:r>
              <a:rPr lang="en-ID" sz="1100" dirty="0" err="1"/>
              <a:t>adalah</a:t>
            </a:r>
            <a:r>
              <a:rPr lang="en-ID" sz="1100" dirty="0"/>
              <a:t> </a:t>
            </a:r>
            <a:r>
              <a:rPr lang="en-ID" sz="1100" dirty="0" err="1"/>
              <a:t>manajemen</a:t>
            </a:r>
            <a:r>
              <a:rPr lang="en-ID" sz="1100" dirty="0"/>
              <a:t> </a:t>
            </a:r>
            <a:r>
              <a:rPr lang="en-ID" sz="1100" dirty="0" err="1"/>
              <a:t>mulai</a:t>
            </a:r>
            <a:r>
              <a:rPr lang="en-ID" sz="1100" dirty="0"/>
              <a:t> </a:t>
            </a:r>
            <a:r>
              <a:rPr lang="en-ID" sz="1100" dirty="0" err="1"/>
              <a:t>manajemen</a:t>
            </a:r>
            <a:endParaRPr lang="en-ID" sz="1100" dirty="0"/>
          </a:p>
          <a:p>
            <a:pPr marL="0" lvl="0" indent="0" algn="ctr" rtl="0">
              <a:spcBef>
                <a:spcPts val="0"/>
              </a:spcBef>
              <a:spcAft>
                <a:spcPts val="0"/>
              </a:spcAft>
              <a:buNone/>
            </a:pPr>
            <a:r>
              <a:rPr lang="en-ID" sz="1100" dirty="0" err="1"/>
              <a:t>puncak</a:t>
            </a:r>
            <a:r>
              <a:rPr lang="en-ID" sz="1100" dirty="0"/>
              <a:t> </a:t>
            </a:r>
            <a:r>
              <a:rPr lang="en-ID" sz="1100" dirty="0" err="1"/>
              <a:t>hingga</a:t>
            </a:r>
            <a:r>
              <a:rPr lang="en-ID" sz="1100" dirty="0"/>
              <a:t> </a:t>
            </a:r>
            <a:r>
              <a:rPr lang="en-ID" sz="1100" dirty="0" err="1"/>
              <a:t>manajemen</a:t>
            </a:r>
            <a:r>
              <a:rPr lang="en-ID" sz="1100" dirty="0"/>
              <a:t> </a:t>
            </a:r>
            <a:r>
              <a:rPr lang="en-ID" sz="1100" dirty="0" err="1"/>
              <a:t>bawah</a:t>
            </a:r>
            <a:r>
              <a:rPr lang="en-ID" sz="1100" dirty="0"/>
              <a:t> dan </a:t>
            </a:r>
            <a:r>
              <a:rPr lang="en-ID" sz="1100" dirty="0" err="1"/>
              <a:t>pekerja</a:t>
            </a:r>
            <a:r>
              <a:rPr lang="en-ID" sz="1100" dirty="0"/>
              <a:t>/</a:t>
            </a:r>
            <a:r>
              <a:rPr lang="en-ID" sz="1100" dirty="0" err="1"/>
              <a:t>buruh</a:t>
            </a:r>
            <a:r>
              <a:rPr lang="en-ID" sz="1100" dirty="0"/>
              <a:t> </a:t>
            </a:r>
            <a:r>
              <a:rPr lang="en-ID" sz="1100" dirty="0" err="1"/>
              <a:t>itu</a:t>
            </a:r>
            <a:r>
              <a:rPr lang="en-ID" sz="1100" dirty="0"/>
              <a:t> </a:t>
            </a:r>
            <a:r>
              <a:rPr lang="en-ID" sz="1100" dirty="0" err="1"/>
              <a:t>sendiri</a:t>
            </a:r>
            <a:r>
              <a:rPr lang="en-ID" sz="1100" dirty="0"/>
              <a:t>.</a:t>
            </a:r>
            <a:endParaRPr sz="1100" dirty="0"/>
          </a:p>
        </p:txBody>
      </p:sp>
      <p:sp>
        <p:nvSpPr>
          <p:cNvPr id="494" name="Google Shape;494;p49"/>
          <p:cNvSpPr txBox="1">
            <a:spLocks noGrp="1"/>
          </p:cNvSpPr>
          <p:nvPr>
            <p:ph type="title" idx="3"/>
          </p:nvPr>
        </p:nvSpPr>
        <p:spPr>
          <a:xfrm>
            <a:off x="3346191" y="2816138"/>
            <a:ext cx="24516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SEKUNDER</a:t>
            </a:r>
            <a:endParaRPr dirty="0"/>
          </a:p>
        </p:txBody>
      </p:sp>
      <p:sp>
        <p:nvSpPr>
          <p:cNvPr id="495" name="Google Shape;495;p49"/>
          <p:cNvSpPr txBox="1">
            <a:spLocks noGrp="1"/>
          </p:cNvSpPr>
          <p:nvPr>
            <p:ph type="subTitle" idx="4"/>
          </p:nvPr>
        </p:nvSpPr>
        <p:spPr>
          <a:xfrm>
            <a:off x="3346193" y="3249803"/>
            <a:ext cx="2451600" cy="8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1100" dirty="0" err="1"/>
              <a:t>Sasaran</a:t>
            </a:r>
            <a:r>
              <a:rPr lang="en-ID" sz="1100" dirty="0"/>
              <a:t> </a:t>
            </a:r>
            <a:r>
              <a:rPr lang="en-ID" sz="1100" dirty="0" err="1"/>
              <a:t>sekunder</a:t>
            </a:r>
            <a:r>
              <a:rPr lang="en-ID" sz="1100" dirty="0"/>
              <a:t> program PKDTK </a:t>
            </a:r>
            <a:r>
              <a:rPr lang="en-ID" sz="1100" dirty="0" err="1"/>
              <a:t>adalah</a:t>
            </a:r>
            <a:r>
              <a:rPr lang="en-ID" sz="1100" dirty="0"/>
              <a:t> </a:t>
            </a:r>
            <a:r>
              <a:rPr lang="en-ID" sz="1100" dirty="0" err="1"/>
              <a:t>keluarga</a:t>
            </a:r>
            <a:r>
              <a:rPr lang="en-ID" sz="1100" dirty="0"/>
              <a:t> </a:t>
            </a:r>
            <a:r>
              <a:rPr lang="en-ID" sz="1100" dirty="0" err="1"/>
              <a:t>pekerja</a:t>
            </a:r>
            <a:r>
              <a:rPr lang="en-ID" sz="1100" dirty="0"/>
              <a:t>,</a:t>
            </a:r>
          </a:p>
          <a:p>
            <a:pPr marL="0" lvl="0" indent="0" algn="ctr" rtl="0">
              <a:spcBef>
                <a:spcPts val="0"/>
              </a:spcBef>
              <a:spcAft>
                <a:spcPts val="0"/>
              </a:spcAft>
              <a:buNone/>
            </a:pPr>
            <a:r>
              <a:rPr lang="en-ID" sz="1100" dirty="0" err="1"/>
              <a:t>kelompok</a:t>
            </a:r>
            <a:r>
              <a:rPr lang="en-ID" sz="1100" dirty="0"/>
              <a:t>/</a:t>
            </a:r>
            <a:r>
              <a:rPr lang="en-ID" sz="1100" dirty="0" err="1"/>
              <a:t>serikat</a:t>
            </a:r>
            <a:r>
              <a:rPr lang="en-ID" sz="1100" dirty="0"/>
              <a:t> </a:t>
            </a:r>
            <a:r>
              <a:rPr lang="en-ID" sz="1100" dirty="0" err="1"/>
              <a:t>pekerja</a:t>
            </a:r>
            <a:r>
              <a:rPr lang="en-ID" sz="1100" dirty="0"/>
              <a:t> dan </a:t>
            </a:r>
            <a:r>
              <a:rPr lang="en-ID" sz="1100" dirty="0" err="1"/>
              <a:t>masyarakat</a:t>
            </a:r>
            <a:r>
              <a:rPr lang="en-ID" sz="1100" dirty="0"/>
              <a:t> </a:t>
            </a:r>
            <a:r>
              <a:rPr lang="en-ID" sz="1100" dirty="0" err="1"/>
              <a:t>sekitar</a:t>
            </a:r>
            <a:r>
              <a:rPr lang="en-ID" sz="1100" dirty="0"/>
              <a:t> </a:t>
            </a:r>
            <a:r>
              <a:rPr lang="en-ID" sz="1100" dirty="0" err="1"/>
              <a:t>pabrik</a:t>
            </a:r>
            <a:r>
              <a:rPr lang="en-ID" sz="1100" dirty="0"/>
              <a:t>.</a:t>
            </a:r>
            <a:endParaRPr sz="1100" dirty="0"/>
          </a:p>
        </p:txBody>
      </p:sp>
      <p:sp>
        <p:nvSpPr>
          <p:cNvPr id="496" name="Google Shape;496;p49"/>
          <p:cNvSpPr txBox="1">
            <a:spLocks noGrp="1"/>
          </p:cNvSpPr>
          <p:nvPr>
            <p:ph type="title" idx="5"/>
          </p:nvPr>
        </p:nvSpPr>
        <p:spPr>
          <a:xfrm>
            <a:off x="5911578" y="2816138"/>
            <a:ext cx="24516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TERTIER</a:t>
            </a:r>
            <a:endParaRPr dirty="0"/>
          </a:p>
        </p:txBody>
      </p:sp>
      <p:sp>
        <p:nvSpPr>
          <p:cNvPr id="497" name="Google Shape;497;p49"/>
          <p:cNvSpPr txBox="1">
            <a:spLocks noGrp="1"/>
          </p:cNvSpPr>
          <p:nvPr>
            <p:ph type="subTitle" idx="6"/>
          </p:nvPr>
        </p:nvSpPr>
        <p:spPr>
          <a:xfrm>
            <a:off x="5903066" y="3585501"/>
            <a:ext cx="2698989" cy="8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1100" dirty="0" err="1"/>
              <a:t>Sasaran</a:t>
            </a:r>
            <a:r>
              <a:rPr lang="en-ID" sz="1100" dirty="0"/>
              <a:t> </a:t>
            </a:r>
            <a:r>
              <a:rPr lang="en-ID" sz="1100" dirty="0" err="1"/>
              <a:t>tertier</a:t>
            </a:r>
            <a:r>
              <a:rPr lang="en-ID" sz="1100" dirty="0"/>
              <a:t> </a:t>
            </a:r>
            <a:r>
              <a:rPr lang="en-ID" sz="1100" dirty="0" err="1"/>
              <a:t>adalah</a:t>
            </a:r>
            <a:r>
              <a:rPr lang="en-ID" sz="1100" dirty="0"/>
              <a:t> </a:t>
            </a:r>
            <a:r>
              <a:rPr lang="en-ID" sz="1100" dirty="0" err="1"/>
              <a:t>pengambil</a:t>
            </a:r>
            <a:r>
              <a:rPr lang="en-ID" sz="1100" dirty="0"/>
              <a:t> </a:t>
            </a:r>
            <a:r>
              <a:rPr lang="en-ID" sz="1100" dirty="0" err="1"/>
              <a:t>keputusan</a:t>
            </a:r>
            <a:r>
              <a:rPr lang="en-ID" sz="1100" dirty="0"/>
              <a:t>, </a:t>
            </a:r>
            <a:r>
              <a:rPr lang="en-ID" sz="1100" dirty="0" err="1"/>
              <a:t>pembuat</a:t>
            </a:r>
            <a:r>
              <a:rPr lang="en-ID" sz="1100" dirty="0"/>
              <a:t> </a:t>
            </a:r>
            <a:r>
              <a:rPr lang="en-ID" sz="1100" dirty="0" err="1"/>
              <a:t>kebijakan</a:t>
            </a:r>
            <a:r>
              <a:rPr lang="en-ID" sz="1100" dirty="0"/>
              <a:t>, para </a:t>
            </a:r>
            <a:r>
              <a:rPr lang="en-ID" sz="1100" dirty="0" err="1"/>
              <a:t>penyandang</a:t>
            </a:r>
            <a:r>
              <a:rPr lang="en-ID" sz="1100" dirty="0"/>
              <a:t> dana </a:t>
            </a:r>
            <a:r>
              <a:rPr lang="en-ID" sz="1100" dirty="0" err="1"/>
              <a:t>atau</a:t>
            </a:r>
            <a:r>
              <a:rPr lang="en-ID" sz="1100" dirty="0"/>
              <a:t> </a:t>
            </a:r>
            <a:r>
              <a:rPr lang="en-ID" sz="1100" dirty="0" err="1"/>
              <a:t>pihak</a:t>
            </a:r>
            <a:r>
              <a:rPr lang="en-ID" sz="1100" dirty="0"/>
              <a:t> yang </a:t>
            </a:r>
            <a:r>
              <a:rPr lang="en-ID" sz="1100" dirty="0" err="1"/>
              <a:t>berpengaruh</a:t>
            </a:r>
            <a:r>
              <a:rPr lang="en-ID" sz="1100" dirty="0"/>
              <a:t>, </a:t>
            </a:r>
            <a:r>
              <a:rPr lang="en-ID" sz="1100" dirty="0" err="1"/>
              <a:t>mereka</a:t>
            </a:r>
            <a:r>
              <a:rPr lang="en-ID" sz="1100" dirty="0"/>
              <a:t> yang </a:t>
            </a:r>
            <a:r>
              <a:rPr lang="en-ID" sz="1100" dirty="0" err="1"/>
              <a:t>tidak</a:t>
            </a:r>
            <a:endParaRPr lang="en-ID" sz="1100" dirty="0"/>
          </a:p>
          <a:p>
            <a:pPr marL="0" lvl="0" indent="0" algn="ctr" rtl="0">
              <a:spcBef>
                <a:spcPts val="0"/>
              </a:spcBef>
              <a:spcAft>
                <a:spcPts val="0"/>
              </a:spcAft>
              <a:buNone/>
            </a:pPr>
            <a:r>
              <a:rPr lang="en-ID" sz="1100" dirty="0" err="1"/>
              <a:t>terlibat</a:t>
            </a:r>
            <a:r>
              <a:rPr lang="en-ID" sz="1100" dirty="0"/>
              <a:t> </a:t>
            </a:r>
            <a:r>
              <a:rPr lang="en-ID" sz="1100" dirty="0" err="1"/>
              <a:t>langsung</a:t>
            </a:r>
            <a:r>
              <a:rPr lang="en-ID" sz="1100" dirty="0"/>
              <a:t> </a:t>
            </a:r>
            <a:r>
              <a:rPr lang="en-ID" sz="1100" dirty="0" err="1"/>
              <a:t>dengan</a:t>
            </a:r>
            <a:r>
              <a:rPr lang="en-ID" sz="1100" dirty="0"/>
              <a:t> </a:t>
            </a:r>
            <a:r>
              <a:rPr lang="en-ID" sz="1100" dirty="0" err="1"/>
              <a:t>pekerja</a:t>
            </a:r>
            <a:r>
              <a:rPr lang="en-ID" sz="1100" dirty="0"/>
              <a:t> </a:t>
            </a:r>
            <a:r>
              <a:rPr lang="en-ID" sz="1100" dirty="0" err="1"/>
              <a:t>namun</a:t>
            </a:r>
            <a:r>
              <a:rPr lang="en-ID" sz="1100" dirty="0"/>
              <a:t> </a:t>
            </a:r>
            <a:r>
              <a:rPr lang="en-ID" sz="1100" dirty="0" err="1"/>
              <a:t>mempunyai</a:t>
            </a:r>
            <a:r>
              <a:rPr lang="en-ID" sz="1100" dirty="0"/>
              <a:t> </a:t>
            </a:r>
            <a:r>
              <a:rPr lang="en-ID" sz="1100" dirty="0" err="1"/>
              <a:t>peran</a:t>
            </a:r>
            <a:r>
              <a:rPr lang="en-ID" sz="1100" dirty="0"/>
              <a:t> yang </a:t>
            </a:r>
            <a:r>
              <a:rPr lang="en-ID" sz="1100" dirty="0" err="1"/>
              <a:t>penting</a:t>
            </a:r>
            <a:r>
              <a:rPr lang="en-ID" sz="1100" dirty="0"/>
              <a:t> </a:t>
            </a:r>
            <a:r>
              <a:rPr lang="en-ID" sz="1100" dirty="0" err="1"/>
              <a:t>dalam</a:t>
            </a:r>
            <a:r>
              <a:rPr lang="en-ID" sz="1100" dirty="0"/>
              <a:t> status </a:t>
            </a:r>
            <a:r>
              <a:rPr lang="en-ID" sz="1100" dirty="0" err="1"/>
              <a:t>kesehatan</a:t>
            </a:r>
            <a:r>
              <a:rPr lang="en-ID" sz="1100" dirty="0"/>
              <a:t> </a:t>
            </a:r>
            <a:r>
              <a:rPr lang="en-ID" sz="1100" dirty="0" err="1"/>
              <a:t>pekerja</a:t>
            </a:r>
            <a:endParaRPr sz="1100" dirty="0"/>
          </a:p>
        </p:txBody>
      </p:sp>
      <p:sp>
        <p:nvSpPr>
          <p:cNvPr id="498" name="Google Shape;498;p49"/>
          <p:cNvSpPr/>
          <p:nvPr/>
        </p:nvSpPr>
        <p:spPr>
          <a:xfrm>
            <a:off x="1393400" y="1443475"/>
            <a:ext cx="1226400" cy="1226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9"/>
          <p:cNvSpPr/>
          <p:nvPr/>
        </p:nvSpPr>
        <p:spPr>
          <a:xfrm>
            <a:off x="3958800" y="1443475"/>
            <a:ext cx="1226400" cy="1226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9"/>
          <p:cNvSpPr/>
          <p:nvPr/>
        </p:nvSpPr>
        <p:spPr>
          <a:xfrm>
            <a:off x="6524200" y="1443475"/>
            <a:ext cx="1226400" cy="1226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9"/>
          <p:cNvSpPr/>
          <p:nvPr/>
        </p:nvSpPr>
        <p:spPr>
          <a:xfrm>
            <a:off x="6984026" y="1823500"/>
            <a:ext cx="306696" cy="466393"/>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2" name="Google Shape;502;p49"/>
          <p:cNvGrpSpPr/>
          <p:nvPr/>
        </p:nvGrpSpPr>
        <p:grpSpPr>
          <a:xfrm>
            <a:off x="4339388" y="1794144"/>
            <a:ext cx="465222" cy="466429"/>
            <a:chOff x="-61784125" y="3377700"/>
            <a:chExt cx="316650" cy="317450"/>
          </a:xfrm>
        </p:grpSpPr>
        <p:sp>
          <p:nvSpPr>
            <p:cNvPr id="503" name="Google Shape;503;p49"/>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9"/>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9"/>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9"/>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9"/>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9"/>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9"/>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49"/>
          <p:cNvGrpSpPr/>
          <p:nvPr/>
        </p:nvGrpSpPr>
        <p:grpSpPr>
          <a:xfrm>
            <a:off x="1773990" y="1825645"/>
            <a:ext cx="465226" cy="462211"/>
            <a:chOff x="5049575" y="4993600"/>
            <a:chExt cx="482050" cy="478925"/>
          </a:xfrm>
        </p:grpSpPr>
        <p:sp>
          <p:nvSpPr>
            <p:cNvPr id="511" name="Google Shape;511;p49"/>
            <p:cNvSpPr/>
            <p:nvPr/>
          </p:nvSpPr>
          <p:spPr>
            <a:xfrm>
              <a:off x="5063200"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12" name="Google Shape;512;p49"/>
            <p:cNvSpPr/>
            <p:nvPr/>
          </p:nvSpPr>
          <p:spPr>
            <a:xfrm>
              <a:off x="5299425" y="5133350"/>
              <a:ext cx="232200" cy="339175"/>
            </a:xfrm>
            <a:custGeom>
              <a:avLst/>
              <a:gdLst/>
              <a:ahLst/>
              <a:cxnLst/>
              <a:rect l="l" t="t" r="r" b="b"/>
              <a:pathLst>
                <a:path w="9288" h="13567" extrusionOk="0">
                  <a:moveTo>
                    <a:pt x="9284" y="1"/>
                  </a:moveTo>
                  <a:lnTo>
                    <a:pt x="4837" y="2202"/>
                  </a:lnTo>
                  <a:lnTo>
                    <a:pt x="4837" y="4680"/>
                  </a:lnTo>
                  <a:cubicBezTo>
                    <a:pt x="4837" y="4993"/>
                    <a:pt x="4584" y="5246"/>
                    <a:pt x="4271" y="5246"/>
                  </a:cubicBezTo>
                  <a:cubicBezTo>
                    <a:pt x="3957" y="5246"/>
                    <a:pt x="3707" y="4993"/>
                    <a:pt x="3707" y="4680"/>
                  </a:cubicBezTo>
                  <a:lnTo>
                    <a:pt x="3707" y="2762"/>
                  </a:lnTo>
                  <a:lnTo>
                    <a:pt x="1" y="4593"/>
                  </a:lnTo>
                  <a:lnTo>
                    <a:pt x="1" y="13566"/>
                  </a:lnTo>
                  <a:cubicBezTo>
                    <a:pt x="13" y="13560"/>
                    <a:pt x="25" y="13557"/>
                    <a:pt x="37" y="13551"/>
                  </a:cubicBezTo>
                  <a:lnTo>
                    <a:pt x="8553" y="9236"/>
                  </a:lnTo>
                  <a:cubicBezTo>
                    <a:pt x="9004" y="9010"/>
                    <a:pt x="9287" y="8550"/>
                    <a:pt x="9287" y="8047"/>
                  </a:cubicBezTo>
                  <a:lnTo>
                    <a:pt x="9287" y="52"/>
                  </a:lnTo>
                  <a:cubicBezTo>
                    <a:pt x="9287" y="34"/>
                    <a:pt x="9287" y="19"/>
                    <a:pt x="9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13" name="Google Shape;513;p49"/>
            <p:cNvSpPr/>
            <p:nvPr/>
          </p:nvSpPr>
          <p:spPr>
            <a:xfrm>
              <a:off x="5184475" y="4993600"/>
              <a:ext cx="334125" cy="168525"/>
            </a:xfrm>
            <a:custGeom>
              <a:avLst/>
              <a:gdLst/>
              <a:ahLst/>
              <a:cxnLst/>
              <a:rect l="l" t="t" r="r" b="b"/>
              <a:pathLst>
                <a:path w="13365" h="6741" extrusionOk="0">
                  <a:moveTo>
                    <a:pt x="4040" y="0"/>
                  </a:moveTo>
                  <a:cubicBezTo>
                    <a:pt x="3830" y="0"/>
                    <a:pt x="3621" y="50"/>
                    <a:pt x="3430" y="149"/>
                  </a:cubicBezTo>
                  <a:lnTo>
                    <a:pt x="0" y="1971"/>
                  </a:lnTo>
                  <a:lnTo>
                    <a:pt x="9013" y="6741"/>
                  </a:lnTo>
                  <a:lnTo>
                    <a:pt x="13364" y="4588"/>
                  </a:lnTo>
                  <a:cubicBezTo>
                    <a:pt x="13298" y="4537"/>
                    <a:pt x="13226" y="4492"/>
                    <a:pt x="13151" y="4455"/>
                  </a:cubicBezTo>
                  <a:lnTo>
                    <a:pt x="4638" y="140"/>
                  </a:lnTo>
                  <a:lnTo>
                    <a:pt x="4635" y="140"/>
                  </a:lnTo>
                  <a:cubicBezTo>
                    <a:pt x="4446" y="47"/>
                    <a:pt x="4243" y="0"/>
                    <a:pt x="4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14" name="Google Shape;514;p49"/>
            <p:cNvSpPr/>
            <p:nvPr/>
          </p:nvSpPr>
          <p:spPr>
            <a:xfrm>
              <a:off x="5049575" y="5132450"/>
              <a:ext cx="221650" cy="339925"/>
            </a:xfrm>
            <a:custGeom>
              <a:avLst/>
              <a:gdLst/>
              <a:ahLst/>
              <a:cxnLst/>
              <a:rect l="l" t="t" r="r" b="b"/>
              <a:pathLst>
                <a:path w="8866" h="13597" extrusionOk="0">
                  <a:moveTo>
                    <a:pt x="5803" y="5648"/>
                  </a:moveTo>
                  <a:cubicBezTo>
                    <a:pt x="5997" y="5648"/>
                    <a:pt x="6186" y="5748"/>
                    <a:pt x="6291" y="5927"/>
                  </a:cubicBezTo>
                  <a:cubicBezTo>
                    <a:pt x="6450" y="6195"/>
                    <a:pt x="6360" y="6541"/>
                    <a:pt x="6092" y="6701"/>
                  </a:cubicBezTo>
                  <a:lnTo>
                    <a:pt x="3843" y="8016"/>
                  </a:lnTo>
                  <a:lnTo>
                    <a:pt x="3834" y="8023"/>
                  </a:lnTo>
                  <a:lnTo>
                    <a:pt x="3831" y="8026"/>
                  </a:lnTo>
                  <a:lnTo>
                    <a:pt x="3818" y="8029"/>
                  </a:lnTo>
                  <a:cubicBezTo>
                    <a:pt x="3812" y="8032"/>
                    <a:pt x="3806" y="8035"/>
                    <a:pt x="3800" y="8038"/>
                  </a:cubicBezTo>
                  <a:lnTo>
                    <a:pt x="3785" y="8047"/>
                  </a:lnTo>
                  <a:lnTo>
                    <a:pt x="3767" y="8053"/>
                  </a:lnTo>
                  <a:lnTo>
                    <a:pt x="3752" y="8059"/>
                  </a:lnTo>
                  <a:lnTo>
                    <a:pt x="3734" y="8065"/>
                  </a:lnTo>
                  <a:lnTo>
                    <a:pt x="3716" y="8071"/>
                  </a:lnTo>
                  <a:lnTo>
                    <a:pt x="3698" y="8077"/>
                  </a:lnTo>
                  <a:cubicBezTo>
                    <a:pt x="3692" y="8077"/>
                    <a:pt x="3686" y="8080"/>
                    <a:pt x="3680" y="8080"/>
                  </a:cubicBezTo>
                  <a:cubicBezTo>
                    <a:pt x="3671" y="8083"/>
                    <a:pt x="3668" y="8083"/>
                    <a:pt x="3665" y="8083"/>
                  </a:cubicBezTo>
                  <a:lnTo>
                    <a:pt x="3641" y="8089"/>
                  </a:lnTo>
                  <a:lnTo>
                    <a:pt x="3629" y="8089"/>
                  </a:lnTo>
                  <a:cubicBezTo>
                    <a:pt x="3620" y="8089"/>
                    <a:pt x="3611" y="8092"/>
                    <a:pt x="3602" y="8092"/>
                  </a:cubicBezTo>
                  <a:lnTo>
                    <a:pt x="3484" y="8092"/>
                  </a:lnTo>
                  <a:lnTo>
                    <a:pt x="3466" y="8089"/>
                  </a:lnTo>
                  <a:cubicBezTo>
                    <a:pt x="3460" y="8089"/>
                    <a:pt x="3454" y="8086"/>
                    <a:pt x="3448" y="8086"/>
                  </a:cubicBezTo>
                  <a:cubicBezTo>
                    <a:pt x="3442" y="8083"/>
                    <a:pt x="3436" y="8083"/>
                    <a:pt x="3433" y="8080"/>
                  </a:cubicBezTo>
                  <a:lnTo>
                    <a:pt x="3412" y="8077"/>
                  </a:lnTo>
                  <a:cubicBezTo>
                    <a:pt x="3406" y="8077"/>
                    <a:pt x="3403" y="8074"/>
                    <a:pt x="3397" y="8071"/>
                  </a:cubicBezTo>
                  <a:lnTo>
                    <a:pt x="3376" y="8065"/>
                  </a:lnTo>
                  <a:lnTo>
                    <a:pt x="3361" y="8062"/>
                  </a:lnTo>
                  <a:lnTo>
                    <a:pt x="3343" y="8053"/>
                  </a:lnTo>
                  <a:lnTo>
                    <a:pt x="3328" y="8047"/>
                  </a:lnTo>
                  <a:lnTo>
                    <a:pt x="3310" y="8038"/>
                  </a:lnTo>
                  <a:lnTo>
                    <a:pt x="3295" y="8032"/>
                  </a:lnTo>
                  <a:cubicBezTo>
                    <a:pt x="3289" y="8029"/>
                    <a:pt x="3282" y="8026"/>
                    <a:pt x="3276" y="8019"/>
                  </a:cubicBezTo>
                  <a:lnTo>
                    <a:pt x="3261" y="8013"/>
                  </a:lnTo>
                  <a:lnTo>
                    <a:pt x="3246" y="8001"/>
                  </a:lnTo>
                  <a:cubicBezTo>
                    <a:pt x="3240" y="7998"/>
                    <a:pt x="3237" y="7995"/>
                    <a:pt x="3231" y="7992"/>
                  </a:cubicBezTo>
                  <a:lnTo>
                    <a:pt x="3216" y="7980"/>
                  </a:lnTo>
                  <a:cubicBezTo>
                    <a:pt x="3210" y="7977"/>
                    <a:pt x="3207" y="7974"/>
                    <a:pt x="3201" y="7968"/>
                  </a:cubicBezTo>
                  <a:cubicBezTo>
                    <a:pt x="3198" y="7965"/>
                    <a:pt x="3192" y="7962"/>
                    <a:pt x="3186" y="7956"/>
                  </a:cubicBezTo>
                  <a:lnTo>
                    <a:pt x="3174" y="7944"/>
                  </a:lnTo>
                  <a:lnTo>
                    <a:pt x="3159" y="7932"/>
                  </a:lnTo>
                  <a:lnTo>
                    <a:pt x="3147" y="7917"/>
                  </a:lnTo>
                  <a:cubicBezTo>
                    <a:pt x="3141" y="7914"/>
                    <a:pt x="3138" y="7908"/>
                    <a:pt x="3135" y="7905"/>
                  </a:cubicBezTo>
                  <a:lnTo>
                    <a:pt x="3120" y="7890"/>
                  </a:lnTo>
                  <a:lnTo>
                    <a:pt x="3111" y="7875"/>
                  </a:lnTo>
                  <a:cubicBezTo>
                    <a:pt x="3105" y="7869"/>
                    <a:pt x="3102" y="7863"/>
                    <a:pt x="3096" y="7857"/>
                  </a:cubicBezTo>
                  <a:lnTo>
                    <a:pt x="3087" y="7845"/>
                  </a:lnTo>
                  <a:lnTo>
                    <a:pt x="3075" y="7827"/>
                  </a:lnTo>
                  <a:lnTo>
                    <a:pt x="3069" y="7815"/>
                  </a:lnTo>
                  <a:lnTo>
                    <a:pt x="3069" y="7812"/>
                  </a:lnTo>
                  <a:lnTo>
                    <a:pt x="3063" y="7803"/>
                  </a:lnTo>
                  <a:lnTo>
                    <a:pt x="2415" y="6631"/>
                  </a:lnTo>
                  <a:cubicBezTo>
                    <a:pt x="2265" y="6357"/>
                    <a:pt x="2367" y="6014"/>
                    <a:pt x="2641" y="5863"/>
                  </a:cubicBezTo>
                  <a:lnTo>
                    <a:pt x="2635" y="5863"/>
                  </a:lnTo>
                  <a:cubicBezTo>
                    <a:pt x="2722" y="5816"/>
                    <a:pt x="2815" y="5793"/>
                    <a:pt x="2908" y="5793"/>
                  </a:cubicBezTo>
                  <a:cubicBezTo>
                    <a:pt x="3107" y="5793"/>
                    <a:pt x="3300" y="5899"/>
                    <a:pt x="3403" y="6086"/>
                  </a:cubicBezTo>
                  <a:lnTo>
                    <a:pt x="3770" y="6752"/>
                  </a:lnTo>
                  <a:lnTo>
                    <a:pt x="5520" y="5725"/>
                  </a:lnTo>
                  <a:cubicBezTo>
                    <a:pt x="5609" y="5673"/>
                    <a:pt x="5707" y="5648"/>
                    <a:pt x="5803" y="5648"/>
                  </a:cubicBezTo>
                  <a:close/>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3"/>
          <p:cNvSpPr txBox="1">
            <a:spLocks noGrp="1"/>
          </p:cNvSpPr>
          <p:nvPr>
            <p:ph type="title"/>
          </p:nvPr>
        </p:nvSpPr>
        <p:spPr>
          <a:xfrm>
            <a:off x="1284000" y="-128338"/>
            <a:ext cx="6576000" cy="8396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t>UPAYA PROGRAM PKDTK</a:t>
            </a:r>
            <a:endParaRPr sz="2400" dirty="0"/>
          </a:p>
        </p:txBody>
      </p:sp>
      <p:sp>
        <p:nvSpPr>
          <p:cNvPr id="631" name="Google Shape;631;p53"/>
          <p:cNvSpPr txBox="1">
            <a:spLocks noGrp="1"/>
          </p:cNvSpPr>
          <p:nvPr>
            <p:ph type="subTitle" idx="1"/>
          </p:nvPr>
        </p:nvSpPr>
        <p:spPr>
          <a:xfrm>
            <a:off x="1397016" y="1033864"/>
            <a:ext cx="6576000" cy="497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400" dirty="0" err="1"/>
              <a:t>Tema</a:t>
            </a:r>
            <a:r>
              <a:rPr lang="en-ID" sz="1400" dirty="0"/>
              <a:t> yang </a:t>
            </a:r>
            <a:r>
              <a:rPr lang="en-ID" sz="1400" dirty="0" err="1"/>
              <a:t>dapat</a:t>
            </a:r>
            <a:r>
              <a:rPr lang="en-ID" sz="1400" dirty="0"/>
              <a:t> </a:t>
            </a:r>
            <a:r>
              <a:rPr lang="en-ID" sz="1400" dirty="0" err="1"/>
              <a:t>diambil</a:t>
            </a:r>
            <a:r>
              <a:rPr lang="en-ID" sz="1400" dirty="0"/>
              <a:t> </a:t>
            </a:r>
            <a:r>
              <a:rPr lang="en-ID" sz="1400" dirty="0" err="1"/>
              <a:t>dalam</a:t>
            </a:r>
            <a:r>
              <a:rPr lang="en-ID" sz="1400" dirty="0"/>
              <a:t> </a:t>
            </a:r>
            <a:r>
              <a:rPr lang="en-ID" sz="1400" dirty="0" err="1"/>
              <a:t>pelaksanaan</a:t>
            </a:r>
            <a:r>
              <a:rPr lang="en-ID" sz="1400" dirty="0"/>
              <a:t> program </a:t>
            </a:r>
            <a:r>
              <a:rPr lang="en-ID" sz="1400" dirty="0" err="1"/>
              <a:t>promosi</a:t>
            </a:r>
            <a:r>
              <a:rPr lang="en-ID" sz="1400" dirty="0"/>
              <a:t> </a:t>
            </a:r>
            <a:r>
              <a:rPr lang="en-ID" sz="1400" dirty="0" err="1"/>
              <a:t>kesehatan</a:t>
            </a:r>
            <a:r>
              <a:rPr lang="en-ID" sz="1400" dirty="0"/>
              <a:t> </a:t>
            </a:r>
            <a:r>
              <a:rPr lang="en-ID" sz="1400" dirty="0" err="1"/>
              <a:t>ditempat</a:t>
            </a:r>
            <a:r>
              <a:rPr lang="en-ID" sz="1400" dirty="0"/>
              <a:t> </a:t>
            </a:r>
            <a:r>
              <a:rPr lang="en-ID" sz="1400" dirty="0" err="1"/>
              <a:t>kerja</a:t>
            </a:r>
            <a:r>
              <a:rPr lang="en-ID" sz="1400" dirty="0"/>
              <a:t> </a:t>
            </a:r>
            <a:r>
              <a:rPr lang="en-ID" sz="1400" dirty="0" err="1"/>
              <a:t>dapat</a:t>
            </a:r>
            <a:r>
              <a:rPr lang="en-ID" sz="1400" dirty="0"/>
              <a:t> </a:t>
            </a:r>
            <a:r>
              <a:rPr lang="en-ID" sz="1400" dirty="0" err="1"/>
              <a:t>bersifat</a:t>
            </a:r>
            <a:r>
              <a:rPr lang="en-ID" sz="1400" dirty="0"/>
              <a:t> </a:t>
            </a:r>
            <a:r>
              <a:rPr lang="en-ID" sz="1400" dirty="0" err="1"/>
              <a:t>umum</a:t>
            </a:r>
            <a:r>
              <a:rPr lang="en-ID" sz="1400" dirty="0"/>
              <a:t>, </a:t>
            </a:r>
            <a:r>
              <a:rPr lang="en-ID" sz="1400" dirty="0" err="1"/>
              <a:t>bisa</a:t>
            </a:r>
            <a:r>
              <a:rPr lang="en-ID" sz="1400" dirty="0"/>
              <a:t> </a:t>
            </a:r>
            <a:r>
              <a:rPr lang="en-ID" sz="1400" dirty="0" err="1"/>
              <a:t>tidak</a:t>
            </a:r>
            <a:r>
              <a:rPr lang="en-ID" sz="1400" dirty="0"/>
              <a:t> </a:t>
            </a:r>
            <a:r>
              <a:rPr lang="en-ID" sz="1400" dirty="0" err="1"/>
              <a:t>terkait</a:t>
            </a:r>
            <a:r>
              <a:rPr lang="en-ID" sz="1400" dirty="0"/>
              <a:t> </a:t>
            </a:r>
            <a:r>
              <a:rPr lang="en-ID" sz="1400" dirty="0" err="1"/>
              <a:t>langsung</a:t>
            </a:r>
            <a:r>
              <a:rPr lang="en-ID" sz="1400" dirty="0"/>
              <a:t> </a:t>
            </a:r>
            <a:r>
              <a:rPr lang="en-ID" sz="1400" dirty="0" err="1"/>
              <a:t>dengan</a:t>
            </a:r>
            <a:r>
              <a:rPr lang="en-ID" sz="1400" dirty="0"/>
              <a:t> </a:t>
            </a:r>
            <a:r>
              <a:rPr lang="en-ID" sz="1400" dirty="0" err="1"/>
              <a:t>jenis</a:t>
            </a:r>
            <a:r>
              <a:rPr lang="en-ID" sz="1400" dirty="0"/>
              <a:t> </a:t>
            </a:r>
            <a:r>
              <a:rPr lang="en-ID" sz="1400" dirty="0" err="1"/>
              <a:t>atau</a:t>
            </a:r>
            <a:r>
              <a:rPr lang="en-ID" sz="1400" dirty="0"/>
              <a:t> </a:t>
            </a:r>
            <a:r>
              <a:rPr lang="en-ID" sz="1400" dirty="0" err="1"/>
              <a:t>bahaya</a:t>
            </a:r>
            <a:r>
              <a:rPr lang="en-ID" sz="1400" dirty="0"/>
              <a:t> </a:t>
            </a:r>
            <a:r>
              <a:rPr lang="en-ID" sz="1400" dirty="0" err="1"/>
              <a:t>pekerjaan</a:t>
            </a:r>
            <a:r>
              <a:rPr lang="en-ID" sz="1400" dirty="0"/>
              <a:t> yang </a:t>
            </a:r>
            <a:r>
              <a:rPr lang="en-ID" sz="1400" dirty="0" err="1"/>
              <a:t>ada</a:t>
            </a:r>
            <a:r>
              <a:rPr lang="en-ID" sz="1400" dirty="0"/>
              <a:t>.</a:t>
            </a:r>
          </a:p>
          <a:p>
            <a:pPr marL="0" lvl="0" indent="0" algn="just" rtl="0">
              <a:spcBef>
                <a:spcPts val="0"/>
              </a:spcBef>
              <a:spcAft>
                <a:spcPts val="0"/>
              </a:spcAft>
              <a:buNone/>
            </a:pPr>
            <a:r>
              <a:rPr lang="en-ID" sz="1400" dirty="0" err="1"/>
              <a:t>Contoh</a:t>
            </a:r>
            <a:r>
              <a:rPr lang="en-ID" sz="1400" dirty="0"/>
              <a:t> </a:t>
            </a:r>
            <a:r>
              <a:rPr lang="en-ID" sz="1400" dirty="0" err="1"/>
              <a:t>tema</a:t>
            </a:r>
            <a:r>
              <a:rPr lang="en-ID" sz="1400" dirty="0"/>
              <a:t> </a:t>
            </a:r>
            <a:r>
              <a:rPr lang="en-ID" sz="1400" dirty="0" err="1"/>
              <a:t>tema</a:t>
            </a:r>
            <a:r>
              <a:rPr lang="en-ID" sz="1400" dirty="0"/>
              <a:t> </a:t>
            </a:r>
            <a:r>
              <a:rPr lang="en-ID" sz="1400" dirty="0" err="1"/>
              <a:t>tersebut</a:t>
            </a:r>
            <a:r>
              <a:rPr lang="en-ID" sz="1400" dirty="0"/>
              <a:t> </a:t>
            </a:r>
            <a:r>
              <a:rPr lang="en-ID" sz="1400" dirty="0" err="1"/>
              <a:t>adalah</a:t>
            </a:r>
            <a:endParaRPr lang="en-ID" sz="1400" dirty="0"/>
          </a:p>
          <a:p>
            <a:pPr marL="0" lvl="0" indent="0" algn="just" rtl="0">
              <a:spcBef>
                <a:spcPts val="0"/>
              </a:spcBef>
              <a:spcAft>
                <a:spcPts val="0"/>
              </a:spcAft>
              <a:buNone/>
            </a:pPr>
            <a:r>
              <a:rPr lang="en-ID" sz="1400" dirty="0"/>
              <a:t>a. </a:t>
            </a:r>
            <a:r>
              <a:rPr lang="en-ID" sz="1400" dirty="0" err="1"/>
              <a:t>Berkaitan</a:t>
            </a:r>
            <a:r>
              <a:rPr lang="en-ID" sz="1400" dirty="0"/>
              <a:t> </a:t>
            </a:r>
            <a:r>
              <a:rPr lang="en-ID" sz="1400" dirty="0" err="1"/>
              <a:t>dengan</a:t>
            </a:r>
            <a:r>
              <a:rPr lang="en-ID" sz="1400" dirty="0"/>
              <a:t> </a:t>
            </a:r>
            <a:r>
              <a:rPr lang="en-ID" sz="1400" dirty="0" err="1"/>
              <a:t>gaya</a:t>
            </a:r>
            <a:r>
              <a:rPr lang="en-ID" sz="1400" dirty="0"/>
              <a:t> </a:t>
            </a:r>
            <a:r>
              <a:rPr lang="en-ID" sz="1400" dirty="0" err="1"/>
              <a:t>hidup</a:t>
            </a:r>
            <a:endParaRPr lang="en-ID" sz="1400" dirty="0"/>
          </a:p>
          <a:p>
            <a:pPr marL="0" lvl="0" indent="0" algn="just" rtl="0">
              <a:spcBef>
                <a:spcPts val="0"/>
              </a:spcBef>
              <a:spcAft>
                <a:spcPts val="0"/>
              </a:spcAft>
              <a:buNone/>
            </a:pPr>
            <a:r>
              <a:rPr lang="en-ID" sz="1400" dirty="0"/>
              <a:t>- </a:t>
            </a:r>
            <a:r>
              <a:rPr lang="en-ID" sz="1400" dirty="0" err="1"/>
              <a:t>Olah</a:t>
            </a:r>
            <a:r>
              <a:rPr lang="en-ID" sz="1400" dirty="0"/>
              <a:t> raga</a:t>
            </a:r>
          </a:p>
          <a:p>
            <a:pPr marL="0" lvl="0" indent="0" algn="just" rtl="0">
              <a:spcBef>
                <a:spcPts val="0"/>
              </a:spcBef>
              <a:spcAft>
                <a:spcPts val="0"/>
              </a:spcAft>
              <a:buNone/>
            </a:pPr>
            <a:r>
              <a:rPr lang="en-ID" sz="1400" dirty="0"/>
              <a:t>- </a:t>
            </a:r>
            <a:r>
              <a:rPr lang="en-ID" sz="1400" dirty="0" err="1"/>
              <a:t>merokok</a:t>
            </a:r>
            <a:endParaRPr lang="en-ID" sz="1400" dirty="0"/>
          </a:p>
          <a:p>
            <a:pPr marL="0" lvl="0" indent="0" algn="just" rtl="0">
              <a:spcBef>
                <a:spcPts val="0"/>
              </a:spcBef>
              <a:spcAft>
                <a:spcPts val="0"/>
              </a:spcAft>
              <a:buNone/>
            </a:pPr>
            <a:r>
              <a:rPr lang="en-ID" sz="1400" dirty="0"/>
              <a:t>b. </a:t>
            </a:r>
            <a:r>
              <a:rPr lang="en-ID" sz="1400" dirty="0" err="1"/>
              <a:t>Berkaitan</a:t>
            </a:r>
            <a:r>
              <a:rPr lang="en-ID" sz="1400" dirty="0"/>
              <a:t> </a:t>
            </a:r>
            <a:r>
              <a:rPr lang="en-ID" sz="1400" dirty="0" err="1"/>
              <a:t>dengan</a:t>
            </a:r>
            <a:r>
              <a:rPr lang="en-ID" sz="1400" dirty="0"/>
              <a:t> </a:t>
            </a:r>
            <a:r>
              <a:rPr lang="en-ID" sz="1400" dirty="0" err="1"/>
              <a:t>penapisan</a:t>
            </a:r>
            <a:r>
              <a:rPr lang="en-ID" sz="1400" dirty="0"/>
              <a:t> </a:t>
            </a:r>
            <a:r>
              <a:rPr lang="en-ID" sz="1400" dirty="0" err="1"/>
              <a:t>kesehatan</a:t>
            </a:r>
            <a:endParaRPr lang="en-ID" sz="1400" dirty="0"/>
          </a:p>
          <a:p>
            <a:pPr marL="0" lvl="0" indent="0" algn="just" rtl="0">
              <a:spcBef>
                <a:spcPts val="0"/>
              </a:spcBef>
              <a:spcAft>
                <a:spcPts val="0"/>
              </a:spcAft>
              <a:buNone/>
            </a:pPr>
            <a:r>
              <a:rPr lang="en-ID" sz="1400" dirty="0"/>
              <a:t>- </a:t>
            </a:r>
            <a:r>
              <a:rPr lang="en-ID" sz="1400" dirty="0" err="1"/>
              <a:t>Pengukuran</a:t>
            </a:r>
            <a:r>
              <a:rPr lang="en-ID" sz="1400" dirty="0"/>
              <a:t> </a:t>
            </a:r>
            <a:r>
              <a:rPr lang="en-ID" sz="1400" dirty="0" err="1"/>
              <a:t>tekanan</a:t>
            </a:r>
            <a:r>
              <a:rPr lang="en-ID" sz="1400" dirty="0"/>
              <a:t> </a:t>
            </a:r>
            <a:r>
              <a:rPr lang="en-ID" sz="1400" dirty="0" err="1"/>
              <a:t>darah</a:t>
            </a:r>
            <a:endParaRPr lang="en-ID" sz="1400" dirty="0"/>
          </a:p>
          <a:p>
            <a:pPr marL="0" lvl="0" indent="0" algn="just" rtl="0">
              <a:spcBef>
                <a:spcPts val="0"/>
              </a:spcBef>
              <a:spcAft>
                <a:spcPts val="0"/>
              </a:spcAft>
              <a:buNone/>
            </a:pPr>
            <a:r>
              <a:rPr lang="en-ID" sz="1400" dirty="0"/>
              <a:t>- </a:t>
            </a:r>
            <a:r>
              <a:rPr lang="en-ID" sz="1400" dirty="0" err="1"/>
              <a:t>Pengukuran</a:t>
            </a:r>
            <a:r>
              <a:rPr lang="en-ID" sz="1400" dirty="0"/>
              <a:t> Hb</a:t>
            </a:r>
          </a:p>
          <a:p>
            <a:pPr marL="0" lvl="0" indent="0" algn="just" rtl="0">
              <a:spcBef>
                <a:spcPts val="0"/>
              </a:spcBef>
              <a:spcAft>
                <a:spcPts val="0"/>
              </a:spcAft>
              <a:buNone/>
            </a:pPr>
            <a:r>
              <a:rPr lang="en-ID" sz="1400" dirty="0"/>
              <a:t>c. </a:t>
            </a:r>
            <a:r>
              <a:rPr lang="en-ID" sz="1400" dirty="0" err="1"/>
              <a:t>Berkaitan</a:t>
            </a:r>
            <a:r>
              <a:rPr lang="en-ID" sz="1400" dirty="0"/>
              <a:t> </a:t>
            </a:r>
            <a:r>
              <a:rPr lang="en-ID" sz="1400" dirty="0" err="1"/>
              <a:t>dengan</a:t>
            </a:r>
            <a:r>
              <a:rPr lang="en-ID" sz="1400" dirty="0"/>
              <a:t> </a:t>
            </a:r>
            <a:r>
              <a:rPr lang="en-ID" sz="1400" dirty="0" err="1"/>
              <a:t>pencegahan</a:t>
            </a:r>
            <a:endParaRPr lang="en-ID" sz="1400" dirty="0"/>
          </a:p>
          <a:p>
            <a:pPr marL="0" lvl="0" indent="0" algn="just" rtl="0">
              <a:spcBef>
                <a:spcPts val="0"/>
              </a:spcBef>
              <a:spcAft>
                <a:spcPts val="0"/>
              </a:spcAft>
              <a:buNone/>
            </a:pPr>
            <a:r>
              <a:rPr lang="en-ID" sz="1400" dirty="0"/>
              <a:t>- Program </a:t>
            </a:r>
            <a:r>
              <a:rPr lang="en-ID" sz="1400" dirty="0" err="1"/>
              <a:t>vaksinasi</a:t>
            </a:r>
            <a:endParaRPr lang="en-ID" sz="1400" dirty="0"/>
          </a:p>
          <a:p>
            <a:pPr marL="0" lvl="0" indent="0" algn="just" rtl="0">
              <a:spcBef>
                <a:spcPts val="0"/>
              </a:spcBef>
              <a:spcAft>
                <a:spcPts val="0"/>
              </a:spcAft>
              <a:buNone/>
            </a:pPr>
            <a:r>
              <a:rPr lang="en-ID" sz="1400" dirty="0"/>
              <a:t>- Pendidikan </a:t>
            </a:r>
            <a:r>
              <a:rPr lang="en-ID" sz="1400" dirty="0" err="1"/>
              <a:t>gizi</a:t>
            </a:r>
            <a:endParaRPr lang="en-ID" sz="1400" dirty="0"/>
          </a:p>
          <a:p>
            <a:pPr marL="0" lvl="0" indent="0" algn="just" rtl="0">
              <a:spcBef>
                <a:spcPts val="0"/>
              </a:spcBef>
              <a:spcAft>
                <a:spcPts val="0"/>
              </a:spcAft>
              <a:buNone/>
            </a:pPr>
            <a:r>
              <a:rPr lang="en-ID" sz="1400" dirty="0"/>
              <a:t>- Kesehatan </a:t>
            </a:r>
            <a:r>
              <a:rPr lang="en-ID" sz="1400" dirty="0" err="1"/>
              <a:t>Reproduksi</a:t>
            </a:r>
            <a:endParaRPr lang="en-ID"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5"/>
          <p:cNvSpPr/>
          <p:nvPr/>
        </p:nvSpPr>
        <p:spPr>
          <a:xfrm>
            <a:off x="1707375" y="21426"/>
            <a:ext cx="1427700" cy="1427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5"/>
          <p:cNvSpPr/>
          <p:nvPr/>
        </p:nvSpPr>
        <p:spPr>
          <a:xfrm>
            <a:off x="4669625" y="1155975"/>
            <a:ext cx="3220500" cy="3408600"/>
          </a:xfrm>
          <a:prstGeom prst="teardrop">
            <a:avLst>
              <a:gd name="adj" fmla="val 58179"/>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5"/>
          <p:cNvSpPr txBox="1">
            <a:spLocks noGrp="1"/>
          </p:cNvSpPr>
          <p:nvPr>
            <p:ph type="title"/>
          </p:nvPr>
        </p:nvSpPr>
        <p:spPr>
          <a:xfrm>
            <a:off x="551625" y="2287153"/>
            <a:ext cx="3739200" cy="95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UPAYA PROMOSI KESEHATAN</a:t>
            </a:r>
            <a:endParaRPr dirty="0"/>
          </a:p>
        </p:txBody>
      </p:sp>
      <p:sp>
        <p:nvSpPr>
          <p:cNvPr id="421" name="Google Shape;421;p45"/>
          <p:cNvSpPr txBox="1">
            <a:spLocks noGrp="1"/>
          </p:cNvSpPr>
          <p:nvPr>
            <p:ph type="title" idx="2"/>
          </p:nvPr>
        </p:nvSpPr>
        <p:spPr>
          <a:xfrm>
            <a:off x="1892775" y="276490"/>
            <a:ext cx="1056900" cy="106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423" name="Google Shape;423;p45"/>
          <p:cNvSpPr/>
          <p:nvPr/>
        </p:nvSpPr>
        <p:spPr>
          <a:xfrm>
            <a:off x="1078787" y="4183524"/>
            <a:ext cx="3061698" cy="659951"/>
          </a:xfrm>
          <a:prstGeom prst="rect">
            <a:avLst/>
          </a:prstGeom>
        </p:spPr>
        <p:txBody>
          <a:bodyPr>
            <a:prstTxWarp prst="textPlain">
              <a:avLst/>
            </a:prstTxWarp>
          </a:bodyPr>
          <a:lstStyle/>
          <a:p>
            <a:pPr lvl="0" algn="ctr"/>
            <a:r>
              <a:rPr lang="en-US" dirty="0">
                <a:ln w="19050" cap="flat" cmpd="sng">
                  <a:solidFill>
                    <a:schemeClr val="lt1"/>
                  </a:solidFill>
                  <a:prstDash val="solid"/>
                  <a:round/>
                  <a:headEnd type="none" w="sm" len="sm"/>
                  <a:tailEnd type="none" w="sm" len="sm"/>
                </a:ln>
                <a:noFill/>
                <a:latin typeface="Fjalla One"/>
              </a:rPr>
              <a:t>PUSKESMAS</a:t>
            </a:r>
            <a:endParaRPr b="0" i="0" dirty="0">
              <a:ln w="19050" cap="flat" cmpd="sng">
                <a:solidFill>
                  <a:schemeClr val="lt1"/>
                </a:solidFill>
                <a:prstDash val="solid"/>
                <a:round/>
                <a:headEnd type="none" w="sm" len="sm"/>
                <a:tailEnd type="none" w="sm" len="sm"/>
              </a:ln>
              <a:noFill/>
              <a:latin typeface="Fjalla One"/>
            </a:endParaRPr>
          </a:p>
        </p:txBody>
      </p:sp>
      <p:pic>
        <p:nvPicPr>
          <p:cNvPr id="424" name="Google Shape;424;p45"/>
          <p:cNvPicPr preferRelativeResize="0"/>
          <p:nvPr/>
        </p:nvPicPr>
        <p:blipFill rotWithShape="1">
          <a:blip r:embed="rId3">
            <a:alphaModFix/>
          </a:blip>
          <a:srcRect l="18774" r="18768"/>
          <a:stretch/>
        </p:blipFill>
        <p:spPr>
          <a:xfrm>
            <a:off x="4730926" y="1206900"/>
            <a:ext cx="3097800" cy="3306600"/>
          </a:xfrm>
          <a:prstGeom prst="teardrop">
            <a:avLst>
              <a:gd name="adj" fmla="val 57299"/>
            </a:avLst>
          </a:prstGeom>
          <a:noFill/>
          <a:ln w="28575" cap="flat" cmpd="sng">
            <a:solidFill>
              <a:schemeClr val="dk2"/>
            </a:solidFill>
            <a:prstDash val="solid"/>
            <a:round/>
            <a:headEnd type="none" w="sm" len="sm"/>
            <a:tailEnd type="none" w="sm" len="sm"/>
          </a:ln>
        </p:spPr>
      </p:pic>
      <p:grpSp>
        <p:nvGrpSpPr>
          <p:cNvPr id="425" name="Google Shape;425;p45"/>
          <p:cNvGrpSpPr/>
          <p:nvPr/>
        </p:nvGrpSpPr>
        <p:grpSpPr>
          <a:xfrm>
            <a:off x="4517048" y="1291059"/>
            <a:ext cx="1002600" cy="807000"/>
            <a:chOff x="9488173" y="3326084"/>
            <a:chExt cx="1002600" cy="807000"/>
          </a:xfrm>
        </p:grpSpPr>
        <p:sp>
          <p:nvSpPr>
            <p:cNvPr id="426" name="Google Shape;426;p45"/>
            <p:cNvSpPr/>
            <p:nvPr/>
          </p:nvSpPr>
          <p:spPr>
            <a:xfrm rot="-1240717">
              <a:off x="9554500" y="3462466"/>
              <a:ext cx="869945" cy="53423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45"/>
            <p:cNvGrpSpPr/>
            <p:nvPr/>
          </p:nvGrpSpPr>
          <p:grpSpPr>
            <a:xfrm rot="-1258794">
              <a:off x="9624553" y="3518442"/>
              <a:ext cx="729665" cy="422686"/>
              <a:chOff x="2502775" y="2414600"/>
              <a:chExt cx="2761625" cy="1599775"/>
            </a:xfrm>
          </p:grpSpPr>
          <p:grpSp>
            <p:nvGrpSpPr>
              <p:cNvPr id="428" name="Google Shape;428;p45"/>
              <p:cNvGrpSpPr/>
              <p:nvPr/>
            </p:nvGrpSpPr>
            <p:grpSpPr>
              <a:xfrm>
                <a:off x="2502775" y="2414600"/>
                <a:ext cx="2761625" cy="1591450"/>
                <a:chOff x="2511975" y="3452275"/>
                <a:chExt cx="2761625" cy="1591450"/>
              </a:xfrm>
            </p:grpSpPr>
            <p:sp>
              <p:nvSpPr>
                <p:cNvPr id="429" name="Google Shape;429;p45"/>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5"/>
                <p:cNvSpPr/>
                <p:nvPr/>
              </p:nvSpPr>
              <p:spPr>
                <a:xfrm>
                  <a:off x="3090850" y="3452275"/>
                  <a:ext cx="1603875" cy="1591450"/>
                </a:xfrm>
                <a:custGeom>
                  <a:avLst/>
                  <a:gdLst/>
                  <a:ahLst/>
                  <a:cxnLst/>
                  <a:rect l="l" t="t" r="r" b="b"/>
                  <a:pathLst>
                    <a:path w="64155" h="63658" fill="none" extrusionOk="0">
                      <a:moveTo>
                        <a:pt x="64155" y="31829"/>
                      </a:moveTo>
                      <a:cubicBezTo>
                        <a:pt x="64155" y="49394"/>
                        <a:pt x="49792" y="63657"/>
                        <a:pt x="32088" y="63657"/>
                      </a:cubicBezTo>
                      <a:cubicBezTo>
                        <a:pt x="14363" y="63657"/>
                        <a:pt x="1" y="49394"/>
                        <a:pt x="1" y="31829"/>
                      </a:cubicBezTo>
                      <a:cubicBezTo>
                        <a:pt x="1" y="14244"/>
                        <a:pt x="14363" y="1"/>
                        <a:pt x="32088" y="1"/>
                      </a:cubicBezTo>
                      <a:cubicBezTo>
                        <a:pt x="49792" y="1"/>
                        <a:pt x="64155" y="14244"/>
                        <a:pt x="6415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5"/>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5"/>
                <p:cNvSpPr/>
                <p:nvPr/>
              </p:nvSpPr>
              <p:spPr>
                <a:xfrm>
                  <a:off x="2511975" y="3785975"/>
                  <a:ext cx="2761625" cy="923550"/>
                </a:xfrm>
                <a:custGeom>
                  <a:avLst/>
                  <a:gdLst/>
                  <a:ahLst/>
                  <a:cxnLst/>
                  <a:rect l="l" t="t" r="r" b="b"/>
                  <a:pathLst>
                    <a:path w="110465" h="36942" fill="none" extrusionOk="0">
                      <a:moveTo>
                        <a:pt x="110465" y="18481"/>
                      </a:moveTo>
                      <a:cubicBezTo>
                        <a:pt x="110465" y="28666"/>
                        <a:pt x="85738" y="36942"/>
                        <a:pt x="55243" y="36942"/>
                      </a:cubicBezTo>
                      <a:cubicBezTo>
                        <a:pt x="24727" y="36942"/>
                        <a:pt x="1" y="28666"/>
                        <a:pt x="1" y="18481"/>
                      </a:cubicBezTo>
                      <a:cubicBezTo>
                        <a:pt x="1" y="8276"/>
                        <a:pt x="24727" y="1"/>
                        <a:pt x="55243" y="1"/>
                      </a:cubicBezTo>
                      <a:cubicBezTo>
                        <a:pt x="85738" y="1"/>
                        <a:pt x="110465" y="8276"/>
                        <a:pt x="110465" y="18481"/>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5"/>
                <p:cNvSpPr/>
                <p:nvPr/>
              </p:nvSpPr>
              <p:spPr>
                <a:xfrm>
                  <a:off x="2511975" y="4248000"/>
                  <a:ext cx="2761625" cy="25"/>
                </a:xfrm>
                <a:custGeom>
                  <a:avLst/>
                  <a:gdLst/>
                  <a:ahLst/>
                  <a:cxnLst/>
                  <a:rect l="l" t="t" r="r" b="b"/>
                  <a:pathLst>
                    <a:path w="110465" h="1" fill="none" extrusionOk="0">
                      <a:moveTo>
                        <a:pt x="55243" y="0"/>
                      </a:moveTo>
                      <a:lnTo>
                        <a:pt x="110465" y="0"/>
                      </a:lnTo>
                      <a:lnTo>
                        <a:pt x="55243" y="0"/>
                      </a:lnTo>
                      <a:lnTo>
                        <a:pt x="1" y="0"/>
                      </a:ln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4" name="Google Shape;434;p45"/>
              <p:cNvCxnSpPr/>
              <p:nvPr/>
            </p:nvCxnSpPr>
            <p:spPr>
              <a:xfrm>
                <a:off x="3876150" y="2434575"/>
                <a:ext cx="0" cy="1579800"/>
              </a:xfrm>
              <a:prstGeom prst="straightConnector1">
                <a:avLst/>
              </a:prstGeom>
              <a:noFill/>
              <a:ln w="9525" cap="flat" cmpd="sng">
                <a:solidFill>
                  <a:schemeClr val="accent3"/>
                </a:solidFill>
                <a:prstDash val="solid"/>
                <a:round/>
                <a:headEnd type="none" w="med" len="med"/>
                <a:tailEnd type="none" w="med" len="med"/>
              </a:ln>
            </p:spPr>
          </p:cxnSp>
        </p:grpSp>
      </p:grpSp>
    </p:spTree>
    <p:extLst>
      <p:ext uri="{BB962C8B-B14F-4D97-AF65-F5344CB8AC3E}">
        <p14:creationId xmlns:p14="http://schemas.microsoft.com/office/powerpoint/2010/main" val="1831156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SASARAN PROMKES PUSKESMAS</a:t>
            </a:r>
            <a:endParaRPr dirty="0"/>
          </a:p>
        </p:txBody>
      </p:sp>
      <p:sp>
        <p:nvSpPr>
          <p:cNvPr id="492" name="Google Shape;492;p49"/>
          <p:cNvSpPr txBox="1">
            <a:spLocks noGrp="1"/>
          </p:cNvSpPr>
          <p:nvPr>
            <p:ph type="title" idx="2"/>
          </p:nvPr>
        </p:nvSpPr>
        <p:spPr>
          <a:xfrm>
            <a:off x="780812" y="2816138"/>
            <a:ext cx="24516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PRIMER</a:t>
            </a:r>
            <a:endParaRPr dirty="0"/>
          </a:p>
        </p:txBody>
      </p:sp>
      <p:sp>
        <p:nvSpPr>
          <p:cNvPr id="493" name="Google Shape;493;p49"/>
          <p:cNvSpPr txBox="1">
            <a:spLocks noGrp="1"/>
          </p:cNvSpPr>
          <p:nvPr>
            <p:ph type="subTitle" idx="1"/>
          </p:nvPr>
        </p:nvSpPr>
        <p:spPr>
          <a:xfrm>
            <a:off x="789320" y="3343838"/>
            <a:ext cx="2451600" cy="8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1100" dirty="0"/>
              <a:t>Sasaran primer upaya kesehatan sesungguhnya adalah pasien, orang sehat dan</a:t>
            </a:r>
          </a:p>
          <a:p>
            <a:pPr marL="0" lvl="0" indent="0" algn="ctr" rtl="0">
              <a:spcBef>
                <a:spcPts val="0"/>
              </a:spcBef>
              <a:spcAft>
                <a:spcPts val="0"/>
              </a:spcAft>
              <a:buNone/>
            </a:pPr>
            <a:r>
              <a:rPr lang="sv-SE" sz="1100" dirty="0"/>
              <a:t>keluarga sebagai komponen masyarakat. </a:t>
            </a:r>
            <a:endParaRPr sz="1100" dirty="0"/>
          </a:p>
        </p:txBody>
      </p:sp>
      <p:sp>
        <p:nvSpPr>
          <p:cNvPr id="494" name="Google Shape;494;p49"/>
          <p:cNvSpPr txBox="1">
            <a:spLocks noGrp="1"/>
          </p:cNvSpPr>
          <p:nvPr>
            <p:ph type="title" idx="3"/>
          </p:nvPr>
        </p:nvSpPr>
        <p:spPr>
          <a:xfrm>
            <a:off x="3346191" y="2816138"/>
            <a:ext cx="24516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SEKUNDER</a:t>
            </a:r>
            <a:endParaRPr dirty="0"/>
          </a:p>
        </p:txBody>
      </p:sp>
      <p:sp>
        <p:nvSpPr>
          <p:cNvPr id="495" name="Google Shape;495;p49"/>
          <p:cNvSpPr txBox="1">
            <a:spLocks noGrp="1"/>
          </p:cNvSpPr>
          <p:nvPr>
            <p:ph type="subTitle" idx="4"/>
          </p:nvPr>
        </p:nvSpPr>
        <p:spPr>
          <a:xfrm>
            <a:off x="3346191" y="3534367"/>
            <a:ext cx="2451600" cy="8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1100" dirty="0" err="1"/>
              <a:t>Sasaran</a:t>
            </a:r>
            <a:r>
              <a:rPr lang="en-ID" sz="1100" dirty="0"/>
              <a:t> </a:t>
            </a:r>
            <a:r>
              <a:rPr lang="en-ID" sz="1100" dirty="0" err="1"/>
              <a:t>sekunder</a:t>
            </a:r>
            <a:r>
              <a:rPr lang="en-ID" sz="1100" dirty="0"/>
              <a:t> </a:t>
            </a:r>
            <a:r>
              <a:rPr lang="en-ID" sz="1100" dirty="0" err="1"/>
              <a:t>adalah</a:t>
            </a:r>
            <a:r>
              <a:rPr lang="en-ID" sz="1100" dirty="0"/>
              <a:t> </a:t>
            </a:r>
            <a:r>
              <a:rPr lang="en-ID" sz="1100" dirty="0" err="1"/>
              <a:t>pemuka</a:t>
            </a:r>
            <a:r>
              <a:rPr lang="en-ID" sz="1100" dirty="0"/>
              <a:t> </a:t>
            </a:r>
            <a:r>
              <a:rPr lang="en-ID" sz="1100" dirty="0" err="1"/>
              <a:t>masyarakat</a:t>
            </a:r>
            <a:r>
              <a:rPr lang="en-ID" sz="1100" dirty="0"/>
              <a:t>, </a:t>
            </a:r>
            <a:r>
              <a:rPr lang="en-ID" sz="1100" dirty="0" err="1"/>
              <a:t>baik</a:t>
            </a:r>
            <a:r>
              <a:rPr lang="en-ID" sz="1100" dirty="0"/>
              <a:t> </a:t>
            </a:r>
            <a:r>
              <a:rPr lang="en-ID" sz="1100" dirty="0" err="1"/>
              <a:t>pemuka</a:t>
            </a:r>
            <a:r>
              <a:rPr lang="en-ID" sz="1100" dirty="0"/>
              <a:t> informal (</a:t>
            </a:r>
            <a:r>
              <a:rPr lang="en-ID" sz="1100" dirty="0" err="1"/>
              <a:t>pemuka</a:t>
            </a:r>
            <a:endParaRPr lang="en-ID" sz="1100" dirty="0"/>
          </a:p>
          <a:p>
            <a:pPr marL="0" lvl="0" indent="0" algn="ctr" rtl="0">
              <a:spcBef>
                <a:spcPts val="0"/>
              </a:spcBef>
              <a:spcAft>
                <a:spcPts val="0"/>
              </a:spcAft>
              <a:buNone/>
            </a:pPr>
            <a:r>
              <a:rPr lang="en-ID" sz="1100" dirty="0" err="1"/>
              <a:t>adat</a:t>
            </a:r>
            <a:r>
              <a:rPr lang="en-ID" sz="1100" dirty="0"/>
              <a:t>, </a:t>
            </a:r>
            <a:r>
              <a:rPr lang="en-ID" sz="1100" dirty="0" err="1"/>
              <a:t>pemuka</a:t>
            </a:r>
            <a:r>
              <a:rPr lang="en-ID" sz="1100" dirty="0"/>
              <a:t> agama) </a:t>
            </a:r>
            <a:r>
              <a:rPr lang="en-ID" sz="1100" dirty="0" err="1"/>
              <a:t>maupun</a:t>
            </a:r>
            <a:r>
              <a:rPr lang="en-ID" sz="1100" dirty="0"/>
              <a:t> </a:t>
            </a:r>
            <a:r>
              <a:rPr lang="en-ID" sz="1100" dirty="0" err="1"/>
              <a:t>pemuka</a:t>
            </a:r>
            <a:r>
              <a:rPr lang="en-ID" sz="1100" dirty="0"/>
              <a:t> formal (</a:t>
            </a:r>
            <a:r>
              <a:rPr lang="en-ID" sz="1100" dirty="0" err="1"/>
              <a:t>petugas</a:t>
            </a:r>
            <a:r>
              <a:rPr lang="en-ID" sz="1100" dirty="0"/>
              <a:t> </a:t>
            </a:r>
            <a:r>
              <a:rPr lang="en-ID" sz="1100" dirty="0" err="1"/>
              <a:t>kesehatan</a:t>
            </a:r>
            <a:r>
              <a:rPr lang="en-ID" sz="1100" dirty="0"/>
              <a:t>, </a:t>
            </a:r>
            <a:r>
              <a:rPr lang="en-ID" sz="1100" dirty="0" err="1"/>
              <a:t>pejabat</a:t>
            </a:r>
            <a:r>
              <a:rPr lang="en-ID" sz="1100" dirty="0"/>
              <a:t> </a:t>
            </a:r>
            <a:r>
              <a:rPr lang="en-ID" sz="1100" dirty="0" err="1"/>
              <a:t>pemerintahan</a:t>
            </a:r>
            <a:r>
              <a:rPr lang="en-ID" sz="1100" dirty="0"/>
              <a:t>, </a:t>
            </a:r>
            <a:r>
              <a:rPr lang="en-ID" sz="1100" dirty="0" err="1"/>
              <a:t>organisasi</a:t>
            </a:r>
            <a:r>
              <a:rPr lang="en-ID" sz="1100" dirty="0"/>
              <a:t> </a:t>
            </a:r>
            <a:r>
              <a:rPr lang="en-ID" sz="1100" dirty="0" err="1"/>
              <a:t>masyarakat</a:t>
            </a:r>
            <a:r>
              <a:rPr lang="en-ID" sz="1100" dirty="0"/>
              <a:t>, dan media </a:t>
            </a:r>
            <a:r>
              <a:rPr lang="en-ID" sz="1100" dirty="0" err="1"/>
              <a:t>massa</a:t>
            </a:r>
            <a:r>
              <a:rPr lang="en-ID" sz="1100" dirty="0"/>
              <a:t>). </a:t>
            </a:r>
          </a:p>
        </p:txBody>
      </p:sp>
      <p:sp>
        <p:nvSpPr>
          <p:cNvPr id="496" name="Google Shape;496;p49"/>
          <p:cNvSpPr txBox="1">
            <a:spLocks noGrp="1"/>
          </p:cNvSpPr>
          <p:nvPr>
            <p:ph type="title" idx="5"/>
          </p:nvPr>
        </p:nvSpPr>
        <p:spPr>
          <a:xfrm>
            <a:off x="5911578" y="2816138"/>
            <a:ext cx="24516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TERTIER</a:t>
            </a:r>
            <a:endParaRPr dirty="0"/>
          </a:p>
        </p:txBody>
      </p:sp>
      <p:sp>
        <p:nvSpPr>
          <p:cNvPr id="497" name="Google Shape;497;p49"/>
          <p:cNvSpPr txBox="1">
            <a:spLocks noGrp="1"/>
          </p:cNvSpPr>
          <p:nvPr>
            <p:ph type="subTitle" idx="6"/>
          </p:nvPr>
        </p:nvSpPr>
        <p:spPr>
          <a:xfrm>
            <a:off x="5911570" y="3249803"/>
            <a:ext cx="2698989" cy="8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1100" dirty="0" err="1"/>
              <a:t>Sasaran</a:t>
            </a:r>
            <a:r>
              <a:rPr lang="en-ID" sz="1100" dirty="0"/>
              <a:t> </a:t>
            </a:r>
            <a:r>
              <a:rPr lang="en-ID" sz="1100" dirty="0" err="1"/>
              <a:t>tertier</a:t>
            </a:r>
            <a:r>
              <a:rPr lang="en-ID" sz="1100" dirty="0"/>
              <a:t> </a:t>
            </a:r>
            <a:r>
              <a:rPr lang="en-ID" sz="1100" dirty="0" err="1"/>
              <a:t>adalah</a:t>
            </a:r>
            <a:r>
              <a:rPr lang="en-ID" sz="1100" dirty="0"/>
              <a:t> </a:t>
            </a:r>
            <a:r>
              <a:rPr lang="en-ID" sz="1100" dirty="0" err="1"/>
              <a:t>pembuat</a:t>
            </a:r>
            <a:r>
              <a:rPr lang="en-ID" sz="1100" dirty="0"/>
              <a:t> </a:t>
            </a:r>
            <a:r>
              <a:rPr lang="en-ID" sz="1100" dirty="0" err="1"/>
              <a:t>kebijakan</a:t>
            </a:r>
            <a:r>
              <a:rPr lang="en-ID" sz="1100" dirty="0"/>
              <a:t> </a:t>
            </a:r>
            <a:r>
              <a:rPr lang="en-ID" sz="1100" dirty="0" err="1"/>
              <a:t>publik</a:t>
            </a:r>
            <a:r>
              <a:rPr lang="en-ID" sz="1100" dirty="0"/>
              <a:t> yang </a:t>
            </a:r>
            <a:r>
              <a:rPr lang="en-ID" sz="1100" dirty="0" err="1"/>
              <a:t>berupa</a:t>
            </a:r>
            <a:r>
              <a:rPr lang="en-ID" sz="1100" dirty="0"/>
              <a:t> </a:t>
            </a:r>
            <a:r>
              <a:rPr lang="en-ID" sz="1100" dirty="0" err="1"/>
              <a:t>peraturan</a:t>
            </a:r>
            <a:endParaRPr lang="en-ID" sz="1100" dirty="0"/>
          </a:p>
          <a:p>
            <a:pPr marL="0" lvl="0" indent="0" algn="ctr" rtl="0">
              <a:spcBef>
                <a:spcPts val="0"/>
              </a:spcBef>
              <a:spcAft>
                <a:spcPts val="0"/>
              </a:spcAft>
              <a:buNone/>
            </a:pPr>
            <a:r>
              <a:rPr lang="en-ID" sz="1100" dirty="0" err="1"/>
              <a:t>perundangan</a:t>
            </a:r>
            <a:r>
              <a:rPr lang="en-ID" sz="1100" dirty="0"/>
              <a:t> di </a:t>
            </a:r>
            <a:r>
              <a:rPr lang="en-ID" sz="1100" dirty="0" err="1"/>
              <a:t>bidang</a:t>
            </a:r>
            <a:r>
              <a:rPr lang="en-ID" sz="1100" dirty="0"/>
              <a:t> </a:t>
            </a:r>
            <a:r>
              <a:rPr lang="en-ID" sz="1100" dirty="0" err="1"/>
              <a:t>kesehatan</a:t>
            </a:r>
            <a:r>
              <a:rPr lang="en-ID" sz="1100" dirty="0"/>
              <a:t>.</a:t>
            </a:r>
            <a:endParaRPr sz="1100" dirty="0"/>
          </a:p>
        </p:txBody>
      </p:sp>
      <p:sp>
        <p:nvSpPr>
          <p:cNvPr id="498" name="Google Shape;498;p49"/>
          <p:cNvSpPr/>
          <p:nvPr/>
        </p:nvSpPr>
        <p:spPr>
          <a:xfrm>
            <a:off x="1393400" y="1443475"/>
            <a:ext cx="1226400" cy="1226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9"/>
          <p:cNvSpPr/>
          <p:nvPr/>
        </p:nvSpPr>
        <p:spPr>
          <a:xfrm>
            <a:off x="3958800" y="1443475"/>
            <a:ext cx="1226400" cy="1226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9"/>
          <p:cNvSpPr/>
          <p:nvPr/>
        </p:nvSpPr>
        <p:spPr>
          <a:xfrm>
            <a:off x="6524200" y="1443475"/>
            <a:ext cx="1226400" cy="1226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9"/>
          <p:cNvSpPr/>
          <p:nvPr/>
        </p:nvSpPr>
        <p:spPr>
          <a:xfrm>
            <a:off x="6984026" y="1823500"/>
            <a:ext cx="306696" cy="466393"/>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2" name="Google Shape;502;p49"/>
          <p:cNvGrpSpPr/>
          <p:nvPr/>
        </p:nvGrpSpPr>
        <p:grpSpPr>
          <a:xfrm>
            <a:off x="4339388" y="1794144"/>
            <a:ext cx="465222" cy="466429"/>
            <a:chOff x="-61784125" y="3377700"/>
            <a:chExt cx="316650" cy="317450"/>
          </a:xfrm>
        </p:grpSpPr>
        <p:sp>
          <p:nvSpPr>
            <p:cNvPr id="503" name="Google Shape;503;p49"/>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9"/>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9"/>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9"/>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9"/>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9"/>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9"/>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49"/>
          <p:cNvGrpSpPr/>
          <p:nvPr/>
        </p:nvGrpSpPr>
        <p:grpSpPr>
          <a:xfrm>
            <a:off x="1773990" y="1825645"/>
            <a:ext cx="465226" cy="462211"/>
            <a:chOff x="5049575" y="4993600"/>
            <a:chExt cx="482050" cy="478925"/>
          </a:xfrm>
        </p:grpSpPr>
        <p:sp>
          <p:nvSpPr>
            <p:cNvPr id="511" name="Google Shape;511;p49"/>
            <p:cNvSpPr/>
            <p:nvPr/>
          </p:nvSpPr>
          <p:spPr>
            <a:xfrm>
              <a:off x="5063200"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12" name="Google Shape;512;p49"/>
            <p:cNvSpPr/>
            <p:nvPr/>
          </p:nvSpPr>
          <p:spPr>
            <a:xfrm>
              <a:off x="5299425" y="5133350"/>
              <a:ext cx="232200" cy="339175"/>
            </a:xfrm>
            <a:custGeom>
              <a:avLst/>
              <a:gdLst/>
              <a:ahLst/>
              <a:cxnLst/>
              <a:rect l="l" t="t" r="r" b="b"/>
              <a:pathLst>
                <a:path w="9288" h="13567" extrusionOk="0">
                  <a:moveTo>
                    <a:pt x="9284" y="1"/>
                  </a:moveTo>
                  <a:lnTo>
                    <a:pt x="4837" y="2202"/>
                  </a:lnTo>
                  <a:lnTo>
                    <a:pt x="4837" y="4680"/>
                  </a:lnTo>
                  <a:cubicBezTo>
                    <a:pt x="4837" y="4993"/>
                    <a:pt x="4584" y="5246"/>
                    <a:pt x="4271" y="5246"/>
                  </a:cubicBezTo>
                  <a:cubicBezTo>
                    <a:pt x="3957" y="5246"/>
                    <a:pt x="3707" y="4993"/>
                    <a:pt x="3707" y="4680"/>
                  </a:cubicBezTo>
                  <a:lnTo>
                    <a:pt x="3707" y="2762"/>
                  </a:lnTo>
                  <a:lnTo>
                    <a:pt x="1" y="4593"/>
                  </a:lnTo>
                  <a:lnTo>
                    <a:pt x="1" y="13566"/>
                  </a:lnTo>
                  <a:cubicBezTo>
                    <a:pt x="13" y="13560"/>
                    <a:pt x="25" y="13557"/>
                    <a:pt x="37" y="13551"/>
                  </a:cubicBezTo>
                  <a:lnTo>
                    <a:pt x="8553" y="9236"/>
                  </a:lnTo>
                  <a:cubicBezTo>
                    <a:pt x="9004" y="9010"/>
                    <a:pt x="9287" y="8550"/>
                    <a:pt x="9287" y="8047"/>
                  </a:cubicBezTo>
                  <a:lnTo>
                    <a:pt x="9287" y="52"/>
                  </a:lnTo>
                  <a:cubicBezTo>
                    <a:pt x="9287" y="34"/>
                    <a:pt x="9287" y="19"/>
                    <a:pt x="9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13" name="Google Shape;513;p49"/>
            <p:cNvSpPr/>
            <p:nvPr/>
          </p:nvSpPr>
          <p:spPr>
            <a:xfrm>
              <a:off x="5184475" y="4993600"/>
              <a:ext cx="334125" cy="168525"/>
            </a:xfrm>
            <a:custGeom>
              <a:avLst/>
              <a:gdLst/>
              <a:ahLst/>
              <a:cxnLst/>
              <a:rect l="l" t="t" r="r" b="b"/>
              <a:pathLst>
                <a:path w="13365" h="6741" extrusionOk="0">
                  <a:moveTo>
                    <a:pt x="4040" y="0"/>
                  </a:moveTo>
                  <a:cubicBezTo>
                    <a:pt x="3830" y="0"/>
                    <a:pt x="3621" y="50"/>
                    <a:pt x="3430" y="149"/>
                  </a:cubicBezTo>
                  <a:lnTo>
                    <a:pt x="0" y="1971"/>
                  </a:lnTo>
                  <a:lnTo>
                    <a:pt x="9013" y="6741"/>
                  </a:lnTo>
                  <a:lnTo>
                    <a:pt x="13364" y="4588"/>
                  </a:lnTo>
                  <a:cubicBezTo>
                    <a:pt x="13298" y="4537"/>
                    <a:pt x="13226" y="4492"/>
                    <a:pt x="13151" y="4455"/>
                  </a:cubicBezTo>
                  <a:lnTo>
                    <a:pt x="4638" y="140"/>
                  </a:lnTo>
                  <a:lnTo>
                    <a:pt x="4635" y="140"/>
                  </a:lnTo>
                  <a:cubicBezTo>
                    <a:pt x="4446" y="47"/>
                    <a:pt x="4243" y="0"/>
                    <a:pt x="4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14" name="Google Shape;514;p49"/>
            <p:cNvSpPr/>
            <p:nvPr/>
          </p:nvSpPr>
          <p:spPr>
            <a:xfrm>
              <a:off x="5049575" y="5132450"/>
              <a:ext cx="221650" cy="339925"/>
            </a:xfrm>
            <a:custGeom>
              <a:avLst/>
              <a:gdLst/>
              <a:ahLst/>
              <a:cxnLst/>
              <a:rect l="l" t="t" r="r" b="b"/>
              <a:pathLst>
                <a:path w="8866" h="13597" extrusionOk="0">
                  <a:moveTo>
                    <a:pt x="5803" y="5648"/>
                  </a:moveTo>
                  <a:cubicBezTo>
                    <a:pt x="5997" y="5648"/>
                    <a:pt x="6186" y="5748"/>
                    <a:pt x="6291" y="5927"/>
                  </a:cubicBezTo>
                  <a:cubicBezTo>
                    <a:pt x="6450" y="6195"/>
                    <a:pt x="6360" y="6541"/>
                    <a:pt x="6092" y="6701"/>
                  </a:cubicBezTo>
                  <a:lnTo>
                    <a:pt x="3843" y="8016"/>
                  </a:lnTo>
                  <a:lnTo>
                    <a:pt x="3834" y="8023"/>
                  </a:lnTo>
                  <a:lnTo>
                    <a:pt x="3831" y="8026"/>
                  </a:lnTo>
                  <a:lnTo>
                    <a:pt x="3818" y="8029"/>
                  </a:lnTo>
                  <a:cubicBezTo>
                    <a:pt x="3812" y="8032"/>
                    <a:pt x="3806" y="8035"/>
                    <a:pt x="3800" y="8038"/>
                  </a:cubicBezTo>
                  <a:lnTo>
                    <a:pt x="3785" y="8047"/>
                  </a:lnTo>
                  <a:lnTo>
                    <a:pt x="3767" y="8053"/>
                  </a:lnTo>
                  <a:lnTo>
                    <a:pt x="3752" y="8059"/>
                  </a:lnTo>
                  <a:lnTo>
                    <a:pt x="3734" y="8065"/>
                  </a:lnTo>
                  <a:lnTo>
                    <a:pt x="3716" y="8071"/>
                  </a:lnTo>
                  <a:lnTo>
                    <a:pt x="3698" y="8077"/>
                  </a:lnTo>
                  <a:cubicBezTo>
                    <a:pt x="3692" y="8077"/>
                    <a:pt x="3686" y="8080"/>
                    <a:pt x="3680" y="8080"/>
                  </a:cubicBezTo>
                  <a:cubicBezTo>
                    <a:pt x="3671" y="8083"/>
                    <a:pt x="3668" y="8083"/>
                    <a:pt x="3665" y="8083"/>
                  </a:cubicBezTo>
                  <a:lnTo>
                    <a:pt x="3641" y="8089"/>
                  </a:lnTo>
                  <a:lnTo>
                    <a:pt x="3629" y="8089"/>
                  </a:lnTo>
                  <a:cubicBezTo>
                    <a:pt x="3620" y="8089"/>
                    <a:pt x="3611" y="8092"/>
                    <a:pt x="3602" y="8092"/>
                  </a:cubicBezTo>
                  <a:lnTo>
                    <a:pt x="3484" y="8092"/>
                  </a:lnTo>
                  <a:lnTo>
                    <a:pt x="3466" y="8089"/>
                  </a:lnTo>
                  <a:cubicBezTo>
                    <a:pt x="3460" y="8089"/>
                    <a:pt x="3454" y="8086"/>
                    <a:pt x="3448" y="8086"/>
                  </a:cubicBezTo>
                  <a:cubicBezTo>
                    <a:pt x="3442" y="8083"/>
                    <a:pt x="3436" y="8083"/>
                    <a:pt x="3433" y="8080"/>
                  </a:cubicBezTo>
                  <a:lnTo>
                    <a:pt x="3412" y="8077"/>
                  </a:lnTo>
                  <a:cubicBezTo>
                    <a:pt x="3406" y="8077"/>
                    <a:pt x="3403" y="8074"/>
                    <a:pt x="3397" y="8071"/>
                  </a:cubicBezTo>
                  <a:lnTo>
                    <a:pt x="3376" y="8065"/>
                  </a:lnTo>
                  <a:lnTo>
                    <a:pt x="3361" y="8062"/>
                  </a:lnTo>
                  <a:lnTo>
                    <a:pt x="3343" y="8053"/>
                  </a:lnTo>
                  <a:lnTo>
                    <a:pt x="3328" y="8047"/>
                  </a:lnTo>
                  <a:lnTo>
                    <a:pt x="3310" y="8038"/>
                  </a:lnTo>
                  <a:lnTo>
                    <a:pt x="3295" y="8032"/>
                  </a:lnTo>
                  <a:cubicBezTo>
                    <a:pt x="3289" y="8029"/>
                    <a:pt x="3282" y="8026"/>
                    <a:pt x="3276" y="8019"/>
                  </a:cubicBezTo>
                  <a:lnTo>
                    <a:pt x="3261" y="8013"/>
                  </a:lnTo>
                  <a:lnTo>
                    <a:pt x="3246" y="8001"/>
                  </a:lnTo>
                  <a:cubicBezTo>
                    <a:pt x="3240" y="7998"/>
                    <a:pt x="3237" y="7995"/>
                    <a:pt x="3231" y="7992"/>
                  </a:cubicBezTo>
                  <a:lnTo>
                    <a:pt x="3216" y="7980"/>
                  </a:lnTo>
                  <a:cubicBezTo>
                    <a:pt x="3210" y="7977"/>
                    <a:pt x="3207" y="7974"/>
                    <a:pt x="3201" y="7968"/>
                  </a:cubicBezTo>
                  <a:cubicBezTo>
                    <a:pt x="3198" y="7965"/>
                    <a:pt x="3192" y="7962"/>
                    <a:pt x="3186" y="7956"/>
                  </a:cubicBezTo>
                  <a:lnTo>
                    <a:pt x="3174" y="7944"/>
                  </a:lnTo>
                  <a:lnTo>
                    <a:pt x="3159" y="7932"/>
                  </a:lnTo>
                  <a:lnTo>
                    <a:pt x="3147" y="7917"/>
                  </a:lnTo>
                  <a:cubicBezTo>
                    <a:pt x="3141" y="7914"/>
                    <a:pt x="3138" y="7908"/>
                    <a:pt x="3135" y="7905"/>
                  </a:cubicBezTo>
                  <a:lnTo>
                    <a:pt x="3120" y="7890"/>
                  </a:lnTo>
                  <a:lnTo>
                    <a:pt x="3111" y="7875"/>
                  </a:lnTo>
                  <a:cubicBezTo>
                    <a:pt x="3105" y="7869"/>
                    <a:pt x="3102" y="7863"/>
                    <a:pt x="3096" y="7857"/>
                  </a:cubicBezTo>
                  <a:lnTo>
                    <a:pt x="3087" y="7845"/>
                  </a:lnTo>
                  <a:lnTo>
                    <a:pt x="3075" y="7827"/>
                  </a:lnTo>
                  <a:lnTo>
                    <a:pt x="3069" y="7815"/>
                  </a:lnTo>
                  <a:lnTo>
                    <a:pt x="3069" y="7812"/>
                  </a:lnTo>
                  <a:lnTo>
                    <a:pt x="3063" y="7803"/>
                  </a:lnTo>
                  <a:lnTo>
                    <a:pt x="2415" y="6631"/>
                  </a:lnTo>
                  <a:cubicBezTo>
                    <a:pt x="2265" y="6357"/>
                    <a:pt x="2367" y="6014"/>
                    <a:pt x="2641" y="5863"/>
                  </a:cubicBezTo>
                  <a:lnTo>
                    <a:pt x="2635" y="5863"/>
                  </a:lnTo>
                  <a:cubicBezTo>
                    <a:pt x="2722" y="5816"/>
                    <a:pt x="2815" y="5793"/>
                    <a:pt x="2908" y="5793"/>
                  </a:cubicBezTo>
                  <a:cubicBezTo>
                    <a:pt x="3107" y="5793"/>
                    <a:pt x="3300" y="5899"/>
                    <a:pt x="3403" y="6086"/>
                  </a:cubicBezTo>
                  <a:lnTo>
                    <a:pt x="3770" y="6752"/>
                  </a:lnTo>
                  <a:lnTo>
                    <a:pt x="5520" y="5725"/>
                  </a:lnTo>
                  <a:cubicBezTo>
                    <a:pt x="5609" y="5673"/>
                    <a:pt x="5707" y="5648"/>
                    <a:pt x="5803" y="5648"/>
                  </a:cubicBezTo>
                  <a:close/>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60412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3"/>
          <p:cNvSpPr txBox="1">
            <a:spLocks noGrp="1"/>
          </p:cNvSpPr>
          <p:nvPr>
            <p:ph type="title"/>
          </p:nvPr>
        </p:nvSpPr>
        <p:spPr>
          <a:xfrm>
            <a:off x="1991650" y="1126975"/>
            <a:ext cx="5183700" cy="104087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DEFINISI!</a:t>
            </a:r>
            <a:endParaRPr sz="4400" dirty="0"/>
          </a:p>
        </p:txBody>
      </p:sp>
      <p:sp>
        <p:nvSpPr>
          <p:cNvPr id="381" name="Google Shape;381;p43"/>
          <p:cNvSpPr txBox="1">
            <a:spLocks noGrp="1"/>
          </p:cNvSpPr>
          <p:nvPr>
            <p:ph type="subTitle" idx="1"/>
          </p:nvPr>
        </p:nvSpPr>
        <p:spPr>
          <a:xfrm>
            <a:off x="2076293" y="2247150"/>
            <a:ext cx="5199300" cy="64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b="0" i="0" dirty="0" err="1">
                <a:solidFill>
                  <a:schemeClr val="accent2">
                    <a:lumMod val="25000"/>
                    <a:lumOff val="75000"/>
                  </a:schemeClr>
                </a:solidFill>
                <a:effectLst/>
                <a:latin typeface="Work Sans" pitchFamily="2" charset="0"/>
              </a:rPr>
              <a:t>Upaya</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promosi</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kesehatan</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adalah</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berbagai</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kegiatan</a:t>
            </a:r>
            <a:r>
              <a:rPr lang="en-ID" b="0" i="0" dirty="0">
                <a:solidFill>
                  <a:schemeClr val="accent2">
                    <a:lumMod val="25000"/>
                    <a:lumOff val="75000"/>
                  </a:schemeClr>
                </a:solidFill>
                <a:effectLst/>
                <a:latin typeface="Work Sans" pitchFamily="2" charset="0"/>
              </a:rPr>
              <a:t> yang </a:t>
            </a:r>
            <a:r>
              <a:rPr lang="en-ID" b="0" i="0" dirty="0" err="1">
                <a:solidFill>
                  <a:schemeClr val="accent2">
                    <a:lumMod val="25000"/>
                    <a:lumOff val="75000"/>
                  </a:schemeClr>
                </a:solidFill>
                <a:effectLst/>
                <a:latin typeface="Work Sans" pitchFamily="2" charset="0"/>
              </a:rPr>
              <a:t>dilakukan</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untuk</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meningkatkan</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kesehatan</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masyarakat</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Upaya</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ini</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bertujuan</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untuk</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mengubah</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perilaku</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masyarakat</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menuju</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gaya</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hidup</a:t>
            </a:r>
            <a:r>
              <a:rPr lang="en-ID" b="0" i="0" dirty="0">
                <a:solidFill>
                  <a:schemeClr val="accent2">
                    <a:lumMod val="25000"/>
                    <a:lumOff val="75000"/>
                  </a:schemeClr>
                </a:solidFill>
                <a:effectLst/>
                <a:latin typeface="Work Sans" pitchFamily="2" charset="0"/>
              </a:rPr>
              <a:t> yang </a:t>
            </a:r>
            <a:r>
              <a:rPr lang="en-ID" b="0" i="0" dirty="0" err="1">
                <a:solidFill>
                  <a:schemeClr val="accent2">
                    <a:lumMod val="25000"/>
                    <a:lumOff val="75000"/>
                  </a:schemeClr>
                </a:solidFill>
                <a:effectLst/>
                <a:latin typeface="Work Sans" pitchFamily="2" charset="0"/>
              </a:rPr>
              <a:t>lebih</a:t>
            </a:r>
            <a:r>
              <a:rPr lang="en-ID" b="0" i="0" dirty="0">
                <a:solidFill>
                  <a:schemeClr val="accent2">
                    <a:lumMod val="25000"/>
                    <a:lumOff val="75000"/>
                  </a:schemeClr>
                </a:solidFill>
                <a:effectLst/>
                <a:latin typeface="Work Sans" pitchFamily="2" charset="0"/>
              </a:rPr>
              <a:t> </a:t>
            </a:r>
            <a:r>
              <a:rPr lang="en-ID" b="0" i="0" dirty="0" err="1">
                <a:solidFill>
                  <a:schemeClr val="accent2">
                    <a:lumMod val="25000"/>
                    <a:lumOff val="75000"/>
                  </a:schemeClr>
                </a:solidFill>
                <a:effectLst/>
                <a:latin typeface="Work Sans" pitchFamily="2" charset="0"/>
              </a:rPr>
              <a:t>sehat</a:t>
            </a:r>
            <a:r>
              <a:rPr lang="en-ID" b="0" i="0" dirty="0">
                <a:solidFill>
                  <a:schemeClr val="accent2">
                    <a:lumMod val="25000"/>
                    <a:lumOff val="75000"/>
                  </a:schemeClr>
                </a:solidFill>
                <a:effectLst/>
                <a:latin typeface="Work Sans" pitchFamily="2" charset="0"/>
              </a:rPr>
              <a:t>. </a:t>
            </a:r>
            <a:endParaRPr dirty="0">
              <a:solidFill>
                <a:schemeClr val="accent2">
                  <a:lumMod val="25000"/>
                  <a:lumOff val="75000"/>
                </a:schemeClr>
              </a:solidFill>
              <a:latin typeface="Work Sans" pitchFamily="2" charset="0"/>
            </a:endParaRPr>
          </a:p>
        </p:txBody>
      </p:sp>
      <p:cxnSp>
        <p:nvCxnSpPr>
          <p:cNvPr id="382" name="Google Shape;382;p43"/>
          <p:cNvCxnSpPr/>
          <p:nvPr/>
        </p:nvCxnSpPr>
        <p:spPr>
          <a:xfrm>
            <a:off x="3151200" y="765725"/>
            <a:ext cx="28416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56"/>
          <p:cNvSpPr txBox="1">
            <a:spLocks noGrp="1"/>
          </p:cNvSpPr>
          <p:nvPr>
            <p:ph type="title"/>
          </p:nvPr>
        </p:nvSpPr>
        <p:spPr>
          <a:xfrm>
            <a:off x="1428108" y="1189800"/>
            <a:ext cx="7972746" cy="2763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ID" sz="1200" b="0" dirty="0">
                <a:latin typeface="Work Sans" pitchFamily="2" charset="0"/>
              </a:rPr>
              <a:t>1. </a:t>
            </a:r>
            <a:r>
              <a:rPr lang="en-ID" sz="1200" b="0" dirty="0" err="1">
                <a:latin typeface="Work Sans" pitchFamily="2" charset="0"/>
              </a:rPr>
              <a:t>Petugas</a:t>
            </a:r>
            <a:r>
              <a:rPr lang="en-ID" sz="1200" b="0" dirty="0">
                <a:latin typeface="Work Sans" pitchFamily="2" charset="0"/>
              </a:rPr>
              <a:t> Kesehatan</a:t>
            </a:r>
            <a:br>
              <a:rPr lang="en-ID" sz="1200" b="0" dirty="0">
                <a:latin typeface="Work Sans" pitchFamily="2" charset="0"/>
              </a:rPr>
            </a:br>
            <a:r>
              <a:rPr lang="en-ID" sz="1200" b="0" dirty="0" err="1">
                <a:latin typeface="Work Sans" pitchFamily="2" charset="0"/>
              </a:rPr>
              <a:t>Setiap</a:t>
            </a:r>
            <a:r>
              <a:rPr lang="en-ID" sz="1200" b="0" dirty="0">
                <a:latin typeface="Work Sans" pitchFamily="2" charset="0"/>
              </a:rPr>
              <a:t> </a:t>
            </a:r>
            <a:r>
              <a:rPr lang="en-ID" sz="1200" b="0" dirty="0" err="1">
                <a:latin typeface="Work Sans" pitchFamily="2" charset="0"/>
              </a:rPr>
              <a:t>petugas</a:t>
            </a:r>
            <a:r>
              <a:rPr lang="en-ID" sz="1200" b="0" dirty="0">
                <a:latin typeface="Work Sans" pitchFamily="2" charset="0"/>
              </a:rPr>
              <a:t> </a:t>
            </a:r>
            <a:r>
              <a:rPr lang="en-ID" sz="1200" b="0" dirty="0" err="1">
                <a:latin typeface="Work Sans" pitchFamily="2" charset="0"/>
              </a:rPr>
              <a:t>kesehatan</a:t>
            </a:r>
            <a:r>
              <a:rPr lang="en-ID" sz="1200" b="0" dirty="0">
                <a:latin typeface="Work Sans" pitchFamily="2" charset="0"/>
              </a:rPr>
              <a:t> yang </a:t>
            </a:r>
            <a:r>
              <a:rPr lang="en-ID" sz="1200" b="0" dirty="0" err="1">
                <a:latin typeface="Work Sans" pitchFamily="2" charset="0"/>
              </a:rPr>
              <a:t>melayani</a:t>
            </a:r>
            <a:r>
              <a:rPr lang="en-ID" sz="1200" b="0" dirty="0">
                <a:latin typeface="Work Sans" pitchFamily="2" charset="0"/>
              </a:rPr>
              <a:t> </a:t>
            </a:r>
            <a:r>
              <a:rPr lang="en-ID" sz="1200" b="0" dirty="0" err="1">
                <a:latin typeface="Work Sans" pitchFamily="2" charset="0"/>
              </a:rPr>
              <a:t>pasien</a:t>
            </a:r>
            <a:r>
              <a:rPr lang="en-ID" sz="1200" b="0" dirty="0">
                <a:latin typeface="Work Sans" pitchFamily="2" charset="0"/>
              </a:rPr>
              <a:t> </a:t>
            </a:r>
            <a:r>
              <a:rPr lang="en-ID" sz="1200" b="0" dirty="0" err="1">
                <a:latin typeface="Work Sans" pitchFamily="2" charset="0"/>
              </a:rPr>
              <a:t>ataupun</a:t>
            </a:r>
            <a:r>
              <a:rPr lang="en-ID" sz="1200" b="0" dirty="0">
                <a:latin typeface="Work Sans" pitchFamily="2" charset="0"/>
              </a:rPr>
              <a:t> orang </a:t>
            </a:r>
            <a:r>
              <a:rPr lang="en-ID" sz="1200" b="0" dirty="0" err="1">
                <a:latin typeface="Work Sans" pitchFamily="2" charset="0"/>
              </a:rPr>
              <a:t>sehat</a:t>
            </a:r>
            <a:r>
              <a:rPr lang="en-ID" sz="1200" b="0" dirty="0">
                <a:latin typeface="Work Sans" pitchFamily="2" charset="0"/>
              </a:rPr>
              <a:t> </a:t>
            </a:r>
            <a:r>
              <a:rPr lang="en-ID" sz="1200" b="0" dirty="0" err="1">
                <a:latin typeface="Work Sans" pitchFamily="2" charset="0"/>
              </a:rPr>
              <a:t>wajib</a:t>
            </a:r>
            <a:br>
              <a:rPr lang="en-ID" sz="1200" b="0" dirty="0">
                <a:latin typeface="Work Sans" pitchFamily="2" charset="0"/>
              </a:rPr>
            </a:br>
            <a:r>
              <a:rPr lang="en-ID" sz="1200" b="0" dirty="0" err="1">
                <a:latin typeface="Work Sans" pitchFamily="2" charset="0"/>
              </a:rPr>
              <a:t>melaksanakan</a:t>
            </a:r>
            <a:r>
              <a:rPr lang="en-ID" sz="1200" b="0" dirty="0">
                <a:latin typeface="Work Sans" pitchFamily="2" charset="0"/>
              </a:rPr>
              <a:t> </a:t>
            </a:r>
            <a:r>
              <a:rPr lang="en-ID" sz="1200" b="0" dirty="0" err="1">
                <a:latin typeface="Work Sans" pitchFamily="2" charset="0"/>
              </a:rPr>
              <a:t>promosi</a:t>
            </a:r>
            <a:r>
              <a:rPr lang="en-ID" sz="1200" b="0" dirty="0">
                <a:latin typeface="Work Sans" pitchFamily="2" charset="0"/>
              </a:rPr>
              <a:t> </a:t>
            </a:r>
            <a:r>
              <a:rPr lang="en-ID" sz="1200" b="0" dirty="0" err="1">
                <a:latin typeface="Work Sans" pitchFamily="2" charset="0"/>
              </a:rPr>
              <a:t>kesehatan</a:t>
            </a:r>
            <a:r>
              <a:rPr lang="en-ID" sz="1200" b="0" dirty="0">
                <a:latin typeface="Work Sans" pitchFamily="2" charset="0"/>
              </a:rPr>
              <a:t> </a:t>
            </a:r>
            <a:r>
              <a:rPr lang="en-ID" sz="1200" b="0" dirty="0" err="1">
                <a:latin typeface="Work Sans" pitchFamily="2" charset="0"/>
              </a:rPr>
              <a:t>namun</a:t>
            </a:r>
            <a:r>
              <a:rPr lang="en-ID" sz="1200" b="0" dirty="0">
                <a:latin typeface="Work Sans" pitchFamily="2" charset="0"/>
              </a:rPr>
              <a:t> </a:t>
            </a:r>
            <a:r>
              <a:rPr lang="en-ID" sz="1200" b="0" dirty="0" err="1">
                <a:latin typeface="Work Sans" pitchFamily="2" charset="0"/>
              </a:rPr>
              <a:t>demikian</a:t>
            </a:r>
            <a:r>
              <a:rPr lang="en-ID" sz="1200" b="0" dirty="0">
                <a:latin typeface="Work Sans" pitchFamily="2" charset="0"/>
              </a:rPr>
              <a:t> </a:t>
            </a:r>
            <a:r>
              <a:rPr lang="en-ID" sz="1200" b="0" dirty="0" err="1">
                <a:latin typeface="Work Sans" pitchFamily="2" charset="0"/>
              </a:rPr>
              <a:t>tidak</a:t>
            </a:r>
            <a:r>
              <a:rPr lang="en-ID" sz="1200" b="0" dirty="0">
                <a:latin typeface="Work Sans" pitchFamily="2" charset="0"/>
              </a:rPr>
              <a:t> </a:t>
            </a:r>
            <a:r>
              <a:rPr lang="en-ID" sz="1200" b="0" dirty="0" err="1">
                <a:latin typeface="Work Sans" pitchFamily="2" charset="0"/>
              </a:rPr>
              <a:t>semua</a:t>
            </a:r>
            <a:r>
              <a:rPr lang="en-ID" sz="1200" b="0" dirty="0">
                <a:latin typeface="Work Sans" pitchFamily="2" charset="0"/>
              </a:rPr>
              <a:t> strategi </a:t>
            </a:r>
            <a:r>
              <a:rPr lang="en-ID" sz="1200" b="0" dirty="0" err="1">
                <a:latin typeface="Work Sans" pitchFamily="2" charset="0"/>
              </a:rPr>
              <a:t>promosi</a:t>
            </a:r>
            <a:br>
              <a:rPr lang="en-ID" sz="1200" b="0" dirty="0">
                <a:latin typeface="Work Sans" pitchFamily="2" charset="0"/>
              </a:rPr>
            </a:br>
            <a:r>
              <a:rPr lang="en-ID" sz="1200" b="0" dirty="0" err="1">
                <a:latin typeface="Work Sans" pitchFamily="2" charset="0"/>
              </a:rPr>
              <a:t>kesehatan</a:t>
            </a:r>
            <a:r>
              <a:rPr lang="en-ID" sz="1200" b="0" dirty="0">
                <a:latin typeface="Work Sans" pitchFamily="2" charset="0"/>
              </a:rPr>
              <a:t> yang </a:t>
            </a:r>
            <a:r>
              <a:rPr lang="en-ID" sz="1200" b="0" dirty="0" err="1">
                <a:latin typeface="Work Sans" pitchFamily="2" charset="0"/>
              </a:rPr>
              <a:t>menjadi</a:t>
            </a:r>
            <a:r>
              <a:rPr lang="en-ID" sz="1200" b="0" dirty="0">
                <a:latin typeface="Work Sans" pitchFamily="2" charset="0"/>
              </a:rPr>
              <a:t> </a:t>
            </a:r>
            <a:r>
              <a:rPr lang="en-ID" sz="1200" b="0" dirty="0" err="1">
                <a:latin typeface="Work Sans" pitchFamily="2" charset="0"/>
              </a:rPr>
              <a:t>tugas</a:t>
            </a:r>
            <a:r>
              <a:rPr lang="en-ID" sz="1200" b="0" dirty="0">
                <a:latin typeface="Work Sans" pitchFamily="2" charset="0"/>
              </a:rPr>
              <a:t> </a:t>
            </a:r>
            <a:r>
              <a:rPr lang="en-ID" sz="1200" b="0" dirty="0" err="1">
                <a:latin typeface="Work Sans" pitchFamily="2" charset="0"/>
              </a:rPr>
              <a:t>utamanya</a:t>
            </a:r>
            <a:r>
              <a:rPr lang="en-ID" sz="1200" b="0" dirty="0">
                <a:latin typeface="Work Sans" pitchFamily="2" charset="0"/>
              </a:rPr>
              <a:t> </a:t>
            </a:r>
            <a:r>
              <a:rPr lang="en-ID" sz="1200" b="0" dirty="0" err="1">
                <a:latin typeface="Work Sans" pitchFamily="2" charset="0"/>
              </a:rPr>
              <a:t>melainkan</a:t>
            </a:r>
            <a:r>
              <a:rPr lang="en-ID" sz="1200" b="0" dirty="0">
                <a:latin typeface="Work Sans" pitchFamily="2" charset="0"/>
              </a:rPr>
              <a:t> </a:t>
            </a:r>
            <a:r>
              <a:rPr lang="en-ID" sz="1200" b="0" dirty="0" err="1">
                <a:latin typeface="Work Sans" pitchFamily="2" charset="0"/>
              </a:rPr>
              <a:t>hanya</a:t>
            </a:r>
            <a:r>
              <a:rPr lang="en-ID" sz="1200" b="0" dirty="0">
                <a:latin typeface="Work Sans" pitchFamily="2" charset="0"/>
              </a:rPr>
              <a:t> </a:t>
            </a:r>
            <a:r>
              <a:rPr lang="en-ID" sz="1200" b="0" dirty="0" err="1">
                <a:latin typeface="Work Sans" pitchFamily="2" charset="0"/>
              </a:rPr>
              <a:t>pemberdayaan</a:t>
            </a:r>
            <a:r>
              <a:rPr lang="en-ID" sz="1200" b="0" dirty="0">
                <a:latin typeface="Work Sans" pitchFamily="2" charset="0"/>
              </a:rPr>
              <a:t>. Pada</a:t>
            </a:r>
            <a:br>
              <a:rPr lang="en-ID" sz="1200" b="0" dirty="0">
                <a:latin typeface="Work Sans" pitchFamily="2" charset="0"/>
              </a:rPr>
            </a:br>
            <a:r>
              <a:rPr lang="en-ID" sz="1200" b="0" dirty="0" err="1">
                <a:latin typeface="Work Sans" pitchFamily="2" charset="0"/>
              </a:rPr>
              <a:t>hakikatnya</a:t>
            </a:r>
            <a:r>
              <a:rPr lang="en-ID" sz="1200" b="0" dirty="0">
                <a:latin typeface="Work Sans" pitchFamily="2" charset="0"/>
              </a:rPr>
              <a:t> </a:t>
            </a:r>
            <a:r>
              <a:rPr lang="en-ID" sz="1200" b="0" dirty="0" err="1">
                <a:latin typeface="Work Sans" pitchFamily="2" charset="0"/>
              </a:rPr>
              <a:t>pemberdayaan</a:t>
            </a:r>
            <a:r>
              <a:rPr lang="en-ID" sz="1200" b="0" dirty="0">
                <a:latin typeface="Work Sans" pitchFamily="2" charset="0"/>
              </a:rPr>
              <a:t> </a:t>
            </a:r>
            <a:r>
              <a:rPr lang="en-ID" sz="1200" b="0" dirty="0" err="1">
                <a:latin typeface="Work Sans" pitchFamily="2" charset="0"/>
              </a:rPr>
              <a:t>adalah</a:t>
            </a:r>
            <a:r>
              <a:rPr lang="en-ID" sz="1200" b="0" dirty="0">
                <a:latin typeface="Work Sans" pitchFamily="2" charset="0"/>
              </a:rPr>
              <a:t> </a:t>
            </a:r>
            <a:r>
              <a:rPr lang="en-ID" sz="1200" b="0" dirty="0" err="1">
                <a:latin typeface="Work Sans" pitchFamily="2" charset="0"/>
              </a:rPr>
              <a:t>upaya</a:t>
            </a:r>
            <a:r>
              <a:rPr lang="en-ID" sz="1200" b="0" dirty="0">
                <a:latin typeface="Work Sans" pitchFamily="2" charset="0"/>
              </a:rPr>
              <a:t> </a:t>
            </a:r>
            <a:r>
              <a:rPr lang="en-ID" sz="1200" b="0" dirty="0" err="1">
                <a:latin typeface="Work Sans" pitchFamily="2" charset="0"/>
              </a:rPr>
              <a:t>membantu</a:t>
            </a:r>
            <a:r>
              <a:rPr lang="en-ID" sz="1200" b="0" dirty="0">
                <a:latin typeface="Work Sans" pitchFamily="2" charset="0"/>
              </a:rPr>
              <a:t> </a:t>
            </a:r>
            <a:r>
              <a:rPr lang="en-ID" sz="1200" b="0" dirty="0" err="1">
                <a:latin typeface="Work Sans" pitchFamily="2" charset="0"/>
              </a:rPr>
              <a:t>atau</a:t>
            </a:r>
            <a:r>
              <a:rPr lang="en-ID" sz="1200" b="0" dirty="0">
                <a:latin typeface="Work Sans" pitchFamily="2" charset="0"/>
              </a:rPr>
              <a:t> </a:t>
            </a:r>
            <a:r>
              <a:rPr lang="en-ID" sz="1200" b="0" dirty="0" err="1">
                <a:latin typeface="Work Sans" pitchFamily="2" charset="0"/>
              </a:rPr>
              <a:t>memfasilitasi</a:t>
            </a:r>
            <a:r>
              <a:rPr lang="en-ID" sz="1200" b="0" dirty="0">
                <a:latin typeface="Work Sans" pitchFamily="2" charset="0"/>
              </a:rPr>
              <a:t> </a:t>
            </a:r>
            <a:r>
              <a:rPr lang="en-ID" sz="1200" b="0" dirty="0" err="1">
                <a:latin typeface="Work Sans" pitchFamily="2" charset="0"/>
              </a:rPr>
              <a:t>klien</a:t>
            </a:r>
            <a:br>
              <a:rPr lang="en-ID" sz="1200" b="0" dirty="0">
                <a:latin typeface="Work Sans" pitchFamily="2" charset="0"/>
              </a:rPr>
            </a:br>
            <a:r>
              <a:rPr lang="en-ID" sz="1200" b="0" dirty="0" err="1">
                <a:latin typeface="Work Sans" pitchFamily="2" charset="0"/>
              </a:rPr>
              <a:t>sehingga</a:t>
            </a:r>
            <a:r>
              <a:rPr lang="en-ID" sz="1200" b="0" dirty="0">
                <a:latin typeface="Work Sans" pitchFamily="2" charset="0"/>
              </a:rPr>
              <a:t> </a:t>
            </a:r>
            <a:r>
              <a:rPr lang="en-ID" sz="1200" b="0" dirty="0" err="1">
                <a:latin typeface="Work Sans" pitchFamily="2" charset="0"/>
              </a:rPr>
              <a:t>memiliki</a:t>
            </a:r>
            <a:r>
              <a:rPr lang="en-ID" sz="1200" b="0" dirty="0">
                <a:latin typeface="Work Sans" pitchFamily="2" charset="0"/>
              </a:rPr>
              <a:t> </a:t>
            </a:r>
            <a:r>
              <a:rPr lang="en-ID" sz="1200" b="0" dirty="0" err="1">
                <a:latin typeface="Work Sans" pitchFamily="2" charset="0"/>
              </a:rPr>
              <a:t>pengetahuan</a:t>
            </a:r>
            <a:r>
              <a:rPr lang="en-ID" sz="1200" b="0" dirty="0">
                <a:latin typeface="Work Sans" pitchFamily="2" charset="0"/>
              </a:rPr>
              <a:t>, </a:t>
            </a:r>
            <a:r>
              <a:rPr lang="en-ID" sz="1200" b="0" dirty="0" err="1">
                <a:latin typeface="Work Sans" pitchFamily="2" charset="0"/>
              </a:rPr>
              <a:t>kemauan</a:t>
            </a:r>
            <a:r>
              <a:rPr lang="en-ID" sz="1200" b="0" dirty="0">
                <a:latin typeface="Work Sans" pitchFamily="2" charset="0"/>
              </a:rPr>
              <a:t>, </a:t>
            </a:r>
            <a:r>
              <a:rPr lang="en-ID" sz="1200" b="0" dirty="0" err="1">
                <a:latin typeface="Work Sans" pitchFamily="2" charset="0"/>
              </a:rPr>
              <a:t>kemampuan</a:t>
            </a:r>
            <a:r>
              <a:rPr lang="en-ID" sz="1200" b="0" dirty="0">
                <a:latin typeface="Work Sans" pitchFamily="2" charset="0"/>
              </a:rPr>
              <a:t> </a:t>
            </a:r>
            <a:r>
              <a:rPr lang="en-ID" sz="1200" b="0" dirty="0" err="1">
                <a:latin typeface="Work Sans" pitchFamily="2" charset="0"/>
              </a:rPr>
              <a:t>untuk</a:t>
            </a:r>
            <a:r>
              <a:rPr lang="en-ID" sz="1200" b="0" dirty="0">
                <a:latin typeface="Work Sans" pitchFamily="2" charset="0"/>
              </a:rPr>
              <a:t> </a:t>
            </a:r>
            <a:r>
              <a:rPr lang="en-ID" sz="1200" b="0" dirty="0" err="1">
                <a:latin typeface="Work Sans" pitchFamily="2" charset="0"/>
              </a:rPr>
              <a:t>mencegah</a:t>
            </a:r>
            <a:r>
              <a:rPr lang="en-ID" sz="1200" b="0" dirty="0">
                <a:latin typeface="Work Sans" pitchFamily="2" charset="0"/>
              </a:rPr>
              <a:t> </a:t>
            </a:r>
            <a:r>
              <a:rPr lang="en-ID" sz="1200" b="0" dirty="0" err="1">
                <a:latin typeface="Work Sans" pitchFamily="2" charset="0"/>
              </a:rPr>
              <a:t>atau</a:t>
            </a:r>
            <a:r>
              <a:rPr lang="en-ID" sz="1200" b="0" dirty="0">
                <a:latin typeface="Work Sans" pitchFamily="2" charset="0"/>
              </a:rPr>
              <a:t> </a:t>
            </a:r>
            <a:r>
              <a:rPr lang="en-ID" sz="1200" b="0" dirty="0" err="1">
                <a:latin typeface="Work Sans" pitchFamily="2" charset="0"/>
              </a:rPr>
              <a:t>mengatasi</a:t>
            </a:r>
            <a:r>
              <a:rPr lang="en-ID" sz="1200" b="0" dirty="0">
                <a:latin typeface="Work Sans" pitchFamily="2" charset="0"/>
              </a:rPr>
              <a:t> </a:t>
            </a:r>
            <a:r>
              <a:rPr lang="en-ID" sz="1200" b="0" dirty="0" err="1">
                <a:latin typeface="Work Sans" pitchFamily="2" charset="0"/>
              </a:rPr>
              <a:t>masalah</a:t>
            </a:r>
            <a:r>
              <a:rPr lang="en-ID" sz="1200" b="0" dirty="0">
                <a:latin typeface="Work Sans" pitchFamily="2" charset="0"/>
              </a:rPr>
              <a:t> </a:t>
            </a:r>
            <a:r>
              <a:rPr lang="en-ID" sz="1200" b="0" dirty="0" err="1">
                <a:latin typeface="Work Sans" pitchFamily="2" charset="0"/>
              </a:rPr>
              <a:t>kesehatan</a:t>
            </a:r>
            <a:r>
              <a:rPr lang="en-ID" sz="1200" b="0" dirty="0">
                <a:latin typeface="Work Sans" pitchFamily="2" charset="0"/>
              </a:rPr>
              <a:t> yang </a:t>
            </a:r>
            <a:r>
              <a:rPr lang="en-ID" sz="1200" b="0" dirty="0" err="1">
                <a:latin typeface="Work Sans" pitchFamily="2" charset="0"/>
              </a:rPr>
              <a:t>dihadapinya</a:t>
            </a:r>
            <a:r>
              <a:rPr lang="en-ID" sz="1200" b="0" dirty="0">
                <a:latin typeface="Work Sans" pitchFamily="2" charset="0"/>
              </a:rPr>
              <a:t>. </a:t>
            </a:r>
            <a:r>
              <a:rPr lang="en-ID" sz="1200" b="0" dirty="0" err="1">
                <a:latin typeface="Work Sans" pitchFamily="2" charset="0"/>
              </a:rPr>
              <a:t>Petugas</a:t>
            </a:r>
            <a:r>
              <a:rPr lang="en-ID" sz="1200" b="0" dirty="0">
                <a:latin typeface="Work Sans" pitchFamily="2" charset="0"/>
              </a:rPr>
              <a:t> </a:t>
            </a:r>
            <a:r>
              <a:rPr lang="en-ID" sz="1200" b="0" dirty="0" err="1">
                <a:latin typeface="Work Sans" pitchFamily="2" charset="0"/>
              </a:rPr>
              <a:t>puskesmas</a:t>
            </a:r>
            <a:r>
              <a:rPr lang="en-ID" sz="1200" b="0" dirty="0">
                <a:latin typeface="Work Sans" pitchFamily="2" charset="0"/>
              </a:rPr>
              <a:t> </a:t>
            </a:r>
            <a:r>
              <a:rPr lang="en-ID" sz="1200" b="0" dirty="0" err="1">
                <a:latin typeface="Work Sans" pitchFamily="2" charset="0"/>
              </a:rPr>
              <a:t>tidak</a:t>
            </a:r>
            <a:br>
              <a:rPr lang="en-ID" sz="1200" b="0" dirty="0">
                <a:latin typeface="Work Sans" pitchFamily="2" charset="0"/>
              </a:rPr>
            </a:br>
            <a:r>
              <a:rPr lang="en-ID" sz="1200" b="0" dirty="0" err="1">
                <a:latin typeface="Work Sans" pitchFamily="2" charset="0"/>
              </a:rPr>
              <a:t>hanya</a:t>
            </a:r>
            <a:r>
              <a:rPr lang="en-ID" sz="1200" b="0" dirty="0">
                <a:latin typeface="Work Sans" pitchFamily="2" charset="0"/>
              </a:rPr>
              <a:t> </a:t>
            </a:r>
            <a:r>
              <a:rPr lang="en-ID" sz="1200" b="0" dirty="0" err="1">
                <a:latin typeface="Work Sans" pitchFamily="2" charset="0"/>
              </a:rPr>
              <a:t>memberikan</a:t>
            </a:r>
            <a:r>
              <a:rPr lang="en-ID" sz="1200" b="0" dirty="0">
                <a:latin typeface="Work Sans" pitchFamily="2" charset="0"/>
              </a:rPr>
              <a:t> </a:t>
            </a:r>
            <a:r>
              <a:rPr lang="en-ID" sz="1200" b="0" dirty="0" err="1">
                <a:latin typeface="Work Sans" pitchFamily="2" charset="0"/>
              </a:rPr>
              <a:t>pelayanan</a:t>
            </a:r>
            <a:r>
              <a:rPr lang="en-ID" sz="1200" b="0" dirty="0">
                <a:latin typeface="Work Sans" pitchFamily="2" charset="0"/>
              </a:rPr>
              <a:t> </a:t>
            </a:r>
            <a:r>
              <a:rPr lang="en-ID" sz="1200" b="0" dirty="0" err="1">
                <a:latin typeface="Work Sans" pitchFamily="2" charset="0"/>
              </a:rPr>
              <a:t>medis</a:t>
            </a:r>
            <a:r>
              <a:rPr lang="en-ID" sz="1200" b="0" dirty="0">
                <a:latin typeface="Work Sans" pitchFamily="2" charset="0"/>
              </a:rPr>
              <a:t> </a:t>
            </a:r>
            <a:r>
              <a:rPr lang="en-ID" sz="1200" b="0" dirty="0" err="1">
                <a:latin typeface="Work Sans" pitchFamily="2" charset="0"/>
              </a:rPr>
              <a:t>atau</a:t>
            </a:r>
            <a:r>
              <a:rPr lang="en-ID" sz="1200" b="0" dirty="0">
                <a:latin typeface="Work Sans" pitchFamily="2" charset="0"/>
              </a:rPr>
              <a:t> </a:t>
            </a:r>
            <a:r>
              <a:rPr lang="en-ID" sz="1200" b="0" dirty="0" err="1">
                <a:latin typeface="Work Sans" pitchFamily="2" charset="0"/>
              </a:rPr>
              <a:t>penunjang</a:t>
            </a:r>
            <a:r>
              <a:rPr lang="en-ID" sz="1200" b="0" dirty="0">
                <a:latin typeface="Work Sans" pitchFamily="2" charset="0"/>
              </a:rPr>
              <a:t> </a:t>
            </a:r>
            <a:r>
              <a:rPr lang="en-ID" sz="1200" b="0" dirty="0" err="1">
                <a:latin typeface="Work Sans" pitchFamily="2" charset="0"/>
              </a:rPr>
              <a:t>medis</a:t>
            </a:r>
            <a:r>
              <a:rPr lang="en-ID" sz="1200" b="0" dirty="0">
                <a:latin typeface="Work Sans" pitchFamily="2" charset="0"/>
              </a:rPr>
              <a:t> </a:t>
            </a:r>
            <a:r>
              <a:rPr lang="en-ID" sz="1200" b="0" dirty="0" err="1">
                <a:latin typeface="Work Sans" pitchFamily="2" charset="0"/>
              </a:rPr>
              <a:t>melainkan</a:t>
            </a:r>
            <a:br>
              <a:rPr lang="en-ID" sz="1200" b="0" dirty="0">
                <a:latin typeface="Work Sans" pitchFamily="2" charset="0"/>
              </a:rPr>
            </a:br>
            <a:r>
              <a:rPr lang="en-ID" sz="1200" b="0" dirty="0" err="1">
                <a:latin typeface="Work Sans" pitchFamily="2" charset="0"/>
              </a:rPr>
              <a:t>memberikan</a:t>
            </a:r>
            <a:r>
              <a:rPr lang="en-ID" sz="1200" b="0" dirty="0">
                <a:latin typeface="Work Sans" pitchFamily="2" charset="0"/>
              </a:rPr>
              <a:t> </a:t>
            </a:r>
            <a:r>
              <a:rPr lang="en-ID" sz="1200" b="0" dirty="0" err="1">
                <a:latin typeface="Work Sans" pitchFamily="2" charset="0"/>
              </a:rPr>
              <a:t>penjelasan</a:t>
            </a:r>
            <a:r>
              <a:rPr lang="en-ID" sz="1200" b="0" dirty="0">
                <a:latin typeface="Work Sans" pitchFamily="2" charset="0"/>
              </a:rPr>
              <a:t> </a:t>
            </a:r>
            <a:r>
              <a:rPr lang="en-ID" sz="1200" b="0" dirty="0" err="1">
                <a:latin typeface="Work Sans" pitchFamily="2" charset="0"/>
              </a:rPr>
              <a:t>sesuai</a:t>
            </a:r>
            <a:r>
              <a:rPr lang="en-ID" sz="1200" b="0" dirty="0">
                <a:latin typeface="Work Sans" pitchFamily="2" charset="0"/>
              </a:rPr>
              <a:t> </a:t>
            </a:r>
            <a:r>
              <a:rPr lang="en-ID" sz="1200" b="0" dirty="0" err="1">
                <a:latin typeface="Work Sans" pitchFamily="2" charset="0"/>
              </a:rPr>
              <a:t>bentuk</a:t>
            </a:r>
            <a:r>
              <a:rPr lang="en-ID" sz="1200" b="0" dirty="0">
                <a:latin typeface="Work Sans" pitchFamily="2" charset="0"/>
              </a:rPr>
              <a:t> </a:t>
            </a:r>
            <a:r>
              <a:rPr lang="en-ID" sz="1200" b="0" dirty="0" err="1">
                <a:latin typeface="Work Sans" pitchFamily="2" charset="0"/>
              </a:rPr>
              <a:t>pelayanannya</a:t>
            </a:r>
            <a:r>
              <a:rPr lang="en-ID" sz="1200" b="0" dirty="0">
                <a:latin typeface="Work Sans" pitchFamily="2" charset="0"/>
              </a:rPr>
              <a:t>. Hal </a:t>
            </a:r>
            <a:r>
              <a:rPr lang="en-ID" sz="1200" b="0" dirty="0" err="1">
                <a:latin typeface="Work Sans" pitchFamily="2" charset="0"/>
              </a:rPr>
              <a:t>berikutnya</a:t>
            </a:r>
            <a:r>
              <a:rPr lang="en-ID" sz="1200" b="0" dirty="0">
                <a:latin typeface="Work Sans" pitchFamily="2" charset="0"/>
              </a:rPr>
              <a:t> yang </a:t>
            </a:r>
            <a:r>
              <a:rPr lang="en-ID" sz="1200" b="0" dirty="0" err="1">
                <a:latin typeface="Work Sans" pitchFamily="2" charset="0"/>
              </a:rPr>
              <a:t>harus</a:t>
            </a:r>
            <a:br>
              <a:rPr lang="en-ID" sz="1200" b="0" dirty="0">
                <a:latin typeface="Work Sans" pitchFamily="2" charset="0"/>
              </a:rPr>
            </a:br>
            <a:r>
              <a:rPr lang="en-ID" sz="1200" b="0" dirty="0" err="1">
                <a:latin typeface="Work Sans" pitchFamily="2" charset="0"/>
              </a:rPr>
              <a:t>dilakukan</a:t>
            </a:r>
            <a:r>
              <a:rPr lang="en-ID" sz="1200" b="0" dirty="0">
                <a:latin typeface="Work Sans" pitchFamily="2" charset="0"/>
              </a:rPr>
              <a:t> </a:t>
            </a:r>
            <a:r>
              <a:rPr lang="en-ID" sz="1200" b="0" dirty="0" err="1">
                <a:latin typeface="Work Sans" pitchFamily="2" charset="0"/>
              </a:rPr>
              <a:t>adalah</a:t>
            </a:r>
            <a:r>
              <a:rPr lang="en-ID" sz="1200" b="0" dirty="0">
                <a:latin typeface="Work Sans" pitchFamily="2" charset="0"/>
              </a:rPr>
              <a:t> </a:t>
            </a:r>
            <a:r>
              <a:rPr lang="en-ID" sz="1200" b="0" dirty="0" err="1">
                <a:latin typeface="Work Sans" pitchFamily="2" charset="0"/>
              </a:rPr>
              <a:t>mengubah</a:t>
            </a:r>
            <a:r>
              <a:rPr lang="en-ID" sz="1200" b="0" dirty="0">
                <a:latin typeface="Work Sans" pitchFamily="2" charset="0"/>
              </a:rPr>
              <a:t> </a:t>
            </a:r>
            <a:r>
              <a:rPr lang="en-ID" sz="1200" b="0" dirty="0" err="1">
                <a:latin typeface="Work Sans" pitchFamily="2" charset="0"/>
              </a:rPr>
              <a:t>klien</a:t>
            </a:r>
            <a:r>
              <a:rPr lang="en-ID" sz="1200" b="0" dirty="0">
                <a:latin typeface="Work Sans" pitchFamily="2" charset="0"/>
              </a:rPr>
              <a:t> </a:t>
            </a:r>
            <a:r>
              <a:rPr lang="en-ID" sz="1200" b="0" dirty="0" err="1">
                <a:latin typeface="Work Sans" pitchFamily="2" charset="0"/>
              </a:rPr>
              <a:t>dari</a:t>
            </a:r>
            <a:r>
              <a:rPr lang="en-ID" sz="1200" b="0" dirty="0">
                <a:latin typeface="Work Sans" pitchFamily="2" charset="0"/>
              </a:rPr>
              <a:t> </a:t>
            </a:r>
            <a:r>
              <a:rPr lang="en-ID" sz="1200" b="0" dirty="0" err="1">
                <a:latin typeface="Work Sans" pitchFamily="2" charset="0"/>
              </a:rPr>
              <a:t>mau</a:t>
            </a:r>
            <a:r>
              <a:rPr lang="en-ID" sz="1200" b="0" dirty="0">
                <a:latin typeface="Work Sans" pitchFamily="2" charset="0"/>
              </a:rPr>
              <a:t> </a:t>
            </a:r>
            <a:r>
              <a:rPr lang="en-ID" sz="1200" b="0" dirty="0" err="1">
                <a:latin typeface="Work Sans" pitchFamily="2" charset="0"/>
              </a:rPr>
              <a:t>menjadi</a:t>
            </a:r>
            <a:r>
              <a:rPr lang="en-ID" sz="1200" b="0" dirty="0">
                <a:latin typeface="Work Sans" pitchFamily="2" charset="0"/>
              </a:rPr>
              <a:t> </a:t>
            </a:r>
            <a:r>
              <a:rPr lang="en-ID" sz="1200" b="0" dirty="0" err="1">
                <a:latin typeface="Work Sans" pitchFamily="2" charset="0"/>
              </a:rPr>
              <a:t>mampu</a:t>
            </a:r>
            <a:r>
              <a:rPr lang="en-ID" sz="1200" b="0" dirty="0">
                <a:latin typeface="Work Sans" pitchFamily="2" charset="0"/>
              </a:rPr>
              <a:t>. </a:t>
            </a:r>
            <a:br>
              <a:rPr lang="en-ID" sz="1200" b="0" dirty="0">
                <a:latin typeface="Work Sans" pitchFamily="2" charset="0"/>
              </a:rPr>
            </a:br>
            <a:br>
              <a:rPr lang="en-ID" sz="1200" b="0" dirty="0">
                <a:latin typeface="Work Sans" pitchFamily="2" charset="0"/>
              </a:rPr>
            </a:br>
            <a:r>
              <a:rPr lang="en-ID" sz="1200" b="0" dirty="0">
                <a:latin typeface="Work Sans" pitchFamily="2" charset="0"/>
              </a:rPr>
              <a:t>2. </a:t>
            </a:r>
            <a:r>
              <a:rPr lang="en-ID" sz="1200" b="0" dirty="0" err="1">
                <a:latin typeface="Work Sans" pitchFamily="2" charset="0"/>
              </a:rPr>
              <a:t>Petugas</a:t>
            </a:r>
            <a:r>
              <a:rPr lang="en-ID" sz="1200" b="0" dirty="0">
                <a:latin typeface="Work Sans" pitchFamily="2" charset="0"/>
              </a:rPr>
              <a:t> </a:t>
            </a:r>
            <a:r>
              <a:rPr lang="en-ID" sz="1200" b="0" dirty="0" err="1">
                <a:latin typeface="Work Sans" pitchFamily="2" charset="0"/>
              </a:rPr>
              <a:t>khusus</a:t>
            </a:r>
            <a:r>
              <a:rPr lang="en-ID" sz="1200" b="0" dirty="0">
                <a:latin typeface="Work Sans" pitchFamily="2" charset="0"/>
              </a:rPr>
              <a:t> </a:t>
            </a:r>
            <a:r>
              <a:rPr lang="en-ID" sz="1200" b="0" dirty="0" err="1">
                <a:latin typeface="Work Sans" pitchFamily="2" charset="0"/>
              </a:rPr>
              <a:t>promosi</a:t>
            </a:r>
            <a:r>
              <a:rPr lang="en-ID" sz="1200" b="0" dirty="0">
                <a:latin typeface="Work Sans" pitchFamily="2" charset="0"/>
              </a:rPr>
              <a:t> </a:t>
            </a:r>
            <a:r>
              <a:rPr lang="en-ID" sz="1200" b="0" dirty="0" err="1">
                <a:latin typeface="Work Sans" pitchFamily="2" charset="0"/>
              </a:rPr>
              <a:t>kesehatan</a:t>
            </a:r>
            <a:r>
              <a:rPr lang="en-ID" sz="1200" b="0" dirty="0">
                <a:latin typeface="Work Sans" pitchFamily="2" charset="0"/>
              </a:rPr>
              <a:t> (</a:t>
            </a:r>
            <a:r>
              <a:rPr lang="en-ID" sz="1200" b="0" dirty="0" err="1">
                <a:latin typeface="Work Sans" pitchFamily="2" charset="0"/>
              </a:rPr>
              <a:t>disebut</a:t>
            </a:r>
            <a:r>
              <a:rPr lang="en-ID" sz="1200" b="0" dirty="0">
                <a:latin typeface="Work Sans" pitchFamily="2" charset="0"/>
              </a:rPr>
              <a:t> </a:t>
            </a:r>
            <a:r>
              <a:rPr lang="en-ID" sz="1200" b="0" dirty="0" err="1">
                <a:latin typeface="Work Sans" pitchFamily="2" charset="0"/>
              </a:rPr>
              <a:t>penyuluh</a:t>
            </a:r>
            <a:r>
              <a:rPr lang="en-ID" sz="1200" b="0" dirty="0">
                <a:latin typeface="Work Sans" pitchFamily="2" charset="0"/>
              </a:rPr>
              <a:t> </a:t>
            </a:r>
            <a:r>
              <a:rPr lang="en-ID" sz="1200" b="0" dirty="0" err="1">
                <a:latin typeface="Work Sans" pitchFamily="2" charset="0"/>
              </a:rPr>
              <a:t>kesehatan</a:t>
            </a:r>
            <a:r>
              <a:rPr lang="en-ID" sz="1200" b="0" dirty="0">
                <a:latin typeface="Work Sans" pitchFamily="2" charset="0"/>
              </a:rPr>
              <a:t> </a:t>
            </a:r>
            <a:r>
              <a:rPr lang="en-ID" sz="1200" b="0" dirty="0" err="1">
                <a:latin typeface="Work Sans" pitchFamily="2" charset="0"/>
              </a:rPr>
              <a:t>masyarakat</a:t>
            </a:r>
            <a:r>
              <a:rPr lang="en-ID" sz="1200" b="0" dirty="0">
                <a:latin typeface="Work Sans" pitchFamily="2" charset="0"/>
              </a:rPr>
              <a:t>)</a:t>
            </a:r>
            <a:br>
              <a:rPr lang="en-ID" sz="1200" b="0" dirty="0">
                <a:latin typeface="Work Sans" pitchFamily="2" charset="0"/>
              </a:rPr>
            </a:br>
            <a:r>
              <a:rPr lang="en-ID" sz="1200" b="0" dirty="0" err="1">
                <a:latin typeface="Work Sans" pitchFamily="2" charset="0"/>
              </a:rPr>
              <a:t>Petugas</a:t>
            </a:r>
            <a:r>
              <a:rPr lang="en-ID" sz="1200" b="0" dirty="0">
                <a:latin typeface="Work Sans" pitchFamily="2" charset="0"/>
              </a:rPr>
              <a:t> </a:t>
            </a:r>
            <a:r>
              <a:rPr lang="en-ID" sz="1200" b="0" dirty="0" err="1">
                <a:latin typeface="Work Sans" pitchFamily="2" charset="0"/>
              </a:rPr>
              <a:t>khusus</a:t>
            </a:r>
            <a:r>
              <a:rPr lang="en-ID" sz="1200" b="0" dirty="0">
                <a:latin typeface="Work Sans" pitchFamily="2" charset="0"/>
              </a:rPr>
              <a:t> </a:t>
            </a:r>
            <a:r>
              <a:rPr lang="en-ID" sz="1200" b="0" dirty="0" err="1">
                <a:latin typeface="Work Sans" pitchFamily="2" charset="0"/>
              </a:rPr>
              <a:t>promosi</a:t>
            </a:r>
            <a:r>
              <a:rPr lang="en-ID" sz="1200" b="0" dirty="0">
                <a:latin typeface="Work Sans" pitchFamily="2" charset="0"/>
              </a:rPr>
              <a:t> </a:t>
            </a:r>
            <a:r>
              <a:rPr lang="en-ID" sz="1200" b="0" dirty="0" err="1">
                <a:latin typeface="Work Sans" pitchFamily="2" charset="0"/>
              </a:rPr>
              <a:t>kesehatan</a:t>
            </a:r>
            <a:r>
              <a:rPr lang="en-ID" sz="1200" b="0" dirty="0">
                <a:latin typeface="Work Sans" pitchFamily="2" charset="0"/>
              </a:rPr>
              <a:t> </a:t>
            </a:r>
            <a:r>
              <a:rPr lang="en-ID" sz="1200" b="0" dirty="0" err="1">
                <a:latin typeface="Work Sans" pitchFamily="2" charset="0"/>
              </a:rPr>
              <a:t>diharapkan</a:t>
            </a:r>
            <a:r>
              <a:rPr lang="en-ID" sz="1200" b="0" dirty="0">
                <a:latin typeface="Work Sans" pitchFamily="2" charset="0"/>
              </a:rPr>
              <a:t> </a:t>
            </a:r>
            <a:r>
              <a:rPr lang="en-ID" sz="1200" b="0" dirty="0" err="1">
                <a:latin typeface="Work Sans" pitchFamily="2" charset="0"/>
              </a:rPr>
              <a:t>dapat</a:t>
            </a:r>
            <a:r>
              <a:rPr lang="en-ID" sz="1200" b="0" dirty="0">
                <a:latin typeface="Work Sans" pitchFamily="2" charset="0"/>
              </a:rPr>
              <a:t> </a:t>
            </a:r>
            <a:r>
              <a:rPr lang="en-ID" sz="1200" b="0" dirty="0" err="1">
                <a:latin typeface="Work Sans" pitchFamily="2" charset="0"/>
              </a:rPr>
              <a:t>membantu</a:t>
            </a:r>
            <a:r>
              <a:rPr lang="en-ID" sz="1200" b="0" dirty="0">
                <a:latin typeface="Work Sans" pitchFamily="2" charset="0"/>
              </a:rPr>
              <a:t> para </a:t>
            </a:r>
            <a:r>
              <a:rPr lang="en-ID" sz="1200" b="0" dirty="0" err="1">
                <a:latin typeface="Work Sans" pitchFamily="2" charset="0"/>
              </a:rPr>
              <a:t>petugas</a:t>
            </a:r>
            <a:br>
              <a:rPr lang="en-ID" sz="1200" b="0" dirty="0">
                <a:latin typeface="Work Sans" pitchFamily="2" charset="0"/>
              </a:rPr>
            </a:br>
            <a:r>
              <a:rPr lang="en-ID" sz="1200" b="0" dirty="0" err="1">
                <a:latin typeface="Work Sans" pitchFamily="2" charset="0"/>
              </a:rPr>
              <a:t>kesehatan</a:t>
            </a:r>
            <a:r>
              <a:rPr lang="en-ID" sz="1200" b="0" dirty="0">
                <a:latin typeface="Work Sans" pitchFamily="2" charset="0"/>
              </a:rPr>
              <a:t> lain </a:t>
            </a:r>
            <a:r>
              <a:rPr lang="en-ID" sz="1200" b="0" dirty="0" err="1">
                <a:latin typeface="Work Sans" pitchFamily="2" charset="0"/>
              </a:rPr>
              <a:t>dalam</a:t>
            </a:r>
            <a:r>
              <a:rPr lang="en-ID" sz="1200" b="0" dirty="0">
                <a:latin typeface="Work Sans" pitchFamily="2" charset="0"/>
              </a:rPr>
              <a:t> </a:t>
            </a:r>
            <a:r>
              <a:rPr lang="en-ID" sz="1200" b="0" dirty="0" err="1">
                <a:latin typeface="Work Sans" pitchFamily="2" charset="0"/>
              </a:rPr>
              <a:t>melaksanakan</a:t>
            </a:r>
            <a:r>
              <a:rPr lang="en-ID" sz="1200" b="0" dirty="0">
                <a:latin typeface="Work Sans" pitchFamily="2" charset="0"/>
              </a:rPr>
              <a:t> </a:t>
            </a:r>
            <a:r>
              <a:rPr lang="en-ID" sz="1200" b="0" dirty="0" err="1">
                <a:latin typeface="Work Sans" pitchFamily="2" charset="0"/>
              </a:rPr>
              <a:t>pemberdayaan</a:t>
            </a:r>
            <a:r>
              <a:rPr lang="en-ID" sz="1200" b="0" dirty="0">
                <a:latin typeface="Work Sans" pitchFamily="2" charset="0"/>
              </a:rPr>
              <a:t>, </a:t>
            </a:r>
            <a:r>
              <a:rPr lang="en-ID" sz="1200" b="0" dirty="0" err="1">
                <a:latin typeface="Work Sans" pitchFamily="2" charset="0"/>
              </a:rPr>
              <a:t>yaitu</a:t>
            </a:r>
            <a:r>
              <a:rPr lang="en-ID" sz="1200" b="0" dirty="0">
                <a:latin typeface="Work Sans" pitchFamily="2" charset="0"/>
              </a:rPr>
              <a:t>:</a:t>
            </a:r>
            <a:br>
              <a:rPr lang="en-ID" sz="1200" b="0" dirty="0">
                <a:latin typeface="Work Sans" pitchFamily="2" charset="0"/>
              </a:rPr>
            </a:br>
            <a:r>
              <a:rPr lang="en-ID" sz="1200" b="0" dirty="0">
                <a:latin typeface="Work Sans" pitchFamily="2" charset="0"/>
              </a:rPr>
              <a:t>a. </a:t>
            </a:r>
            <a:r>
              <a:rPr lang="en-ID" sz="1200" b="0" dirty="0" err="1">
                <a:latin typeface="Work Sans" pitchFamily="2" charset="0"/>
              </a:rPr>
              <a:t>Menyediakan</a:t>
            </a:r>
            <a:r>
              <a:rPr lang="en-ID" sz="1200" b="0" dirty="0">
                <a:latin typeface="Work Sans" pitchFamily="2" charset="0"/>
              </a:rPr>
              <a:t> </a:t>
            </a:r>
            <a:r>
              <a:rPr lang="en-ID" sz="1200" b="0" dirty="0" err="1">
                <a:latin typeface="Work Sans" pitchFamily="2" charset="0"/>
              </a:rPr>
              <a:t>alat</a:t>
            </a:r>
            <a:r>
              <a:rPr lang="en-ID" sz="1200" b="0" dirty="0">
                <a:latin typeface="Work Sans" pitchFamily="2" charset="0"/>
              </a:rPr>
              <a:t> </a:t>
            </a:r>
            <a:r>
              <a:rPr lang="en-ID" sz="1200" b="0" dirty="0" err="1">
                <a:latin typeface="Work Sans" pitchFamily="2" charset="0"/>
              </a:rPr>
              <a:t>bantu</a:t>
            </a:r>
            <a:r>
              <a:rPr lang="en-ID" sz="1200" b="0" dirty="0">
                <a:latin typeface="Work Sans" pitchFamily="2" charset="0"/>
              </a:rPr>
              <a:t>/</a:t>
            </a:r>
            <a:r>
              <a:rPr lang="en-ID" sz="1200" b="0" dirty="0" err="1">
                <a:latin typeface="Work Sans" pitchFamily="2" charset="0"/>
              </a:rPr>
              <a:t>alat</a:t>
            </a:r>
            <a:r>
              <a:rPr lang="en-ID" sz="1200" b="0" dirty="0">
                <a:latin typeface="Work Sans" pitchFamily="2" charset="0"/>
              </a:rPr>
              <a:t> </a:t>
            </a:r>
            <a:r>
              <a:rPr lang="en-ID" sz="1200" b="0" dirty="0" err="1">
                <a:latin typeface="Work Sans" pitchFamily="2" charset="0"/>
              </a:rPr>
              <a:t>peraga</a:t>
            </a:r>
            <a:r>
              <a:rPr lang="en-ID" sz="1200" b="0" dirty="0">
                <a:latin typeface="Work Sans" pitchFamily="2" charset="0"/>
              </a:rPr>
              <a:t> </a:t>
            </a:r>
            <a:r>
              <a:rPr lang="en-ID" sz="1200" b="0" dirty="0" err="1">
                <a:latin typeface="Work Sans" pitchFamily="2" charset="0"/>
              </a:rPr>
              <a:t>atau</a:t>
            </a:r>
            <a:r>
              <a:rPr lang="en-ID" sz="1200" b="0" dirty="0">
                <a:latin typeface="Work Sans" pitchFamily="2" charset="0"/>
              </a:rPr>
              <a:t> media </a:t>
            </a:r>
            <a:r>
              <a:rPr lang="en-ID" sz="1200" b="0" dirty="0" err="1">
                <a:latin typeface="Work Sans" pitchFamily="2" charset="0"/>
              </a:rPr>
              <a:t>komunikasi</a:t>
            </a:r>
            <a:r>
              <a:rPr lang="en-ID" sz="1200" b="0" dirty="0">
                <a:latin typeface="Work Sans" pitchFamily="2" charset="0"/>
              </a:rPr>
              <a:t> </a:t>
            </a:r>
            <a:r>
              <a:rPr lang="en-ID" sz="1200" b="0" dirty="0" err="1">
                <a:latin typeface="Work Sans" pitchFamily="2" charset="0"/>
              </a:rPr>
              <a:t>guna</a:t>
            </a:r>
            <a:br>
              <a:rPr lang="en-ID" sz="1200" b="0" dirty="0">
                <a:latin typeface="Work Sans" pitchFamily="2" charset="0"/>
              </a:rPr>
            </a:br>
            <a:r>
              <a:rPr lang="en-ID" sz="1200" b="0" dirty="0" err="1">
                <a:latin typeface="Work Sans" pitchFamily="2" charset="0"/>
              </a:rPr>
              <a:t>memudahkan</a:t>
            </a:r>
            <a:r>
              <a:rPr lang="en-ID" sz="1200" b="0" dirty="0">
                <a:latin typeface="Work Sans" pitchFamily="2" charset="0"/>
              </a:rPr>
              <a:t> </a:t>
            </a:r>
            <a:r>
              <a:rPr lang="en-ID" sz="1200" b="0" dirty="0" err="1">
                <a:latin typeface="Work Sans" pitchFamily="2" charset="0"/>
              </a:rPr>
              <a:t>petugas</a:t>
            </a:r>
            <a:r>
              <a:rPr lang="en-ID" sz="1200" b="0" dirty="0">
                <a:latin typeface="Work Sans" pitchFamily="2" charset="0"/>
              </a:rPr>
              <a:t> </a:t>
            </a:r>
            <a:r>
              <a:rPr lang="en-ID" sz="1200" b="0" dirty="0" err="1">
                <a:latin typeface="Work Sans" pitchFamily="2" charset="0"/>
              </a:rPr>
              <a:t>kesehatan</a:t>
            </a:r>
            <a:r>
              <a:rPr lang="en-ID" sz="1200" b="0" dirty="0">
                <a:latin typeface="Work Sans" pitchFamily="2" charset="0"/>
              </a:rPr>
              <a:t> </a:t>
            </a:r>
            <a:r>
              <a:rPr lang="en-ID" sz="1200" b="0" dirty="0" err="1">
                <a:latin typeface="Work Sans" pitchFamily="2" charset="0"/>
              </a:rPr>
              <a:t>melaksanakan</a:t>
            </a:r>
            <a:r>
              <a:rPr lang="en-ID" sz="1200" b="0" dirty="0">
                <a:latin typeface="Work Sans" pitchFamily="2" charset="0"/>
              </a:rPr>
              <a:t> </a:t>
            </a:r>
            <a:r>
              <a:rPr lang="en-ID" sz="1200" b="0" dirty="0" err="1">
                <a:latin typeface="Work Sans" pitchFamily="2" charset="0"/>
              </a:rPr>
              <a:t>pemberdayaan</a:t>
            </a:r>
            <a:br>
              <a:rPr lang="en-ID" sz="1200" b="0" dirty="0">
                <a:latin typeface="Work Sans" pitchFamily="2" charset="0"/>
              </a:rPr>
            </a:br>
            <a:r>
              <a:rPr lang="en-ID" sz="1200" b="0" dirty="0">
                <a:latin typeface="Work Sans" pitchFamily="2" charset="0"/>
              </a:rPr>
              <a:t>b. </a:t>
            </a:r>
            <a:r>
              <a:rPr lang="en-ID" sz="1200" b="0" dirty="0" err="1">
                <a:latin typeface="Work Sans" pitchFamily="2" charset="0"/>
              </a:rPr>
              <a:t>Menyelenggarakan</a:t>
            </a:r>
            <a:r>
              <a:rPr lang="en-ID" sz="1200" b="0" dirty="0">
                <a:latin typeface="Work Sans" pitchFamily="2" charset="0"/>
              </a:rPr>
              <a:t> </a:t>
            </a:r>
            <a:r>
              <a:rPr lang="en-ID" sz="1200" b="0" dirty="0" err="1">
                <a:latin typeface="Work Sans" pitchFamily="2" charset="0"/>
              </a:rPr>
              <a:t>bina</a:t>
            </a:r>
            <a:r>
              <a:rPr lang="en-ID" sz="1200" b="0" dirty="0">
                <a:latin typeface="Work Sans" pitchFamily="2" charset="0"/>
              </a:rPr>
              <a:t> </a:t>
            </a:r>
            <a:r>
              <a:rPr lang="en-ID" sz="1200" b="0" dirty="0" err="1">
                <a:latin typeface="Work Sans" pitchFamily="2" charset="0"/>
              </a:rPr>
              <a:t>suasana</a:t>
            </a:r>
            <a:r>
              <a:rPr lang="en-ID" sz="1200" b="0" dirty="0">
                <a:latin typeface="Work Sans" pitchFamily="2" charset="0"/>
              </a:rPr>
              <a:t> </a:t>
            </a:r>
            <a:r>
              <a:rPr lang="en-ID" sz="1200" b="0" dirty="0" err="1">
                <a:latin typeface="Work Sans" pitchFamily="2" charset="0"/>
              </a:rPr>
              <a:t>baik</a:t>
            </a:r>
            <a:r>
              <a:rPr lang="en-ID" sz="1200" b="0" dirty="0">
                <a:latin typeface="Work Sans" pitchFamily="2" charset="0"/>
              </a:rPr>
              <a:t> </a:t>
            </a:r>
            <a:r>
              <a:rPr lang="en-ID" sz="1200" b="0" dirty="0" err="1">
                <a:latin typeface="Work Sans" pitchFamily="2" charset="0"/>
              </a:rPr>
              <a:t>secara</a:t>
            </a:r>
            <a:r>
              <a:rPr lang="en-ID" sz="1200" b="0" dirty="0">
                <a:latin typeface="Work Sans" pitchFamily="2" charset="0"/>
              </a:rPr>
              <a:t> </a:t>
            </a:r>
            <a:r>
              <a:rPr lang="en-ID" sz="1200" b="0" dirty="0" err="1">
                <a:latin typeface="Work Sans" pitchFamily="2" charset="0"/>
              </a:rPr>
              <a:t>mandiri</a:t>
            </a:r>
            <a:r>
              <a:rPr lang="en-ID" sz="1200" b="0" dirty="0">
                <a:latin typeface="Work Sans" pitchFamily="2" charset="0"/>
              </a:rPr>
              <a:t> </a:t>
            </a:r>
            <a:r>
              <a:rPr lang="en-ID" sz="1200" b="0" dirty="0" err="1">
                <a:latin typeface="Work Sans" pitchFamily="2" charset="0"/>
              </a:rPr>
              <a:t>atau</a:t>
            </a:r>
            <a:r>
              <a:rPr lang="en-ID" sz="1200" b="0" dirty="0">
                <a:latin typeface="Work Sans" pitchFamily="2" charset="0"/>
              </a:rPr>
              <a:t> </a:t>
            </a:r>
            <a:r>
              <a:rPr lang="en-ID" sz="1200" b="0" dirty="0" err="1">
                <a:latin typeface="Work Sans" pitchFamily="2" charset="0"/>
              </a:rPr>
              <a:t>melalui</a:t>
            </a:r>
            <a:r>
              <a:rPr lang="en-ID" sz="1200" b="0" dirty="0">
                <a:latin typeface="Work Sans" pitchFamily="2" charset="0"/>
              </a:rPr>
              <a:t> </a:t>
            </a:r>
            <a:r>
              <a:rPr lang="en-ID" sz="1200" b="0" dirty="0" err="1">
                <a:latin typeface="Work Sans" pitchFamily="2" charset="0"/>
              </a:rPr>
              <a:t>kemitraan</a:t>
            </a:r>
            <a:br>
              <a:rPr lang="en-ID" sz="1200" b="0" dirty="0">
                <a:latin typeface="Work Sans" pitchFamily="2" charset="0"/>
              </a:rPr>
            </a:br>
            <a:r>
              <a:rPr lang="en-ID" sz="1200" b="0" dirty="0" err="1">
                <a:latin typeface="Work Sans" pitchFamily="2" charset="0"/>
              </a:rPr>
              <a:t>dengan</a:t>
            </a:r>
            <a:r>
              <a:rPr lang="en-ID" sz="1200" b="0" dirty="0">
                <a:latin typeface="Work Sans" pitchFamily="2" charset="0"/>
              </a:rPr>
              <a:t> </a:t>
            </a:r>
            <a:r>
              <a:rPr lang="en-ID" sz="1200" b="0" dirty="0" err="1">
                <a:latin typeface="Work Sans" pitchFamily="2" charset="0"/>
              </a:rPr>
              <a:t>pihak</a:t>
            </a:r>
            <a:r>
              <a:rPr lang="en-ID" sz="1200" b="0" dirty="0">
                <a:latin typeface="Work Sans" pitchFamily="2" charset="0"/>
              </a:rPr>
              <a:t> lain</a:t>
            </a:r>
            <a:br>
              <a:rPr lang="en-ID" sz="1200" b="0" dirty="0">
                <a:latin typeface="Work Sans" pitchFamily="2" charset="0"/>
              </a:rPr>
            </a:br>
            <a:r>
              <a:rPr lang="en-ID" sz="1200" b="0" dirty="0">
                <a:latin typeface="Work Sans" pitchFamily="2" charset="0"/>
              </a:rPr>
              <a:t>c. </a:t>
            </a:r>
            <a:r>
              <a:rPr lang="en-ID" sz="1200" b="0" dirty="0" err="1">
                <a:latin typeface="Work Sans" pitchFamily="2" charset="0"/>
              </a:rPr>
              <a:t>Menyelenggarakan</a:t>
            </a:r>
            <a:r>
              <a:rPr lang="en-ID" sz="1200" b="0" dirty="0">
                <a:latin typeface="Work Sans" pitchFamily="2" charset="0"/>
              </a:rPr>
              <a:t> </a:t>
            </a:r>
            <a:r>
              <a:rPr lang="en-ID" sz="1200" b="0" dirty="0" err="1">
                <a:latin typeface="Work Sans" pitchFamily="2" charset="0"/>
              </a:rPr>
              <a:t>advokasi</a:t>
            </a:r>
            <a:r>
              <a:rPr lang="en-ID" sz="1200" b="0" dirty="0">
                <a:latin typeface="Work Sans" pitchFamily="2" charset="0"/>
              </a:rPr>
              <a:t> </a:t>
            </a:r>
            <a:r>
              <a:rPr lang="en-ID" sz="1200" b="0" dirty="0" err="1">
                <a:latin typeface="Work Sans" pitchFamily="2" charset="0"/>
              </a:rPr>
              <a:t>dalam</a:t>
            </a:r>
            <a:r>
              <a:rPr lang="en-ID" sz="1200" b="0" dirty="0">
                <a:latin typeface="Work Sans" pitchFamily="2" charset="0"/>
              </a:rPr>
              <a:t> </a:t>
            </a:r>
            <a:r>
              <a:rPr lang="en-ID" sz="1200" b="0" dirty="0" err="1">
                <a:latin typeface="Work Sans" pitchFamily="2" charset="0"/>
              </a:rPr>
              <a:t>rangka</a:t>
            </a:r>
            <a:r>
              <a:rPr lang="en-ID" sz="1200" b="0" dirty="0">
                <a:latin typeface="Work Sans" pitchFamily="2" charset="0"/>
              </a:rPr>
              <a:t> </a:t>
            </a:r>
            <a:r>
              <a:rPr lang="en-ID" sz="1200" b="0" dirty="0" err="1">
                <a:latin typeface="Work Sans" pitchFamily="2" charset="0"/>
              </a:rPr>
              <a:t>kemitraan</a:t>
            </a:r>
            <a:r>
              <a:rPr lang="en-ID" sz="1200" b="0" dirty="0">
                <a:latin typeface="Work Sans" pitchFamily="2" charset="0"/>
              </a:rPr>
              <a:t> </a:t>
            </a:r>
            <a:r>
              <a:rPr lang="en-ID" sz="1200" b="0" dirty="0" err="1">
                <a:latin typeface="Work Sans" pitchFamily="2" charset="0"/>
              </a:rPr>
              <a:t>bina</a:t>
            </a:r>
            <a:r>
              <a:rPr lang="en-ID" sz="1200" b="0" dirty="0">
                <a:latin typeface="Work Sans" pitchFamily="2" charset="0"/>
              </a:rPr>
              <a:t> </a:t>
            </a:r>
            <a:r>
              <a:rPr lang="en-ID" sz="1200" b="0" dirty="0" err="1">
                <a:latin typeface="Work Sans" pitchFamily="2" charset="0"/>
              </a:rPr>
              <a:t>suasana</a:t>
            </a:r>
            <a:r>
              <a:rPr lang="en-ID" sz="1200" b="0" dirty="0">
                <a:latin typeface="Work Sans" pitchFamily="2" charset="0"/>
              </a:rPr>
              <a:t> dan </a:t>
            </a:r>
            <a:r>
              <a:rPr lang="en-ID" sz="1200" b="0" dirty="0" err="1">
                <a:latin typeface="Work Sans" pitchFamily="2" charset="0"/>
              </a:rPr>
              <a:t>dalam</a:t>
            </a:r>
            <a:br>
              <a:rPr lang="en-ID" sz="1200" b="0" dirty="0">
                <a:latin typeface="Work Sans" pitchFamily="2" charset="0"/>
              </a:rPr>
            </a:br>
            <a:r>
              <a:rPr lang="en-ID" sz="1200" b="0" dirty="0" err="1">
                <a:latin typeface="Work Sans" pitchFamily="2" charset="0"/>
              </a:rPr>
              <a:t>mengupayakan</a:t>
            </a:r>
            <a:r>
              <a:rPr lang="en-ID" sz="1200" b="0" dirty="0">
                <a:latin typeface="Work Sans" pitchFamily="2" charset="0"/>
              </a:rPr>
              <a:t> </a:t>
            </a:r>
            <a:r>
              <a:rPr lang="en-ID" sz="1200" b="0" dirty="0" err="1">
                <a:latin typeface="Work Sans" pitchFamily="2" charset="0"/>
              </a:rPr>
              <a:t>dukungan</a:t>
            </a:r>
            <a:r>
              <a:rPr lang="en-ID" sz="1200" b="0" dirty="0">
                <a:latin typeface="Work Sans" pitchFamily="2" charset="0"/>
              </a:rPr>
              <a:t> </a:t>
            </a:r>
            <a:r>
              <a:rPr lang="en-ID" sz="1200" b="0" dirty="0" err="1">
                <a:latin typeface="Work Sans" pitchFamily="2" charset="0"/>
              </a:rPr>
              <a:t>dari</a:t>
            </a:r>
            <a:r>
              <a:rPr lang="en-ID" sz="1200" b="0" dirty="0">
                <a:latin typeface="Work Sans" pitchFamily="2" charset="0"/>
              </a:rPr>
              <a:t> </a:t>
            </a:r>
            <a:r>
              <a:rPr lang="en-ID" sz="1200" b="0" dirty="0" err="1">
                <a:latin typeface="Work Sans" pitchFamily="2" charset="0"/>
              </a:rPr>
              <a:t>pembuat</a:t>
            </a:r>
            <a:r>
              <a:rPr lang="en-ID" sz="1200" b="0" dirty="0">
                <a:latin typeface="Work Sans" pitchFamily="2" charset="0"/>
              </a:rPr>
              <a:t> </a:t>
            </a:r>
            <a:r>
              <a:rPr lang="en-ID" sz="1200" b="0" dirty="0" err="1">
                <a:latin typeface="Work Sans" pitchFamily="2" charset="0"/>
              </a:rPr>
              <a:t>kebijakan</a:t>
            </a:r>
            <a:r>
              <a:rPr lang="en-ID" sz="1200" b="0" dirty="0">
                <a:latin typeface="Work Sans" pitchFamily="2" charset="0"/>
              </a:rPr>
              <a:t> dan </a:t>
            </a:r>
            <a:r>
              <a:rPr lang="en-ID" sz="1200" b="0" dirty="0" err="1">
                <a:latin typeface="Work Sans" pitchFamily="2" charset="0"/>
              </a:rPr>
              <a:t>pihak</a:t>
            </a:r>
            <a:r>
              <a:rPr lang="en-ID" sz="1200" b="0" dirty="0">
                <a:latin typeface="Work Sans" pitchFamily="2" charset="0"/>
              </a:rPr>
              <a:t> lain</a:t>
            </a:r>
            <a:br>
              <a:rPr lang="en-ID" sz="1200" b="0" dirty="0">
                <a:latin typeface="Work Sans" pitchFamily="2" charset="0"/>
              </a:rPr>
            </a:br>
            <a:r>
              <a:rPr lang="en-ID" sz="1200" b="0" dirty="0">
                <a:latin typeface="Work Sans" pitchFamily="2" charset="0"/>
              </a:rPr>
              <a:t>Tenaga </a:t>
            </a:r>
            <a:r>
              <a:rPr lang="en-ID" sz="1200" b="0" dirty="0" err="1">
                <a:latin typeface="Work Sans" pitchFamily="2" charset="0"/>
              </a:rPr>
              <a:t>promosi</a:t>
            </a:r>
            <a:r>
              <a:rPr lang="en-ID" sz="1200" b="0" dirty="0">
                <a:latin typeface="Work Sans" pitchFamily="2" charset="0"/>
              </a:rPr>
              <a:t> </a:t>
            </a:r>
            <a:r>
              <a:rPr lang="en-ID" sz="1200" b="0" dirty="0" err="1">
                <a:latin typeface="Work Sans" pitchFamily="2" charset="0"/>
              </a:rPr>
              <a:t>kesehatan</a:t>
            </a:r>
            <a:r>
              <a:rPr lang="en-ID" sz="1200" b="0" dirty="0">
                <a:latin typeface="Work Sans" pitchFamily="2" charset="0"/>
              </a:rPr>
              <a:t> </a:t>
            </a:r>
            <a:r>
              <a:rPr lang="en-ID" sz="1200" b="0" dirty="0" err="1">
                <a:latin typeface="Work Sans" pitchFamily="2" charset="0"/>
              </a:rPr>
              <a:t>ini</a:t>
            </a:r>
            <a:r>
              <a:rPr lang="en-ID" sz="1200" b="0" dirty="0">
                <a:latin typeface="Work Sans" pitchFamily="2" charset="0"/>
              </a:rPr>
              <a:t> </a:t>
            </a:r>
            <a:r>
              <a:rPr lang="en-ID" sz="1200" b="0" dirty="0" err="1">
                <a:latin typeface="Work Sans" pitchFamily="2" charset="0"/>
              </a:rPr>
              <a:t>adalah</a:t>
            </a:r>
            <a:r>
              <a:rPr lang="en-ID" sz="1200" b="0" dirty="0">
                <a:latin typeface="Work Sans" pitchFamily="2" charset="0"/>
              </a:rPr>
              <a:t> </a:t>
            </a:r>
            <a:r>
              <a:rPr lang="en-ID" sz="1200" b="0" dirty="0" err="1">
                <a:latin typeface="Work Sans" pitchFamily="2" charset="0"/>
              </a:rPr>
              <a:t>pegawai</a:t>
            </a:r>
            <a:r>
              <a:rPr lang="en-ID" sz="1200" b="0" dirty="0">
                <a:latin typeface="Work Sans" pitchFamily="2" charset="0"/>
              </a:rPr>
              <a:t> </a:t>
            </a:r>
            <a:r>
              <a:rPr lang="en-ID" sz="1200" b="0" dirty="0" err="1">
                <a:latin typeface="Work Sans" pitchFamily="2" charset="0"/>
              </a:rPr>
              <a:t>dinas</a:t>
            </a:r>
            <a:r>
              <a:rPr lang="en-ID" sz="1200" b="0" dirty="0">
                <a:latin typeface="Work Sans" pitchFamily="2" charset="0"/>
              </a:rPr>
              <a:t> </a:t>
            </a:r>
            <a:r>
              <a:rPr lang="en-ID" sz="1200" b="0" dirty="0" err="1">
                <a:latin typeface="Work Sans" pitchFamily="2" charset="0"/>
              </a:rPr>
              <a:t>kesehatan</a:t>
            </a:r>
            <a:r>
              <a:rPr lang="en-ID" sz="1200" b="0" dirty="0">
                <a:latin typeface="Work Sans" pitchFamily="2" charset="0"/>
              </a:rPr>
              <a:t> yang </a:t>
            </a:r>
            <a:r>
              <a:rPr lang="en-ID" sz="1200" b="0" dirty="0" err="1">
                <a:latin typeface="Work Sans" pitchFamily="2" charset="0"/>
              </a:rPr>
              <a:t>ditugasi</a:t>
            </a:r>
            <a:br>
              <a:rPr lang="en-ID" sz="1200" b="0" dirty="0">
                <a:latin typeface="Work Sans" pitchFamily="2" charset="0"/>
              </a:rPr>
            </a:br>
            <a:r>
              <a:rPr lang="en-ID" sz="1200" b="0" dirty="0" err="1">
                <a:latin typeface="Work Sans" pitchFamily="2" charset="0"/>
              </a:rPr>
              <a:t>untuk</a:t>
            </a:r>
            <a:r>
              <a:rPr lang="en-ID" sz="1200" b="0" dirty="0">
                <a:latin typeface="Work Sans" pitchFamily="2" charset="0"/>
              </a:rPr>
              <a:t> </a:t>
            </a:r>
            <a:r>
              <a:rPr lang="en-ID" sz="1200" b="0" dirty="0" err="1">
                <a:latin typeface="Work Sans" pitchFamily="2" charset="0"/>
              </a:rPr>
              <a:t>melaksanakan</a:t>
            </a:r>
            <a:r>
              <a:rPr lang="en-ID" sz="1200" b="0" dirty="0">
                <a:latin typeface="Work Sans" pitchFamily="2" charset="0"/>
              </a:rPr>
              <a:t> </a:t>
            </a:r>
            <a:r>
              <a:rPr lang="en-ID" sz="1200" b="0" dirty="0" err="1">
                <a:latin typeface="Work Sans" pitchFamily="2" charset="0"/>
              </a:rPr>
              <a:t>promosi</a:t>
            </a:r>
            <a:r>
              <a:rPr lang="en-ID" sz="1200" b="0" dirty="0">
                <a:latin typeface="Work Sans" pitchFamily="2" charset="0"/>
              </a:rPr>
              <a:t> </a:t>
            </a:r>
            <a:r>
              <a:rPr lang="en-ID" sz="1200" b="0" dirty="0" err="1">
                <a:latin typeface="Work Sans" pitchFamily="2" charset="0"/>
              </a:rPr>
              <a:t>kesehatan</a:t>
            </a:r>
            <a:r>
              <a:rPr lang="en-ID" sz="1200" b="0" dirty="0">
                <a:latin typeface="Work Sans" pitchFamily="2" charset="0"/>
              </a:rPr>
              <a:t> yang </a:t>
            </a:r>
            <a:r>
              <a:rPr lang="en-ID" sz="1200" b="0" dirty="0" err="1">
                <a:latin typeface="Work Sans" pitchFamily="2" charset="0"/>
              </a:rPr>
              <a:t>jumlahnya</a:t>
            </a:r>
            <a:r>
              <a:rPr lang="en-ID" sz="1200" b="0" dirty="0">
                <a:latin typeface="Work Sans" pitchFamily="2" charset="0"/>
              </a:rPr>
              <a:t> </a:t>
            </a:r>
            <a:r>
              <a:rPr lang="en-ID" sz="1200" b="0" dirty="0" err="1">
                <a:latin typeface="Work Sans" pitchFamily="2" charset="0"/>
              </a:rPr>
              <a:t>disesuaikan</a:t>
            </a:r>
            <a:r>
              <a:rPr lang="en-ID" sz="1200" b="0" dirty="0">
                <a:latin typeface="Work Sans" pitchFamily="2" charset="0"/>
              </a:rPr>
              <a:t> </a:t>
            </a:r>
            <a:r>
              <a:rPr lang="en-ID" sz="1200" b="0" dirty="0" err="1">
                <a:latin typeface="Work Sans" pitchFamily="2" charset="0"/>
              </a:rPr>
              <a:t>dengan</a:t>
            </a:r>
            <a:br>
              <a:rPr lang="en-ID" sz="1200" b="0" dirty="0">
                <a:latin typeface="Work Sans" pitchFamily="2" charset="0"/>
              </a:rPr>
            </a:br>
            <a:r>
              <a:rPr lang="en-ID" sz="1200" b="0" dirty="0" err="1">
                <a:latin typeface="Work Sans" pitchFamily="2" charset="0"/>
              </a:rPr>
              <a:t>kebutuhan</a:t>
            </a:r>
            <a:r>
              <a:rPr lang="en-ID" sz="1200" b="0" dirty="0">
                <a:latin typeface="Work Sans" pitchFamily="2" charset="0"/>
              </a:rPr>
              <a:t> </a:t>
            </a:r>
            <a:r>
              <a:rPr lang="en-ID" sz="1200" b="0" dirty="0" err="1">
                <a:latin typeface="Work Sans" pitchFamily="2" charset="0"/>
              </a:rPr>
              <a:t>Puskesmas</a:t>
            </a:r>
            <a:r>
              <a:rPr lang="en-ID" sz="1200" b="0" dirty="0">
                <a:latin typeface="Work Sans" pitchFamily="2" charset="0"/>
              </a:rPr>
              <a:t>, dan </a:t>
            </a:r>
            <a:r>
              <a:rPr lang="en-ID" sz="1200" b="0" dirty="0" err="1">
                <a:latin typeface="Work Sans" pitchFamily="2" charset="0"/>
              </a:rPr>
              <a:t>bila</a:t>
            </a:r>
            <a:r>
              <a:rPr lang="en-ID" sz="1200" b="0" dirty="0">
                <a:latin typeface="Work Sans" pitchFamily="2" charset="0"/>
              </a:rPr>
              <a:t> </a:t>
            </a:r>
            <a:r>
              <a:rPr lang="en-ID" sz="1200" b="0" dirty="0" err="1">
                <a:latin typeface="Work Sans" pitchFamily="2" charset="0"/>
              </a:rPr>
              <a:t>tidak</a:t>
            </a:r>
            <a:r>
              <a:rPr lang="en-ID" sz="1200" b="0" dirty="0">
                <a:latin typeface="Work Sans" pitchFamily="2" charset="0"/>
              </a:rPr>
              <a:t> </a:t>
            </a:r>
            <a:r>
              <a:rPr lang="en-ID" sz="1200" b="0" dirty="0" err="1">
                <a:latin typeface="Work Sans" pitchFamily="2" charset="0"/>
              </a:rPr>
              <a:t>ada</a:t>
            </a:r>
            <a:r>
              <a:rPr lang="en-ID" sz="1200" b="0" dirty="0">
                <a:latin typeface="Work Sans" pitchFamily="2" charset="0"/>
              </a:rPr>
              <a:t> </a:t>
            </a:r>
            <a:r>
              <a:rPr lang="en-ID" sz="1200" b="0" dirty="0" err="1">
                <a:latin typeface="Work Sans" pitchFamily="2" charset="0"/>
              </a:rPr>
              <a:t>tenaga</a:t>
            </a:r>
            <a:r>
              <a:rPr lang="en-ID" sz="1200" b="0" dirty="0">
                <a:latin typeface="Work Sans" pitchFamily="2" charset="0"/>
              </a:rPr>
              <a:t> </a:t>
            </a:r>
            <a:r>
              <a:rPr lang="en-ID" sz="1200" b="0" dirty="0" err="1">
                <a:latin typeface="Work Sans" pitchFamily="2" charset="0"/>
              </a:rPr>
              <a:t>khusus</a:t>
            </a:r>
            <a:r>
              <a:rPr lang="en-ID" sz="1200" b="0" dirty="0">
                <a:latin typeface="Work Sans" pitchFamily="2" charset="0"/>
              </a:rPr>
              <a:t> di </a:t>
            </a:r>
            <a:r>
              <a:rPr lang="en-ID" sz="1200" b="0" dirty="0" err="1">
                <a:latin typeface="Work Sans" pitchFamily="2" charset="0"/>
              </a:rPr>
              <a:t>Puskesmas</a:t>
            </a:r>
            <a:r>
              <a:rPr lang="en-ID" sz="1200" b="0" dirty="0">
                <a:latin typeface="Work Sans" pitchFamily="2" charset="0"/>
              </a:rPr>
              <a:t> </a:t>
            </a:r>
            <a:r>
              <a:rPr lang="en-ID" sz="1200" b="0" dirty="0" err="1">
                <a:latin typeface="Work Sans" pitchFamily="2" charset="0"/>
              </a:rPr>
              <a:t>tenaga</a:t>
            </a:r>
            <a:r>
              <a:rPr lang="en-ID" sz="1200" b="0" dirty="0">
                <a:latin typeface="Work Sans" pitchFamily="2" charset="0"/>
              </a:rPr>
              <a:t>-</a:t>
            </a:r>
            <a:br>
              <a:rPr lang="en-ID" sz="1200" b="0" dirty="0">
                <a:latin typeface="Work Sans" pitchFamily="2" charset="0"/>
              </a:rPr>
            </a:br>
            <a:r>
              <a:rPr lang="en-ID" sz="1200" b="0" dirty="0" err="1">
                <a:latin typeface="Work Sans" pitchFamily="2" charset="0"/>
              </a:rPr>
              <a:t>tenaga</a:t>
            </a:r>
            <a:r>
              <a:rPr lang="en-ID" sz="1200" b="0" dirty="0">
                <a:latin typeface="Work Sans" pitchFamily="2" charset="0"/>
              </a:rPr>
              <a:t> </a:t>
            </a:r>
            <a:r>
              <a:rPr lang="en-ID" sz="1200" b="0" dirty="0" err="1">
                <a:latin typeface="Work Sans" pitchFamily="2" charset="0"/>
              </a:rPr>
              <a:t>tersebut</a:t>
            </a:r>
            <a:r>
              <a:rPr lang="en-ID" sz="1200" b="0" dirty="0">
                <a:latin typeface="Work Sans" pitchFamily="2" charset="0"/>
              </a:rPr>
              <a:t> </a:t>
            </a:r>
            <a:r>
              <a:rPr lang="en-ID" sz="1200" b="0" dirty="0" err="1">
                <a:latin typeface="Work Sans" pitchFamily="2" charset="0"/>
              </a:rPr>
              <a:t>bisa</a:t>
            </a:r>
            <a:r>
              <a:rPr lang="en-ID" sz="1200" b="0" dirty="0">
                <a:latin typeface="Work Sans" pitchFamily="2" charset="0"/>
              </a:rPr>
              <a:t> </a:t>
            </a:r>
            <a:r>
              <a:rPr lang="en-ID" sz="1200" b="0" dirty="0" err="1">
                <a:latin typeface="Work Sans" pitchFamily="2" charset="0"/>
              </a:rPr>
              <a:t>direkrut</a:t>
            </a:r>
            <a:r>
              <a:rPr lang="en-ID" sz="1200" b="0" dirty="0">
                <a:latin typeface="Work Sans" pitchFamily="2" charset="0"/>
              </a:rPr>
              <a:t> </a:t>
            </a:r>
            <a:r>
              <a:rPr lang="en-ID" sz="1200" b="0" dirty="0" err="1">
                <a:latin typeface="Work Sans" pitchFamily="2" charset="0"/>
              </a:rPr>
              <a:t>dari</a:t>
            </a:r>
            <a:r>
              <a:rPr lang="en-ID" sz="1200" b="0" dirty="0">
                <a:latin typeface="Work Sans" pitchFamily="2" charset="0"/>
              </a:rPr>
              <a:t> </a:t>
            </a:r>
            <a:r>
              <a:rPr lang="en-ID" sz="1200" b="0" dirty="0" err="1">
                <a:latin typeface="Work Sans" pitchFamily="2" charset="0"/>
              </a:rPr>
              <a:t>organisasi</a:t>
            </a:r>
            <a:r>
              <a:rPr lang="en-ID" sz="1200" b="0" dirty="0">
                <a:latin typeface="Work Sans" pitchFamily="2" charset="0"/>
              </a:rPr>
              <a:t> </a:t>
            </a:r>
            <a:r>
              <a:rPr lang="en-ID" sz="1200" b="0" dirty="0" err="1">
                <a:latin typeface="Work Sans" pitchFamily="2" charset="0"/>
              </a:rPr>
              <a:t>kemasyarakatan</a:t>
            </a:r>
            <a:r>
              <a:rPr lang="en-ID" sz="1200" b="0" dirty="0">
                <a:latin typeface="Work Sans" pitchFamily="2" charset="0"/>
              </a:rPr>
              <a:t> </a:t>
            </a:r>
            <a:r>
              <a:rPr lang="en-ID" sz="1200" b="0" dirty="0" err="1">
                <a:latin typeface="Work Sans" pitchFamily="2" charset="0"/>
              </a:rPr>
              <a:t>melalui</a:t>
            </a:r>
            <a:r>
              <a:rPr lang="en-ID" sz="1200" b="0" dirty="0">
                <a:latin typeface="Work Sans" pitchFamily="2" charset="0"/>
              </a:rPr>
              <a:t> </a:t>
            </a:r>
            <a:r>
              <a:rPr lang="en-ID" sz="1200" b="0" dirty="0" err="1">
                <a:latin typeface="Work Sans" pitchFamily="2" charset="0"/>
              </a:rPr>
              <a:t>pola</a:t>
            </a:r>
            <a:br>
              <a:rPr lang="en-ID" sz="1200" b="0" dirty="0">
                <a:latin typeface="Work Sans" pitchFamily="2" charset="0"/>
              </a:rPr>
            </a:br>
            <a:r>
              <a:rPr lang="en-ID" sz="1200" b="0" dirty="0" err="1">
                <a:latin typeface="Work Sans" pitchFamily="2" charset="0"/>
              </a:rPr>
              <a:t>kemitraan</a:t>
            </a:r>
            <a:r>
              <a:rPr lang="en-ID" sz="1200" b="0" dirty="0">
                <a:latin typeface="Work Sans" pitchFamily="2" charset="0"/>
              </a:rPr>
              <a:t>. </a:t>
            </a:r>
            <a:endParaRPr sz="1200" b="0" dirty="0">
              <a:latin typeface="Work Sans" pitchFamily="2" charset="0"/>
            </a:endParaRPr>
          </a:p>
        </p:txBody>
      </p:sp>
      <p:sp>
        <p:nvSpPr>
          <p:cNvPr id="3" name="Google Shape;491;p49">
            <a:extLst>
              <a:ext uri="{FF2B5EF4-FFF2-40B4-BE49-F238E27FC236}">
                <a16:creationId xmlns:a16="http://schemas.microsoft.com/office/drawing/2014/main" id="{431C556B-C81F-4403-8969-F58864013FF3}"/>
              </a:ext>
            </a:extLst>
          </p:cNvPr>
          <p:cNvSpPr txBox="1">
            <a:spLocks/>
          </p:cNvSpPr>
          <p:nvPr/>
        </p:nvSpPr>
        <p:spPr>
          <a:xfrm>
            <a:off x="720000" y="188170"/>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4800"/>
              <a:buFont typeface="Fjalla One"/>
              <a:buNone/>
              <a:defRPr sz="10000" b="1" i="0" u="none" strike="noStrike" cap="none">
                <a:solidFill>
                  <a:schemeClr val="dk2"/>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4800"/>
              <a:buFont typeface="Fjalla One"/>
              <a:buNone/>
              <a:defRPr sz="4800" b="1" i="0" u="none" strike="noStrike" cap="none">
                <a:solidFill>
                  <a:schemeClr val="lt1"/>
                </a:solidFill>
                <a:latin typeface="Fjalla One"/>
                <a:ea typeface="Fjalla One"/>
                <a:cs typeface="Fjalla One"/>
                <a:sym typeface="Fjalla One"/>
              </a:defRPr>
            </a:lvl2pPr>
            <a:lvl3pPr marR="0" lvl="2" algn="l" rtl="0">
              <a:lnSpc>
                <a:spcPct val="100000"/>
              </a:lnSpc>
              <a:spcBef>
                <a:spcPts val="0"/>
              </a:spcBef>
              <a:spcAft>
                <a:spcPts val="0"/>
              </a:spcAft>
              <a:buClr>
                <a:schemeClr val="lt1"/>
              </a:buClr>
              <a:buSzPts val="4800"/>
              <a:buFont typeface="Fjalla One"/>
              <a:buNone/>
              <a:defRPr sz="4800" b="1" i="0" u="none" strike="noStrike" cap="none">
                <a:solidFill>
                  <a:schemeClr val="lt1"/>
                </a:solidFill>
                <a:latin typeface="Fjalla One"/>
                <a:ea typeface="Fjalla One"/>
                <a:cs typeface="Fjalla One"/>
                <a:sym typeface="Fjalla One"/>
              </a:defRPr>
            </a:lvl3pPr>
            <a:lvl4pPr marR="0" lvl="3" algn="l" rtl="0">
              <a:lnSpc>
                <a:spcPct val="100000"/>
              </a:lnSpc>
              <a:spcBef>
                <a:spcPts val="0"/>
              </a:spcBef>
              <a:spcAft>
                <a:spcPts val="0"/>
              </a:spcAft>
              <a:buClr>
                <a:schemeClr val="lt1"/>
              </a:buClr>
              <a:buSzPts val="4800"/>
              <a:buFont typeface="Fjalla One"/>
              <a:buNone/>
              <a:defRPr sz="4800" b="1" i="0" u="none" strike="noStrike" cap="none">
                <a:solidFill>
                  <a:schemeClr val="lt1"/>
                </a:solidFill>
                <a:latin typeface="Fjalla One"/>
                <a:ea typeface="Fjalla One"/>
                <a:cs typeface="Fjalla One"/>
                <a:sym typeface="Fjalla One"/>
              </a:defRPr>
            </a:lvl4pPr>
            <a:lvl5pPr marR="0" lvl="4" algn="l" rtl="0">
              <a:lnSpc>
                <a:spcPct val="100000"/>
              </a:lnSpc>
              <a:spcBef>
                <a:spcPts val="0"/>
              </a:spcBef>
              <a:spcAft>
                <a:spcPts val="0"/>
              </a:spcAft>
              <a:buClr>
                <a:schemeClr val="lt1"/>
              </a:buClr>
              <a:buSzPts val="4800"/>
              <a:buFont typeface="Fjalla One"/>
              <a:buNone/>
              <a:defRPr sz="4800" b="1" i="0" u="none" strike="noStrike" cap="none">
                <a:solidFill>
                  <a:schemeClr val="lt1"/>
                </a:solidFill>
                <a:latin typeface="Fjalla One"/>
                <a:ea typeface="Fjalla One"/>
                <a:cs typeface="Fjalla One"/>
                <a:sym typeface="Fjalla One"/>
              </a:defRPr>
            </a:lvl5pPr>
            <a:lvl6pPr marR="0" lvl="5" algn="l" rtl="0">
              <a:lnSpc>
                <a:spcPct val="100000"/>
              </a:lnSpc>
              <a:spcBef>
                <a:spcPts val="0"/>
              </a:spcBef>
              <a:spcAft>
                <a:spcPts val="0"/>
              </a:spcAft>
              <a:buClr>
                <a:schemeClr val="lt1"/>
              </a:buClr>
              <a:buSzPts val="4800"/>
              <a:buFont typeface="Fjalla One"/>
              <a:buNone/>
              <a:defRPr sz="4800" b="1" i="0" u="none" strike="noStrike" cap="none">
                <a:solidFill>
                  <a:schemeClr val="lt1"/>
                </a:solidFill>
                <a:latin typeface="Fjalla One"/>
                <a:ea typeface="Fjalla One"/>
                <a:cs typeface="Fjalla One"/>
                <a:sym typeface="Fjalla One"/>
              </a:defRPr>
            </a:lvl6pPr>
            <a:lvl7pPr marR="0" lvl="6" algn="l" rtl="0">
              <a:lnSpc>
                <a:spcPct val="100000"/>
              </a:lnSpc>
              <a:spcBef>
                <a:spcPts val="0"/>
              </a:spcBef>
              <a:spcAft>
                <a:spcPts val="0"/>
              </a:spcAft>
              <a:buClr>
                <a:schemeClr val="lt1"/>
              </a:buClr>
              <a:buSzPts val="4800"/>
              <a:buFont typeface="Fjalla One"/>
              <a:buNone/>
              <a:defRPr sz="4800" b="1" i="0" u="none" strike="noStrike" cap="none">
                <a:solidFill>
                  <a:schemeClr val="lt1"/>
                </a:solidFill>
                <a:latin typeface="Fjalla One"/>
                <a:ea typeface="Fjalla One"/>
                <a:cs typeface="Fjalla One"/>
                <a:sym typeface="Fjalla One"/>
              </a:defRPr>
            </a:lvl7pPr>
            <a:lvl8pPr marR="0" lvl="7" algn="l" rtl="0">
              <a:lnSpc>
                <a:spcPct val="100000"/>
              </a:lnSpc>
              <a:spcBef>
                <a:spcPts val="0"/>
              </a:spcBef>
              <a:spcAft>
                <a:spcPts val="0"/>
              </a:spcAft>
              <a:buClr>
                <a:schemeClr val="lt1"/>
              </a:buClr>
              <a:buSzPts val="4800"/>
              <a:buFont typeface="Fjalla One"/>
              <a:buNone/>
              <a:defRPr sz="4800" b="1" i="0" u="none" strike="noStrike" cap="none">
                <a:solidFill>
                  <a:schemeClr val="lt1"/>
                </a:solidFill>
                <a:latin typeface="Fjalla One"/>
                <a:ea typeface="Fjalla One"/>
                <a:cs typeface="Fjalla One"/>
                <a:sym typeface="Fjalla One"/>
              </a:defRPr>
            </a:lvl8pPr>
            <a:lvl9pPr marR="0" lvl="8" algn="l" rtl="0">
              <a:lnSpc>
                <a:spcPct val="100000"/>
              </a:lnSpc>
              <a:spcBef>
                <a:spcPts val="0"/>
              </a:spcBef>
              <a:spcAft>
                <a:spcPts val="0"/>
              </a:spcAft>
              <a:buClr>
                <a:schemeClr val="lt1"/>
              </a:buClr>
              <a:buSzPts val="4800"/>
              <a:buFont typeface="Fjalla One"/>
              <a:buNone/>
              <a:defRPr sz="4800" b="1" i="0" u="none" strike="noStrike" cap="none">
                <a:solidFill>
                  <a:schemeClr val="lt1"/>
                </a:solidFill>
                <a:latin typeface="Fjalla One"/>
                <a:ea typeface="Fjalla One"/>
                <a:cs typeface="Fjalla One"/>
                <a:sym typeface="Fjalla One"/>
              </a:defRPr>
            </a:lvl9pPr>
          </a:lstStyle>
          <a:p>
            <a:r>
              <a:rPr lang="en-ID" sz="3200" dirty="0"/>
              <a:t>PELAKSANA PROMOSI KESEHATAN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52"/>
          <p:cNvSpPr txBox="1">
            <a:spLocks noGrp="1"/>
          </p:cNvSpPr>
          <p:nvPr>
            <p:ph type="subTitle" idx="13"/>
          </p:nvPr>
        </p:nvSpPr>
        <p:spPr>
          <a:xfrm>
            <a:off x="6117237" y="2467745"/>
            <a:ext cx="2067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Masyarakat, petugas PKM, Fasilitator</a:t>
            </a:r>
            <a:endParaRPr dirty="0"/>
          </a:p>
        </p:txBody>
      </p:sp>
      <p:sp>
        <p:nvSpPr>
          <p:cNvPr id="574" name="Google Shape;574;p52"/>
          <p:cNvSpPr txBox="1">
            <a:spLocks noGrp="1"/>
          </p:cNvSpPr>
          <p:nvPr>
            <p:ph type="subTitle" idx="15"/>
          </p:nvPr>
        </p:nvSpPr>
        <p:spPr>
          <a:xfrm>
            <a:off x="6117237" y="4083775"/>
            <a:ext cx="2067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dirty="0" err="1"/>
              <a:t>Semua</a:t>
            </a:r>
            <a:r>
              <a:rPr lang="en-ID" dirty="0"/>
              <a:t> Tim</a:t>
            </a:r>
          </a:p>
        </p:txBody>
      </p:sp>
      <p:sp>
        <p:nvSpPr>
          <p:cNvPr id="575" name="Google Shape;575;p52"/>
          <p:cNvSpPr txBox="1">
            <a:spLocks noGrp="1"/>
          </p:cNvSpPr>
          <p:nvPr>
            <p:ph type="title" idx="9"/>
          </p:nvPr>
        </p:nvSpPr>
        <p:spPr>
          <a:xfrm>
            <a:off x="6117237" y="1845122"/>
            <a:ext cx="2067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MUSYAWARAH DESA</a:t>
            </a:r>
            <a:endParaRPr dirty="0"/>
          </a:p>
        </p:txBody>
      </p:sp>
      <p:sp>
        <p:nvSpPr>
          <p:cNvPr id="576" name="Google Shape;576;p52"/>
          <p:cNvSpPr txBox="1">
            <a:spLocks noGrp="1"/>
          </p:cNvSpPr>
          <p:nvPr>
            <p:ph type="title" idx="14"/>
          </p:nvPr>
        </p:nvSpPr>
        <p:spPr>
          <a:xfrm>
            <a:off x="6117237" y="3583322"/>
            <a:ext cx="2067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EVALUASI DAN PEMBINAAN</a:t>
            </a:r>
            <a:endParaRPr dirty="0"/>
          </a:p>
        </p:txBody>
      </p:sp>
      <p:sp>
        <p:nvSpPr>
          <p:cNvPr id="577" name="Google Shape;577;p52"/>
          <p:cNvSpPr txBox="1">
            <a:spLocks noGrp="1"/>
          </p:cNvSpPr>
          <p:nvPr>
            <p:ph type="title"/>
          </p:nvPr>
        </p:nvSpPr>
        <p:spPr>
          <a:xfrm>
            <a:off x="677396" y="28579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LANGKAH-LANGKAH PROMKES PUSKESMAS</a:t>
            </a:r>
            <a:endParaRPr dirty="0"/>
          </a:p>
        </p:txBody>
      </p:sp>
      <p:sp>
        <p:nvSpPr>
          <p:cNvPr id="578" name="Google Shape;578;p52"/>
          <p:cNvSpPr txBox="1">
            <a:spLocks noGrp="1"/>
          </p:cNvSpPr>
          <p:nvPr>
            <p:ph type="title" idx="2"/>
          </p:nvPr>
        </p:nvSpPr>
        <p:spPr>
          <a:xfrm>
            <a:off x="959725" y="1845122"/>
            <a:ext cx="2067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PENGENALAN WILAYAH</a:t>
            </a:r>
            <a:endParaRPr dirty="0"/>
          </a:p>
        </p:txBody>
      </p:sp>
      <p:sp>
        <p:nvSpPr>
          <p:cNvPr id="579" name="Google Shape;579;p52"/>
          <p:cNvSpPr txBox="1">
            <a:spLocks noGrp="1"/>
          </p:cNvSpPr>
          <p:nvPr>
            <p:ph type="subTitle" idx="1"/>
          </p:nvPr>
        </p:nvSpPr>
        <p:spPr>
          <a:xfrm>
            <a:off x="959725" y="2449019"/>
            <a:ext cx="2067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i-FI" dirty="0"/>
              <a:t>Fasilitator dan Petugas Puskesmas</a:t>
            </a:r>
          </a:p>
        </p:txBody>
      </p:sp>
      <p:sp>
        <p:nvSpPr>
          <p:cNvPr id="580" name="Google Shape;580;p52"/>
          <p:cNvSpPr txBox="1">
            <a:spLocks noGrp="1"/>
          </p:cNvSpPr>
          <p:nvPr>
            <p:ph type="title" idx="3"/>
          </p:nvPr>
        </p:nvSpPr>
        <p:spPr>
          <a:xfrm>
            <a:off x="3538482" y="1845122"/>
            <a:ext cx="2067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SURVEI MAWAS DIRI</a:t>
            </a:r>
            <a:endParaRPr dirty="0"/>
          </a:p>
        </p:txBody>
      </p:sp>
      <p:sp>
        <p:nvSpPr>
          <p:cNvPr id="581" name="Google Shape;581;p52"/>
          <p:cNvSpPr txBox="1">
            <a:spLocks noGrp="1"/>
          </p:cNvSpPr>
          <p:nvPr>
            <p:ph type="subTitle" idx="4"/>
          </p:nvPr>
        </p:nvSpPr>
        <p:spPr>
          <a:xfrm>
            <a:off x="3308279" y="2472066"/>
            <a:ext cx="2609636"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dirty="0" err="1"/>
              <a:t>Pemuka</a:t>
            </a:r>
            <a:endParaRPr lang="en-ID" dirty="0"/>
          </a:p>
          <a:p>
            <a:pPr marL="0" lvl="0" indent="0" algn="ctr" rtl="0">
              <a:spcBef>
                <a:spcPts val="0"/>
              </a:spcBef>
              <a:spcAft>
                <a:spcPts val="0"/>
              </a:spcAft>
              <a:buNone/>
            </a:pPr>
            <a:r>
              <a:rPr lang="en-ID" dirty="0" err="1"/>
              <a:t>masyarakat</a:t>
            </a:r>
            <a:r>
              <a:rPr lang="en-ID" dirty="0"/>
              <a:t> dan </a:t>
            </a:r>
            <a:r>
              <a:rPr lang="en-ID" dirty="0" err="1"/>
              <a:t>perangkat</a:t>
            </a:r>
            <a:r>
              <a:rPr lang="en-ID" dirty="0"/>
              <a:t> </a:t>
            </a:r>
            <a:r>
              <a:rPr lang="en-ID" dirty="0" err="1"/>
              <a:t>desa</a:t>
            </a:r>
            <a:endParaRPr dirty="0"/>
          </a:p>
        </p:txBody>
      </p:sp>
      <p:sp>
        <p:nvSpPr>
          <p:cNvPr id="582" name="Google Shape;582;p52"/>
          <p:cNvSpPr txBox="1">
            <a:spLocks noGrp="1"/>
          </p:cNvSpPr>
          <p:nvPr>
            <p:ph type="title" idx="5"/>
          </p:nvPr>
        </p:nvSpPr>
        <p:spPr>
          <a:xfrm>
            <a:off x="959725" y="3583322"/>
            <a:ext cx="2067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PERENCANAAN</a:t>
            </a:r>
            <a:endParaRPr dirty="0"/>
          </a:p>
        </p:txBody>
      </p:sp>
      <p:sp>
        <p:nvSpPr>
          <p:cNvPr id="583" name="Google Shape;583;p52"/>
          <p:cNvSpPr txBox="1">
            <a:spLocks noGrp="1"/>
          </p:cNvSpPr>
          <p:nvPr>
            <p:ph type="subTitle" idx="6"/>
          </p:nvPr>
        </p:nvSpPr>
        <p:spPr>
          <a:xfrm>
            <a:off x="959725" y="4083775"/>
            <a:ext cx="2067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Semua Tim</a:t>
            </a:r>
            <a:endParaRPr dirty="0"/>
          </a:p>
        </p:txBody>
      </p:sp>
      <p:sp>
        <p:nvSpPr>
          <p:cNvPr id="584" name="Google Shape;584;p52"/>
          <p:cNvSpPr txBox="1">
            <a:spLocks noGrp="1"/>
          </p:cNvSpPr>
          <p:nvPr>
            <p:ph type="title" idx="7"/>
          </p:nvPr>
        </p:nvSpPr>
        <p:spPr>
          <a:xfrm>
            <a:off x="3538482" y="3583322"/>
            <a:ext cx="2067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PELAKSANAAN</a:t>
            </a:r>
            <a:endParaRPr dirty="0"/>
          </a:p>
        </p:txBody>
      </p:sp>
      <p:sp>
        <p:nvSpPr>
          <p:cNvPr id="585" name="Google Shape;585;p52"/>
          <p:cNvSpPr txBox="1">
            <a:spLocks noGrp="1"/>
          </p:cNvSpPr>
          <p:nvPr>
            <p:ph type="subTitle" idx="8"/>
          </p:nvPr>
        </p:nvSpPr>
        <p:spPr>
          <a:xfrm>
            <a:off x="3538482" y="4083775"/>
            <a:ext cx="2067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dirty="0" err="1"/>
              <a:t>Semua</a:t>
            </a:r>
            <a:r>
              <a:rPr lang="en-ID" dirty="0"/>
              <a:t> Tim</a:t>
            </a:r>
          </a:p>
        </p:txBody>
      </p:sp>
      <p:sp>
        <p:nvSpPr>
          <p:cNvPr id="586" name="Google Shape;586;p52"/>
          <p:cNvSpPr/>
          <p:nvPr/>
        </p:nvSpPr>
        <p:spPr>
          <a:xfrm>
            <a:off x="1750817" y="1284125"/>
            <a:ext cx="484800" cy="48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2"/>
          <p:cNvSpPr/>
          <p:nvPr/>
        </p:nvSpPr>
        <p:spPr>
          <a:xfrm>
            <a:off x="4329567" y="1284125"/>
            <a:ext cx="484800" cy="48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2"/>
          <p:cNvSpPr/>
          <p:nvPr/>
        </p:nvSpPr>
        <p:spPr>
          <a:xfrm>
            <a:off x="6908317" y="1284125"/>
            <a:ext cx="484800" cy="48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2"/>
          <p:cNvSpPr/>
          <p:nvPr/>
        </p:nvSpPr>
        <p:spPr>
          <a:xfrm>
            <a:off x="1750817" y="3022325"/>
            <a:ext cx="484800" cy="48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0" name="Google Shape;590;p52"/>
          <p:cNvGrpSpPr/>
          <p:nvPr/>
        </p:nvGrpSpPr>
        <p:grpSpPr>
          <a:xfrm>
            <a:off x="1874174" y="1395074"/>
            <a:ext cx="238561" cy="237648"/>
            <a:chOff x="2085450" y="842250"/>
            <a:chExt cx="483700" cy="481850"/>
          </a:xfrm>
        </p:grpSpPr>
        <p:sp>
          <p:nvSpPr>
            <p:cNvPr id="591" name="Google Shape;591;p52"/>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2" name="Google Shape;592;p52"/>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3" name="Google Shape;593;p52"/>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94" name="Google Shape;594;p52"/>
          <p:cNvSpPr/>
          <p:nvPr/>
        </p:nvSpPr>
        <p:spPr>
          <a:xfrm>
            <a:off x="4329567" y="3022325"/>
            <a:ext cx="484800" cy="48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2"/>
          <p:cNvSpPr/>
          <p:nvPr/>
        </p:nvSpPr>
        <p:spPr>
          <a:xfrm>
            <a:off x="6908317" y="3022325"/>
            <a:ext cx="484800" cy="48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52"/>
          <p:cNvGrpSpPr/>
          <p:nvPr/>
        </p:nvGrpSpPr>
        <p:grpSpPr>
          <a:xfrm>
            <a:off x="7029147" y="3119686"/>
            <a:ext cx="243032" cy="276471"/>
            <a:chOff x="2707500" y="249400"/>
            <a:chExt cx="423475" cy="481825"/>
          </a:xfrm>
        </p:grpSpPr>
        <p:sp>
          <p:nvSpPr>
            <p:cNvPr id="597" name="Google Shape;597;p52"/>
            <p:cNvSpPr/>
            <p:nvPr/>
          </p:nvSpPr>
          <p:spPr>
            <a:xfrm>
              <a:off x="2739175" y="420675"/>
              <a:ext cx="360100" cy="310550"/>
            </a:xfrm>
            <a:custGeom>
              <a:avLst/>
              <a:gdLst/>
              <a:ahLst/>
              <a:cxnLst/>
              <a:rect l="l" t="t" r="r" b="b"/>
              <a:pathLst>
                <a:path w="14404" h="12422" extrusionOk="0">
                  <a:moveTo>
                    <a:pt x="3816" y="1130"/>
                  </a:moveTo>
                  <a:cubicBezTo>
                    <a:pt x="4126" y="1130"/>
                    <a:pt x="4379" y="1382"/>
                    <a:pt x="4379" y="1696"/>
                  </a:cubicBezTo>
                  <a:lnTo>
                    <a:pt x="4379" y="8471"/>
                  </a:lnTo>
                  <a:cubicBezTo>
                    <a:pt x="4379" y="8781"/>
                    <a:pt x="4126" y="9034"/>
                    <a:pt x="3816" y="9034"/>
                  </a:cubicBezTo>
                  <a:cubicBezTo>
                    <a:pt x="3503" y="9034"/>
                    <a:pt x="3250" y="8781"/>
                    <a:pt x="3250" y="8471"/>
                  </a:cubicBezTo>
                  <a:lnTo>
                    <a:pt x="3250" y="1696"/>
                  </a:lnTo>
                  <a:cubicBezTo>
                    <a:pt x="3250" y="1382"/>
                    <a:pt x="3503" y="1130"/>
                    <a:pt x="3816" y="1130"/>
                  </a:cubicBezTo>
                  <a:close/>
                  <a:moveTo>
                    <a:pt x="7204" y="1130"/>
                  </a:moveTo>
                  <a:cubicBezTo>
                    <a:pt x="7514" y="1130"/>
                    <a:pt x="7767" y="1382"/>
                    <a:pt x="7767" y="1696"/>
                  </a:cubicBezTo>
                  <a:lnTo>
                    <a:pt x="7767" y="8471"/>
                  </a:lnTo>
                  <a:cubicBezTo>
                    <a:pt x="7767" y="8781"/>
                    <a:pt x="7514" y="9034"/>
                    <a:pt x="7204" y="9034"/>
                  </a:cubicBezTo>
                  <a:cubicBezTo>
                    <a:pt x="6891" y="9034"/>
                    <a:pt x="6638" y="8781"/>
                    <a:pt x="6638" y="8471"/>
                  </a:cubicBezTo>
                  <a:lnTo>
                    <a:pt x="6638" y="1696"/>
                  </a:lnTo>
                  <a:cubicBezTo>
                    <a:pt x="6638" y="1382"/>
                    <a:pt x="6891" y="1130"/>
                    <a:pt x="7204" y="1130"/>
                  </a:cubicBezTo>
                  <a:close/>
                  <a:moveTo>
                    <a:pt x="10592" y="1130"/>
                  </a:moveTo>
                  <a:cubicBezTo>
                    <a:pt x="10902" y="1130"/>
                    <a:pt x="11155" y="1382"/>
                    <a:pt x="11155" y="1696"/>
                  </a:cubicBezTo>
                  <a:lnTo>
                    <a:pt x="11155" y="8471"/>
                  </a:lnTo>
                  <a:cubicBezTo>
                    <a:pt x="11155" y="8781"/>
                    <a:pt x="10902" y="9034"/>
                    <a:pt x="10592" y="9034"/>
                  </a:cubicBezTo>
                  <a:cubicBezTo>
                    <a:pt x="10278" y="9034"/>
                    <a:pt x="10025" y="8781"/>
                    <a:pt x="10025" y="8471"/>
                  </a:cubicBezTo>
                  <a:lnTo>
                    <a:pt x="10025" y="1696"/>
                  </a:lnTo>
                  <a:cubicBezTo>
                    <a:pt x="10025" y="1382"/>
                    <a:pt x="10278" y="1130"/>
                    <a:pt x="10592" y="1130"/>
                  </a:cubicBezTo>
                  <a:close/>
                  <a:moveTo>
                    <a:pt x="1" y="0"/>
                  </a:moveTo>
                  <a:lnTo>
                    <a:pt x="901" y="10880"/>
                  </a:lnTo>
                  <a:cubicBezTo>
                    <a:pt x="976" y="11754"/>
                    <a:pt x="1705" y="12422"/>
                    <a:pt x="2582" y="12422"/>
                  </a:cubicBezTo>
                  <a:cubicBezTo>
                    <a:pt x="2584" y="12422"/>
                    <a:pt x="2586" y="12422"/>
                    <a:pt x="2588" y="12422"/>
                  </a:cubicBezTo>
                  <a:lnTo>
                    <a:pt x="11817" y="12422"/>
                  </a:lnTo>
                  <a:cubicBezTo>
                    <a:pt x="11819" y="12422"/>
                    <a:pt x="11821" y="12422"/>
                    <a:pt x="11823" y="12422"/>
                  </a:cubicBezTo>
                  <a:cubicBezTo>
                    <a:pt x="12700" y="12422"/>
                    <a:pt x="13431" y="11751"/>
                    <a:pt x="13503" y="10877"/>
                  </a:cubicBezTo>
                  <a:lnTo>
                    <a:pt x="14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8" name="Google Shape;598;p52"/>
            <p:cNvSpPr/>
            <p:nvPr/>
          </p:nvSpPr>
          <p:spPr>
            <a:xfrm>
              <a:off x="2707500" y="249400"/>
              <a:ext cx="423475" cy="141175"/>
            </a:xfrm>
            <a:custGeom>
              <a:avLst/>
              <a:gdLst/>
              <a:ahLst/>
              <a:cxnLst/>
              <a:rect l="l" t="t" r="r" b="b"/>
              <a:pathLst>
                <a:path w="16939" h="5647" extrusionOk="0">
                  <a:moveTo>
                    <a:pt x="9600" y="1130"/>
                  </a:moveTo>
                  <a:cubicBezTo>
                    <a:pt x="9910" y="1130"/>
                    <a:pt x="10163" y="1383"/>
                    <a:pt x="10163" y="1696"/>
                  </a:cubicBezTo>
                  <a:lnTo>
                    <a:pt x="10163" y="2259"/>
                  </a:lnTo>
                  <a:lnTo>
                    <a:pt x="6776" y="2259"/>
                  </a:lnTo>
                  <a:lnTo>
                    <a:pt x="6776" y="1696"/>
                  </a:lnTo>
                  <a:cubicBezTo>
                    <a:pt x="6776" y="1383"/>
                    <a:pt x="7029" y="1130"/>
                    <a:pt x="7342" y="1130"/>
                  </a:cubicBezTo>
                  <a:close/>
                  <a:moveTo>
                    <a:pt x="7342" y="1"/>
                  </a:moveTo>
                  <a:cubicBezTo>
                    <a:pt x="6405" y="1"/>
                    <a:pt x="5646" y="760"/>
                    <a:pt x="5646" y="1696"/>
                  </a:cubicBezTo>
                  <a:lnTo>
                    <a:pt x="5646" y="2259"/>
                  </a:lnTo>
                  <a:lnTo>
                    <a:pt x="1696" y="2259"/>
                  </a:lnTo>
                  <a:cubicBezTo>
                    <a:pt x="759" y="2259"/>
                    <a:pt x="0" y="3018"/>
                    <a:pt x="0" y="3954"/>
                  </a:cubicBezTo>
                  <a:lnTo>
                    <a:pt x="0" y="5084"/>
                  </a:lnTo>
                  <a:cubicBezTo>
                    <a:pt x="0" y="5394"/>
                    <a:pt x="253" y="5647"/>
                    <a:pt x="566" y="5647"/>
                  </a:cubicBezTo>
                  <a:lnTo>
                    <a:pt x="16375" y="5647"/>
                  </a:lnTo>
                  <a:cubicBezTo>
                    <a:pt x="16686" y="5647"/>
                    <a:pt x="16939" y="5394"/>
                    <a:pt x="16939" y="5084"/>
                  </a:cubicBezTo>
                  <a:lnTo>
                    <a:pt x="16939" y="3954"/>
                  </a:lnTo>
                  <a:cubicBezTo>
                    <a:pt x="16939" y="3018"/>
                    <a:pt x="16180" y="2259"/>
                    <a:pt x="15246" y="2259"/>
                  </a:cubicBezTo>
                  <a:lnTo>
                    <a:pt x="11292" y="2259"/>
                  </a:lnTo>
                  <a:lnTo>
                    <a:pt x="11292" y="1696"/>
                  </a:lnTo>
                  <a:cubicBezTo>
                    <a:pt x="11292" y="760"/>
                    <a:pt x="10534" y="1"/>
                    <a:pt x="9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9" name="Google Shape;599;p52"/>
          <p:cNvGrpSpPr/>
          <p:nvPr/>
        </p:nvGrpSpPr>
        <p:grpSpPr>
          <a:xfrm>
            <a:off x="4428755" y="1384354"/>
            <a:ext cx="295559" cy="284075"/>
            <a:chOff x="-62890750" y="3747425"/>
            <a:chExt cx="330825" cy="317900"/>
          </a:xfrm>
        </p:grpSpPr>
        <p:sp>
          <p:nvSpPr>
            <p:cNvPr id="600" name="Google Shape;600;p52"/>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2"/>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2"/>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2"/>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2"/>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2"/>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2"/>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2"/>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2"/>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2"/>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2"/>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2"/>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2"/>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2"/>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52"/>
          <p:cNvGrpSpPr/>
          <p:nvPr/>
        </p:nvGrpSpPr>
        <p:grpSpPr>
          <a:xfrm>
            <a:off x="1863779" y="3122719"/>
            <a:ext cx="269817" cy="269847"/>
            <a:chOff x="-44512325" y="3176075"/>
            <a:chExt cx="300900" cy="300900"/>
          </a:xfrm>
        </p:grpSpPr>
        <p:sp>
          <p:nvSpPr>
            <p:cNvPr id="615" name="Google Shape;615;p52"/>
            <p:cNvSpPr/>
            <p:nvPr/>
          </p:nvSpPr>
          <p:spPr>
            <a:xfrm>
              <a:off x="-44512325" y="3176075"/>
              <a:ext cx="300900" cy="300900"/>
            </a:xfrm>
            <a:custGeom>
              <a:avLst/>
              <a:gdLst/>
              <a:ahLst/>
              <a:cxnLst/>
              <a:rect l="l" t="t" r="r" b="b"/>
              <a:pathLst>
                <a:path w="12036" h="12036" extrusionOk="0">
                  <a:moveTo>
                    <a:pt x="3246" y="2868"/>
                  </a:moveTo>
                  <a:cubicBezTo>
                    <a:pt x="3435" y="2868"/>
                    <a:pt x="3592" y="3025"/>
                    <a:pt x="3592" y="3246"/>
                  </a:cubicBezTo>
                  <a:cubicBezTo>
                    <a:pt x="3592" y="3435"/>
                    <a:pt x="3435" y="3592"/>
                    <a:pt x="3246" y="3592"/>
                  </a:cubicBezTo>
                  <a:cubicBezTo>
                    <a:pt x="3057" y="3592"/>
                    <a:pt x="2899" y="3435"/>
                    <a:pt x="2899" y="3246"/>
                  </a:cubicBezTo>
                  <a:cubicBezTo>
                    <a:pt x="2899" y="3025"/>
                    <a:pt x="3057" y="2868"/>
                    <a:pt x="3246" y="2868"/>
                  </a:cubicBezTo>
                  <a:close/>
                  <a:moveTo>
                    <a:pt x="8854" y="2868"/>
                  </a:moveTo>
                  <a:cubicBezTo>
                    <a:pt x="9043" y="2868"/>
                    <a:pt x="9200" y="3025"/>
                    <a:pt x="9200" y="3246"/>
                  </a:cubicBezTo>
                  <a:cubicBezTo>
                    <a:pt x="9200" y="3435"/>
                    <a:pt x="9043" y="3592"/>
                    <a:pt x="8854" y="3592"/>
                  </a:cubicBezTo>
                  <a:cubicBezTo>
                    <a:pt x="8665" y="3592"/>
                    <a:pt x="8507" y="3435"/>
                    <a:pt x="8507" y="3246"/>
                  </a:cubicBezTo>
                  <a:cubicBezTo>
                    <a:pt x="8507" y="3025"/>
                    <a:pt x="8665" y="2868"/>
                    <a:pt x="8854" y="2868"/>
                  </a:cubicBezTo>
                  <a:close/>
                  <a:moveTo>
                    <a:pt x="6774" y="3277"/>
                  </a:moveTo>
                  <a:cubicBezTo>
                    <a:pt x="6963" y="3277"/>
                    <a:pt x="7121" y="3435"/>
                    <a:pt x="7121" y="3624"/>
                  </a:cubicBezTo>
                  <a:lnTo>
                    <a:pt x="7121" y="3876"/>
                  </a:lnTo>
                  <a:cubicBezTo>
                    <a:pt x="7247" y="3907"/>
                    <a:pt x="7341" y="3970"/>
                    <a:pt x="7467" y="4065"/>
                  </a:cubicBezTo>
                  <a:lnTo>
                    <a:pt x="7656" y="3939"/>
                  </a:lnTo>
                  <a:cubicBezTo>
                    <a:pt x="7706" y="3919"/>
                    <a:pt x="7766" y="3908"/>
                    <a:pt x="7825" y="3908"/>
                  </a:cubicBezTo>
                  <a:cubicBezTo>
                    <a:pt x="7955" y="3908"/>
                    <a:pt x="8086" y="3957"/>
                    <a:pt x="8129" y="4065"/>
                  </a:cubicBezTo>
                  <a:lnTo>
                    <a:pt x="8854" y="5294"/>
                  </a:lnTo>
                  <a:cubicBezTo>
                    <a:pt x="8917" y="5451"/>
                    <a:pt x="8885" y="5672"/>
                    <a:pt x="8728" y="5735"/>
                  </a:cubicBezTo>
                  <a:lnTo>
                    <a:pt x="8539" y="5861"/>
                  </a:lnTo>
                  <a:lnTo>
                    <a:pt x="8539" y="6270"/>
                  </a:lnTo>
                  <a:lnTo>
                    <a:pt x="8728" y="6396"/>
                  </a:lnTo>
                  <a:cubicBezTo>
                    <a:pt x="8885" y="6459"/>
                    <a:pt x="8980" y="6711"/>
                    <a:pt x="8854" y="6869"/>
                  </a:cubicBezTo>
                  <a:lnTo>
                    <a:pt x="8129" y="8066"/>
                  </a:lnTo>
                  <a:cubicBezTo>
                    <a:pt x="8043" y="8174"/>
                    <a:pt x="7927" y="8222"/>
                    <a:pt x="7812" y="8222"/>
                  </a:cubicBezTo>
                  <a:cubicBezTo>
                    <a:pt x="7759" y="8222"/>
                    <a:pt x="7706" y="8212"/>
                    <a:pt x="7656" y="8192"/>
                  </a:cubicBezTo>
                  <a:lnTo>
                    <a:pt x="7467" y="8066"/>
                  </a:lnTo>
                  <a:cubicBezTo>
                    <a:pt x="7341" y="8160"/>
                    <a:pt x="7215" y="8223"/>
                    <a:pt x="7121" y="8255"/>
                  </a:cubicBezTo>
                  <a:lnTo>
                    <a:pt x="7121" y="8507"/>
                  </a:lnTo>
                  <a:cubicBezTo>
                    <a:pt x="7121" y="8696"/>
                    <a:pt x="6963" y="8854"/>
                    <a:pt x="6774" y="8854"/>
                  </a:cubicBezTo>
                  <a:lnTo>
                    <a:pt x="5357" y="8854"/>
                  </a:lnTo>
                  <a:cubicBezTo>
                    <a:pt x="5136" y="8854"/>
                    <a:pt x="4978" y="8696"/>
                    <a:pt x="4978" y="8507"/>
                  </a:cubicBezTo>
                  <a:lnTo>
                    <a:pt x="4978" y="8255"/>
                  </a:lnTo>
                  <a:cubicBezTo>
                    <a:pt x="4884" y="8223"/>
                    <a:pt x="4758" y="8160"/>
                    <a:pt x="4632" y="8066"/>
                  </a:cubicBezTo>
                  <a:lnTo>
                    <a:pt x="4443" y="8192"/>
                  </a:lnTo>
                  <a:cubicBezTo>
                    <a:pt x="4393" y="8212"/>
                    <a:pt x="4334" y="8222"/>
                    <a:pt x="4274" y="8222"/>
                  </a:cubicBezTo>
                  <a:cubicBezTo>
                    <a:pt x="4145" y="8222"/>
                    <a:pt x="4013" y="8174"/>
                    <a:pt x="3970" y="8066"/>
                  </a:cubicBezTo>
                  <a:lnTo>
                    <a:pt x="3246" y="6869"/>
                  </a:lnTo>
                  <a:cubicBezTo>
                    <a:pt x="3183" y="6680"/>
                    <a:pt x="3214" y="6459"/>
                    <a:pt x="3372" y="6396"/>
                  </a:cubicBezTo>
                  <a:lnTo>
                    <a:pt x="3561" y="6270"/>
                  </a:lnTo>
                  <a:lnTo>
                    <a:pt x="3561" y="5861"/>
                  </a:lnTo>
                  <a:lnTo>
                    <a:pt x="3372" y="5735"/>
                  </a:lnTo>
                  <a:cubicBezTo>
                    <a:pt x="3214" y="5672"/>
                    <a:pt x="3151" y="5420"/>
                    <a:pt x="3246" y="5294"/>
                  </a:cubicBezTo>
                  <a:lnTo>
                    <a:pt x="3970" y="4065"/>
                  </a:lnTo>
                  <a:cubicBezTo>
                    <a:pt x="4013" y="3958"/>
                    <a:pt x="4142" y="3880"/>
                    <a:pt x="4270" y="3880"/>
                  </a:cubicBezTo>
                  <a:cubicBezTo>
                    <a:pt x="4331" y="3880"/>
                    <a:pt x="4392" y="3898"/>
                    <a:pt x="4443" y="3939"/>
                  </a:cubicBezTo>
                  <a:lnTo>
                    <a:pt x="4632" y="4065"/>
                  </a:lnTo>
                  <a:cubicBezTo>
                    <a:pt x="4758" y="3970"/>
                    <a:pt x="4884" y="3907"/>
                    <a:pt x="4978" y="3876"/>
                  </a:cubicBezTo>
                  <a:lnTo>
                    <a:pt x="4978" y="3624"/>
                  </a:lnTo>
                  <a:cubicBezTo>
                    <a:pt x="4978" y="3435"/>
                    <a:pt x="5136" y="3277"/>
                    <a:pt x="5357" y="3277"/>
                  </a:cubicBezTo>
                  <a:close/>
                  <a:moveTo>
                    <a:pt x="3246" y="8475"/>
                  </a:moveTo>
                  <a:cubicBezTo>
                    <a:pt x="3435" y="8475"/>
                    <a:pt x="3592" y="8633"/>
                    <a:pt x="3592" y="8822"/>
                  </a:cubicBezTo>
                  <a:cubicBezTo>
                    <a:pt x="3592" y="9043"/>
                    <a:pt x="3435" y="9169"/>
                    <a:pt x="3246" y="9169"/>
                  </a:cubicBezTo>
                  <a:cubicBezTo>
                    <a:pt x="3057" y="9169"/>
                    <a:pt x="2899" y="9011"/>
                    <a:pt x="2899" y="8822"/>
                  </a:cubicBezTo>
                  <a:cubicBezTo>
                    <a:pt x="2899" y="8633"/>
                    <a:pt x="3057" y="8475"/>
                    <a:pt x="3246" y="8475"/>
                  </a:cubicBezTo>
                  <a:close/>
                  <a:moveTo>
                    <a:pt x="8854" y="8475"/>
                  </a:moveTo>
                  <a:cubicBezTo>
                    <a:pt x="9043" y="8475"/>
                    <a:pt x="9200" y="8633"/>
                    <a:pt x="9200" y="8822"/>
                  </a:cubicBezTo>
                  <a:cubicBezTo>
                    <a:pt x="9200" y="9043"/>
                    <a:pt x="9043" y="9169"/>
                    <a:pt x="8854" y="9169"/>
                  </a:cubicBezTo>
                  <a:cubicBezTo>
                    <a:pt x="8665" y="9169"/>
                    <a:pt x="8507" y="9011"/>
                    <a:pt x="8507" y="8822"/>
                  </a:cubicBezTo>
                  <a:cubicBezTo>
                    <a:pt x="8507" y="8633"/>
                    <a:pt x="8665" y="8475"/>
                    <a:pt x="8854" y="8475"/>
                  </a:cubicBezTo>
                  <a:close/>
                  <a:moveTo>
                    <a:pt x="3183" y="1"/>
                  </a:moveTo>
                  <a:cubicBezTo>
                    <a:pt x="2994" y="1"/>
                    <a:pt x="2836" y="158"/>
                    <a:pt x="2836" y="347"/>
                  </a:cubicBezTo>
                  <a:lnTo>
                    <a:pt x="2836" y="1418"/>
                  </a:lnTo>
                  <a:lnTo>
                    <a:pt x="2458" y="1418"/>
                  </a:lnTo>
                  <a:cubicBezTo>
                    <a:pt x="1891" y="1418"/>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1"/>
                    <a:pt x="1" y="4600"/>
                  </a:cubicBezTo>
                  <a:cubicBezTo>
                    <a:pt x="1" y="4821"/>
                    <a:pt x="158" y="4978"/>
                    <a:pt x="347" y="4978"/>
                  </a:cubicBezTo>
                  <a:lnTo>
                    <a:pt x="1418" y="4978"/>
                  </a:lnTo>
                  <a:lnTo>
                    <a:pt x="1418" y="5672"/>
                  </a:lnTo>
                  <a:lnTo>
                    <a:pt x="347" y="5672"/>
                  </a:lnTo>
                  <a:cubicBezTo>
                    <a:pt x="158" y="5672"/>
                    <a:pt x="1" y="5829"/>
                    <a:pt x="1" y="6018"/>
                  </a:cubicBezTo>
                  <a:cubicBezTo>
                    <a:pt x="1" y="6239"/>
                    <a:pt x="158" y="6396"/>
                    <a:pt x="347" y="6396"/>
                  </a:cubicBezTo>
                  <a:lnTo>
                    <a:pt x="1418" y="6396"/>
                  </a:lnTo>
                  <a:lnTo>
                    <a:pt x="1418" y="7089"/>
                  </a:lnTo>
                  <a:lnTo>
                    <a:pt x="347" y="7089"/>
                  </a:lnTo>
                  <a:cubicBezTo>
                    <a:pt x="158" y="7089"/>
                    <a:pt x="1" y="7247"/>
                    <a:pt x="1" y="7436"/>
                  </a:cubicBezTo>
                  <a:cubicBezTo>
                    <a:pt x="1" y="7656"/>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18"/>
                    <a:pt x="2458" y="10618"/>
                  </a:cubicBezTo>
                  <a:lnTo>
                    <a:pt x="2836" y="10618"/>
                  </a:lnTo>
                  <a:lnTo>
                    <a:pt x="2836" y="11689"/>
                  </a:lnTo>
                  <a:cubicBezTo>
                    <a:pt x="2836" y="11878"/>
                    <a:pt x="2994" y="12036"/>
                    <a:pt x="3183" y="12036"/>
                  </a:cubicBezTo>
                  <a:cubicBezTo>
                    <a:pt x="3372" y="12036"/>
                    <a:pt x="3529" y="11878"/>
                    <a:pt x="3529" y="11689"/>
                  </a:cubicBezTo>
                  <a:lnTo>
                    <a:pt x="3529" y="10618"/>
                  </a:lnTo>
                  <a:lnTo>
                    <a:pt x="4254" y="10618"/>
                  </a:lnTo>
                  <a:lnTo>
                    <a:pt x="4254" y="11689"/>
                  </a:lnTo>
                  <a:cubicBezTo>
                    <a:pt x="4254" y="11878"/>
                    <a:pt x="4411" y="12036"/>
                    <a:pt x="4600" y="12036"/>
                  </a:cubicBezTo>
                  <a:cubicBezTo>
                    <a:pt x="4789" y="12036"/>
                    <a:pt x="4947" y="11878"/>
                    <a:pt x="4947" y="11689"/>
                  </a:cubicBezTo>
                  <a:lnTo>
                    <a:pt x="4947" y="10618"/>
                  </a:lnTo>
                  <a:lnTo>
                    <a:pt x="5672" y="10618"/>
                  </a:lnTo>
                  <a:lnTo>
                    <a:pt x="5672" y="11689"/>
                  </a:lnTo>
                  <a:cubicBezTo>
                    <a:pt x="5672" y="11878"/>
                    <a:pt x="5829" y="12036"/>
                    <a:pt x="6018" y="12036"/>
                  </a:cubicBezTo>
                  <a:cubicBezTo>
                    <a:pt x="6207" y="12036"/>
                    <a:pt x="6365" y="11878"/>
                    <a:pt x="6365" y="11689"/>
                  </a:cubicBezTo>
                  <a:lnTo>
                    <a:pt x="6365" y="10618"/>
                  </a:lnTo>
                  <a:lnTo>
                    <a:pt x="7089" y="10618"/>
                  </a:lnTo>
                  <a:lnTo>
                    <a:pt x="7089" y="11689"/>
                  </a:lnTo>
                  <a:cubicBezTo>
                    <a:pt x="7089" y="11878"/>
                    <a:pt x="7247" y="12036"/>
                    <a:pt x="7436" y="12036"/>
                  </a:cubicBezTo>
                  <a:cubicBezTo>
                    <a:pt x="7625" y="12036"/>
                    <a:pt x="7782" y="11878"/>
                    <a:pt x="7782" y="11689"/>
                  </a:cubicBezTo>
                  <a:lnTo>
                    <a:pt x="7782" y="10618"/>
                  </a:lnTo>
                  <a:lnTo>
                    <a:pt x="8507" y="10618"/>
                  </a:lnTo>
                  <a:lnTo>
                    <a:pt x="8507" y="11689"/>
                  </a:lnTo>
                  <a:cubicBezTo>
                    <a:pt x="8507" y="11878"/>
                    <a:pt x="8665" y="12036"/>
                    <a:pt x="8854" y="12036"/>
                  </a:cubicBezTo>
                  <a:cubicBezTo>
                    <a:pt x="9043" y="12036"/>
                    <a:pt x="9200" y="11878"/>
                    <a:pt x="9200" y="11689"/>
                  </a:cubicBezTo>
                  <a:lnTo>
                    <a:pt x="9200" y="10618"/>
                  </a:lnTo>
                  <a:lnTo>
                    <a:pt x="9547" y="10618"/>
                  </a:lnTo>
                  <a:cubicBezTo>
                    <a:pt x="10145" y="10618"/>
                    <a:pt x="10618" y="10177"/>
                    <a:pt x="10618" y="9578"/>
                  </a:cubicBezTo>
                  <a:lnTo>
                    <a:pt x="10618" y="9232"/>
                  </a:lnTo>
                  <a:lnTo>
                    <a:pt x="11689" y="9232"/>
                  </a:lnTo>
                  <a:cubicBezTo>
                    <a:pt x="11878" y="9232"/>
                    <a:pt x="12036" y="9074"/>
                    <a:pt x="12036" y="8854"/>
                  </a:cubicBezTo>
                  <a:cubicBezTo>
                    <a:pt x="12036" y="8665"/>
                    <a:pt x="11878" y="8507"/>
                    <a:pt x="11689" y="8507"/>
                  </a:cubicBezTo>
                  <a:lnTo>
                    <a:pt x="10618" y="8507"/>
                  </a:lnTo>
                  <a:lnTo>
                    <a:pt x="10618" y="7814"/>
                  </a:lnTo>
                  <a:lnTo>
                    <a:pt x="11689" y="7814"/>
                  </a:lnTo>
                  <a:cubicBezTo>
                    <a:pt x="11878" y="7814"/>
                    <a:pt x="12036" y="7656"/>
                    <a:pt x="12036" y="7436"/>
                  </a:cubicBezTo>
                  <a:cubicBezTo>
                    <a:pt x="12036" y="7247"/>
                    <a:pt x="11878" y="7089"/>
                    <a:pt x="11689" y="7089"/>
                  </a:cubicBezTo>
                  <a:lnTo>
                    <a:pt x="10618" y="7089"/>
                  </a:lnTo>
                  <a:lnTo>
                    <a:pt x="10618" y="6396"/>
                  </a:lnTo>
                  <a:lnTo>
                    <a:pt x="11689" y="6396"/>
                  </a:lnTo>
                  <a:cubicBezTo>
                    <a:pt x="11878" y="6396"/>
                    <a:pt x="12036" y="6239"/>
                    <a:pt x="12036" y="6018"/>
                  </a:cubicBezTo>
                  <a:cubicBezTo>
                    <a:pt x="12036" y="5829"/>
                    <a:pt x="11878" y="5672"/>
                    <a:pt x="11689" y="5672"/>
                  </a:cubicBezTo>
                  <a:lnTo>
                    <a:pt x="10618" y="5672"/>
                  </a:lnTo>
                  <a:lnTo>
                    <a:pt x="10618" y="4978"/>
                  </a:lnTo>
                  <a:lnTo>
                    <a:pt x="11689" y="4978"/>
                  </a:lnTo>
                  <a:cubicBezTo>
                    <a:pt x="11878" y="4978"/>
                    <a:pt x="12036" y="4821"/>
                    <a:pt x="12036" y="4600"/>
                  </a:cubicBezTo>
                  <a:cubicBezTo>
                    <a:pt x="12036" y="4411"/>
                    <a:pt x="11878" y="4254"/>
                    <a:pt x="11689" y="4254"/>
                  </a:cubicBezTo>
                  <a:lnTo>
                    <a:pt x="10618" y="4254"/>
                  </a:lnTo>
                  <a:lnTo>
                    <a:pt x="10618" y="3529"/>
                  </a:lnTo>
                  <a:lnTo>
                    <a:pt x="11689" y="3529"/>
                  </a:lnTo>
                  <a:cubicBezTo>
                    <a:pt x="11878" y="3529"/>
                    <a:pt x="12036" y="3372"/>
                    <a:pt x="12036" y="3183"/>
                  </a:cubicBezTo>
                  <a:cubicBezTo>
                    <a:pt x="12036" y="2994"/>
                    <a:pt x="11878" y="2836"/>
                    <a:pt x="11689" y="2836"/>
                  </a:cubicBezTo>
                  <a:lnTo>
                    <a:pt x="10618" y="2836"/>
                  </a:lnTo>
                  <a:lnTo>
                    <a:pt x="10618" y="2490"/>
                  </a:lnTo>
                  <a:cubicBezTo>
                    <a:pt x="10618" y="1891"/>
                    <a:pt x="10145" y="1418"/>
                    <a:pt x="9547" y="1418"/>
                  </a:cubicBezTo>
                  <a:lnTo>
                    <a:pt x="9200" y="1418"/>
                  </a:lnTo>
                  <a:lnTo>
                    <a:pt x="9200" y="347"/>
                  </a:lnTo>
                  <a:cubicBezTo>
                    <a:pt x="9200" y="158"/>
                    <a:pt x="9043" y="1"/>
                    <a:pt x="8854" y="1"/>
                  </a:cubicBezTo>
                  <a:cubicBezTo>
                    <a:pt x="8665" y="1"/>
                    <a:pt x="8507" y="158"/>
                    <a:pt x="8507" y="347"/>
                  </a:cubicBezTo>
                  <a:lnTo>
                    <a:pt x="8507" y="1418"/>
                  </a:lnTo>
                  <a:lnTo>
                    <a:pt x="7782" y="1418"/>
                  </a:lnTo>
                  <a:lnTo>
                    <a:pt x="7782" y="347"/>
                  </a:lnTo>
                  <a:cubicBezTo>
                    <a:pt x="7782" y="158"/>
                    <a:pt x="7625" y="1"/>
                    <a:pt x="7436" y="1"/>
                  </a:cubicBezTo>
                  <a:cubicBezTo>
                    <a:pt x="7247" y="1"/>
                    <a:pt x="7089" y="158"/>
                    <a:pt x="7089" y="347"/>
                  </a:cubicBezTo>
                  <a:lnTo>
                    <a:pt x="7089" y="1418"/>
                  </a:lnTo>
                  <a:lnTo>
                    <a:pt x="6365" y="1418"/>
                  </a:lnTo>
                  <a:lnTo>
                    <a:pt x="6365" y="347"/>
                  </a:lnTo>
                  <a:cubicBezTo>
                    <a:pt x="6365" y="158"/>
                    <a:pt x="6207" y="1"/>
                    <a:pt x="6018" y="1"/>
                  </a:cubicBezTo>
                  <a:cubicBezTo>
                    <a:pt x="5829" y="1"/>
                    <a:pt x="5672" y="158"/>
                    <a:pt x="5672" y="347"/>
                  </a:cubicBezTo>
                  <a:lnTo>
                    <a:pt x="5672" y="1418"/>
                  </a:lnTo>
                  <a:lnTo>
                    <a:pt x="4947" y="1418"/>
                  </a:lnTo>
                  <a:lnTo>
                    <a:pt x="4947" y="347"/>
                  </a:lnTo>
                  <a:cubicBezTo>
                    <a:pt x="4947" y="158"/>
                    <a:pt x="4789" y="1"/>
                    <a:pt x="4600" y="1"/>
                  </a:cubicBezTo>
                  <a:cubicBezTo>
                    <a:pt x="4411" y="1"/>
                    <a:pt x="4254" y="158"/>
                    <a:pt x="4254" y="347"/>
                  </a:cubicBezTo>
                  <a:lnTo>
                    <a:pt x="4254" y="1418"/>
                  </a:lnTo>
                  <a:lnTo>
                    <a:pt x="3529" y="1418"/>
                  </a:lnTo>
                  <a:lnTo>
                    <a:pt x="3529" y="347"/>
                  </a:lnTo>
                  <a:cubicBezTo>
                    <a:pt x="3529" y="158"/>
                    <a:pt x="3372" y="1"/>
                    <a:pt x="3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2"/>
            <p:cNvSpPr/>
            <p:nvPr/>
          </p:nvSpPr>
          <p:spPr>
            <a:xfrm>
              <a:off x="-44369750" y="3317850"/>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2"/>
            <p:cNvSpPr/>
            <p:nvPr/>
          </p:nvSpPr>
          <p:spPr>
            <a:xfrm>
              <a:off x="-44411500" y="3275325"/>
              <a:ext cx="100825" cy="102400"/>
            </a:xfrm>
            <a:custGeom>
              <a:avLst/>
              <a:gdLst/>
              <a:ahLst/>
              <a:cxnLst/>
              <a:rect l="l" t="t" r="r" b="b"/>
              <a:pathLst>
                <a:path w="4033" h="4096" extrusionOk="0">
                  <a:moveTo>
                    <a:pt x="2017" y="1008"/>
                  </a:moveTo>
                  <a:cubicBezTo>
                    <a:pt x="2615" y="1008"/>
                    <a:pt x="3088" y="1481"/>
                    <a:pt x="3088" y="2048"/>
                  </a:cubicBezTo>
                  <a:cubicBezTo>
                    <a:pt x="3088" y="2647"/>
                    <a:pt x="2615" y="3119"/>
                    <a:pt x="2017" y="3119"/>
                  </a:cubicBezTo>
                  <a:cubicBezTo>
                    <a:pt x="1418" y="3119"/>
                    <a:pt x="945" y="2647"/>
                    <a:pt x="945" y="2048"/>
                  </a:cubicBezTo>
                  <a:cubicBezTo>
                    <a:pt x="945" y="1481"/>
                    <a:pt x="1418" y="1008"/>
                    <a:pt x="2017" y="1008"/>
                  </a:cubicBezTo>
                  <a:close/>
                  <a:moveTo>
                    <a:pt x="1670" y="0"/>
                  </a:moveTo>
                  <a:lnTo>
                    <a:pt x="1670" y="126"/>
                  </a:lnTo>
                  <a:cubicBezTo>
                    <a:pt x="1670" y="284"/>
                    <a:pt x="1576" y="410"/>
                    <a:pt x="1418" y="441"/>
                  </a:cubicBezTo>
                  <a:cubicBezTo>
                    <a:pt x="1229" y="536"/>
                    <a:pt x="1040" y="630"/>
                    <a:pt x="882" y="756"/>
                  </a:cubicBezTo>
                  <a:cubicBezTo>
                    <a:pt x="809" y="811"/>
                    <a:pt x="725" y="845"/>
                    <a:pt x="643" y="845"/>
                  </a:cubicBezTo>
                  <a:cubicBezTo>
                    <a:pt x="584" y="845"/>
                    <a:pt x="526" y="828"/>
                    <a:pt x="473" y="788"/>
                  </a:cubicBezTo>
                  <a:lnTo>
                    <a:pt x="347" y="725"/>
                  </a:lnTo>
                  <a:lnTo>
                    <a:pt x="0" y="1324"/>
                  </a:lnTo>
                  <a:lnTo>
                    <a:pt x="126" y="1387"/>
                  </a:lnTo>
                  <a:cubicBezTo>
                    <a:pt x="252" y="1481"/>
                    <a:pt x="315" y="1639"/>
                    <a:pt x="284" y="1733"/>
                  </a:cubicBezTo>
                  <a:cubicBezTo>
                    <a:pt x="252" y="1985"/>
                    <a:pt x="252" y="2143"/>
                    <a:pt x="284" y="2363"/>
                  </a:cubicBezTo>
                  <a:cubicBezTo>
                    <a:pt x="315" y="2521"/>
                    <a:pt x="252" y="2647"/>
                    <a:pt x="126" y="2741"/>
                  </a:cubicBezTo>
                  <a:lnTo>
                    <a:pt x="0" y="2804"/>
                  </a:lnTo>
                  <a:lnTo>
                    <a:pt x="347" y="3403"/>
                  </a:lnTo>
                  <a:lnTo>
                    <a:pt x="473" y="3308"/>
                  </a:lnTo>
                  <a:cubicBezTo>
                    <a:pt x="518" y="3286"/>
                    <a:pt x="566" y="3276"/>
                    <a:pt x="616" y="3276"/>
                  </a:cubicBezTo>
                  <a:cubicBezTo>
                    <a:pt x="707" y="3276"/>
                    <a:pt x="801" y="3310"/>
                    <a:pt x="882" y="3371"/>
                  </a:cubicBezTo>
                  <a:cubicBezTo>
                    <a:pt x="1040" y="3529"/>
                    <a:pt x="1229" y="3592"/>
                    <a:pt x="1418" y="3686"/>
                  </a:cubicBezTo>
                  <a:cubicBezTo>
                    <a:pt x="1576" y="3718"/>
                    <a:pt x="1670" y="3875"/>
                    <a:pt x="1670" y="4001"/>
                  </a:cubicBezTo>
                  <a:lnTo>
                    <a:pt x="1670" y="4096"/>
                  </a:lnTo>
                  <a:lnTo>
                    <a:pt x="2363" y="4096"/>
                  </a:lnTo>
                  <a:lnTo>
                    <a:pt x="2363" y="4001"/>
                  </a:lnTo>
                  <a:cubicBezTo>
                    <a:pt x="2363" y="3844"/>
                    <a:pt x="2458" y="3718"/>
                    <a:pt x="2615" y="3686"/>
                  </a:cubicBezTo>
                  <a:cubicBezTo>
                    <a:pt x="2804" y="3592"/>
                    <a:pt x="2993" y="3466"/>
                    <a:pt x="3151" y="3371"/>
                  </a:cubicBezTo>
                  <a:cubicBezTo>
                    <a:pt x="3232" y="3310"/>
                    <a:pt x="3327" y="3276"/>
                    <a:pt x="3417" y="3276"/>
                  </a:cubicBezTo>
                  <a:cubicBezTo>
                    <a:pt x="3467" y="3276"/>
                    <a:pt x="3516" y="3286"/>
                    <a:pt x="3560" y="3308"/>
                  </a:cubicBezTo>
                  <a:lnTo>
                    <a:pt x="3686" y="3403"/>
                  </a:lnTo>
                  <a:lnTo>
                    <a:pt x="4033" y="2804"/>
                  </a:lnTo>
                  <a:lnTo>
                    <a:pt x="3907" y="2741"/>
                  </a:lnTo>
                  <a:cubicBezTo>
                    <a:pt x="3781" y="2647"/>
                    <a:pt x="3718" y="2489"/>
                    <a:pt x="3749" y="2363"/>
                  </a:cubicBezTo>
                  <a:cubicBezTo>
                    <a:pt x="3781" y="2143"/>
                    <a:pt x="3781" y="1985"/>
                    <a:pt x="3749" y="1733"/>
                  </a:cubicBezTo>
                  <a:cubicBezTo>
                    <a:pt x="3718" y="1576"/>
                    <a:pt x="3781" y="1481"/>
                    <a:pt x="3907" y="1387"/>
                  </a:cubicBezTo>
                  <a:lnTo>
                    <a:pt x="4033" y="1324"/>
                  </a:lnTo>
                  <a:lnTo>
                    <a:pt x="3686" y="725"/>
                  </a:lnTo>
                  <a:lnTo>
                    <a:pt x="3560" y="788"/>
                  </a:lnTo>
                  <a:cubicBezTo>
                    <a:pt x="3502" y="832"/>
                    <a:pt x="3437" y="855"/>
                    <a:pt x="3371" y="855"/>
                  </a:cubicBezTo>
                  <a:cubicBezTo>
                    <a:pt x="3295" y="855"/>
                    <a:pt x="3218" y="824"/>
                    <a:pt x="3151" y="756"/>
                  </a:cubicBezTo>
                  <a:cubicBezTo>
                    <a:pt x="2993" y="599"/>
                    <a:pt x="2804" y="536"/>
                    <a:pt x="2615" y="441"/>
                  </a:cubicBezTo>
                  <a:cubicBezTo>
                    <a:pt x="2458" y="410"/>
                    <a:pt x="2363" y="252"/>
                    <a:pt x="2363" y="126"/>
                  </a:cubicBezTo>
                  <a:lnTo>
                    <a:pt x="23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52"/>
          <p:cNvGrpSpPr/>
          <p:nvPr/>
        </p:nvGrpSpPr>
        <p:grpSpPr>
          <a:xfrm>
            <a:off x="7025009" y="1397775"/>
            <a:ext cx="251034" cy="217952"/>
            <a:chOff x="6218300" y="4416175"/>
            <a:chExt cx="516000" cy="448000"/>
          </a:xfrm>
        </p:grpSpPr>
        <p:sp>
          <p:nvSpPr>
            <p:cNvPr id="619" name="Google Shape;619;p52"/>
            <p:cNvSpPr/>
            <p:nvPr/>
          </p:nvSpPr>
          <p:spPr>
            <a:xfrm>
              <a:off x="6462150" y="4525375"/>
              <a:ext cx="28250" cy="141250"/>
            </a:xfrm>
            <a:custGeom>
              <a:avLst/>
              <a:gdLst/>
              <a:ahLst/>
              <a:cxnLst/>
              <a:rect l="l" t="t" r="r" b="b"/>
              <a:pathLst>
                <a:path w="1130" h="5650" extrusionOk="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0" name="Google Shape;620;p52"/>
            <p:cNvSpPr/>
            <p:nvPr/>
          </p:nvSpPr>
          <p:spPr>
            <a:xfrm>
              <a:off x="6218300" y="4416175"/>
              <a:ext cx="516000" cy="448000"/>
            </a:xfrm>
            <a:custGeom>
              <a:avLst/>
              <a:gdLst/>
              <a:ahLst/>
              <a:cxnLst/>
              <a:rect l="l" t="t" r="r" b="b"/>
              <a:pathLst>
                <a:path w="20640" h="17920" extrusionOk="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1" name="Google Shape;621;p52"/>
            <p:cNvSpPr/>
            <p:nvPr/>
          </p:nvSpPr>
          <p:spPr>
            <a:xfrm>
              <a:off x="6462150" y="4751225"/>
              <a:ext cx="28250" cy="28250"/>
            </a:xfrm>
            <a:custGeom>
              <a:avLst/>
              <a:gdLst/>
              <a:ahLst/>
              <a:cxnLst/>
              <a:rect l="l" t="t" r="r" b="b"/>
              <a:pathLst>
                <a:path w="1130" h="1130" extrusionOk="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2" name="Google Shape;622;p52"/>
          <p:cNvGrpSpPr/>
          <p:nvPr/>
        </p:nvGrpSpPr>
        <p:grpSpPr>
          <a:xfrm>
            <a:off x="4444750" y="3141406"/>
            <a:ext cx="254500" cy="254548"/>
            <a:chOff x="3271200" y="4992125"/>
            <a:chExt cx="481825" cy="481825"/>
          </a:xfrm>
        </p:grpSpPr>
        <p:sp>
          <p:nvSpPr>
            <p:cNvPr id="623" name="Google Shape;623;p52"/>
            <p:cNvSpPr/>
            <p:nvPr/>
          </p:nvSpPr>
          <p:spPr>
            <a:xfrm>
              <a:off x="3497950" y="5106025"/>
              <a:ext cx="28250" cy="28250"/>
            </a:xfrm>
            <a:custGeom>
              <a:avLst/>
              <a:gdLst/>
              <a:ahLst/>
              <a:cxnLst/>
              <a:rect l="l" t="t" r="r" b="b"/>
              <a:pathLst>
                <a:path w="1130" h="1130" extrusionOk="0">
                  <a:moveTo>
                    <a:pt x="566" y="1"/>
                  </a:moveTo>
                  <a:cubicBezTo>
                    <a:pt x="253" y="1"/>
                    <a:pt x="0" y="251"/>
                    <a:pt x="0" y="564"/>
                  </a:cubicBezTo>
                  <a:cubicBezTo>
                    <a:pt x="0" y="877"/>
                    <a:pt x="253" y="1130"/>
                    <a:pt x="566" y="1130"/>
                  </a:cubicBezTo>
                  <a:cubicBezTo>
                    <a:pt x="877" y="1130"/>
                    <a:pt x="1130" y="877"/>
                    <a:pt x="1130" y="564"/>
                  </a:cubicBezTo>
                  <a:cubicBezTo>
                    <a:pt x="1130" y="251"/>
                    <a:pt x="87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4" name="Google Shape;624;p52"/>
            <p:cNvSpPr/>
            <p:nvPr/>
          </p:nvSpPr>
          <p:spPr>
            <a:xfrm>
              <a:off x="3497950" y="5218950"/>
              <a:ext cx="28250" cy="141175"/>
            </a:xfrm>
            <a:custGeom>
              <a:avLst/>
              <a:gdLst/>
              <a:ahLst/>
              <a:cxnLst/>
              <a:rect l="l" t="t" r="r" b="b"/>
              <a:pathLst>
                <a:path w="1130" h="5647" extrusionOk="0">
                  <a:moveTo>
                    <a:pt x="0" y="0"/>
                  </a:moveTo>
                  <a:lnTo>
                    <a:pt x="0" y="5647"/>
                  </a:lnTo>
                  <a:lnTo>
                    <a:pt x="1130" y="5647"/>
                  </a:lnTo>
                  <a:lnTo>
                    <a:pt x="11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5" name="Google Shape;625;p52"/>
            <p:cNvSpPr/>
            <p:nvPr/>
          </p:nvSpPr>
          <p:spPr>
            <a:xfrm>
              <a:off x="3271200" y="4992125"/>
              <a:ext cx="481825" cy="481825"/>
            </a:xfrm>
            <a:custGeom>
              <a:avLst/>
              <a:gdLst/>
              <a:ahLst/>
              <a:cxnLst/>
              <a:rect l="l" t="t" r="r" b="b"/>
              <a:pathLst>
                <a:path w="19273" h="19273" extrusionOk="0">
                  <a:moveTo>
                    <a:pt x="9636" y="3427"/>
                  </a:moveTo>
                  <a:cubicBezTo>
                    <a:pt x="10320" y="3427"/>
                    <a:pt x="10937" y="3840"/>
                    <a:pt x="11199" y="4472"/>
                  </a:cubicBezTo>
                  <a:cubicBezTo>
                    <a:pt x="11461" y="5105"/>
                    <a:pt x="11317" y="5833"/>
                    <a:pt x="10832" y="6318"/>
                  </a:cubicBezTo>
                  <a:cubicBezTo>
                    <a:pt x="10508" y="6642"/>
                    <a:pt x="10074" y="6814"/>
                    <a:pt x="9634" y="6814"/>
                  </a:cubicBezTo>
                  <a:cubicBezTo>
                    <a:pt x="9415" y="6814"/>
                    <a:pt x="9195" y="6772"/>
                    <a:pt x="8986" y="6686"/>
                  </a:cubicBezTo>
                  <a:cubicBezTo>
                    <a:pt x="8354" y="6424"/>
                    <a:pt x="7941" y="5806"/>
                    <a:pt x="7941" y="5120"/>
                  </a:cubicBezTo>
                  <a:cubicBezTo>
                    <a:pt x="7941" y="4183"/>
                    <a:pt x="8700" y="3427"/>
                    <a:pt x="9636" y="3427"/>
                  </a:cubicBezTo>
                  <a:close/>
                  <a:moveTo>
                    <a:pt x="10766" y="7944"/>
                  </a:moveTo>
                  <a:cubicBezTo>
                    <a:pt x="11076" y="7944"/>
                    <a:pt x="11329" y="8194"/>
                    <a:pt x="11329" y="8507"/>
                  </a:cubicBezTo>
                  <a:lnTo>
                    <a:pt x="11329" y="14720"/>
                  </a:lnTo>
                  <a:lnTo>
                    <a:pt x="11895" y="14720"/>
                  </a:lnTo>
                  <a:cubicBezTo>
                    <a:pt x="12205" y="14720"/>
                    <a:pt x="12458" y="14969"/>
                    <a:pt x="12458" y="15283"/>
                  </a:cubicBezTo>
                  <a:cubicBezTo>
                    <a:pt x="12458" y="15596"/>
                    <a:pt x="12205" y="15849"/>
                    <a:pt x="11895" y="15849"/>
                  </a:cubicBezTo>
                  <a:lnTo>
                    <a:pt x="7378" y="15849"/>
                  </a:lnTo>
                  <a:cubicBezTo>
                    <a:pt x="7065" y="15849"/>
                    <a:pt x="6812" y="15596"/>
                    <a:pt x="6812" y="15283"/>
                  </a:cubicBezTo>
                  <a:cubicBezTo>
                    <a:pt x="6812" y="14969"/>
                    <a:pt x="7065" y="14720"/>
                    <a:pt x="7378" y="14720"/>
                  </a:cubicBezTo>
                  <a:lnTo>
                    <a:pt x="7941" y="14720"/>
                  </a:lnTo>
                  <a:lnTo>
                    <a:pt x="7941" y="9073"/>
                  </a:lnTo>
                  <a:lnTo>
                    <a:pt x="7378" y="9073"/>
                  </a:lnTo>
                  <a:cubicBezTo>
                    <a:pt x="7065" y="9073"/>
                    <a:pt x="6812" y="8821"/>
                    <a:pt x="6812" y="8507"/>
                  </a:cubicBezTo>
                  <a:cubicBezTo>
                    <a:pt x="6812" y="8194"/>
                    <a:pt x="7065" y="7944"/>
                    <a:pt x="7378" y="7944"/>
                  </a:cubicBezTo>
                  <a:close/>
                  <a:moveTo>
                    <a:pt x="1693" y="1"/>
                  </a:moveTo>
                  <a:cubicBezTo>
                    <a:pt x="756" y="1"/>
                    <a:pt x="0" y="759"/>
                    <a:pt x="0" y="1696"/>
                  </a:cubicBezTo>
                  <a:lnTo>
                    <a:pt x="0" y="17580"/>
                  </a:lnTo>
                  <a:cubicBezTo>
                    <a:pt x="0" y="18514"/>
                    <a:pt x="756" y="19273"/>
                    <a:pt x="1693" y="19273"/>
                  </a:cubicBezTo>
                  <a:lnTo>
                    <a:pt x="17577" y="19273"/>
                  </a:lnTo>
                  <a:cubicBezTo>
                    <a:pt x="18514" y="19273"/>
                    <a:pt x="19269" y="18514"/>
                    <a:pt x="19272" y="17580"/>
                  </a:cubicBezTo>
                  <a:lnTo>
                    <a:pt x="19272" y="1696"/>
                  </a:lnTo>
                  <a:cubicBezTo>
                    <a:pt x="19269" y="759"/>
                    <a:pt x="18514" y="1"/>
                    <a:pt x="17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54"/>
          <p:cNvSpPr txBox="1">
            <a:spLocks noGrp="1"/>
          </p:cNvSpPr>
          <p:nvPr>
            <p:ph type="title"/>
          </p:nvPr>
        </p:nvSpPr>
        <p:spPr>
          <a:xfrm>
            <a:off x="1030929" y="186131"/>
            <a:ext cx="7082117" cy="76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1. </a:t>
            </a:r>
            <a:r>
              <a:rPr lang="en-ID" sz="2400" dirty="0" err="1"/>
              <a:t>Pengenalan</a:t>
            </a:r>
            <a:r>
              <a:rPr lang="en-ID" sz="2400" dirty="0"/>
              <a:t> </a:t>
            </a:r>
            <a:r>
              <a:rPr lang="en-ID" sz="2400" dirty="0" err="1"/>
              <a:t>Kondisi</a:t>
            </a:r>
            <a:r>
              <a:rPr lang="en-ID" sz="2400" dirty="0"/>
              <a:t> Wilayah</a:t>
            </a:r>
            <a:endParaRPr sz="2400" dirty="0"/>
          </a:p>
        </p:txBody>
      </p:sp>
      <p:sp>
        <p:nvSpPr>
          <p:cNvPr id="637" name="Google Shape;637;p54"/>
          <p:cNvSpPr txBox="1">
            <a:spLocks noGrp="1"/>
          </p:cNvSpPr>
          <p:nvPr>
            <p:ph type="subTitle" idx="1"/>
          </p:nvPr>
        </p:nvSpPr>
        <p:spPr>
          <a:xfrm>
            <a:off x="1353658" y="2272350"/>
            <a:ext cx="6759388" cy="5988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ID" sz="1400" dirty="0" err="1"/>
              <a:t>Pengenalan</a:t>
            </a:r>
            <a:r>
              <a:rPr lang="en-ID" sz="1400" dirty="0"/>
              <a:t> </a:t>
            </a:r>
            <a:r>
              <a:rPr lang="en-ID" sz="1400" dirty="0" err="1"/>
              <a:t>kondisi</a:t>
            </a:r>
            <a:r>
              <a:rPr lang="en-ID" sz="1400" dirty="0"/>
              <a:t> wilayah </a:t>
            </a:r>
            <a:r>
              <a:rPr lang="en-ID" sz="1400" dirty="0" err="1"/>
              <a:t>dilakukan</a:t>
            </a:r>
            <a:r>
              <a:rPr lang="en-ID" sz="1400" dirty="0"/>
              <a:t> oleh </a:t>
            </a:r>
            <a:r>
              <a:rPr lang="en-ID" sz="1400" dirty="0" err="1"/>
              <a:t>fasilitator</a:t>
            </a:r>
            <a:r>
              <a:rPr lang="en-ID" sz="1400" dirty="0"/>
              <a:t> dan </a:t>
            </a:r>
            <a:r>
              <a:rPr lang="en-ID" sz="1400" dirty="0" err="1"/>
              <a:t>petugas</a:t>
            </a:r>
            <a:r>
              <a:rPr lang="en-ID" sz="1400" dirty="0"/>
              <a:t> </a:t>
            </a:r>
            <a:r>
              <a:rPr lang="en-ID" sz="1400" dirty="0" err="1"/>
              <a:t>Puskesmas</a:t>
            </a:r>
            <a:r>
              <a:rPr lang="en-ID" sz="1400" dirty="0"/>
              <a:t> </a:t>
            </a:r>
            <a:r>
              <a:rPr lang="en-ID" sz="1400" dirty="0" err="1"/>
              <a:t>dengan</a:t>
            </a:r>
            <a:r>
              <a:rPr lang="en-ID" sz="1400" dirty="0"/>
              <a:t> </a:t>
            </a:r>
            <a:r>
              <a:rPr lang="en-ID" sz="1400" dirty="0" err="1"/>
              <a:t>mengkaji</a:t>
            </a:r>
            <a:r>
              <a:rPr lang="en-ID" sz="1400" dirty="0"/>
              <a:t> data </a:t>
            </a:r>
            <a:r>
              <a:rPr lang="en-ID" sz="1400" dirty="0" err="1"/>
              <a:t>Profil</a:t>
            </a:r>
            <a:r>
              <a:rPr lang="en-ID" sz="1400" dirty="0"/>
              <a:t> </a:t>
            </a:r>
            <a:r>
              <a:rPr lang="en-ID" sz="1400" dirty="0" err="1"/>
              <a:t>Desa</a:t>
            </a:r>
            <a:r>
              <a:rPr lang="en-ID" sz="1400" dirty="0"/>
              <a:t> dan </a:t>
            </a:r>
            <a:r>
              <a:rPr lang="en-ID" sz="1400" dirty="0" err="1"/>
              <a:t>hasil</a:t>
            </a:r>
            <a:r>
              <a:rPr lang="en-ID" sz="1400" dirty="0"/>
              <a:t> </a:t>
            </a:r>
            <a:r>
              <a:rPr lang="en-ID" sz="1400" dirty="0" err="1"/>
              <a:t>analisis</a:t>
            </a:r>
            <a:r>
              <a:rPr lang="en-ID" sz="1400" dirty="0"/>
              <a:t> </a:t>
            </a:r>
            <a:r>
              <a:rPr lang="en-ID" sz="1400" dirty="0" err="1"/>
              <a:t>situasi</a:t>
            </a:r>
            <a:r>
              <a:rPr lang="en-ID" sz="1400" dirty="0"/>
              <a:t> </a:t>
            </a:r>
            <a:r>
              <a:rPr lang="en-ID" sz="1400" dirty="0" err="1"/>
              <a:t>perkembangan</a:t>
            </a:r>
            <a:r>
              <a:rPr lang="en-ID" sz="1400" dirty="0"/>
              <a:t> </a:t>
            </a:r>
            <a:r>
              <a:rPr lang="en-ID" sz="1400" dirty="0" err="1"/>
              <a:t>desa</a:t>
            </a:r>
            <a:r>
              <a:rPr lang="en-ID" sz="1400" dirty="0"/>
              <a:t>. Data </a:t>
            </a:r>
            <a:r>
              <a:rPr lang="en-ID" sz="1400" dirty="0" err="1"/>
              <a:t>dasar</a:t>
            </a:r>
            <a:r>
              <a:rPr lang="en-ID" sz="1400" dirty="0"/>
              <a:t> yang </a:t>
            </a:r>
            <a:r>
              <a:rPr lang="en-ID" sz="1400" dirty="0" err="1"/>
              <a:t>perlu</a:t>
            </a:r>
            <a:r>
              <a:rPr lang="en-ID" sz="1400" dirty="0"/>
              <a:t> </a:t>
            </a:r>
            <a:r>
              <a:rPr lang="en-ID" sz="1400" dirty="0" err="1"/>
              <a:t>dikaji</a:t>
            </a:r>
            <a:r>
              <a:rPr lang="en-ID" sz="1400" dirty="0"/>
              <a:t> </a:t>
            </a:r>
            <a:r>
              <a:rPr lang="en-ID" sz="1400" dirty="0" err="1"/>
              <a:t>berkaitan</a:t>
            </a:r>
            <a:r>
              <a:rPr lang="en-ID" sz="1400" dirty="0"/>
              <a:t> </a:t>
            </a:r>
            <a:r>
              <a:rPr lang="en-ID" sz="1400" dirty="0" err="1"/>
              <a:t>dengan</a:t>
            </a:r>
            <a:r>
              <a:rPr lang="en-ID" sz="1400" dirty="0"/>
              <a:t> </a:t>
            </a:r>
            <a:r>
              <a:rPr lang="en-ID" sz="1400" dirty="0" err="1"/>
              <a:t>pengenalan</a:t>
            </a:r>
            <a:r>
              <a:rPr lang="en-ID" sz="1400" dirty="0"/>
              <a:t> </a:t>
            </a:r>
            <a:r>
              <a:rPr lang="en-ID" sz="1400" dirty="0" err="1"/>
              <a:t>kondisi</a:t>
            </a:r>
            <a:r>
              <a:rPr lang="en-ID" sz="1400" dirty="0"/>
              <a:t> wilayah:</a:t>
            </a:r>
          </a:p>
          <a:p>
            <a:pPr marL="0" lvl="0" indent="0" algn="just" rtl="0">
              <a:spcBef>
                <a:spcPts val="0"/>
              </a:spcBef>
              <a:spcAft>
                <a:spcPts val="0"/>
              </a:spcAft>
              <a:buNone/>
            </a:pPr>
            <a:r>
              <a:rPr lang="en-ID" sz="1400" dirty="0"/>
              <a:t>a. Data </a:t>
            </a:r>
            <a:r>
              <a:rPr lang="en-ID" sz="1400" dirty="0" err="1"/>
              <a:t>Geografi</a:t>
            </a:r>
            <a:r>
              <a:rPr lang="en-ID" sz="1400" dirty="0"/>
              <a:t> dan </a:t>
            </a:r>
            <a:r>
              <a:rPr lang="en-ID" sz="1400" dirty="0" err="1"/>
              <a:t>Demografi</a:t>
            </a:r>
            <a:endParaRPr lang="en-ID" sz="1400" dirty="0"/>
          </a:p>
          <a:p>
            <a:pPr marL="0" lvl="0" indent="0" algn="just" rtl="0">
              <a:spcBef>
                <a:spcPts val="0"/>
              </a:spcBef>
              <a:spcAft>
                <a:spcPts val="0"/>
              </a:spcAft>
              <a:buNone/>
            </a:pPr>
            <a:r>
              <a:rPr lang="en-ID" sz="1400" dirty="0"/>
              <a:t>Peta wilayah dan </a:t>
            </a:r>
            <a:r>
              <a:rPr lang="en-ID" sz="1400" dirty="0" err="1"/>
              <a:t>batas</a:t>
            </a:r>
            <a:r>
              <a:rPr lang="en-ID" sz="1400" dirty="0"/>
              <a:t> wilayah, </a:t>
            </a:r>
            <a:r>
              <a:rPr lang="en-ID" sz="1400" dirty="0" err="1"/>
              <a:t>jumlah</a:t>
            </a:r>
            <a:r>
              <a:rPr lang="en-ID" sz="1400" dirty="0"/>
              <a:t> </a:t>
            </a:r>
            <a:r>
              <a:rPr lang="en-ID" sz="1400" dirty="0" err="1"/>
              <a:t>desa</a:t>
            </a:r>
            <a:r>
              <a:rPr lang="en-ID" sz="1400" dirty="0"/>
              <a:t>, </a:t>
            </a:r>
            <a:r>
              <a:rPr lang="en-ID" sz="1400" dirty="0" err="1"/>
              <a:t>jumlah</a:t>
            </a:r>
            <a:r>
              <a:rPr lang="en-ID" sz="1400" dirty="0"/>
              <a:t> RW, </a:t>
            </a:r>
            <a:r>
              <a:rPr lang="en-ID" sz="1400" dirty="0" err="1"/>
              <a:t>jumlah</a:t>
            </a:r>
            <a:r>
              <a:rPr lang="en-ID" sz="1400" dirty="0"/>
              <a:t> RT, </a:t>
            </a:r>
            <a:r>
              <a:rPr lang="en-ID" sz="1400" dirty="0" err="1"/>
              <a:t>jumlah</a:t>
            </a:r>
            <a:r>
              <a:rPr lang="en-ID" sz="1400" dirty="0"/>
              <a:t> </a:t>
            </a:r>
            <a:r>
              <a:rPr lang="en-ID" sz="1400" dirty="0" err="1"/>
              <a:t>penduduk</a:t>
            </a:r>
            <a:r>
              <a:rPr lang="en-ID" sz="1400" dirty="0"/>
              <a:t>, </a:t>
            </a:r>
            <a:r>
              <a:rPr lang="en-ID" sz="1400" dirty="0" err="1"/>
              <a:t>jumlah</a:t>
            </a:r>
            <a:r>
              <a:rPr lang="en-ID" sz="1400" dirty="0"/>
              <a:t> </a:t>
            </a:r>
            <a:r>
              <a:rPr lang="en-ID" sz="1400" dirty="0" err="1"/>
              <a:t>rumah</a:t>
            </a:r>
            <a:r>
              <a:rPr lang="en-ID" sz="1400" dirty="0"/>
              <a:t> </a:t>
            </a:r>
            <a:r>
              <a:rPr lang="en-ID" sz="1400" dirty="0" err="1"/>
              <a:t>tangga</a:t>
            </a:r>
            <a:r>
              <a:rPr lang="en-ID" sz="1400" dirty="0"/>
              <a:t>, </a:t>
            </a:r>
            <a:r>
              <a:rPr lang="en-ID" sz="1400" dirty="0" err="1"/>
              <a:t>tingkat</a:t>
            </a:r>
            <a:r>
              <a:rPr lang="en-ID" sz="1400" dirty="0"/>
              <a:t> </a:t>
            </a:r>
            <a:r>
              <a:rPr lang="en-ID" sz="1400" dirty="0" err="1"/>
              <a:t>pendidikan</a:t>
            </a:r>
            <a:r>
              <a:rPr lang="en-ID" sz="1400" dirty="0"/>
              <a:t>, </a:t>
            </a:r>
            <a:r>
              <a:rPr lang="en-ID" sz="1400" dirty="0" err="1"/>
              <a:t>mata</a:t>
            </a:r>
            <a:r>
              <a:rPr lang="en-ID" sz="1400" dirty="0"/>
              <a:t> </a:t>
            </a:r>
            <a:r>
              <a:rPr lang="en-ID" sz="1400" dirty="0" err="1"/>
              <a:t>pencaharian</a:t>
            </a:r>
            <a:r>
              <a:rPr lang="en-ID" sz="1400" dirty="0"/>
              <a:t>. </a:t>
            </a:r>
          </a:p>
          <a:p>
            <a:pPr marL="0" lvl="0" indent="0" algn="just" rtl="0">
              <a:spcBef>
                <a:spcPts val="0"/>
              </a:spcBef>
              <a:spcAft>
                <a:spcPts val="0"/>
              </a:spcAft>
              <a:buNone/>
            </a:pPr>
            <a:r>
              <a:rPr lang="en-ID" sz="1400" dirty="0"/>
              <a:t>b. Data Kesehatan</a:t>
            </a:r>
          </a:p>
          <a:p>
            <a:pPr marL="0" lvl="0" indent="0" algn="just" rtl="0">
              <a:spcBef>
                <a:spcPts val="0"/>
              </a:spcBef>
              <a:spcAft>
                <a:spcPts val="0"/>
              </a:spcAft>
              <a:buNone/>
            </a:pPr>
            <a:r>
              <a:rPr lang="en-ID" sz="1400" dirty="0"/>
              <a:t>- </a:t>
            </a:r>
            <a:r>
              <a:rPr lang="en-ID" sz="1400" dirty="0" err="1"/>
              <a:t>Jumlah</a:t>
            </a:r>
            <a:r>
              <a:rPr lang="en-ID" sz="1400" dirty="0"/>
              <a:t> </a:t>
            </a:r>
            <a:r>
              <a:rPr lang="en-ID" sz="1400" dirty="0" err="1"/>
              <a:t>kejadian</a:t>
            </a:r>
            <a:r>
              <a:rPr lang="en-ID" sz="1400" dirty="0"/>
              <a:t> </a:t>
            </a:r>
            <a:r>
              <a:rPr lang="en-ID" sz="1400" dirty="0" err="1"/>
              <a:t>sakit</a:t>
            </a:r>
            <a:r>
              <a:rPr lang="en-ID" sz="1400" dirty="0"/>
              <a:t> </a:t>
            </a:r>
            <a:r>
              <a:rPr lang="en-ID" sz="1400" dirty="0" err="1"/>
              <a:t>akibat</a:t>
            </a:r>
            <a:r>
              <a:rPr lang="en-ID" sz="1400" dirty="0"/>
              <a:t> </a:t>
            </a:r>
            <a:r>
              <a:rPr lang="en-ID" sz="1400" dirty="0" err="1"/>
              <a:t>berbagai</a:t>
            </a:r>
            <a:r>
              <a:rPr lang="en-ID" sz="1400" dirty="0"/>
              <a:t> </a:t>
            </a:r>
            <a:r>
              <a:rPr lang="en-ID" sz="1400" dirty="0" err="1"/>
              <a:t>penyakit</a:t>
            </a:r>
            <a:endParaRPr lang="en-ID" sz="1400" dirty="0"/>
          </a:p>
          <a:p>
            <a:pPr marL="0" lvl="0" indent="0" algn="just" rtl="0">
              <a:spcBef>
                <a:spcPts val="0"/>
              </a:spcBef>
              <a:spcAft>
                <a:spcPts val="0"/>
              </a:spcAft>
              <a:buNone/>
            </a:pPr>
            <a:r>
              <a:rPr lang="en-ID" sz="1400" dirty="0"/>
              <a:t>- </a:t>
            </a:r>
            <a:r>
              <a:rPr lang="en-ID" sz="1400" dirty="0" err="1"/>
              <a:t>Jumlah</a:t>
            </a:r>
            <a:r>
              <a:rPr lang="en-ID" sz="1400" dirty="0"/>
              <a:t> </a:t>
            </a:r>
            <a:r>
              <a:rPr lang="en-ID" sz="1400" dirty="0" err="1"/>
              <a:t>kematian</a:t>
            </a:r>
            <a:endParaRPr lang="en-ID" sz="1400" dirty="0"/>
          </a:p>
          <a:p>
            <a:pPr marL="0" lvl="0" indent="0" algn="just" rtl="0">
              <a:spcBef>
                <a:spcPts val="0"/>
              </a:spcBef>
              <a:spcAft>
                <a:spcPts val="0"/>
              </a:spcAft>
              <a:buNone/>
            </a:pPr>
            <a:r>
              <a:rPr lang="en-ID" sz="1400" dirty="0"/>
              <a:t>- </a:t>
            </a:r>
            <a:r>
              <a:rPr lang="en-ID" sz="1400" dirty="0" err="1"/>
              <a:t>Jumlah</a:t>
            </a:r>
            <a:r>
              <a:rPr lang="en-ID" sz="1400" dirty="0"/>
              <a:t> </a:t>
            </a:r>
            <a:r>
              <a:rPr lang="en-ID" sz="1400" dirty="0" err="1"/>
              <a:t>ibu</a:t>
            </a:r>
            <a:r>
              <a:rPr lang="en-ID" sz="1400" dirty="0"/>
              <a:t> </a:t>
            </a:r>
            <a:r>
              <a:rPr lang="en-ID" sz="1400" dirty="0" err="1"/>
              <a:t>hamil</a:t>
            </a:r>
            <a:r>
              <a:rPr lang="en-ID" sz="1400" dirty="0"/>
              <a:t>, </a:t>
            </a:r>
            <a:r>
              <a:rPr lang="en-ID" sz="1400" dirty="0" err="1"/>
              <a:t>ibu</a:t>
            </a:r>
            <a:r>
              <a:rPr lang="en-ID" sz="1400" dirty="0"/>
              <a:t> </a:t>
            </a:r>
            <a:r>
              <a:rPr lang="en-ID" sz="1400" dirty="0" err="1"/>
              <a:t>besalin</a:t>
            </a:r>
            <a:r>
              <a:rPr lang="en-ID" sz="1400" dirty="0"/>
              <a:t>, </a:t>
            </a:r>
            <a:r>
              <a:rPr lang="en-ID" sz="1400" dirty="0" err="1"/>
              <a:t>ibu</a:t>
            </a:r>
            <a:r>
              <a:rPr lang="en-ID" sz="1400" dirty="0"/>
              <a:t> </a:t>
            </a:r>
            <a:r>
              <a:rPr lang="en-ID" sz="1400" dirty="0" err="1"/>
              <a:t>nifas</a:t>
            </a:r>
            <a:r>
              <a:rPr lang="en-ID" sz="1400" dirty="0"/>
              <a:t>, </a:t>
            </a:r>
            <a:r>
              <a:rPr lang="en-ID" sz="1400" dirty="0" err="1"/>
              <a:t>ibu</a:t>
            </a:r>
            <a:r>
              <a:rPr lang="en-ID" sz="1400" dirty="0"/>
              <a:t> </a:t>
            </a:r>
            <a:r>
              <a:rPr lang="en-ID" sz="1400" dirty="0" err="1"/>
              <a:t>menyusui</a:t>
            </a:r>
            <a:r>
              <a:rPr lang="en-ID" sz="1400" dirty="0"/>
              <a:t>, </a:t>
            </a:r>
            <a:r>
              <a:rPr lang="en-ID" sz="1400" dirty="0" err="1"/>
              <a:t>bayi</a:t>
            </a:r>
            <a:r>
              <a:rPr lang="en-ID" sz="1400" dirty="0"/>
              <a:t> </a:t>
            </a:r>
            <a:r>
              <a:rPr lang="en-ID" sz="1400" dirty="0" err="1"/>
              <a:t>baru</a:t>
            </a:r>
            <a:r>
              <a:rPr lang="en-ID" sz="1400" dirty="0"/>
              <a:t> </a:t>
            </a:r>
            <a:r>
              <a:rPr lang="en-ID" sz="1400" dirty="0" err="1"/>
              <a:t>lahir</a:t>
            </a:r>
            <a:r>
              <a:rPr lang="en-ID" sz="1400" dirty="0"/>
              <a:t> dan </a:t>
            </a:r>
            <a:r>
              <a:rPr lang="en-ID" sz="1400" dirty="0" err="1"/>
              <a:t>balita</a:t>
            </a:r>
            <a:endParaRPr lang="en-ID" sz="1400" dirty="0"/>
          </a:p>
          <a:p>
            <a:pPr marL="0" lvl="0" indent="0" algn="just" rtl="0">
              <a:spcBef>
                <a:spcPts val="0"/>
              </a:spcBef>
              <a:spcAft>
                <a:spcPts val="0"/>
              </a:spcAft>
              <a:buNone/>
            </a:pPr>
            <a:r>
              <a:rPr lang="en-ID" sz="1400" dirty="0"/>
              <a:t>- </a:t>
            </a:r>
            <a:r>
              <a:rPr lang="en-ID" sz="1400" dirty="0" err="1"/>
              <a:t>Cakupan</a:t>
            </a:r>
            <a:r>
              <a:rPr lang="en-ID" sz="1400" dirty="0"/>
              <a:t> </a:t>
            </a:r>
            <a:r>
              <a:rPr lang="en-ID" sz="1400" dirty="0" err="1"/>
              <a:t>upaya</a:t>
            </a:r>
            <a:r>
              <a:rPr lang="en-ID" sz="1400" dirty="0"/>
              <a:t> </a:t>
            </a:r>
            <a:r>
              <a:rPr lang="en-ID" sz="1400" dirty="0" err="1"/>
              <a:t>kesehatan</a:t>
            </a:r>
            <a:endParaRPr lang="en-ID" sz="1400" dirty="0"/>
          </a:p>
          <a:p>
            <a:pPr marL="0" lvl="0" indent="0" algn="just" rtl="0">
              <a:spcBef>
                <a:spcPts val="0"/>
              </a:spcBef>
              <a:spcAft>
                <a:spcPts val="0"/>
              </a:spcAft>
              <a:buNone/>
            </a:pPr>
            <a:r>
              <a:rPr lang="en-ID" sz="1400" dirty="0"/>
              <a:t>- </a:t>
            </a:r>
            <a:r>
              <a:rPr lang="en-ID" sz="1400" dirty="0" err="1"/>
              <a:t>Jumlah</a:t>
            </a:r>
            <a:r>
              <a:rPr lang="en-ID" sz="1400" dirty="0"/>
              <a:t> dan </a:t>
            </a:r>
            <a:r>
              <a:rPr lang="en-ID" sz="1400" dirty="0" err="1"/>
              <a:t>jenis</a:t>
            </a:r>
            <a:r>
              <a:rPr lang="en-ID" sz="1400" dirty="0"/>
              <a:t> </a:t>
            </a:r>
            <a:r>
              <a:rPr lang="en-ID" sz="1400" dirty="0" err="1"/>
              <a:t>fasilitas</a:t>
            </a:r>
            <a:r>
              <a:rPr lang="en-ID" sz="1400" dirty="0"/>
              <a:t> </a:t>
            </a:r>
            <a:r>
              <a:rPr lang="en-ID" sz="1400" dirty="0" err="1"/>
              <a:t>kesehatan</a:t>
            </a:r>
            <a:r>
              <a:rPr lang="en-ID" sz="1400" dirty="0"/>
              <a:t> yang </a:t>
            </a:r>
            <a:r>
              <a:rPr lang="en-ID" sz="1400" dirty="0" err="1"/>
              <a:t>tersedia</a:t>
            </a:r>
            <a:endParaRPr lang="en-ID" sz="1400" dirty="0"/>
          </a:p>
          <a:p>
            <a:pPr marL="0" lvl="0" indent="0" algn="just" rtl="0">
              <a:spcBef>
                <a:spcPts val="0"/>
              </a:spcBef>
              <a:spcAft>
                <a:spcPts val="0"/>
              </a:spcAft>
              <a:buNone/>
            </a:pPr>
            <a:r>
              <a:rPr lang="en-ID" sz="1400" dirty="0"/>
              <a:t>- </a:t>
            </a:r>
            <a:r>
              <a:rPr lang="en-ID" sz="1400" dirty="0" err="1"/>
              <a:t>Jumlah</a:t>
            </a:r>
            <a:r>
              <a:rPr lang="en-ID" sz="1400" dirty="0"/>
              <a:t> </a:t>
            </a:r>
            <a:r>
              <a:rPr lang="en-ID" sz="1400" dirty="0" err="1"/>
              <a:t>kader</a:t>
            </a:r>
            <a:r>
              <a:rPr lang="en-ID" sz="1400" dirty="0"/>
              <a:t> </a:t>
            </a:r>
            <a:r>
              <a:rPr lang="en-ID" sz="1400" dirty="0" err="1"/>
              <a:t>kesehatan</a:t>
            </a:r>
            <a:r>
              <a:rPr lang="en-ID" sz="1400" dirty="0"/>
              <a:t> </a:t>
            </a:r>
            <a:endParaRPr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54"/>
          <p:cNvSpPr txBox="1">
            <a:spLocks noGrp="1"/>
          </p:cNvSpPr>
          <p:nvPr>
            <p:ph type="title"/>
          </p:nvPr>
        </p:nvSpPr>
        <p:spPr>
          <a:xfrm>
            <a:off x="1030929" y="247776"/>
            <a:ext cx="7082117" cy="76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2. </a:t>
            </a:r>
            <a:r>
              <a:rPr lang="en-ID" sz="2400" dirty="0" err="1"/>
              <a:t>Survei</a:t>
            </a:r>
            <a:r>
              <a:rPr lang="en-ID" sz="2400" dirty="0"/>
              <a:t> </a:t>
            </a:r>
            <a:r>
              <a:rPr lang="en-ID" sz="2400" dirty="0" err="1"/>
              <a:t>Mawas</a:t>
            </a:r>
            <a:r>
              <a:rPr lang="en-ID" sz="2400" dirty="0"/>
              <a:t> </a:t>
            </a:r>
            <a:r>
              <a:rPr lang="en-ID" sz="2400" dirty="0" err="1"/>
              <a:t>Diri</a:t>
            </a:r>
            <a:br>
              <a:rPr lang="en-ID" sz="2400" dirty="0"/>
            </a:br>
            <a:endParaRPr sz="2400" dirty="0"/>
          </a:p>
        </p:txBody>
      </p:sp>
      <p:sp>
        <p:nvSpPr>
          <p:cNvPr id="637" name="Google Shape;637;p54"/>
          <p:cNvSpPr txBox="1">
            <a:spLocks noGrp="1"/>
          </p:cNvSpPr>
          <p:nvPr>
            <p:ph type="subTitle" idx="1"/>
          </p:nvPr>
        </p:nvSpPr>
        <p:spPr>
          <a:xfrm>
            <a:off x="1353658" y="2272350"/>
            <a:ext cx="6759388" cy="5988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ID" sz="1400" dirty="0" err="1"/>
              <a:t>Survei</a:t>
            </a:r>
            <a:r>
              <a:rPr lang="en-ID" sz="1400" dirty="0"/>
              <a:t> </a:t>
            </a:r>
            <a:r>
              <a:rPr lang="en-ID" sz="1400" dirty="0" err="1"/>
              <a:t>Mawas</a:t>
            </a:r>
            <a:r>
              <a:rPr lang="en-ID" sz="1400" dirty="0"/>
              <a:t> </a:t>
            </a:r>
            <a:r>
              <a:rPr lang="en-ID" sz="1400" dirty="0" err="1"/>
              <a:t>Diri</a:t>
            </a:r>
            <a:r>
              <a:rPr lang="en-ID" sz="1400" dirty="0"/>
              <a:t> </a:t>
            </a:r>
            <a:r>
              <a:rPr lang="en-ID" sz="1400" dirty="0" err="1"/>
              <a:t>yaitu</a:t>
            </a:r>
            <a:r>
              <a:rPr lang="en-ID" sz="1400" dirty="0"/>
              <a:t> </a:t>
            </a:r>
            <a:r>
              <a:rPr lang="en-ID" sz="1400" dirty="0" err="1"/>
              <a:t>sebuah</a:t>
            </a:r>
            <a:r>
              <a:rPr lang="en-ID" sz="1400" dirty="0"/>
              <a:t> survey </a:t>
            </a:r>
            <a:r>
              <a:rPr lang="en-ID" sz="1400" dirty="0" err="1"/>
              <a:t>sederhana</a:t>
            </a:r>
            <a:r>
              <a:rPr lang="en-ID" sz="1400" dirty="0"/>
              <a:t> oleh para </a:t>
            </a:r>
            <a:r>
              <a:rPr lang="en-ID" sz="1400" dirty="0" err="1"/>
              <a:t>pemuka</a:t>
            </a:r>
            <a:r>
              <a:rPr lang="en-ID" sz="1400" dirty="0"/>
              <a:t> </a:t>
            </a:r>
            <a:r>
              <a:rPr lang="en-ID" sz="1400" dirty="0" err="1"/>
              <a:t>masyarakat</a:t>
            </a:r>
            <a:r>
              <a:rPr lang="en-ID" sz="1400" dirty="0"/>
              <a:t> dan </a:t>
            </a:r>
            <a:r>
              <a:rPr lang="en-ID" sz="1400" dirty="0" err="1"/>
              <a:t>perangkat</a:t>
            </a:r>
            <a:r>
              <a:rPr lang="en-ID" sz="1400" dirty="0"/>
              <a:t> </a:t>
            </a:r>
            <a:r>
              <a:rPr lang="en-ID" sz="1400" dirty="0" err="1"/>
              <a:t>desa</a:t>
            </a:r>
            <a:r>
              <a:rPr lang="en-ID" sz="1400" dirty="0"/>
              <a:t> yang </a:t>
            </a:r>
            <a:r>
              <a:rPr lang="en-ID" sz="1400" dirty="0" err="1"/>
              <a:t>dibimbing</a:t>
            </a:r>
            <a:r>
              <a:rPr lang="en-ID" sz="1400" dirty="0"/>
              <a:t> oleh </a:t>
            </a:r>
            <a:r>
              <a:rPr lang="en-ID" sz="1400" dirty="0" err="1"/>
              <a:t>fasilitator</a:t>
            </a:r>
            <a:r>
              <a:rPr lang="en-ID" sz="1400" dirty="0"/>
              <a:t> dan </a:t>
            </a:r>
            <a:r>
              <a:rPr lang="en-ID" sz="1400" dirty="0" err="1"/>
              <a:t>petugas</a:t>
            </a:r>
            <a:r>
              <a:rPr lang="en-ID" sz="1400" dirty="0"/>
              <a:t> </a:t>
            </a:r>
            <a:r>
              <a:rPr lang="en-ID" sz="1400" dirty="0" err="1"/>
              <a:t>Puskesmas</a:t>
            </a:r>
            <a:r>
              <a:rPr lang="en-ID" sz="1400" dirty="0"/>
              <a:t>. </a:t>
            </a:r>
            <a:r>
              <a:rPr lang="en-ID" sz="1400" dirty="0" err="1"/>
              <a:t>Survei</a:t>
            </a:r>
            <a:r>
              <a:rPr lang="en-ID" sz="1400" dirty="0"/>
              <a:t> </a:t>
            </a:r>
            <a:r>
              <a:rPr lang="en-ID" sz="1400" dirty="0" err="1"/>
              <a:t>ini</a:t>
            </a:r>
            <a:r>
              <a:rPr lang="en-ID" sz="1400" dirty="0"/>
              <a:t> </a:t>
            </a:r>
            <a:r>
              <a:rPr lang="en-ID" sz="1400" dirty="0" err="1"/>
              <a:t>bermanfaat</a:t>
            </a:r>
            <a:r>
              <a:rPr lang="en-ID" sz="1400" dirty="0"/>
              <a:t> </a:t>
            </a:r>
            <a:r>
              <a:rPr lang="en-ID" sz="1400" dirty="0" err="1"/>
              <a:t>untuk</a:t>
            </a:r>
            <a:r>
              <a:rPr lang="en-ID" sz="1400" dirty="0"/>
              <a:t> </a:t>
            </a:r>
            <a:r>
              <a:rPr lang="en-ID" sz="1400" dirty="0" err="1"/>
              <a:t>menciptakan</a:t>
            </a:r>
            <a:r>
              <a:rPr lang="en-ID" sz="1400" dirty="0"/>
              <a:t> </a:t>
            </a:r>
            <a:r>
              <a:rPr lang="en-ID" sz="1400" dirty="0" err="1"/>
              <a:t>kesadaran</a:t>
            </a:r>
            <a:r>
              <a:rPr lang="en-ID" sz="1400" dirty="0"/>
              <a:t> dan </a:t>
            </a:r>
            <a:r>
              <a:rPr lang="en-ID" sz="1400" dirty="0" err="1"/>
              <a:t>kepedulian</a:t>
            </a:r>
            <a:r>
              <a:rPr lang="en-ID" sz="1400" dirty="0"/>
              <a:t> para </a:t>
            </a:r>
            <a:r>
              <a:rPr lang="en-ID" sz="1400" dirty="0" err="1"/>
              <a:t>pemuka</a:t>
            </a:r>
            <a:r>
              <a:rPr lang="en-ID" sz="1400" dirty="0"/>
              <a:t> </a:t>
            </a:r>
            <a:r>
              <a:rPr lang="en-ID" sz="1400" dirty="0" err="1"/>
              <a:t>masyarakat</a:t>
            </a:r>
            <a:r>
              <a:rPr lang="en-ID" sz="1400" dirty="0"/>
              <a:t> </a:t>
            </a:r>
            <a:r>
              <a:rPr lang="en-ID" sz="1400" dirty="0" err="1"/>
              <a:t>terhadap</a:t>
            </a:r>
            <a:r>
              <a:rPr lang="en-ID" sz="1400" dirty="0"/>
              <a:t> </a:t>
            </a:r>
            <a:r>
              <a:rPr lang="en-ID" sz="1400" dirty="0" err="1"/>
              <a:t>kesehatan</a:t>
            </a:r>
            <a:r>
              <a:rPr lang="en-ID" sz="1400" dirty="0"/>
              <a:t> </a:t>
            </a:r>
            <a:r>
              <a:rPr lang="en-ID" sz="1400" dirty="0" err="1"/>
              <a:t>masyarakat</a:t>
            </a:r>
            <a:r>
              <a:rPr lang="en-ID" sz="1400" dirty="0"/>
              <a:t>. </a:t>
            </a:r>
            <a:r>
              <a:rPr lang="en-ID" sz="1400" dirty="0" err="1"/>
              <a:t>Survei</a:t>
            </a:r>
            <a:r>
              <a:rPr lang="en-ID" sz="1400" dirty="0"/>
              <a:t> </a:t>
            </a:r>
            <a:r>
              <a:rPr lang="en-ID" sz="1400" dirty="0" err="1"/>
              <a:t>ini</a:t>
            </a:r>
            <a:r>
              <a:rPr lang="en-ID" sz="1400" dirty="0"/>
              <a:t> </a:t>
            </a:r>
            <a:r>
              <a:rPr lang="en-ID" sz="1400" dirty="0" err="1"/>
              <a:t>akan</a:t>
            </a:r>
            <a:r>
              <a:rPr lang="en-ID" sz="1400" dirty="0"/>
              <a:t> </a:t>
            </a:r>
            <a:r>
              <a:rPr lang="en-ID" sz="1400" dirty="0" err="1"/>
              <a:t>diidentifikasi</a:t>
            </a:r>
            <a:r>
              <a:rPr lang="en-ID" sz="1400" dirty="0"/>
              <a:t> dan </a:t>
            </a:r>
            <a:r>
              <a:rPr lang="en-ID" sz="1400" dirty="0" err="1"/>
              <a:t>dirumuskan</a:t>
            </a:r>
            <a:r>
              <a:rPr lang="en-ID" sz="1400" dirty="0"/>
              <a:t>:</a:t>
            </a:r>
          </a:p>
          <a:p>
            <a:pPr marL="342900" lvl="0" indent="-342900" algn="just" rtl="0">
              <a:spcBef>
                <a:spcPts val="0"/>
              </a:spcBef>
              <a:spcAft>
                <a:spcPts val="0"/>
              </a:spcAft>
              <a:buSzPct val="100000"/>
              <a:buFont typeface="+mj-lt"/>
              <a:buAutoNum type="alphaLcPeriod"/>
            </a:pPr>
            <a:r>
              <a:rPr lang="en-ID" sz="1400" dirty="0" err="1"/>
              <a:t>Masalah</a:t>
            </a:r>
            <a:r>
              <a:rPr lang="en-ID" sz="1400" dirty="0"/>
              <a:t> </a:t>
            </a:r>
            <a:r>
              <a:rPr lang="en-ID" sz="1400" dirty="0" err="1"/>
              <a:t>kesehatan</a:t>
            </a:r>
            <a:r>
              <a:rPr lang="en-ID" sz="1400" dirty="0"/>
              <a:t> yang </a:t>
            </a:r>
            <a:r>
              <a:rPr lang="en-ID" sz="1400" dirty="0" err="1"/>
              <a:t>masih</a:t>
            </a:r>
            <a:r>
              <a:rPr lang="en-ID" sz="1400" dirty="0"/>
              <a:t> </a:t>
            </a:r>
            <a:r>
              <a:rPr lang="en-ID" sz="1400" dirty="0" err="1"/>
              <a:t>diderita</a:t>
            </a:r>
            <a:r>
              <a:rPr lang="en-ID" sz="1400" dirty="0"/>
              <a:t> dan </a:t>
            </a:r>
            <a:r>
              <a:rPr lang="en-ID" sz="1400" dirty="0" err="1"/>
              <a:t>mungkin</a:t>
            </a:r>
            <a:r>
              <a:rPr lang="en-ID" sz="1400" dirty="0"/>
              <a:t> </a:t>
            </a:r>
            <a:r>
              <a:rPr lang="en-ID" sz="1400" dirty="0" err="1"/>
              <a:t>dihadapi</a:t>
            </a:r>
            <a:r>
              <a:rPr lang="en-ID" sz="1400" dirty="0"/>
              <a:t> </a:t>
            </a:r>
            <a:r>
              <a:rPr lang="en-ID" sz="1400" dirty="0" err="1"/>
              <a:t>masyarakat</a:t>
            </a:r>
            <a:r>
              <a:rPr lang="en-ID" sz="1400" dirty="0"/>
              <a:t> </a:t>
            </a:r>
            <a:r>
              <a:rPr lang="en-ID" sz="1400" dirty="0" err="1"/>
              <a:t>serta</a:t>
            </a:r>
            <a:r>
              <a:rPr lang="en-ID" sz="1400" dirty="0"/>
              <a:t> </a:t>
            </a:r>
            <a:r>
              <a:rPr lang="en-ID" sz="1400" dirty="0" err="1"/>
              <a:t>urutan</a:t>
            </a:r>
            <a:r>
              <a:rPr lang="en-ID" sz="1400" dirty="0"/>
              <a:t> </a:t>
            </a:r>
            <a:r>
              <a:rPr lang="en-ID" sz="1400" dirty="0" err="1"/>
              <a:t>prioritas</a:t>
            </a:r>
            <a:r>
              <a:rPr lang="en-ID" sz="1400" dirty="0"/>
              <a:t> </a:t>
            </a:r>
            <a:r>
              <a:rPr lang="en-ID" sz="1400" dirty="0" err="1"/>
              <a:t>penangannya</a:t>
            </a:r>
            <a:endParaRPr lang="en-ID" sz="1400" dirty="0"/>
          </a:p>
          <a:p>
            <a:pPr marL="342900" lvl="0" indent="-342900" algn="just" rtl="0">
              <a:spcBef>
                <a:spcPts val="0"/>
              </a:spcBef>
              <a:spcAft>
                <a:spcPts val="0"/>
              </a:spcAft>
              <a:buSzPct val="100000"/>
              <a:buFont typeface="+mj-lt"/>
              <a:buAutoNum type="alphaLcPeriod"/>
            </a:pPr>
            <a:r>
              <a:rPr lang="en-ID" sz="1400" dirty="0"/>
              <a:t>Hal-</a:t>
            </a:r>
            <a:r>
              <a:rPr lang="en-ID" sz="1400" dirty="0" err="1"/>
              <a:t>hal</a:t>
            </a:r>
            <a:r>
              <a:rPr lang="en-ID" sz="1400" dirty="0"/>
              <a:t> yang </a:t>
            </a:r>
            <a:r>
              <a:rPr lang="en-ID" sz="1400" dirty="0" err="1"/>
              <a:t>menyebabkan</a:t>
            </a:r>
            <a:r>
              <a:rPr lang="en-ID" sz="1400" dirty="0"/>
              <a:t> </a:t>
            </a:r>
            <a:r>
              <a:rPr lang="en-ID" sz="1400" dirty="0" err="1"/>
              <a:t>terjadinya</a:t>
            </a:r>
            <a:r>
              <a:rPr lang="en-ID" sz="1400" dirty="0"/>
              <a:t> </a:t>
            </a:r>
            <a:r>
              <a:rPr lang="en-ID" sz="1400" dirty="0" err="1"/>
              <a:t>masalah-masalah</a:t>
            </a:r>
            <a:r>
              <a:rPr lang="en-ID" sz="1400" dirty="0"/>
              <a:t> </a:t>
            </a:r>
            <a:r>
              <a:rPr lang="en-ID" sz="1400" dirty="0" err="1"/>
              <a:t>kesehatan</a:t>
            </a:r>
            <a:r>
              <a:rPr lang="en-ID" sz="1400" dirty="0"/>
              <a:t>, </a:t>
            </a:r>
            <a:r>
              <a:rPr lang="en-ID" sz="1400" dirty="0" err="1"/>
              <a:t>baik</a:t>
            </a:r>
            <a:r>
              <a:rPr lang="en-ID" sz="1400" dirty="0"/>
              <a:t> </a:t>
            </a:r>
            <a:r>
              <a:rPr lang="en-ID" sz="1400" dirty="0" err="1"/>
              <a:t>dari</a:t>
            </a:r>
            <a:r>
              <a:rPr lang="en-ID" sz="1400" dirty="0"/>
              <a:t> </a:t>
            </a:r>
            <a:r>
              <a:rPr lang="en-ID" sz="1400" dirty="0" err="1"/>
              <a:t>sisi</a:t>
            </a:r>
            <a:r>
              <a:rPr lang="en-ID" sz="1400" dirty="0"/>
              <a:t> </a:t>
            </a:r>
            <a:r>
              <a:rPr lang="en-ID" sz="1400" dirty="0" err="1"/>
              <a:t>teknis</a:t>
            </a:r>
            <a:r>
              <a:rPr lang="en-ID" sz="1400" dirty="0"/>
              <a:t> </a:t>
            </a:r>
            <a:r>
              <a:rPr lang="en-ID" sz="1400" dirty="0" err="1"/>
              <a:t>kesehatan</a:t>
            </a:r>
            <a:r>
              <a:rPr lang="en-ID" sz="1400" dirty="0"/>
              <a:t> </a:t>
            </a:r>
            <a:r>
              <a:rPr lang="en-ID" sz="1400" dirty="0" err="1"/>
              <a:t>maupun</a:t>
            </a:r>
            <a:r>
              <a:rPr lang="en-ID" sz="1400" dirty="0"/>
              <a:t> </a:t>
            </a:r>
            <a:r>
              <a:rPr lang="en-ID" sz="1400" dirty="0" err="1"/>
              <a:t>dari</a:t>
            </a:r>
            <a:r>
              <a:rPr lang="en-ID" sz="1400" dirty="0"/>
              <a:t> </a:t>
            </a:r>
            <a:r>
              <a:rPr lang="en-ID" sz="1400" dirty="0" err="1"/>
              <a:t>sisi</a:t>
            </a:r>
            <a:r>
              <a:rPr lang="en-ID" sz="1400" dirty="0"/>
              <a:t> </a:t>
            </a:r>
            <a:r>
              <a:rPr lang="en-ID" sz="1400" dirty="0" err="1"/>
              <a:t>perilaku</a:t>
            </a:r>
            <a:r>
              <a:rPr lang="en-ID" sz="1400" dirty="0"/>
              <a:t> </a:t>
            </a:r>
            <a:r>
              <a:rPr lang="en-ID" sz="1400" dirty="0" err="1"/>
              <a:t>masyarakat</a:t>
            </a:r>
            <a:r>
              <a:rPr lang="en-ID" sz="1400" dirty="0"/>
              <a:t>. </a:t>
            </a:r>
            <a:endParaRPr sz="1400" dirty="0"/>
          </a:p>
        </p:txBody>
      </p:sp>
    </p:spTree>
    <p:extLst>
      <p:ext uri="{BB962C8B-B14F-4D97-AF65-F5344CB8AC3E}">
        <p14:creationId xmlns:p14="http://schemas.microsoft.com/office/powerpoint/2010/main" val="119996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54"/>
          <p:cNvSpPr txBox="1">
            <a:spLocks noGrp="1"/>
          </p:cNvSpPr>
          <p:nvPr>
            <p:ph type="title"/>
          </p:nvPr>
        </p:nvSpPr>
        <p:spPr>
          <a:xfrm>
            <a:off x="1030929" y="247776"/>
            <a:ext cx="7082117" cy="76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2400" dirty="0"/>
              <a:t>3. </a:t>
            </a:r>
            <a:r>
              <a:rPr lang="en-ID" sz="2400" dirty="0" err="1"/>
              <a:t>Musyawarah</a:t>
            </a:r>
            <a:r>
              <a:rPr lang="en-ID" sz="2400" dirty="0"/>
              <a:t> </a:t>
            </a:r>
            <a:r>
              <a:rPr lang="en-ID" sz="2400" dirty="0" err="1"/>
              <a:t>Desa</a:t>
            </a:r>
            <a:r>
              <a:rPr lang="en-ID" sz="2400" dirty="0"/>
              <a:t>/</a:t>
            </a:r>
            <a:r>
              <a:rPr lang="en-ID" sz="2400" dirty="0" err="1"/>
              <a:t>Kelurahan</a:t>
            </a:r>
            <a:endParaRPr sz="2400" dirty="0"/>
          </a:p>
        </p:txBody>
      </p:sp>
      <p:sp>
        <p:nvSpPr>
          <p:cNvPr id="637" name="Google Shape;637;p54"/>
          <p:cNvSpPr txBox="1">
            <a:spLocks noGrp="1"/>
          </p:cNvSpPr>
          <p:nvPr>
            <p:ph type="subTitle" idx="1"/>
          </p:nvPr>
        </p:nvSpPr>
        <p:spPr>
          <a:xfrm>
            <a:off x="1353658" y="2272350"/>
            <a:ext cx="6759388" cy="5988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ID" sz="1400" dirty="0" err="1"/>
              <a:t>Musyawarah</a:t>
            </a:r>
            <a:r>
              <a:rPr lang="en-ID" sz="1400" dirty="0"/>
              <a:t> </a:t>
            </a:r>
            <a:r>
              <a:rPr lang="en-ID" sz="1400" dirty="0" err="1"/>
              <a:t>desa</a:t>
            </a:r>
            <a:r>
              <a:rPr lang="en-ID" sz="1400" dirty="0"/>
              <a:t> </a:t>
            </a:r>
            <a:r>
              <a:rPr lang="en-ID" sz="1400" dirty="0" err="1"/>
              <a:t>diselenggarakan</a:t>
            </a:r>
            <a:r>
              <a:rPr lang="en-ID" sz="1400" dirty="0"/>
              <a:t> </a:t>
            </a:r>
            <a:r>
              <a:rPr lang="en-ID" sz="1400" dirty="0" err="1"/>
              <a:t>sebagai</a:t>
            </a:r>
            <a:r>
              <a:rPr lang="en-ID" sz="1400" dirty="0"/>
              <a:t> </a:t>
            </a:r>
            <a:r>
              <a:rPr lang="en-ID" sz="1400" dirty="0" err="1"/>
              <a:t>tindak</a:t>
            </a:r>
            <a:r>
              <a:rPr lang="en-ID" sz="1400" dirty="0"/>
              <a:t> </a:t>
            </a:r>
            <a:r>
              <a:rPr lang="en-ID" sz="1400" dirty="0" err="1"/>
              <a:t>lanjut</a:t>
            </a:r>
            <a:r>
              <a:rPr lang="en-ID" sz="1400" dirty="0"/>
              <a:t> </a:t>
            </a:r>
            <a:r>
              <a:rPr lang="en-ID" sz="1400" dirty="0" err="1"/>
              <a:t>Survei</a:t>
            </a:r>
            <a:r>
              <a:rPr lang="en-ID" sz="1400" dirty="0"/>
              <a:t> </a:t>
            </a:r>
            <a:r>
              <a:rPr lang="en-ID" sz="1400" dirty="0" err="1"/>
              <a:t>Mawas</a:t>
            </a:r>
            <a:r>
              <a:rPr lang="en-ID" sz="1400" dirty="0"/>
              <a:t> </a:t>
            </a:r>
            <a:r>
              <a:rPr lang="en-ID" sz="1400" dirty="0" err="1"/>
              <a:t>Diri</a:t>
            </a:r>
            <a:endParaRPr lang="en-ID" sz="1400" dirty="0"/>
          </a:p>
          <a:p>
            <a:pPr marL="0" lvl="0" indent="0" algn="just" rtl="0">
              <a:spcBef>
                <a:spcPts val="0"/>
              </a:spcBef>
              <a:spcAft>
                <a:spcPts val="0"/>
              </a:spcAft>
              <a:buNone/>
            </a:pPr>
            <a:r>
              <a:rPr lang="en-ID" sz="1400" dirty="0" err="1"/>
              <a:t>sehingga</a:t>
            </a:r>
            <a:r>
              <a:rPr lang="en-ID" sz="1400" dirty="0"/>
              <a:t> </a:t>
            </a:r>
            <a:r>
              <a:rPr lang="en-ID" sz="1400" dirty="0" err="1"/>
              <a:t>masih</a:t>
            </a:r>
            <a:r>
              <a:rPr lang="en-ID" sz="1400" dirty="0"/>
              <a:t> </a:t>
            </a:r>
            <a:r>
              <a:rPr lang="en-ID" sz="1400" dirty="0" err="1"/>
              <a:t>menjadi</a:t>
            </a:r>
            <a:r>
              <a:rPr lang="en-ID" sz="1400" dirty="0"/>
              <a:t> </a:t>
            </a:r>
            <a:r>
              <a:rPr lang="en-ID" sz="1400" dirty="0" err="1"/>
              <a:t>tugas</a:t>
            </a:r>
            <a:r>
              <a:rPr lang="en-ID" sz="1400" dirty="0"/>
              <a:t> </a:t>
            </a:r>
            <a:r>
              <a:rPr lang="en-ID" sz="1400" dirty="0" err="1"/>
              <a:t>fasilitator</a:t>
            </a:r>
            <a:r>
              <a:rPr lang="en-ID" sz="1400" dirty="0"/>
              <a:t> dan </a:t>
            </a:r>
            <a:r>
              <a:rPr lang="en-ID" sz="1400" dirty="0" err="1"/>
              <a:t>petugas</a:t>
            </a:r>
            <a:r>
              <a:rPr lang="en-ID" sz="1400" dirty="0"/>
              <a:t> </a:t>
            </a:r>
            <a:r>
              <a:rPr lang="en-ID" sz="1400" dirty="0" err="1"/>
              <a:t>Puskesmas</a:t>
            </a:r>
            <a:r>
              <a:rPr lang="en-ID" sz="1400" dirty="0"/>
              <a:t> </a:t>
            </a:r>
            <a:r>
              <a:rPr lang="en-ID" sz="1400" dirty="0" err="1"/>
              <a:t>untuk</a:t>
            </a:r>
            <a:r>
              <a:rPr lang="en-ID" sz="1400" dirty="0"/>
              <a:t> </a:t>
            </a:r>
            <a:r>
              <a:rPr lang="en-ID" sz="1400" dirty="0" err="1"/>
              <a:t>mengawalnya</a:t>
            </a:r>
            <a:r>
              <a:rPr lang="en-ID" sz="1400" dirty="0"/>
              <a:t>. Adapun </a:t>
            </a:r>
            <a:r>
              <a:rPr lang="en-ID" sz="1400" dirty="0" err="1"/>
              <a:t>tujuan</a:t>
            </a:r>
            <a:r>
              <a:rPr lang="en-ID" sz="1400" dirty="0"/>
              <a:t> </a:t>
            </a:r>
            <a:r>
              <a:rPr lang="en-ID" sz="1400" dirty="0" err="1"/>
              <a:t>dari</a:t>
            </a:r>
            <a:r>
              <a:rPr lang="en-ID" sz="1400" dirty="0"/>
              <a:t> </a:t>
            </a:r>
            <a:r>
              <a:rPr lang="en-ID" sz="1400" dirty="0" err="1"/>
              <a:t>Musyawarah</a:t>
            </a:r>
            <a:r>
              <a:rPr lang="en-ID" sz="1400" dirty="0"/>
              <a:t> </a:t>
            </a:r>
            <a:r>
              <a:rPr lang="en-ID" sz="1400" dirty="0" err="1"/>
              <a:t>Desa</a:t>
            </a:r>
            <a:r>
              <a:rPr lang="en-ID" sz="1400" dirty="0"/>
              <a:t> </a:t>
            </a:r>
            <a:r>
              <a:rPr lang="en-ID" sz="1400" dirty="0" err="1"/>
              <a:t>adalah</a:t>
            </a:r>
            <a:r>
              <a:rPr lang="en-ID" sz="1400" dirty="0"/>
              <a:t>:</a:t>
            </a:r>
          </a:p>
          <a:p>
            <a:pPr marL="342900" lvl="0" indent="-342900" algn="just" rtl="0">
              <a:spcBef>
                <a:spcPts val="0"/>
              </a:spcBef>
              <a:spcAft>
                <a:spcPts val="0"/>
              </a:spcAft>
              <a:buSzPct val="100000"/>
              <a:buFont typeface="+mj-lt"/>
              <a:buAutoNum type="alphaLcPeriod"/>
            </a:pPr>
            <a:r>
              <a:rPr lang="en-ID" sz="1400" dirty="0" err="1"/>
              <a:t>Mensosialisasikan</a:t>
            </a:r>
            <a:r>
              <a:rPr lang="en-ID" sz="1400" dirty="0"/>
              <a:t> </a:t>
            </a:r>
            <a:r>
              <a:rPr lang="en-ID" sz="1400" dirty="0" err="1"/>
              <a:t>tentang</a:t>
            </a:r>
            <a:r>
              <a:rPr lang="en-ID" sz="1400" dirty="0"/>
              <a:t> </a:t>
            </a:r>
            <a:r>
              <a:rPr lang="en-ID" sz="1400" dirty="0" err="1"/>
              <a:t>adanya</a:t>
            </a:r>
            <a:r>
              <a:rPr lang="en-ID" sz="1400" dirty="0"/>
              <a:t> </a:t>
            </a:r>
            <a:r>
              <a:rPr lang="en-ID" sz="1400" dirty="0" err="1"/>
              <a:t>masalah</a:t>
            </a:r>
            <a:r>
              <a:rPr lang="en-ID" sz="1400" dirty="0"/>
              <a:t> </a:t>
            </a:r>
            <a:r>
              <a:rPr lang="en-ID" sz="1400" dirty="0" err="1"/>
              <a:t>kesehatan</a:t>
            </a:r>
            <a:r>
              <a:rPr lang="en-ID" sz="1400" dirty="0"/>
              <a:t> yang </a:t>
            </a:r>
            <a:r>
              <a:rPr lang="en-ID" sz="1400" dirty="0" err="1"/>
              <a:t>masih</a:t>
            </a:r>
            <a:r>
              <a:rPr lang="en-ID" sz="1400" dirty="0"/>
              <a:t> </a:t>
            </a:r>
            <a:r>
              <a:rPr lang="en-ID" sz="1400" dirty="0" err="1"/>
              <a:t>dihadapi</a:t>
            </a:r>
            <a:r>
              <a:rPr lang="en-ID" sz="1400" dirty="0"/>
              <a:t> </a:t>
            </a:r>
            <a:r>
              <a:rPr lang="en-ID" sz="1400" dirty="0" err="1"/>
              <a:t>masyarakat</a:t>
            </a:r>
            <a:endParaRPr lang="en-ID" sz="1400" dirty="0"/>
          </a:p>
          <a:p>
            <a:pPr marL="342900" lvl="0" indent="-342900" algn="just" rtl="0">
              <a:spcBef>
                <a:spcPts val="0"/>
              </a:spcBef>
              <a:spcAft>
                <a:spcPts val="0"/>
              </a:spcAft>
              <a:buSzPct val="100000"/>
              <a:buFont typeface="+mj-lt"/>
              <a:buAutoNum type="alphaLcPeriod"/>
            </a:pPr>
            <a:r>
              <a:rPr lang="en-ID" sz="1400" dirty="0" err="1"/>
              <a:t>Mencapai</a:t>
            </a:r>
            <a:r>
              <a:rPr lang="en-ID" sz="1400" dirty="0"/>
              <a:t> </a:t>
            </a:r>
            <a:r>
              <a:rPr lang="en-ID" sz="1400" dirty="0" err="1"/>
              <a:t>kesepakatan</a:t>
            </a:r>
            <a:r>
              <a:rPr lang="en-ID" sz="1400" dirty="0"/>
              <a:t> </a:t>
            </a:r>
            <a:r>
              <a:rPr lang="en-ID" sz="1400" dirty="0" err="1"/>
              <a:t>tentang</a:t>
            </a:r>
            <a:r>
              <a:rPr lang="en-ID" sz="1400" dirty="0"/>
              <a:t> </a:t>
            </a:r>
            <a:r>
              <a:rPr lang="en-ID" sz="1400" dirty="0" err="1"/>
              <a:t>urutanb</a:t>
            </a:r>
            <a:r>
              <a:rPr lang="en-ID" sz="1400" dirty="0"/>
              <a:t> </a:t>
            </a:r>
            <a:r>
              <a:rPr lang="en-ID" sz="1400" dirty="0" err="1"/>
              <a:t>prioritas</a:t>
            </a:r>
            <a:r>
              <a:rPr lang="en-ID" sz="1400" dirty="0"/>
              <a:t> </a:t>
            </a:r>
            <a:r>
              <a:rPr lang="en-ID" sz="1400" dirty="0" err="1"/>
              <a:t>masalah</a:t>
            </a:r>
            <a:r>
              <a:rPr lang="en-ID" sz="1400" dirty="0"/>
              <a:t> Kesehatan</a:t>
            </a:r>
          </a:p>
          <a:p>
            <a:pPr marL="342900" lvl="0" indent="-342900" algn="just" rtl="0">
              <a:spcBef>
                <a:spcPts val="0"/>
              </a:spcBef>
              <a:spcAft>
                <a:spcPts val="0"/>
              </a:spcAft>
              <a:buSzPct val="100000"/>
              <a:buFont typeface="+mj-lt"/>
              <a:buAutoNum type="alphaLcPeriod"/>
            </a:pPr>
            <a:r>
              <a:rPr lang="en-ID" sz="1400" dirty="0" err="1"/>
              <a:t>Memantapkan</a:t>
            </a:r>
            <a:r>
              <a:rPr lang="en-ID" sz="1400" dirty="0"/>
              <a:t> data </a:t>
            </a:r>
            <a:r>
              <a:rPr lang="en-ID" sz="1400" dirty="0" err="1"/>
              <a:t>potensi</a:t>
            </a:r>
            <a:r>
              <a:rPr lang="en-ID" sz="1400" dirty="0"/>
              <a:t> </a:t>
            </a:r>
            <a:r>
              <a:rPr lang="en-ID" sz="1400" dirty="0" err="1"/>
              <a:t>desa</a:t>
            </a:r>
            <a:r>
              <a:rPr lang="en-ID" sz="1400" dirty="0"/>
              <a:t> </a:t>
            </a:r>
            <a:r>
              <a:rPr lang="en-ID" sz="1400" dirty="0" err="1"/>
              <a:t>serta</a:t>
            </a:r>
            <a:r>
              <a:rPr lang="en-ID" sz="1400" dirty="0"/>
              <a:t> </a:t>
            </a:r>
            <a:r>
              <a:rPr lang="en-ID" sz="1400" dirty="0" err="1"/>
              <a:t>dukungan</a:t>
            </a:r>
            <a:r>
              <a:rPr lang="en-ID" sz="1400" dirty="0"/>
              <a:t> yang </a:t>
            </a:r>
            <a:r>
              <a:rPr lang="en-ID" sz="1400" dirty="0" err="1"/>
              <a:t>diperlukan</a:t>
            </a:r>
            <a:endParaRPr lang="en-ID" sz="1400" dirty="0"/>
          </a:p>
          <a:p>
            <a:pPr marL="342900" lvl="0" indent="-342900" algn="just" rtl="0">
              <a:spcBef>
                <a:spcPts val="0"/>
              </a:spcBef>
              <a:spcAft>
                <a:spcPts val="0"/>
              </a:spcAft>
              <a:buSzPct val="100000"/>
              <a:buFont typeface="+mj-lt"/>
              <a:buAutoNum type="alphaLcPeriod"/>
            </a:pPr>
            <a:r>
              <a:rPr lang="en-ID" sz="1400" dirty="0" err="1"/>
              <a:t>Menggalang</a:t>
            </a:r>
            <a:r>
              <a:rPr lang="en-ID" sz="1400" dirty="0"/>
              <a:t> </a:t>
            </a:r>
            <a:r>
              <a:rPr lang="en-ID" sz="1400" dirty="0" err="1"/>
              <a:t>semangat</a:t>
            </a:r>
            <a:r>
              <a:rPr lang="en-ID" sz="1400" dirty="0"/>
              <a:t> dan </a:t>
            </a:r>
            <a:r>
              <a:rPr lang="en-ID" sz="1400" dirty="0" err="1"/>
              <a:t>partisipasi</a:t>
            </a:r>
            <a:r>
              <a:rPr lang="en-ID" sz="1400" dirty="0"/>
              <a:t> </a:t>
            </a:r>
            <a:r>
              <a:rPr lang="en-ID" sz="1400" dirty="0" err="1"/>
              <a:t>warga</a:t>
            </a:r>
            <a:r>
              <a:rPr lang="en-ID" sz="1400" dirty="0"/>
              <a:t> </a:t>
            </a:r>
            <a:r>
              <a:rPr lang="en-ID" sz="1400" dirty="0" err="1"/>
              <a:t>untuk</a:t>
            </a:r>
            <a:r>
              <a:rPr lang="en-ID" sz="1400" dirty="0"/>
              <a:t> </a:t>
            </a:r>
            <a:r>
              <a:rPr lang="en-ID" sz="1400" dirty="0" err="1"/>
              <a:t>mendukung</a:t>
            </a:r>
            <a:r>
              <a:rPr lang="en-ID" sz="1400" dirty="0"/>
              <a:t> </a:t>
            </a:r>
            <a:r>
              <a:rPr lang="en-ID" sz="1400" dirty="0" err="1"/>
              <a:t>pengembangan</a:t>
            </a:r>
            <a:r>
              <a:rPr lang="en-ID" sz="1400" dirty="0"/>
              <a:t> </a:t>
            </a:r>
            <a:r>
              <a:rPr lang="en-ID" sz="1400" dirty="0" err="1"/>
              <a:t>kesehatan</a:t>
            </a:r>
            <a:r>
              <a:rPr lang="en-ID" sz="1400" dirty="0"/>
              <a:t> </a:t>
            </a:r>
            <a:r>
              <a:rPr lang="en-ID" sz="1400" dirty="0" err="1"/>
              <a:t>masyarakat</a:t>
            </a:r>
            <a:endParaRPr lang="en-ID" sz="1400" dirty="0"/>
          </a:p>
          <a:p>
            <a:pPr marL="342900" lvl="0" indent="-342900" algn="just" rtl="0">
              <a:spcBef>
                <a:spcPts val="0"/>
              </a:spcBef>
              <a:spcAft>
                <a:spcPts val="0"/>
              </a:spcAft>
              <a:buSzPct val="100000"/>
              <a:buFont typeface="+mj-lt"/>
              <a:buAutoNum type="alphaLcPeriod"/>
            </a:pPr>
            <a:r>
              <a:rPr lang="en-ID" sz="1400" dirty="0" err="1"/>
              <a:t>Musyawarah</a:t>
            </a:r>
            <a:r>
              <a:rPr lang="en-ID" sz="1400" dirty="0"/>
              <a:t> </a:t>
            </a:r>
            <a:r>
              <a:rPr lang="en-ID" sz="1400" dirty="0" err="1"/>
              <a:t>diakhiri</a:t>
            </a:r>
            <a:r>
              <a:rPr lang="en-ID" sz="1400" dirty="0"/>
              <a:t> </a:t>
            </a:r>
            <a:r>
              <a:rPr lang="en-ID" sz="1400" dirty="0" err="1"/>
              <a:t>dengan</a:t>
            </a:r>
            <a:r>
              <a:rPr lang="en-ID" sz="1400" dirty="0"/>
              <a:t> </a:t>
            </a:r>
            <a:r>
              <a:rPr lang="en-ID" sz="1400" dirty="0" err="1"/>
              <a:t>dibentuknya</a:t>
            </a:r>
            <a:r>
              <a:rPr lang="en-ID" sz="1400" dirty="0"/>
              <a:t> forum </a:t>
            </a:r>
            <a:r>
              <a:rPr lang="en-ID" sz="1400" dirty="0" err="1"/>
              <a:t>desa</a:t>
            </a:r>
            <a:r>
              <a:rPr lang="en-ID" sz="1400" dirty="0"/>
              <a:t> </a:t>
            </a:r>
            <a:r>
              <a:rPr lang="en-ID" sz="1400" dirty="0" err="1"/>
              <a:t>yaitu</a:t>
            </a:r>
            <a:r>
              <a:rPr lang="en-ID" sz="1400" dirty="0"/>
              <a:t> Lembaga </a:t>
            </a:r>
            <a:r>
              <a:rPr lang="en-ID" sz="1400" dirty="0" err="1"/>
              <a:t>kemasyarakatan</a:t>
            </a:r>
            <a:r>
              <a:rPr lang="en-ID" sz="1400" dirty="0"/>
              <a:t> </a:t>
            </a:r>
            <a:r>
              <a:rPr lang="en-ID" sz="1400" dirty="0" err="1"/>
              <a:t>dimana</a:t>
            </a:r>
            <a:r>
              <a:rPr lang="en-ID" sz="1400" dirty="0"/>
              <a:t> para </a:t>
            </a:r>
            <a:r>
              <a:rPr lang="en-ID" sz="1400" dirty="0" err="1"/>
              <a:t>pemuka</a:t>
            </a:r>
            <a:r>
              <a:rPr lang="en-ID" sz="1400" dirty="0"/>
              <a:t> </a:t>
            </a:r>
            <a:r>
              <a:rPr lang="en-ID" sz="1400" dirty="0" err="1"/>
              <a:t>masyarakat</a:t>
            </a:r>
            <a:r>
              <a:rPr lang="en-ID" sz="1400" dirty="0"/>
              <a:t> </a:t>
            </a:r>
            <a:r>
              <a:rPr lang="en-ID" sz="1400" dirty="0" err="1"/>
              <a:t>secara</a:t>
            </a:r>
            <a:r>
              <a:rPr lang="en-ID" sz="1400" dirty="0"/>
              <a:t> </a:t>
            </a:r>
            <a:r>
              <a:rPr lang="en-ID" sz="1400" dirty="0" err="1"/>
              <a:t>rutin</a:t>
            </a:r>
            <a:r>
              <a:rPr lang="en-ID" sz="1400" dirty="0"/>
              <a:t> </a:t>
            </a:r>
            <a:r>
              <a:rPr lang="en-ID" sz="1400" dirty="0" err="1"/>
              <a:t>membahas</a:t>
            </a:r>
            <a:r>
              <a:rPr lang="en-ID" sz="1400" dirty="0"/>
              <a:t> </a:t>
            </a:r>
            <a:r>
              <a:rPr lang="en-ID" sz="1400" dirty="0" err="1"/>
              <a:t>perkembangan</a:t>
            </a:r>
            <a:r>
              <a:rPr lang="en-ID" sz="1400" dirty="0"/>
              <a:t> </a:t>
            </a:r>
            <a:r>
              <a:rPr lang="en-ID" sz="1400" dirty="0" err="1"/>
              <a:t>kesehatan</a:t>
            </a:r>
            <a:r>
              <a:rPr lang="en-ID" sz="1400" dirty="0"/>
              <a:t> </a:t>
            </a:r>
            <a:r>
              <a:rPr lang="en-ID" sz="1400" dirty="0" err="1"/>
              <a:t>masyarakat</a:t>
            </a:r>
            <a:r>
              <a:rPr lang="en-ID" sz="1400" dirty="0"/>
              <a:t> </a:t>
            </a:r>
            <a:r>
              <a:rPr lang="en-ID" sz="1400" dirty="0" err="1"/>
              <a:t>desa</a:t>
            </a:r>
            <a:endParaRPr lang="en-ID" sz="1400" dirty="0"/>
          </a:p>
          <a:p>
            <a:pPr marL="342900" lvl="0" indent="-342900" algn="just" rtl="0">
              <a:spcBef>
                <a:spcPts val="0"/>
              </a:spcBef>
              <a:spcAft>
                <a:spcPts val="0"/>
              </a:spcAft>
              <a:buSzPct val="100000"/>
              <a:buFont typeface="+mj-lt"/>
              <a:buAutoNum type="alphaLcPeriod"/>
            </a:pPr>
            <a:r>
              <a:rPr lang="en-ID" sz="1400" dirty="0" err="1"/>
              <a:t>Menjadikan</a:t>
            </a:r>
            <a:r>
              <a:rPr lang="en-ID" sz="1400" dirty="0"/>
              <a:t> </a:t>
            </a:r>
            <a:r>
              <a:rPr lang="en-ID" sz="1400" dirty="0" err="1"/>
              <a:t>masyarakat</a:t>
            </a:r>
            <a:r>
              <a:rPr lang="en-ID" sz="1400" dirty="0"/>
              <a:t> </a:t>
            </a:r>
            <a:r>
              <a:rPr lang="en-ID" sz="1400" dirty="0" err="1"/>
              <a:t>menyadari</a:t>
            </a:r>
            <a:r>
              <a:rPr lang="en-ID" sz="1400" dirty="0"/>
              <a:t> </a:t>
            </a:r>
            <a:r>
              <a:rPr lang="en-ID" sz="1400" dirty="0" err="1"/>
              <a:t>adanya</a:t>
            </a:r>
            <a:r>
              <a:rPr lang="en-ID" sz="1400" dirty="0"/>
              <a:t> </a:t>
            </a:r>
            <a:r>
              <a:rPr lang="en-ID" sz="1400" dirty="0" err="1"/>
              <a:t>sejumlah</a:t>
            </a:r>
            <a:r>
              <a:rPr lang="en-ID" sz="1400" dirty="0"/>
              <a:t> </a:t>
            </a:r>
            <a:r>
              <a:rPr lang="en-ID" sz="1400" dirty="0" err="1"/>
              <a:t>perilaku</a:t>
            </a:r>
            <a:r>
              <a:rPr lang="en-ID" sz="1400" dirty="0"/>
              <a:t> yang </a:t>
            </a:r>
            <a:r>
              <a:rPr lang="en-ID" sz="1400" dirty="0" err="1"/>
              <a:t>menyebabkan</a:t>
            </a:r>
            <a:r>
              <a:rPr lang="en-ID" sz="1400" dirty="0"/>
              <a:t> </a:t>
            </a:r>
            <a:r>
              <a:rPr lang="en-ID" sz="1400" dirty="0" err="1"/>
              <a:t>terjadinya</a:t>
            </a:r>
            <a:r>
              <a:rPr lang="en-ID" sz="1400" dirty="0"/>
              <a:t> </a:t>
            </a:r>
            <a:r>
              <a:rPr lang="en-ID" sz="1400" dirty="0" err="1"/>
              <a:t>berbagai</a:t>
            </a:r>
            <a:r>
              <a:rPr lang="en-ID" sz="1400" dirty="0"/>
              <a:t> </a:t>
            </a:r>
            <a:r>
              <a:rPr lang="en-ID" sz="1400" dirty="0" err="1"/>
              <a:t>masalah</a:t>
            </a:r>
            <a:r>
              <a:rPr lang="en-ID" sz="1400" dirty="0"/>
              <a:t> </a:t>
            </a:r>
            <a:r>
              <a:rPr lang="en-ID" sz="1400" dirty="0" err="1"/>
              <a:t>kesehatan</a:t>
            </a:r>
            <a:r>
              <a:rPr lang="en-ID" sz="1400" dirty="0"/>
              <a:t> </a:t>
            </a:r>
            <a:r>
              <a:rPr lang="en-ID" sz="1400" dirty="0" err="1"/>
              <a:t>saat</a:t>
            </a:r>
            <a:r>
              <a:rPr lang="en-ID" sz="1400" dirty="0"/>
              <a:t> </a:t>
            </a:r>
            <a:r>
              <a:rPr lang="en-ID" sz="1400" dirty="0" err="1"/>
              <a:t>ini</a:t>
            </a:r>
            <a:r>
              <a:rPr lang="en-ID" sz="1400" dirty="0"/>
              <a:t> dan yang </a:t>
            </a:r>
            <a:r>
              <a:rPr lang="en-ID" sz="1400" dirty="0" err="1"/>
              <a:t>mungkin</a:t>
            </a:r>
            <a:r>
              <a:rPr lang="en-ID" sz="1400" dirty="0"/>
              <a:t> </a:t>
            </a:r>
            <a:r>
              <a:rPr lang="en-ID" sz="1400" dirty="0" err="1"/>
              <a:t>dihadapi</a:t>
            </a:r>
            <a:r>
              <a:rPr lang="en-ID" sz="1400" dirty="0"/>
              <a:t>. </a:t>
            </a:r>
            <a:endParaRPr sz="1400" dirty="0"/>
          </a:p>
        </p:txBody>
      </p:sp>
    </p:spTree>
    <p:extLst>
      <p:ext uri="{BB962C8B-B14F-4D97-AF65-F5344CB8AC3E}">
        <p14:creationId xmlns:p14="http://schemas.microsoft.com/office/powerpoint/2010/main" val="198561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54"/>
          <p:cNvSpPr txBox="1">
            <a:spLocks noGrp="1"/>
          </p:cNvSpPr>
          <p:nvPr>
            <p:ph type="title"/>
          </p:nvPr>
        </p:nvSpPr>
        <p:spPr>
          <a:xfrm>
            <a:off x="1030929" y="247776"/>
            <a:ext cx="7082117" cy="76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2400" dirty="0"/>
              <a:t>4. </a:t>
            </a:r>
            <a:r>
              <a:rPr lang="en-ID" sz="2400" dirty="0" err="1"/>
              <a:t>Perencanaan</a:t>
            </a:r>
            <a:r>
              <a:rPr lang="en-ID" sz="2400" dirty="0"/>
              <a:t> </a:t>
            </a:r>
            <a:r>
              <a:rPr lang="en-ID" sz="2400" dirty="0" err="1"/>
              <a:t>Partisipatif</a:t>
            </a:r>
            <a:endParaRPr lang="en-ID" sz="2400" dirty="0"/>
          </a:p>
        </p:txBody>
      </p:sp>
      <p:sp>
        <p:nvSpPr>
          <p:cNvPr id="637" name="Google Shape;637;p54"/>
          <p:cNvSpPr txBox="1">
            <a:spLocks noGrp="1"/>
          </p:cNvSpPr>
          <p:nvPr>
            <p:ph type="subTitle" idx="1"/>
          </p:nvPr>
        </p:nvSpPr>
        <p:spPr>
          <a:xfrm>
            <a:off x="1353658" y="2272350"/>
            <a:ext cx="6759388" cy="5988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ID" sz="1400" dirty="0"/>
              <a:t>Setelah </a:t>
            </a:r>
            <a:r>
              <a:rPr lang="en-ID" sz="1400" dirty="0" err="1"/>
              <a:t>diperoleh</a:t>
            </a:r>
            <a:r>
              <a:rPr lang="en-ID" sz="1400" dirty="0"/>
              <a:t> </a:t>
            </a:r>
            <a:r>
              <a:rPr lang="en-ID" sz="1400" dirty="0" err="1"/>
              <a:t>kesepakatan</a:t>
            </a:r>
            <a:r>
              <a:rPr lang="en-ID" sz="1400" dirty="0"/>
              <a:t> </a:t>
            </a:r>
            <a:r>
              <a:rPr lang="en-ID" sz="1400" dirty="0" err="1"/>
              <a:t>dari</a:t>
            </a:r>
            <a:r>
              <a:rPr lang="en-ID" sz="1400" dirty="0"/>
              <a:t> </a:t>
            </a:r>
            <a:r>
              <a:rPr lang="en-ID" sz="1400" dirty="0" err="1"/>
              <a:t>warga</a:t>
            </a:r>
            <a:r>
              <a:rPr lang="en-ID" sz="1400" dirty="0"/>
              <a:t> </a:t>
            </a:r>
            <a:r>
              <a:rPr lang="en-ID" sz="1400" dirty="0" err="1"/>
              <a:t>desa</a:t>
            </a:r>
            <a:r>
              <a:rPr lang="en-ID" sz="1400" dirty="0"/>
              <a:t>, </a:t>
            </a:r>
            <a:r>
              <a:rPr lang="en-ID" sz="1400" dirty="0" err="1"/>
              <a:t>diadakan</a:t>
            </a:r>
            <a:r>
              <a:rPr lang="en-ID" sz="1400" dirty="0"/>
              <a:t> </a:t>
            </a:r>
            <a:r>
              <a:rPr lang="en-ID" sz="1400" dirty="0" err="1"/>
              <a:t>pertemuan-pertemuan</a:t>
            </a:r>
            <a:r>
              <a:rPr lang="en-ID" sz="1400" dirty="0"/>
              <a:t> </a:t>
            </a:r>
            <a:r>
              <a:rPr lang="en-ID" sz="1400" dirty="0" err="1"/>
              <a:t>secara</a:t>
            </a:r>
            <a:r>
              <a:rPr lang="en-ID" sz="1400" dirty="0"/>
              <a:t> </a:t>
            </a:r>
            <a:r>
              <a:rPr lang="en-ID" sz="1400" dirty="0" err="1"/>
              <a:t>intensif</a:t>
            </a:r>
            <a:r>
              <a:rPr lang="en-ID" sz="1400" dirty="0"/>
              <a:t> </a:t>
            </a:r>
            <a:r>
              <a:rPr lang="en-ID" sz="1400" dirty="0" err="1"/>
              <a:t>guna</a:t>
            </a:r>
            <a:r>
              <a:rPr lang="en-ID" sz="1400" dirty="0"/>
              <a:t> </a:t>
            </a:r>
            <a:r>
              <a:rPr lang="en-ID" sz="1400" dirty="0" err="1"/>
              <a:t>menyusun</a:t>
            </a:r>
            <a:r>
              <a:rPr lang="en-ID" sz="1400" dirty="0"/>
              <a:t> </a:t>
            </a:r>
            <a:r>
              <a:rPr lang="en-ID" sz="1400" dirty="0" err="1"/>
              <a:t>rencana</a:t>
            </a:r>
            <a:r>
              <a:rPr lang="en-ID" sz="1400" dirty="0"/>
              <a:t> </a:t>
            </a:r>
            <a:r>
              <a:rPr lang="en-ID" sz="1400" dirty="0" err="1"/>
              <a:t>pengembangan</a:t>
            </a:r>
            <a:r>
              <a:rPr lang="en-ID" sz="1400" dirty="0"/>
              <a:t> Kesehatan </a:t>
            </a:r>
            <a:r>
              <a:rPr lang="en-ID" sz="1400" dirty="0" err="1"/>
              <a:t>masyarakat</a:t>
            </a:r>
            <a:r>
              <a:rPr lang="en-ID" sz="1400" dirty="0"/>
              <a:t>. </a:t>
            </a:r>
            <a:r>
              <a:rPr lang="en-ID" sz="1400" dirty="0" err="1"/>
              <a:t>Untuk</a:t>
            </a:r>
            <a:r>
              <a:rPr lang="en-ID" sz="1400" dirty="0"/>
              <a:t> </a:t>
            </a:r>
            <a:r>
              <a:rPr lang="en-ID" sz="1400" dirty="0" err="1"/>
              <a:t>dimasukkan</a:t>
            </a:r>
            <a:r>
              <a:rPr lang="en-ID" sz="1400" dirty="0"/>
              <a:t> </a:t>
            </a:r>
            <a:r>
              <a:rPr lang="en-ID" sz="1400" dirty="0" err="1"/>
              <a:t>ke</a:t>
            </a:r>
            <a:r>
              <a:rPr lang="en-ID" sz="1400" dirty="0"/>
              <a:t> </a:t>
            </a:r>
            <a:r>
              <a:rPr lang="en-ID" sz="1400" dirty="0" err="1"/>
              <a:t>dalam</a:t>
            </a:r>
            <a:r>
              <a:rPr lang="en-ID" sz="1400" dirty="0"/>
              <a:t> </a:t>
            </a:r>
            <a:r>
              <a:rPr lang="en-ID" sz="1400" dirty="0" err="1"/>
              <a:t>Rencana</a:t>
            </a:r>
            <a:r>
              <a:rPr lang="en-ID" sz="1400" dirty="0"/>
              <a:t> Kesehatan Masyarakat </a:t>
            </a:r>
            <a:r>
              <a:rPr lang="en-ID" sz="1400" dirty="0" err="1"/>
              <a:t>harus</a:t>
            </a:r>
            <a:r>
              <a:rPr lang="en-ID" sz="1400" dirty="0"/>
              <a:t> </a:t>
            </a:r>
            <a:r>
              <a:rPr lang="en-ID" sz="1400" dirty="0" err="1"/>
              <a:t>mencakup</a:t>
            </a:r>
            <a:r>
              <a:rPr lang="en-ID" sz="1400" dirty="0"/>
              <a:t>:</a:t>
            </a:r>
          </a:p>
          <a:p>
            <a:pPr marL="342900" lvl="0" indent="-342900" algn="just" rtl="0">
              <a:spcBef>
                <a:spcPts val="0"/>
              </a:spcBef>
              <a:spcAft>
                <a:spcPts val="0"/>
              </a:spcAft>
              <a:buSzPct val="100000"/>
              <a:buFont typeface="+mj-lt"/>
              <a:buAutoNum type="alphaLcPeriod"/>
            </a:pPr>
            <a:r>
              <a:rPr lang="en-ID" sz="1400" dirty="0" err="1"/>
              <a:t>Rekrutmen</a:t>
            </a:r>
            <a:r>
              <a:rPr lang="en-ID" sz="1400" dirty="0"/>
              <a:t>/</a:t>
            </a:r>
            <a:r>
              <a:rPr lang="en-ID" sz="1400" dirty="0" err="1"/>
              <a:t>pengaktifan</a:t>
            </a:r>
            <a:r>
              <a:rPr lang="en-ID" sz="1400" dirty="0"/>
              <a:t> </a:t>
            </a:r>
            <a:r>
              <a:rPr lang="en-ID" sz="1400" dirty="0" err="1"/>
              <a:t>kembali</a:t>
            </a:r>
            <a:r>
              <a:rPr lang="en-ID" sz="1400" dirty="0"/>
              <a:t> </a:t>
            </a:r>
            <a:r>
              <a:rPr lang="en-ID" sz="1400" dirty="0" err="1"/>
              <a:t>kader</a:t>
            </a:r>
            <a:r>
              <a:rPr lang="en-ID" sz="1400" dirty="0"/>
              <a:t> </a:t>
            </a:r>
            <a:r>
              <a:rPr lang="en-ID" sz="1400" dirty="0" err="1"/>
              <a:t>kesehatan</a:t>
            </a:r>
            <a:r>
              <a:rPr lang="en-ID" sz="1400" dirty="0"/>
              <a:t> dan </a:t>
            </a:r>
            <a:r>
              <a:rPr lang="en-ID" sz="1400" dirty="0" err="1"/>
              <a:t>pelatihan</a:t>
            </a:r>
            <a:r>
              <a:rPr lang="en-ID" sz="1400" dirty="0"/>
              <a:t> </a:t>
            </a:r>
            <a:r>
              <a:rPr lang="en-ID" sz="1400" dirty="0" err="1"/>
              <a:t>pembinaan</a:t>
            </a:r>
            <a:r>
              <a:rPr lang="en-ID" sz="1400" dirty="0"/>
              <a:t> </a:t>
            </a:r>
            <a:r>
              <a:rPr lang="en-ID" sz="1400" dirty="0" err="1"/>
              <a:t>untuk</a:t>
            </a:r>
            <a:r>
              <a:rPr lang="en-ID" sz="1400" dirty="0"/>
              <a:t> </a:t>
            </a:r>
            <a:r>
              <a:rPr lang="en-ID" sz="1400" dirty="0" err="1"/>
              <a:t>kader</a:t>
            </a:r>
            <a:r>
              <a:rPr lang="en-ID" sz="1400" dirty="0"/>
              <a:t> </a:t>
            </a:r>
            <a:r>
              <a:rPr lang="en-ID" sz="1400" dirty="0" err="1"/>
              <a:t>kesehatan</a:t>
            </a:r>
            <a:r>
              <a:rPr lang="en-ID" sz="1400" dirty="0"/>
              <a:t> oleh </a:t>
            </a:r>
            <a:r>
              <a:rPr lang="en-ID" sz="1400" dirty="0" err="1"/>
              <a:t>petugas</a:t>
            </a:r>
            <a:r>
              <a:rPr lang="en-ID" sz="1400" dirty="0"/>
              <a:t> </a:t>
            </a:r>
            <a:r>
              <a:rPr lang="en-ID" sz="1400" dirty="0" err="1"/>
              <a:t>Puskesmas</a:t>
            </a:r>
            <a:r>
              <a:rPr lang="en-ID" sz="1400" dirty="0"/>
              <a:t> dan </a:t>
            </a:r>
            <a:r>
              <a:rPr lang="en-ID" sz="1400" dirty="0" err="1"/>
              <a:t>fasilitator</a:t>
            </a:r>
            <a:endParaRPr lang="en-ID" sz="1400" dirty="0"/>
          </a:p>
          <a:p>
            <a:pPr marL="342900" lvl="0" indent="-342900" algn="just" rtl="0">
              <a:spcBef>
                <a:spcPts val="0"/>
              </a:spcBef>
              <a:spcAft>
                <a:spcPts val="0"/>
              </a:spcAft>
              <a:buSzPct val="100000"/>
              <a:buFont typeface="+mj-lt"/>
              <a:buAutoNum type="alphaLcPeriod"/>
            </a:pPr>
            <a:r>
              <a:rPr lang="en-ID" sz="1400" dirty="0" err="1"/>
              <a:t>Kegiatan</a:t>
            </a:r>
            <a:r>
              <a:rPr lang="en-ID" sz="1400" dirty="0"/>
              <a:t> </a:t>
            </a:r>
            <a:r>
              <a:rPr lang="en-ID" sz="1400" dirty="0" err="1"/>
              <a:t>pembinaan</a:t>
            </a:r>
            <a:r>
              <a:rPr lang="en-ID" sz="1400" dirty="0"/>
              <a:t> yang </a:t>
            </a:r>
            <a:r>
              <a:rPr lang="en-ID" sz="1400" dirty="0" err="1"/>
              <a:t>dilaksanakan</a:t>
            </a:r>
            <a:r>
              <a:rPr lang="en-ID" sz="1400" dirty="0"/>
              <a:t> oleh </a:t>
            </a:r>
            <a:r>
              <a:rPr lang="en-ID" sz="1400" dirty="0" err="1"/>
              <a:t>kader</a:t>
            </a:r>
            <a:r>
              <a:rPr lang="en-ID" sz="1400" dirty="0"/>
              <a:t> </a:t>
            </a:r>
            <a:r>
              <a:rPr lang="en-ID" sz="1400" dirty="0" err="1"/>
              <a:t>kesehatan</a:t>
            </a:r>
            <a:r>
              <a:rPr lang="en-ID" sz="1400" dirty="0"/>
              <a:t> </a:t>
            </a:r>
            <a:r>
              <a:rPr lang="en-ID" sz="1400" dirty="0" err="1"/>
              <a:t>dengan</a:t>
            </a:r>
            <a:r>
              <a:rPr lang="en-ID" sz="1400" dirty="0"/>
              <a:t> </a:t>
            </a:r>
            <a:r>
              <a:rPr lang="en-ID" sz="1400" dirty="0" err="1"/>
              <a:t>pendekatan</a:t>
            </a:r>
            <a:r>
              <a:rPr lang="en-ID" sz="1400" dirty="0"/>
              <a:t> </a:t>
            </a:r>
            <a:r>
              <a:rPr lang="en-ID" sz="1400" dirty="0" err="1"/>
              <a:t>Dasawisma</a:t>
            </a:r>
            <a:endParaRPr lang="en-ID" sz="1400" dirty="0"/>
          </a:p>
          <a:p>
            <a:pPr marL="342900" lvl="0" indent="-342900" algn="just" rtl="0">
              <a:spcBef>
                <a:spcPts val="0"/>
              </a:spcBef>
              <a:spcAft>
                <a:spcPts val="0"/>
              </a:spcAft>
              <a:buSzPct val="100000"/>
              <a:buFont typeface="+mj-lt"/>
              <a:buAutoNum type="alphaLcPeriod"/>
            </a:pPr>
            <a:r>
              <a:rPr lang="en-ID" sz="1400" dirty="0"/>
              <a:t>Sarana-</a:t>
            </a:r>
            <a:r>
              <a:rPr lang="en-ID" sz="1400" dirty="0" err="1"/>
              <a:t>sarana</a:t>
            </a:r>
            <a:r>
              <a:rPr lang="en-ID" sz="1400" dirty="0"/>
              <a:t> yang </a:t>
            </a:r>
            <a:r>
              <a:rPr lang="en-ID" sz="1400" dirty="0" err="1"/>
              <a:t>perlu</a:t>
            </a:r>
            <a:r>
              <a:rPr lang="en-ID" sz="1400" dirty="0"/>
              <a:t> </a:t>
            </a:r>
            <a:r>
              <a:rPr lang="en-ID" sz="1400" dirty="0" err="1"/>
              <a:t>diadakan</a:t>
            </a:r>
            <a:r>
              <a:rPr lang="en-ID" sz="1400" dirty="0"/>
              <a:t> </a:t>
            </a:r>
            <a:r>
              <a:rPr lang="en-ID" sz="1400" dirty="0" err="1"/>
              <a:t>atau</a:t>
            </a:r>
            <a:r>
              <a:rPr lang="en-ID" sz="1400" dirty="0"/>
              <a:t> </a:t>
            </a:r>
            <a:r>
              <a:rPr lang="en-ID" sz="1400" dirty="0" err="1"/>
              <a:t>direhabilitasi</a:t>
            </a:r>
            <a:r>
              <a:rPr lang="en-ID" sz="1400" dirty="0"/>
              <a:t> </a:t>
            </a:r>
            <a:r>
              <a:rPr lang="en-ID" sz="1400" dirty="0" err="1"/>
              <a:t>untuk</a:t>
            </a:r>
            <a:r>
              <a:rPr lang="en-ID" sz="1400" dirty="0"/>
              <a:t> </a:t>
            </a:r>
            <a:r>
              <a:rPr lang="en-ID" sz="1400" dirty="0" err="1"/>
              <a:t>mendukung</a:t>
            </a:r>
            <a:r>
              <a:rPr lang="en-ID" sz="1400" dirty="0"/>
              <a:t> </a:t>
            </a:r>
            <a:r>
              <a:rPr lang="en-ID" sz="1400" dirty="0" err="1"/>
              <a:t>terwujudnya</a:t>
            </a:r>
            <a:r>
              <a:rPr lang="en-ID" sz="1400" dirty="0"/>
              <a:t>, </a:t>
            </a:r>
            <a:r>
              <a:rPr lang="en-ID" sz="1400" dirty="0" err="1"/>
              <a:t>berikut</a:t>
            </a:r>
            <a:r>
              <a:rPr lang="en-ID" sz="1400" dirty="0"/>
              <a:t> </a:t>
            </a:r>
            <a:r>
              <a:rPr lang="en-ID" sz="1400" dirty="0" err="1"/>
              <a:t>biaya</a:t>
            </a:r>
            <a:r>
              <a:rPr lang="en-ID" sz="1400" dirty="0"/>
              <a:t> yang </a:t>
            </a:r>
            <a:r>
              <a:rPr lang="en-ID" sz="1400" dirty="0" err="1"/>
              <a:t>dibutuhkan</a:t>
            </a:r>
            <a:r>
              <a:rPr lang="en-ID" sz="1400" dirty="0"/>
              <a:t> dan </a:t>
            </a:r>
            <a:r>
              <a:rPr lang="en-ID" sz="1400" dirty="0" err="1"/>
              <a:t>jadwal</a:t>
            </a:r>
            <a:r>
              <a:rPr lang="en-ID" sz="1400" dirty="0"/>
              <a:t> </a:t>
            </a:r>
            <a:r>
              <a:rPr lang="en-ID" sz="1400" dirty="0" err="1"/>
              <a:t>pengadaan</a:t>
            </a:r>
            <a:r>
              <a:rPr lang="en-ID" sz="1400" dirty="0"/>
              <a:t>/</a:t>
            </a:r>
            <a:r>
              <a:rPr lang="en-ID" sz="1400" dirty="0" err="1"/>
              <a:t>rehabilitasinya</a:t>
            </a:r>
            <a:r>
              <a:rPr lang="en-ID" sz="1400" dirty="0"/>
              <a:t>. </a:t>
            </a:r>
            <a:endParaRPr sz="1400" dirty="0"/>
          </a:p>
        </p:txBody>
      </p:sp>
    </p:spTree>
    <p:extLst>
      <p:ext uri="{BB962C8B-B14F-4D97-AF65-F5344CB8AC3E}">
        <p14:creationId xmlns:p14="http://schemas.microsoft.com/office/powerpoint/2010/main" val="3725106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54"/>
          <p:cNvSpPr txBox="1">
            <a:spLocks noGrp="1"/>
          </p:cNvSpPr>
          <p:nvPr>
            <p:ph type="title"/>
          </p:nvPr>
        </p:nvSpPr>
        <p:spPr>
          <a:xfrm>
            <a:off x="1030929" y="247776"/>
            <a:ext cx="7082117" cy="76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2400" dirty="0"/>
              <a:t>5. </a:t>
            </a:r>
            <a:r>
              <a:rPr lang="en-ID" sz="2400" dirty="0" err="1"/>
              <a:t>Pelaksanaan</a:t>
            </a:r>
            <a:r>
              <a:rPr lang="en-ID" sz="2400" dirty="0"/>
              <a:t> </a:t>
            </a:r>
            <a:r>
              <a:rPr lang="en-ID" sz="2400" dirty="0" err="1"/>
              <a:t>Kegiatan</a:t>
            </a:r>
            <a:endParaRPr lang="en-ID" sz="2400" dirty="0"/>
          </a:p>
        </p:txBody>
      </p:sp>
      <p:sp>
        <p:nvSpPr>
          <p:cNvPr id="637" name="Google Shape;637;p54"/>
          <p:cNvSpPr txBox="1">
            <a:spLocks noGrp="1"/>
          </p:cNvSpPr>
          <p:nvPr>
            <p:ph type="subTitle" idx="1"/>
          </p:nvPr>
        </p:nvSpPr>
        <p:spPr>
          <a:xfrm>
            <a:off x="1353658" y="2272350"/>
            <a:ext cx="6759388" cy="5988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ID" sz="1400" dirty="0"/>
              <a:t>Langkah </a:t>
            </a:r>
            <a:r>
              <a:rPr lang="en-ID" sz="1400" dirty="0" err="1"/>
              <a:t>pertama</a:t>
            </a:r>
            <a:r>
              <a:rPr lang="en-ID" sz="1400" dirty="0"/>
              <a:t> </a:t>
            </a:r>
            <a:r>
              <a:rPr lang="en-ID" sz="1400" dirty="0" err="1"/>
              <a:t>dalam</a:t>
            </a:r>
            <a:r>
              <a:rPr lang="en-ID" sz="1400" dirty="0"/>
              <a:t> </a:t>
            </a:r>
            <a:r>
              <a:rPr lang="en-ID" sz="1400" dirty="0" err="1"/>
              <a:t>pelaksanaan</a:t>
            </a:r>
            <a:r>
              <a:rPr lang="en-ID" sz="1400" dirty="0"/>
              <a:t> </a:t>
            </a:r>
            <a:r>
              <a:rPr lang="en-ID" sz="1400" dirty="0" err="1"/>
              <a:t>kegiatan</a:t>
            </a:r>
            <a:r>
              <a:rPr lang="en-ID" sz="1400" dirty="0"/>
              <a:t> </a:t>
            </a:r>
            <a:r>
              <a:rPr lang="en-ID" sz="1400" dirty="0" err="1"/>
              <a:t>promosi</a:t>
            </a:r>
            <a:r>
              <a:rPr lang="en-ID" sz="1400" dirty="0"/>
              <a:t> </a:t>
            </a:r>
            <a:r>
              <a:rPr lang="en-ID" sz="1400" dirty="0" err="1"/>
              <a:t>kesehatan</a:t>
            </a:r>
            <a:r>
              <a:rPr lang="en-ID" sz="1400" dirty="0"/>
              <a:t>, </a:t>
            </a:r>
            <a:r>
              <a:rPr lang="en-ID" sz="1400" dirty="0" err="1"/>
              <a:t>fasilitator</a:t>
            </a:r>
            <a:r>
              <a:rPr lang="en-ID" sz="1400" dirty="0"/>
              <a:t> </a:t>
            </a:r>
            <a:r>
              <a:rPr lang="en-ID" sz="1400" dirty="0" err="1"/>
              <a:t>mengajak</a:t>
            </a:r>
            <a:r>
              <a:rPr lang="en-ID" sz="1400" dirty="0"/>
              <a:t> Forum </a:t>
            </a:r>
            <a:r>
              <a:rPr lang="en-ID" sz="1400" dirty="0" err="1"/>
              <a:t>Desa</a:t>
            </a:r>
            <a:r>
              <a:rPr lang="en-ID" sz="1400" dirty="0"/>
              <a:t> </a:t>
            </a:r>
            <a:r>
              <a:rPr lang="en-ID" sz="1400" dirty="0" err="1"/>
              <a:t>merekrut</a:t>
            </a:r>
            <a:r>
              <a:rPr lang="en-ID" sz="1400" dirty="0"/>
              <a:t> </a:t>
            </a:r>
            <a:r>
              <a:rPr lang="en-ID" sz="1400" dirty="0" err="1"/>
              <a:t>atau</a:t>
            </a:r>
            <a:r>
              <a:rPr lang="en-ID" sz="1400" dirty="0"/>
              <a:t> </a:t>
            </a:r>
            <a:r>
              <a:rPr lang="en-ID" sz="1400" dirty="0" err="1"/>
              <a:t>memanggil</a:t>
            </a:r>
            <a:r>
              <a:rPr lang="en-ID" sz="1400" dirty="0"/>
              <a:t> </a:t>
            </a:r>
            <a:r>
              <a:rPr lang="en-ID" sz="1400" dirty="0" err="1"/>
              <a:t>kembali</a:t>
            </a:r>
            <a:r>
              <a:rPr lang="en-ID" sz="1400" dirty="0"/>
              <a:t> </a:t>
            </a:r>
            <a:r>
              <a:rPr lang="en-ID" sz="1400" dirty="0" err="1"/>
              <a:t>kader</a:t>
            </a:r>
            <a:r>
              <a:rPr lang="en-ID" sz="1400" dirty="0"/>
              <a:t> Kesehatan yang </a:t>
            </a:r>
            <a:r>
              <a:rPr lang="en-ID" sz="1400" dirty="0" err="1"/>
              <a:t>ada</a:t>
            </a:r>
            <a:r>
              <a:rPr lang="en-ID" sz="1400" dirty="0"/>
              <a:t>. Langkah </a:t>
            </a:r>
            <a:r>
              <a:rPr lang="en-ID" sz="1400" dirty="0" err="1"/>
              <a:t>selanjutnya</a:t>
            </a:r>
            <a:r>
              <a:rPr lang="en-ID" sz="1400" dirty="0"/>
              <a:t> </a:t>
            </a:r>
            <a:r>
              <a:rPr lang="en-ID" sz="1400" dirty="0" err="1"/>
              <a:t>mengupayakan</a:t>
            </a:r>
            <a:r>
              <a:rPr lang="en-ID" sz="1400" dirty="0"/>
              <a:t> </a:t>
            </a:r>
            <a:r>
              <a:rPr lang="en-ID" sz="1400" dirty="0" err="1"/>
              <a:t>sedikit</a:t>
            </a:r>
            <a:r>
              <a:rPr lang="en-ID" sz="1400" dirty="0"/>
              <a:t> dana </a:t>
            </a:r>
            <a:r>
              <a:rPr lang="en-ID" sz="1400" dirty="0" err="1"/>
              <a:t>guna</a:t>
            </a:r>
            <a:r>
              <a:rPr lang="en-ID" sz="1400" dirty="0"/>
              <a:t> </a:t>
            </a:r>
            <a:r>
              <a:rPr lang="en-ID" sz="1400" dirty="0" err="1"/>
              <a:t>keperluan</a:t>
            </a:r>
            <a:r>
              <a:rPr lang="en-ID" sz="1400" dirty="0"/>
              <a:t> </a:t>
            </a:r>
            <a:r>
              <a:rPr lang="en-ID" sz="1400" dirty="0" err="1"/>
              <a:t>pelatihan</a:t>
            </a:r>
            <a:r>
              <a:rPr lang="en-ID" sz="1400" dirty="0"/>
              <a:t> </a:t>
            </a:r>
            <a:r>
              <a:rPr lang="en-ID" sz="1400" dirty="0" err="1"/>
              <a:t>kader</a:t>
            </a:r>
            <a:r>
              <a:rPr lang="en-ID" sz="1400" dirty="0"/>
              <a:t> </a:t>
            </a:r>
            <a:r>
              <a:rPr lang="en-ID" sz="1400" dirty="0" err="1"/>
              <a:t>kesehatan</a:t>
            </a:r>
            <a:r>
              <a:rPr lang="en-ID" sz="1400" dirty="0"/>
              <a:t> dan </a:t>
            </a:r>
            <a:r>
              <a:rPr lang="en-ID" sz="1400" dirty="0" err="1"/>
              <a:t>dilanjutkan</a:t>
            </a:r>
            <a:r>
              <a:rPr lang="en-ID" sz="1400" dirty="0"/>
              <a:t> </a:t>
            </a:r>
            <a:r>
              <a:rPr lang="en-ID" sz="1400" dirty="0" err="1"/>
              <a:t>dengan</a:t>
            </a:r>
            <a:r>
              <a:rPr lang="en-ID" sz="1400" dirty="0"/>
              <a:t> </a:t>
            </a:r>
            <a:r>
              <a:rPr lang="en-ID" sz="1400" dirty="0" err="1"/>
              <a:t>pelatihan</a:t>
            </a:r>
            <a:r>
              <a:rPr lang="en-ID" sz="1400" dirty="0"/>
              <a:t> </a:t>
            </a:r>
            <a:r>
              <a:rPr lang="en-ID" sz="1400" dirty="0" err="1"/>
              <a:t>kader</a:t>
            </a:r>
            <a:r>
              <a:rPr lang="en-ID" sz="1400" dirty="0"/>
              <a:t> Kesehatan oleh </a:t>
            </a:r>
            <a:r>
              <a:rPr lang="en-ID" sz="1400" dirty="0" err="1"/>
              <a:t>fasilitator</a:t>
            </a:r>
            <a:r>
              <a:rPr lang="en-ID" sz="1400" dirty="0"/>
              <a:t> dan </a:t>
            </a:r>
            <a:r>
              <a:rPr lang="en-ID" sz="1400" dirty="0" err="1"/>
              <a:t>petugas</a:t>
            </a:r>
            <a:r>
              <a:rPr lang="en-ID" sz="1400" dirty="0"/>
              <a:t> </a:t>
            </a:r>
            <a:r>
              <a:rPr lang="en-ID" sz="1400" dirty="0" err="1"/>
              <a:t>Puskesmas</a:t>
            </a:r>
            <a:r>
              <a:rPr lang="en-ID" sz="1400" dirty="0"/>
              <a:t>.</a:t>
            </a:r>
          </a:p>
          <a:p>
            <a:pPr marL="0" lvl="0" indent="0" algn="just" rtl="0">
              <a:spcBef>
                <a:spcPts val="0"/>
              </a:spcBef>
              <a:spcAft>
                <a:spcPts val="0"/>
              </a:spcAft>
              <a:buNone/>
            </a:pPr>
            <a:endParaRPr lang="en-ID" sz="1400" dirty="0"/>
          </a:p>
          <a:p>
            <a:pPr marL="0" lvl="0" indent="0" algn="just" rtl="0">
              <a:spcBef>
                <a:spcPts val="0"/>
              </a:spcBef>
              <a:spcAft>
                <a:spcPts val="0"/>
              </a:spcAft>
              <a:buNone/>
            </a:pPr>
            <a:r>
              <a:rPr lang="en-ID" sz="1400" dirty="0"/>
              <a:t>Setelah </a:t>
            </a:r>
            <a:r>
              <a:rPr lang="en-ID" sz="1400" dirty="0" err="1"/>
              <a:t>hal</a:t>
            </a:r>
            <a:r>
              <a:rPr lang="en-ID" sz="1400" dirty="0"/>
              <a:t> </a:t>
            </a:r>
            <a:r>
              <a:rPr lang="en-ID" sz="1400" dirty="0" err="1"/>
              <a:t>itu</a:t>
            </a:r>
            <a:r>
              <a:rPr lang="en-ID" sz="1400" dirty="0"/>
              <a:t> </a:t>
            </a:r>
            <a:r>
              <a:rPr lang="en-ID" sz="1400" dirty="0" err="1"/>
              <a:t>kegiatan</a:t>
            </a:r>
            <a:r>
              <a:rPr lang="en-ID" sz="1400" dirty="0"/>
              <a:t> yang </a:t>
            </a:r>
            <a:r>
              <a:rPr lang="en-ID" sz="1400" dirty="0" err="1"/>
              <a:t>tidak</a:t>
            </a:r>
            <a:r>
              <a:rPr lang="en-ID" sz="1400" dirty="0"/>
              <a:t> </a:t>
            </a:r>
            <a:r>
              <a:rPr lang="en-ID" sz="1400" dirty="0" err="1"/>
              <a:t>memerlukan</a:t>
            </a:r>
            <a:r>
              <a:rPr lang="en-ID" sz="1400" dirty="0"/>
              <a:t> </a:t>
            </a:r>
            <a:r>
              <a:rPr lang="en-ID" sz="1400" dirty="0" err="1"/>
              <a:t>biaya</a:t>
            </a:r>
            <a:r>
              <a:rPr lang="en-ID" sz="1400" dirty="0"/>
              <a:t> </a:t>
            </a:r>
            <a:r>
              <a:rPr lang="en-ID" sz="1400" dirty="0" err="1"/>
              <a:t>operasional</a:t>
            </a:r>
            <a:r>
              <a:rPr lang="en-ID" sz="1400" dirty="0"/>
              <a:t> </a:t>
            </a:r>
            <a:r>
              <a:rPr lang="en-ID" sz="1400" dirty="0" err="1"/>
              <a:t>seperti</a:t>
            </a:r>
            <a:r>
              <a:rPr lang="en-ID" sz="1400" dirty="0"/>
              <a:t> </a:t>
            </a:r>
            <a:r>
              <a:rPr lang="en-ID" sz="1400" dirty="0" err="1"/>
              <a:t>penyuluhan</a:t>
            </a:r>
            <a:r>
              <a:rPr lang="en-ID" sz="1400" dirty="0"/>
              <a:t> dan </a:t>
            </a:r>
            <a:r>
              <a:rPr lang="en-ID" sz="1400" dirty="0" err="1"/>
              <a:t>advokasi</a:t>
            </a:r>
            <a:r>
              <a:rPr lang="en-ID" sz="1400" dirty="0"/>
              <a:t> </a:t>
            </a:r>
            <a:r>
              <a:rPr lang="en-ID" sz="1400" dirty="0" err="1"/>
              <a:t>dapat</a:t>
            </a:r>
            <a:r>
              <a:rPr lang="en-ID" sz="1400" dirty="0"/>
              <a:t> </a:t>
            </a:r>
            <a:r>
              <a:rPr lang="en-ID" sz="1400" dirty="0" err="1"/>
              <a:t>dilaksanakan</a:t>
            </a:r>
            <a:r>
              <a:rPr lang="en-ID" sz="1400" dirty="0"/>
              <a:t> </a:t>
            </a:r>
            <a:r>
              <a:rPr lang="en-ID" sz="1400" dirty="0" err="1"/>
              <a:t>sedangkan</a:t>
            </a:r>
            <a:r>
              <a:rPr lang="en-ID" sz="1400" dirty="0"/>
              <a:t> </a:t>
            </a:r>
            <a:r>
              <a:rPr lang="en-ID" sz="1400" dirty="0" err="1"/>
              <a:t>kegiatan</a:t>
            </a:r>
            <a:r>
              <a:rPr lang="en-ID" sz="1400" dirty="0"/>
              <a:t> lain yang </a:t>
            </a:r>
            <a:r>
              <a:rPr lang="en-ID" sz="1400" dirty="0" err="1"/>
              <a:t>memerlukan</a:t>
            </a:r>
            <a:r>
              <a:rPr lang="en-ID" sz="1400" dirty="0"/>
              <a:t> dana </a:t>
            </a:r>
            <a:r>
              <a:rPr lang="en-ID" sz="1400" dirty="0" err="1"/>
              <a:t>dilakukan</a:t>
            </a:r>
            <a:r>
              <a:rPr lang="en-ID" sz="1400" dirty="0"/>
              <a:t> </a:t>
            </a:r>
            <a:r>
              <a:rPr lang="en-ID" sz="1400" dirty="0" err="1"/>
              <a:t>jika</a:t>
            </a:r>
            <a:r>
              <a:rPr lang="en-ID" sz="1400" dirty="0"/>
              <a:t> </a:t>
            </a:r>
            <a:r>
              <a:rPr lang="en-ID" sz="1400" dirty="0" err="1"/>
              <a:t>sudah</a:t>
            </a:r>
            <a:r>
              <a:rPr lang="en-ID" sz="1400" dirty="0"/>
              <a:t> </a:t>
            </a:r>
            <a:r>
              <a:rPr lang="en-ID" sz="1400" dirty="0" err="1"/>
              <a:t>tersedia</a:t>
            </a:r>
            <a:r>
              <a:rPr lang="en-ID" sz="1400" dirty="0"/>
              <a:t> dana. </a:t>
            </a:r>
            <a:r>
              <a:rPr lang="en-ID" sz="1400" dirty="0" err="1"/>
              <a:t>Promosi</a:t>
            </a:r>
            <a:r>
              <a:rPr lang="en-ID" sz="1400" dirty="0"/>
              <a:t> Kesehatan </a:t>
            </a:r>
            <a:r>
              <a:rPr lang="en-ID" sz="1400" dirty="0" err="1"/>
              <a:t>dilaksanakan</a:t>
            </a:r>
            <a:r>
              <a:rPr lang="en-ID" sz="1400" dirty="0"/>
              <a:t> </a:t>
            </a:r>
            <a:r>
              <a:rPr lang="en-ID" sz="1400" dirty="0" err="1"/>
              <a:t>dengan</a:t>
            </a:r>
            <a:r>
              <a:rPr lang="en-ID" sz="1400" dirty="0"/>
              <a:t> </a:t>
            </a:r>
            <a:r>
              <a:rPr lang="en-ID" sz="1400" dirty="0" err="1"/>
              <a:t>pemberdayaan</a:t>
            </a:r>
            <a:r>
              <a:rPr lang="en-ID" sz="1400" dirty="0"/>
              <a:t> </a:t>
            </a:r>
            <a:r>
              <a:rPr lang="en-ID" sz="1400" dirty="0" err="1"/>
              <a:t>keluarga</a:t>
            </a:r>
            <a:r>
              <a:rPr lang="en-ID" sz="1400" dirty="0"/>
              <a:t> </a:t>
            </a:r>
            <a:r>
              <a:rPr lang="en-ID" sz="1400" dirty="0" err="1"/>
              <a:t>melalui</a:t>
            </a:r>
            <a:r>
              <a:rPr lang="en-ID" sz="1400" dirty="0"/>
              <a:t> </a:t>
            </a:r>
            <a:r>
              <a:rPr lang="en-ID" sz="1400" dirty="0" err="1"/>
              <a:t>Dasawisma</a:t>
            </a:r>
            <a:r>
              <a:rPr lang="en-ID" sz="1400" dirty="0"/>
              <a:t> yang </a:t>
            </a:r>
            <a:r>
              <a:rPr lang="en-ID" sz="1400" dirty="0" err="1"/>
              <a:t>didukung</a:t>
            </a:r>
            <a:r>
              <a:rPr lang="en-ID" sz="1400" dirty="0"/>
              <a:t> oleh </a:t>
            </a:r>
            <a:r>
              <a:rPr lang="en-ID" sz="1400" dirty="0" err="1"/>
              <a:t>bina</a:t>
            </a:r>
            <a:r>
              <a:rPr lang="en-ID" sz="1400" dirty="0"/>
              <a:t> </a:t>
            </a:r>
            <a:r>
              <a:rPr lang="en-ID" sz="1400" dirty="0" err="1"/>
              <a:t>suasana</a:t>
            </a:r>
            <a:r>
              <a:rPr lang="en-ID" sz="1400" dirty="0"/>
              <a:t> dan </a:t>
            </a:r>
            <a:r>
              <a:rPr lang="en-ID" sz="1400" dirty="0" err="1"/>
              <a:t>advokasi</a:t>
            </a:r>
            <a:r>
              <a:rPr lang="en-ID" sz="1400" dirty="0"/>
              <a:t>.</a:t>
            </a:r>
            <a:endParaRPr sz="1400" dirty="0"/>
          </a:p>
        </p:txBody>
      </p:sp>
    </p:spTree>
    <p:extLst>
      <p:ext uri="{BB962C8B-B14F-4D97-AF65-F5344CB8AC3E}">
        <p14:creationId xmlns:p14="http://schemas.microsoft.com/office/powerpoint/2010/main" val="3027479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54"/>
          <p:cNvSpPr txBox="1">
            <a:spLocks noGrp="1"/>
          </p:cNvSpPr>
          <p:nvPr>
            <p:ph type="title"/>
          </p:nvPr>
        </p:nvSpPr>
        <p:spPr>
          <a:xfrm>
            <a:off x="1030929" y="247776"/>
            <a:ext cx="7082117" cy="76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2400" dirty="0"/>
              <a:t>6. </a:t>
            </a:r>
            <a:r>
              <a:rPr lang="en-ID" sz="2400" dirty="0" err="1"/>
              <a:t>Evaluasi</a:t>
            </a:r>
            <a:r>
              <a:rPr lang="en-ID" sz="2400" dirty="0"/>
              <a:t> dan </a:t>
            </a:r>
            <a:r>
              <a:rPr lang="en-ID" sz="2400" dirty="0" err="1"/>
              <a:t>Pembinaan</a:t>
            </a:r>
            <a:r>
              <a:rPr lang="en-ID" sz="2400" dirty="0"/>
              <a:t> </a:t>
            </a:r>
            <a:r>
              <a:rPr lang="en-ID" sz="2400" dirty="0" err="1"/>
              <a:t>Kelestarian</a:t>
            </a:r>
            <a:endParaRPr lang="en-ID" sz="2400" dirty="0"/>
          </a:p>
        </p:txBody>
      </p:sp>
      <p:sp>
        <p:nvSpPr>
          <p:cNvPr id="637" name="Google Shape;637;p54"/>
          <p:cNvSpPr txBox="1">
            <a:spLocks noGrp="1"/>
          </p:cNvSpPr>
          <p:nvPr>
            <p:ph type="subTitle" idx="1"/>
          </p:nvPr>
        </p:nvSpPr>
        <p:spPr>
          <a:xfrm>
            <a:off x="1353658" y="2272350"/>
            <a:ext cx="6759388" cy="5988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ID" sz="1400" dirty="0" err="1"/>
              <a:t>Evaluasi</a:t>
            </a:r>
            <a:r>
              <a:rPr lang="en-ID" sz="1400" dirty="0"/>
              <a:t> dan </a:t>
            </a:r>
            <a:r>
              <a:rPr lang="en-ID" sz="1400" dirty="0" err="1"/>
              <a:t>pembinaan</a:t>
            </a:r>
            <a:r>
              <a:rPr lang="en-ID" sz="1400" dirty="0"/>
              <a:t> </a:t>
            </a:r>
            <a:r>
              <a:rPr lang="en-ID" sz="1400" dirty="0" err="1"/>
              <a:t>kelestarian</a:t>
            </a:r>
            <a:r>
              <a:rPr lang="en-ID" sz="1400" dirty="0"/>
              <a:t> </a:t>
            </a:r>
            <a:r>
              <a:rPr lang="en-ID" sz="1400" dirty="0" err="1"/>
              <a:t>merupakan</a:t>
            </a:r>
            <a:r>
              <a:rPr lang="en-ID" sz="1400" dirty="0"/>
              <a:t> </a:t>
            </a:r>
            <a:r>
              <a:rPr lang="en-ID" sz="1400" dirty="0" err="1"/>
              <a:t>tugas</a:t>
            </a:r>
            <a:r>
              <a:rPr lang="en-ID" sz="1400" dirty="0"/>
              <a:t> </a:t>
            </a:r>
            <a:r>
              <a:rPr lang="en-ID" sz="1400" dirty="0" err="1"/>
              <a:t>perangkat</a:t>
            </a:r>
            <a:r>
              <a:rPr lang="en-ID" sz="1400" dirty="0"/>
              <a:t> </a:t>
            </a:r>
            <a:r>
              <a:rPr lang="en-ID" sz="1400" dirty="0" err="1"/>
              <a:t>desa</a:t>
            </a:r>
            <a:r>
              <a:rPr lang="en-ID" sz="1400" dirty="0"/>
              <a:t> </a:t>
            </a:r>
            <a:r>
              <a:rPr lang="en-ID" sz="1400" dirty="0" err="1"/>
              <a:t>dengan</a:t>
            </a:r>
            <a:r>
              <a:rPr lang="en-ID" sz="1400" dirty="0"/>
              <a:t> </a:t>
            </a:r>
            <a:r>
              <a:rPr lang="en-ID" sz="1400" dirty="0" err="1"/>
              <a:t>dukungan</a:t>
            </a:r>
            <a:r>
              <a:rPr lang="en-ID" sz="1400" dirty="0"/>
              <a:t> </a:t>
            </a:r>
            <a:r>
              <a:rPr lang="en-ID" sz="1400" dirty="0" err="1"/>
              <a:t>dari</a:t>
            </a:r>
            <a:r>
              <a:rPr lang="en-ID" sz="1400" dirty="0"/>
              <a:t> </a:t>
            </a:r>
            <a:r>
              <a:rPr lang="en-ID" sz="1400" dirty="0" err="1"/>
              <a:t>berbagai</a:t>
            </a:r>
            <a:r>
              <a:rPr lang="en-ID" sz="1400" dirty="0"/>
              <a:t> </a:t>
            </a:r>
            <a:r>
              <a:rPr lang="en-ID" sz="1400" dirty="0" err="1"/>
              <a:t>pihak</a:t>
            </a:r>
            <a:r>
              <a:rPr lang="en-ID" sz="1400" dirty="0"/>
              <a:t>, </a:t>
            </a:r>
            <a:r>
              <a:rPr lang="en-ID" sz="1400" dirty="0" err="1"/>
              <a:t>utamanya</a:t>
            </a:r>
            <a:r>
              <a:rPr lang="en-ID" sz="1400" dirty="0"/>
              <a:t> </a:t>
            </a:r>
            <a:r>
              <a:rPr lang="en-ID" sz="1400" dirty="0" err="1"/>
              <a:t>pemerintah</a:t>
            </a:r>
            <a:r>
              <a:rPr lang="en-ID" sz="1400" dirty="0"/>
              <a:t>. </a:t>
            </a:r>
            <a:r>
              <a:rPr lang="en-ID" sz="1400" dirty="0" err="1"/>
              <a:t>Perencanaan</a:t>
            </a:r>
            <a:r>
              <a:rPr lang="en-ID" sz="1400" dirty="0"/>
              <a:t> </a:t>
            </a:r>
            <a:r>
              <a:rPr lang="en-ID" sz="1400" dirty="0" err="1"/>
              <a:t>partisipatif</a:t>
            </a:r>
            <a:r>
              <a:rPr lang="en-ID" sz="1400" dirty="0"/>
              <a:t> </a:t>
            </a:r>
            <a:r>
              <a:rPr lang="en-ID" sz="1400" dirty="0" err="1"/>
              <a:t>dalam</a:t>
            </a:r>
            <a:r>
              <a:rPr lang="en-ID" sz="1400" dirty="0"/>
              <a:t> </a:t>
            </a:r>
            <a:r>
              <a:rPr lang="en-ID" sz="1400" dirty="0" err="1"/>
              <a:t>rangka</a:t>
            </a:r>
            <a:r>
              <a:rPr lang="en-ID" sz="1400" dirty="0"/>
              <a:t> </a:t>
            </a:r>
            <a:r>
              <a:rPr lang="en-ID" sz="1400" dirty="0" err="1"/>
              <a:t>pembinaan</a:t>
            </a:r>
            <a:r>
              <a:rPr lang="en-ID" sz="1400" dirty="0"/>
              <a:t> </a:t>
            </a:r>
            <a:r>
              <a:rPr lang="en-ID" sz="1400" dirty="0" err="1"/>
              <a:t>kesehatan</a:t>
            </a:r>
            <a:r>
              <a:rPr lang="en-ID" sz="1400" dirty="0"/>
              <a:t>, </a:t>
            </a:r>
            <a:r>
              <a:rPr lang="en-ID" sz="1400" dirty="0" err="1"/>
              <a:t>masyarakat</a:t>
            </a:r>
            <a:r>
              <a:rPr lang="en-ID" sz="1400" dirty="0"/>
              <a:t> </a:t>
            </a:r>
            <a:r>
              <a:rPr lang="en-ID" sz="1400" dirty="0" err="1"/>
              <a:t>sudah</a:t>
            </a:r>
            <a:r>
              <a:rPr lang="en-ID" sz="1400" dirty="0"/>
              <a:t> </a:t>
            </a:r>
            <a:r>
              <a:rPr lang="en-ID" sz="1400" dirty="0" err="1"/>
              <a:t>berjalan</a:t>
            </a:r>
            <a:r>
              <a:rPr lang="en-ID" sz="1400" dirty="0"/>
              <a:t> </a:t>
            </a:r>
            <a:r>
              <a:rPr lang="en-ID" sz="1400" dirty="0" err="1"/>
              <a:t>secara</a:t>
            </a:r>
            <a:r>
              <a:rPr lang="en-ID" sz="1400" dirty="0"/>
              <a:t> </a:t>
            </a:r>
            <a:r>
              <a:rPr lang="en-ID" sz="1400" dirty="0" err="1"/>
              <a:t>rutin</a:t>
            </a:r>
            <a:r>
              <a:rPr lang="en-ID" sz="1400" dirty="0"/>
              <a:t> dan </a:t>
            </a:r>
            <a:r>
              <a:rPr lang="en-ID" sz="1400" dirty="0" err="1"/>
              <a:t>terintegrasi</a:t>
            </a:r>
            <a:r>
              <a:rPr lang="en-ID" sz="1400" dirty="0"/>
              <a:t>. </a:t>
            </a:r>
            <a:r>
              <a:rPr lang="en-ID" sz="1400" dirty="0" err="1"/>
              <a:t>Pertemuan</a:t>
            </a:r>
            <a:r>
              <a:rPr lang="en-ID" sz="1400" dirty="0"/>
              <a:t> </a:t>
            </a:r>
            <a:r>
              <a:rPr lang="en-ID" sz="1400" dirty="0" err="1"/>
              <a:t>berkala</a:t>
            </a:r>
            <a:r>
              <a:rPr lang="en-ID" sz="1400" dirty="0"/>
              <a:t> dan </a:t>
            </a:r>
            <a:r>
              <a:rPr lang="en-ID" sz="1400" dirty="0" err="1"/>
              <a:t>kursus</a:t>
            </a:r>
            <a:r>
              <a:rPr lang="en-ID" sz="1400" dirty="0"/>
              <a:t> </a:t>
            </a:r>
            <a:r>
              <a:rPr lang="en-ID" sz="1400" dirty="0" err="1"/>
              <a:t>penyegaran</a:t>
            </a:r>
            <a:r>
              <a:rPr lang="en-ID" sz="1400" dirty="0"/>
              <a:t> </a:t>
            </a:r>
            <a:r>
              <a:rPr lang="en-ID" sz="1400" dirty="0" err="1"/>
              <a:t>bagi</a:t>
            </a:r>
            <a:r>
              <a:rPr lang="en-ID" sz="1400" dirty="0"/>
              <a:t> </a:t>
            </a:r>
            <a:r>
              <a:rPr lang="en-ID" sz="1400" dirty="0" err="1"/>
              <a:t>kader</a:t>
            </a:r>
            <a:r>
              <a:rPr lang="en-ID" sz="1400" dirty="0"/>
              <a:t> </a:t>
            </a:r>
            <a:r>
              <a:rPr lang="en-ID" sz="1400" dirty="0" err="1"/>
              <a:t>kesehatan</a:t>
            </a:r>
            <a:r>
              <a:rPr lang="en-ID" sz="1400" dirty="0"/>
              <a:t> di </a:t>
            </a:r>
            <a:r>
              <a:rPr lang="en-ID" sz="1400" dirty="0" err="1"/>
              <a:t>kembangkan</a:t>
            </a:r>
            <a:r>
              <a:rPr lang="en-ID" sz="1400" dirty="0"/>
              <a:t> </a:t>
            </a:r>
            <a:r>
              <a:rPr lang="en-ID" sz="1400" dirty="0" err="1"/>
              <a:t>untuk</a:t>
            </a:r>
            <a:r>
              <a:rPr lang="en-ID" sz="1400" dirty="0"/>
              <a:t> </a:t>
            </a:r>
            <a:r>
              <a:rPr lang="en-ID" sz="1400" dirty="0" err="1"/>
              <a:t>meningkatkan</a:t>
            </a:r>
            <a:r>
              <a:rPr lang="en-ID" sz="1400" dirty="0"/>
              <a:t> </a:t>
            </a:r>
            <a:r>
              <a:rPr lang="en-ID" sz="1400" dirty="0" err="1"/>
              <a:t>pengetahuan</a:t>
            </a:r>
            <a:r>
              <a:rPr lang="en-ID" sz="1400" dirty="0"/>
              <a:t> dan </a:t>
            </a:r>
            <a:r>
              <a:rPr lang="en-ID" sz="1400" dirty="0" err="1"/>
              <a:t>ketrampilan</a:t>
            </a:r>
            <a:r>
              <a:rPr lang="en-ID" sz="1400" dirty="0"/>
              <a:t> </a:t>
            </a:r>
            <a:r>
              <a:rPr lang="en-ID" sz="1400" dirty="0" err="1"/>
              <a:t>kader</a:t>
            </a:r>
            <a:r>
              <a:rPr lang="en-ID" sz="1400" dirty="0"/>
              <a:t> </a:t>
            </a:r>
            <a:r>
              <a:rPr lang="en-ID" sz="1400" dirty="0" err="1"/>
              <a:t>tersebut</a:t>
            </a:r>
            <a:r>
              <a:rPr lang="en-ID" sz="1400" dirty="0"/>
              <a:t>. </a:t>
            </a:r>
            <a:r>
              <a:rPr lang="en-ID" sz="1400" dirty="0" err="1"/>
              <a:t>Pembinaan</a:t>
            </a:r>
            <a:r>
              <a:rPr lang="en-ID" sz="1400" dirty="0"/>
              <a:t> </a:t>
            </a:r>
            <a:r>
              <a:rPr lang="en-ID" sz="1400" dirty="0" err="1"/>
              <a:t>kelestarian</a:t>
            </a:r>
            <a:r>
              <a:rPr lang="en-ID" sz="1400" dirty="0"/>
              <a:t> </a:t>
            </a:r>
            <a:r>
              <a:rPr lang="en-ID" sz="1400" dirty="0" err="1"/>
              <a:t>dilaksankan</a:t>
            </a:r>
            <a:r>
              <a:rPr lang="en-ID" sz="1400" dirty="0"/>
              <a:t> </a:t>
            </a:r>
            <a:r>
              <a:rPr lang="en-ID" sz="1400" dirty="0" err="1"/>
              <a:t>terintegrasi</a:t>
            </a:r>
            <a:r>
              <a:rPr lang="en-ID" sz="1400" dirty="0"/>
              <a:t> </a:t>
            </a:r>
            <a:r>
              <a:rPr lang="en-ID" sz="1400" dirty="0" err="1"/>
              <a:t>dengan</a:t>
            </a:r>
            <a:r>
              <a:rPr lang="en-ID" sz="1400" dirty="0"/>
              <a:t> </a:t>
            </a:r>
            <a:r>
              <a:rPr lang="en-ID" sz="1400" dirty="0" err="1"/>
              <a:t>penyelenggaraan</a:t>
            </a:r>
            <a:r>
              <a:rPr lang="en-ID" sz="1400" dirty="0"/>
              <a:t> </a:t>
            </a:r>
            <a:r>
              <a:rPr lang="en-ID" sz="1400" dirty="0" err="1"/>
              <a:t>secra</a:t>
            </a:r>
            <a:r>
              <a:rPr lang="en-ID" sz="1400" dirty="0"/>
              <a:t> </a:t>
            </a:r>
            <a:r>
              <a:rPr lang="en-ID" sz="1400" dirty="0" err="1"/>
              <a:t>berjenjang</a:t>
            </a:r>
            <a:r>
              <a:rPr lang="en-ID" sz="1400" dirty="0"/>
              <a:t> dan </a:t>
            </a:r>
            <a:r>
              <a:rPr lang="en-ID" sz="1400" dirty="0" err="1"/>
              <a:t>dilaksanakannnya</a:t>
            </a:r>
            <a:r>
              <a:rPr lang="en-ID" sz="1400" dirty="0"/>
              <a:t> </a:t>
            </a:r>
            <a:r>
              <a:rPr lang="en-ID" sz="1400" dirty="0" err="1"/>
              <a:t>pencatatan</a:t>
            </a:r>
            <a:r>
              <a:rPr lang="en-ID" sz="1400" dirty="0"/>
              <a:t> juga </a:t>
            </a:r>
            <a:r>
              <a:rPr lang="en-ID" sz="1400" dirty="0" err="1"/>
              <a:t>pelaporan</a:t>
            </a:r>
            <a:r>
              <a:rPr lang="en-ID" sz="1400" dirty="0"/>
              <a:t> </a:t>
            </a:r>
            <a:r>
              <a:rPr lang="en-ID" sz="1400" dirty="0" err="1"/>
              <a:t>perkembangan</a:t>
            </a:r>
            <a:r>
              <a:rPr lang="en-ID" sz="1400" dirty="0"/>
              <a:t> </a:t>
            </a:r>
            <a:r>
              <a:rPr lang="en-ID" sz="1400" dirty="0" err="1"/>
              <a:t>kesehatan</a:t>
            </a:r>
            <a:r>
              <a:rPr lang="en-ID" sz="1400" dirty="0"/>
              <a:t> </a:t>
            </a:r>
            <a:r>
              <a:rPr lang="en-ID" sz="1400" dirty="0" err="1"/>
              <a:t>masyarakat</a:t>
            </a:r>
            <a:r>
              <a:rPr lang="en-ID" sz="1400" dirty="0"/>
              <a:t>. </a:t>
            </a:r>
            <a:endParaRPr sz="1400" dirty="0"/>
          </a:p>
        </p:txBody>
      </p:sp>
    </p:spTree>
    <p:extLst>
      <p:ext uri="{BB962C8B-B14F-4D97-AF65-F5344CB8AC3E}">
        <p14:creationId xmlns:p14="http://schemas.microsoft.com/office/powerpoint/2010/main" val="1574294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5"/>
          <p:cNvSpPr/>
          <p:nvPr/>
        </p:nvSpPr>
        <p:spPr>
          <a:xfrm>
            <a:off x="1707375" y="21426"/>
            <a:ext cx="1427700" cy="1427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5"/>
          <p:cNvSpPr/>
          <p:nvPr/>
        </p:nvSpPr>
        <p:spPr>
          <a:xfrm>
            <a:off x="4669625" y="1155975"/>
            <a:ext cx="3220500" cy="3408600"/>
          </a:xfrm>
          <a:prstGeom prst="teardrop">
            <a:avLst>
              <a:gd name="adj" fmla="val 58179"/>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5"/>
          <p:cNvSpPr txBox="1">
            <a:spLocks noGrp="1"/>
          </p:cNvSpPr>
          <p:nvPr>
            <p:ph type="title"/>
          </p:nvPr>
        </p:nvSpPr>
        <p:spPr>
          <a:xfrm>
            <a:off x="551625" y="2287153"/>
            <a:ext cx="3739200" cy="95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UPAYA PROMOSI KESEHATAN</a:t>
            </a:r>
            <a:endParaRPr dirty="0"/>
          </a:p>
        </p:txBody>
      </p:sp>
      <p:sp>
        <p:nvSpPr>
          <p:cNvPr id="421" name="Google Shape;421;p45"/>
          <p:cNvSpPr txBox="1">
            <a:spLocks noGrp="1"/>
          </p:cNvSpPr>
          <p:nvPr>
            <p:ph type="title" idx="2"/>
          </p:nvPr>
        </p:nvSpPr>
        <p:spPr>
          <a:xfrm>
            <a:off x="1892775" y="276490"/>
            <a:ext cx="1056900" cy="106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423" name="Google Shape;423;p45"/>
          <p:cNvSpPr/>
          <p:nvPr/>
        </p:nvSpPr>
        <p:spPr>
          <a:xfrm>
            <a:off x="1078787" y="4183524"/>
            <a:ext cx="3061698" cy="659951"/>
          </a:xfrm>
          <a:prstGeom prst="rect">
            <a:avLst/>
          </a:prstGeom>
        </p:spPr>
        <p:txBody>
          <a:bodyPr>
            <a:prstTxWarp prst="textPlain">
              <a:avLst/>
            </a:prstTxWarp>
          </a:bodyPr>
          <a:lstStyle/>
          <a:p>
            <a:pPr lvl="0" algn="ctr"/>
            <a:r>
              <a:rPr lang="en-US" dirty="0">
                <a:ln w="19050" cap="flat" cmpd="sng">
                  <a:solidFill>
                    <a:schemeClr val="lt1"/>
                  </a:solidFill>
                  <a:prstDash val="solid"/>
                  <a:round/>
                  <a:headEnd type="none" w="sm" len="sm"/>
                  <a:tailEnd type="none" w="sm" len="sm"/>
                </a:ln>
                <a:noFill/>
                <a:latin typeface="Fjalla One"/>
              </a:rPr>
              <a:t>RUMAH SAKIT</a:t>
            </a:r>
            <a:endParaRPr b="0" i="0" dirty="0">
              <a:ln w="19050" cap="flat" cmpd="sng">
                <a:solidFill>
                  <a:schemeClr val="lt1"/>
                </a:solidFill>
                <a:prstDash val="solid"/>
                <a:round/>
                <a:headEnd type="none" w="sm" len="sm"/>
                <a:tailEnd type="none" w="sm" len="sm"/>
              </a:ln>
              <a:noFill/>
              <a:latin typeface="Fjalla One"/>
            </a:endParaRPr>
          </a:p>
        </p:txBody>
      </p:sp>
      <p:pic>
        <p:nvPicPr>
          <p:cNvPr id="424" name="Google Shape;424;p45"/>
          <p:cNvPicPr preferRelativeResize="0"/>
          <p:nvPr/>
        </p:nvPicPr>
        <p:blipFill rotWithShape="1">
          <a:blip r:embed="rId3">
            <a:alphaModFix/>
          </a:blip>
          <a:srcRect l="18774" r="18768"/>
          <a:stretch/>
        </p:blipFill>
        <p:spPr>
          <a:xfrm>
            <a:off x="4730926" y="1206900"/>
            <a:ext cx="3097800" cy="3306600"/>
          </a:xfrm>
          <a:prstGeom prst="teardrop">
            <a:avLst>
              <a:gd name="adj" fmla="val 57299"/>
            </a:avLst>
          </a:prstGeom>
          <a:noFill/>
          <a:ln w="28575" cap="flat" cmpd="sng">
            <a:solidFill>
              <a:schemeClr val="dk2"/>
            </a:solidFill>
            <a:prstDash val="solid"/>
            <a:round/>
            <a:headEnd type="none" w="sm" len="sm"/>
            <a:tailEnd type="none" w="sm" len="sm"/>
          </a:ln>
        </p:spPr>
      </p:pic>
      <p:grpSp>
        <p:nvGrpSpPr>
          <p:cNvPr id="425" name="Google Shape;425;p45"/>
          <p:cNvGrpSpPr/>
          <p:nvPr/>
        </p:nvGrpSpPr>
        <p:grpSpPr>
          <a:xfrm>
            <a:off x="4517048" y="1291059"/>
            <a:ext cx="1002600" cy="807000"/>
            <a:chOff x="9488173" y="3326084"/>
            <a:chExt cx="1002600" cy="807000"/>
          </a:xfrm>
        </p:grpSpPr>
        <p:sp>
          <p:nvSpPr>
            <p:cNvPr id="426" name="Google Shape;426;p45"/>
            <p:cNvSpPr/>
            <p:nvPr/>
          </p:nvSpPr>
          <p:spPr>
            <a:xfrm rot="-1240717">
              <a:off x="9554500" y="3462466"/>
              <a:ext cx="869945" cy="53423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45"/>
            <p:cNvGrpSpPr/>
            <p:nvPr/>
          </p:nvGrpSpPr>
          <p:grpSpPr>
            <a:xfrm rot="-1258794">
              <a:off x="9624553" y="3518442"/>
              <a:ext cx="729665" cy="422686"/>
              <a:chOff x="2502775" y="2414600"/>
              <a:chExt cx="2761625" cy="1599775"/>
            </a:xfrm>
          </p:grpSpPr>
          <p:grpSp>
            <p:nvGrpSpPr>
              <p:cNvPr id="428" name="Google Shape;428;p45"/>
              <p:cNvGrpSpPr/>
              <p:nvPr/>
            </p:nvGrpSpPr>
            <p:grpSpPr>
              <a:xfrm>
                <a:off x="2502775" y="2414600"/>
                <a:ext cx="2761625" cy="1591450"/>
                <a:chOff x="2511975" y="3452275"/>
                <a:chExt cx="2761625" cy="1591450"/>
              </a:xfrm>
            </p:grpSpPr>
            <p:sp>
              <p:nvSpPr>
                <p:cNvPr id="429" name="Google Shape;429;p45"/>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5"/>
                <p:cNvSpPr/>
                <p:nvPr/>
              </p:nvSpPr>
              <p:spPr>
                <a:xfrm>
                  <a:off x="3090850" y="3452275"/>
                  <a:ext cx="1603875" cy="1591450"/>
                </a:xfrm>
                <a:custGeom>
                  <a:avLst/>
                  <a:gdLst/>
                  <a:ahLst/>
                  <a:cxnLst/>
                  <a:rect l="l" t="t" r="r" b="b"/>
                  <a:pathLst>
                    <a:path w="64155" h="63658" fill="none" extrusionOk="0">
                      <a:moveTo>
                        <a:pt x="64155" y="31829"/>
                      </a:moveTo>
                      <a:cubicBezTo>
                        <a:pt x="64155" y="49394"/>
                        <a:pt x="49792" y="63657"/>
                        <a:pt x="32088" y="63657"/>
                      </a:cubicBezTo>
                      <a:cubicBezTo>
                        <a:pt x="14363" y="63657"/>
                        <a:pt x="1" y="49394"/>
                        <a:pt x="1" y="31829"/>
                      </a:cubicBezTo>
                      <a:cubicBezTo>
                        <a:pt x="1" y="14244"/>
                        <a:pt x="14363" y="1"/>
                        <a:pt x="32088" y="1"/>
                      </a:cubicBezTo>
                      <a:cubicBezTo>
                        <a:pt x="49792" y="1"/>
                        <a:pt x="64155" y="14244"/>
                        <a:pt x="6415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5"/>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5"/>
                <p:cNvSpPr/>
                <p:nvPr/>
              </p:nvSpPr>
              <p:spPr>
                <a:xfrm>
                  <a:off x="2511975" y="3785975"/>
                  <a:ext cx="2761625" cy="923550"/>
                </a:xfrm>
                <a:custGeom>
                  <a:avLst/>
                  <a:gdLst/>
                  <a:ahLst/>
                  <a:cxnLst/>
                  <a:rect l="l" t="t" r="r" b="b"/>
                  <a:pathLst>
                    <a:path w="110465" h="36942" fill="none" extrusionOk="0">
                      <a:moveTo>
                        <a:pt x="110465" y="18481"/>
                      </a:moveTo>
                      <a:cubicBezTo>
                        <a:pt x="110465" y="28666"/>
                        <a:pt x="85738" y="36942"/>
                        <a:pt x="55243" y="36942"/>
                      </a:cubicBezTo>
                      <a:cubicBezTo>
                        <a:pt x="24727" y="36942"/>
                        <a:pt x="1" y="28666"/>
                        <a:pt x="1" y="18481"/>
                      </a:cubicBezTo>
                      <a:cubicBezTo>
                        <a:pt x="1" y="8276"/>
                        <a:pt x="24727" y="1"/>
                        <a:pt x="55243" y="1"/>
                      </a:cubicBezTo>
                      <a:cubicBezTo>
                        <a:pt x="85738" y="1"/>
                        <a:pt x="110465" y="8276"/>
                        <a:pt x="110465" y="18481"/>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5"/>
                <p:cNvSpPr/>
                <p:nvPr/>
              </p:nvSpPr>
              <p:spPr>
                <a:xfrm>
                  <a:off x="2511975" y="4248000"/>
                  <a:ext cx="2761625" cy="25"/>
                </a:xfrm>
                <a:custGeom>
                  <a:avLst/>
                  <a:gdLst/>
                  <a:ahLst/>
                  <a:cxnLst/>
                  <a:rect l="l" t="t" r="r" b="b"/>
                  <a:pathLst>
                    <a:path w="110465" h="1" fill="none" extrusionOk="0">
                      <a:moveTo>
                        <a:pt x="55243" y="0"/>
                      </a:moveTo>
                      <a:lnTo>
                        <a:pt x="110465" y="0"/>
                      </a:lnTo>
                      <a:lnTo>
                        <a:pt x="55243" y="0"/>
                      </a:lnTo>
                      <a:lnTo>
                        <a:pt x="1" y="0"/>
                      </a:ln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4" name="Google Shape;434;p45"/>
              <p:cNvCxnSpPr/>
              <p:nvPr/>
            </p:nvCxnSpPr>
            <p:spPr>
              <a:xfrm>
                <a:off x="3876150" y="2434575"/>
                <a:ext cx="0" cy="1579800"/>
              </a:xfrm>
              <a:prstGeom prst="straightConnector1">
                <a:avLst/>
              </a:prstGeom>
              <a:noFill/>
              <a:ln w="9525" cap="flat" cmpd="sng">
                <a:solidFill>
                  <a:schemeClr val="accent3"/>
                </a:solidFill>
                <a:prstDash val="solid"/>
                <a:round/>
                <a:headEnd type="none" w="med" len="med"/>
                <a:tailEnd type="none" w="med" len="med"/>
              </a:ln>
            </p:spPr>
          </p:cxnSp>
        </p:grpSp>
      </p:grpSp>
    </p:spTree>
    <p:extLst>
      <p:ext uri="{BB962C8B-B14F-4D97-AF65-F5344CB8AC3E}">
        <p14:creationId xmlns:p14="http://schemas.microsoft.com/office/powerpoint/2010/main" val="3880937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58"/>
          <p:cNvSpPr/>
          <p:nvPr/>
        </p:nvSpPr>
        <p:spPr>
          <a:xfrm>
            <a:off x="1564538" y="2659750"/>
            <a:ext cx="1226400" cy="1226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8"/>
          <p:cNvSpPr/>
          <p:nvPr/>
        </p:nvSpPr>
        <p:spPr>
          <a:xfrm>
            <a:off x="3958788" y="2659750"/>
            <a:ext cx="1226400" cy="1226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8"/>
          <p:cNvSpPr/>
          <p:nvPr/>
        </p:nvSpPr>
        <p:spPr>
          <a:xfrm>
            <a:off x="6454467" y="2546510"/>
            <a:ext cx="1226400" cy="1226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8"/>
          <p:cNvSpPr txBox="1">
            <a:spLocks noGrp="1"/>
          </p:cNvSpPr>
          <p:nvPr>
            <p:ph type="subTitle" idx="1"/>
          </p:nvPr>
        </p:nvSpPr>
        <p:spPr>
          <a:xfrm>
            <a:off x="1090100" y="1695127"/>
            <a:ext cx="2175300" cy="8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dirty="0"/>
              <a:t> </a:t>
            </a:r>
            <a:r>
              <a:rPr lang="en-ID" dirty="0" err="1"/>
              <a:t>Pasien</a:t>
            </a:r>
            <a:r>
              <a:rPr lang="en-ID" dirty="0"/>
              <a:t> </a:t>
            </a:r>
            <a:r>
              <a:rPr lang="en-ID" dirty="0" err="1"/>
              <a:t>dengan</a:t>
            </a:r>
            <a:r>
              <a:rPr lang="en-ID" dirty="0"/>
              <a:t> </a:t>
            </a:r>
            <a:r>
              <a:rPr lang="en-ID" dirty="0" err="1"/>
              <a:t>berbagai</a:t>
            </a:r>
            <a:r>
              <a:rPr lang="en-ID" dirty="0"/>
              <a:t> </a:t>
            </a:r>
            <a:r>
              <a:rPr lang="en-ID" dirty="0" err="1"/>
              <a:t>tingkat</a:t>
            </a:r>
            <a:r>
              <a:rPr lang="en-ID" dirty="0"/>
              <a:t> </a:t>
            </a:r>
            <a:r>
              <a:rPr lang="en-ID" dirty="0" err="1"/>
              <a:t>penyakit</a:t>
            </a:r>
            <a:endParaRPr dirty="0"/>
          </a:p>
        </p:txBody>
      </p:sp>
      <p:sp>
        <p:nvSpPr>
          <p:cNvPr id="693" name="Google Shape;693;p5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SASARAN PKRS</a:t>
            </a:r>
            <a:endParaRPr dirty="0"/>
          </a:p>
        </p:txBody>
      </p:sp>
      <p:sp>
        <p:nvSpPr>
          <p:cNvPr id="694" name="Google Shape;694;p58"/>
          <p:cNvSpPr txBox="1">
            <a:spLocks noGrp="1"/>
          </p:cNvSpPr>
          <p:nvPr>
            <p:ph type="subTitle" idx="4"/>
          </p:nvPr>
        </p:nvSpPr>
        <p:spPr>
          <a:xfrm>
            <a:off x="3484421" y="1695127"/>
            <a:ext cx="2175300" cy="8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dirty="0" err="1"/>
              <a:t>Kelompok</a:t>
            </a:r>
            <a:r>
              <a:rPr lang="en-ID" dirty="0"/>
              <a:t> </a:t>
            </a:r>
            <a:r>
              <a:rPr lang="en-ID" dirty="0" err="1"/>
              <a:t>atau</a:t>
            </a:r>
            <a:r>
              <a:rPr lang="en-ID" dirty="0"/>
              <a:t> </a:t>
            </a:r>
            <a:r>
              <a:rPr lang="en-ID" dirty="0" err="1"/>
              <a:t>individu</a:t>
            </a:r>
            <a:r>
              <a:rPr lang="en-ID" dirty="0"/>
              <a:t> yang </a:t>
            </a:r>
            <a:r>
              <a:rPr lang="en-ID" dirty="0" err="1"/>
              <a:t>sehat</a:t>
            </a:r>
            <a:endParaRPr dirty="0"/>
          </a:p>
        </p:txBody>
      </p:sp>
      <p:sp>
        <p:nvSpPr>
          <p:cNvPr id="696" name="Google Shape;696;p58"/>
          <p:cNvSpPr txBox="1">
            <a:spLocks noGrp="1"/>
          </p:cNvSpPr>
          <p:nvPr>
            <p:ph type="subTitle" idx="6"/>
          </p:nvPr>
        </p:nvSpPr>
        <p:spPr>
          <a:xfrm>
            <a:off x="5878749" y="1695127"/>
            <a:ext cx="2175300" cy="8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dirty="0" err="1"/>
              <a:t>Petugas</a:t>
            </a:r>
            <a:r>
              <a:rPr lang="en-ID" dirty="0"/>
              <a:t> </a:t>
            </a:r>
            <a:r>
              <a:rPr lang="en-ID" dirty="0" err="1"/>
              <a:t>rumah</a:t>
            </a:r>
            <a:r>
              <a:rPr lang="en-ID" dirty="0"/>
              <a:t> </a:t>
            </a:r>
            <a:r>
              <a:rPr lang="en-ID" dirty="0" err="1"/>
              <a:t>sakit</a:t>
            </a:r>
            <a:r>
              <a:rPr lang="en-ID" dirty="0"/>
              <a:t> </a:t>
            </a:r>
            <a:endParaRPr dirty="0"/>
          </a:p>
        </p:txBody>
      </p:sp>
      <p:grpSp>
        <p:nvGrpSpPr>
          <p:cNvPr id="697" name="Google Shape;697;p58"/>
          <p:cNvGrpSpPr/>
          <p:nvPr/>
        </p:nvGrpSpPr>
        <p:grpSpPr>
          <a:xfrm>
            <a:off x="1938152" y="3034735"/>
            <a:ext cx="479543" cy="476435"/>
            <a:chOff x="5049575" y="4993600"/>
            <a:chExt cx="482050" cy="478925"/>
          </a:xfrm>
        </p:grpSpPr>
        <p:sp>
          <p:nvSpPr>
            <p:cNvPr id="698" name="Google Shape;698;p58"/>
            <p:cNvSpPr/>
            <p:nvPr/>
          </p:nvSpPr>
          <p:spPr>
            <a:xfrm>
              <a:off x="5063200"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99" name="Google Shape;699;p58"/>
            <p:cNvSpPr/>
            <p:nvPr/>
          </p:nvSpPr>
          <p:spPr>
            <a:xfrm>
              <a:off x="5299425" y="5133350"/>
              <a:ext cx="232200" cy="339175"/>
            </a:xfrm>
            <a:custGeom>
              <a:avLst/>
              <a:gdLst/>
              <a:ahLst/>
              <a:cxnLst/>
              <a:rect l="l" t="t" r="r" b="b"/>
              <a:pathLst>
                <a:path w="9288" h="13567" extrusionOk="0">
                  <a:moveTo>
                    <a:pt x="9284" y="1"/>
                  </a:moveTo>
                  <a:lnTo>
                    <a:pt x="4837" y="2202"/>
                  </a:lnTo>
                  <a:lnTo>
                    <a:pt x="4837" y="4680"/>
                  </a:lnTo>
                  <a:cubicBezTo>
                    <a:pt x="4837" y="4993"/>
                    <a:pt x="4584" y="5246"/>
                    <a:pt x="4271" y="5246"/>
                  </a:cubicBezTo>
                  <a:cubicBezTo>
                    <a:pt x="3957" y="5246"/>
                    <a:pt x="3707" y="4993"/>
                    <a:pt x="3707" y="4680"/>
                  </a:cubicBezTo>
                  <a:lnTo>
                    <a:pt x="3707" y="2762"/>
                  </a:lnTo>
                  <a:lnTo>
                    <a:pt x="1" y="4593"/>
                  </a:lnTo>
                  <a:lnTo>
                    <a:pt x="1" y="13566"/>
                  </a:lnTo>
                  <a:cubicBezTo>
                    <a:pt x="13" y="13560"/>
                    <a:pt x="25" y="13557"/>
                    <a:pt x="37" y="13551"/>
                  </a:cubicBezTo>
                  <a:lnTo>
                    <a:pt x="8553" y="9236"/>
                  </a:lnTo>
                  <a:cubicBezTo>
                    <a:pt x="9004" y="9010"/>
                    <a:pt x="9287" y="8550"/>
                    <a:pt x="9287" y="8047"/>
                  </a:cubicBezTo>
                  <a:lnTo>
                    <a:pt x="9287" y="52"/>
                  </a:lnTo>
                  <a:cubicBezTo>
                    <a:pt x="9287" y="34"/>
                    <a:pt x="9287" y="19"/>
                    <a:pt x="9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00" name="Google Shape;700;p58"/>
            <p:cNvSpPr/>
            <p:nvPr/>
          </p:nvSpPr>
          <p:spPr>
            <a:xfrm>
              <a:off x="5184475" y="4993600"/>
              <a:ext cx="334125" cy="168525"/>
            </a:xfrm>
            <a:custGeom>
              <a:avLst/>
              <a:gdLst/>
              <a:ahLst/>
              <a:cxnLst/>
              <a:rect l="l" t="t" r="r" b="b"/>
              <a:pathLst>
                <a:path w="13365" h="6741" extrusionOk="0">
                  <a:moveTo>
                    <a:pt x="4040" y="0"/>
                  </a:moveTo>
                  <a:cubicBezTo>
                    <a:pt x="3830" y="0"/>
                    <a:pt x="3621" y="50"/>
                    <a:pt x="3430" y="149"/>
                  </a:cubicBezTo>
                  <a:lnTo>
                    <a:pt x="0" y="1971"/>
                  </a:lnTo>
                  <a:lnTo>
                    <a:pt x="9013" y="6741"/>
                  </a:lnTo>
                  <a:lnTo>
                    <a:pt x="13364" y="4588"/>
                  </a:lnTo>
                  <a:cubicBezTo>
                    <a:pt x="13298" y="4537"/>
                    <a:pt x="13226" y="4492"/>
                    <a:pt x="13151" y="4455"/>
                  </a:cubicBezTo>
                  <a:lnTo>
                    <a:pt x="4638" y="140"/>
                  </a:lnTo>
                  <a:lnTo>
                    <a:pt x="4635" y="140"/>
                  </a:lnTo>
                  <a:cubicBezTo>
                    <a:pt x="4446" y="47"/>
                    <a:pt x="4243" y="0"/>
                    <a:pt x="4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01" name="Google Shape;701;p58"/>
            <p:cNvSpPr/>
            <p:nvPr/>
          </p:nvSpPr>
          <p:spPr>
            <a:xfrm>
              <a:off x="5049575" y="5132450"/>
              <a:ext cx="221650" cy="339925"/>
            </a:xfrm>
            <a:custGeom>
              <a:avLst/>
              <a:gdLst/>
              <a:ahLst/>
              <a:cxnLst/>
              <a:rect l="l" t="t" r="r" b="b"/>
              <a:pathLst>
                <a:path w="8866" h="13597" extrusionOk="0">
                  <a:moveTo>
                    <a:pt x="5803" y="5648"/>
                  </a:moveTo>
                  <a:cubicBezTo>
                    <a:pt x="5997" y="5648"/>
                    <a:pt x="6186" y="5748"/>
                    <a:pt x="6291" y="5927"/>
                  </a:cubicBezTo>
                  <a:cubicBezTo>
                    <a:pt x="6450" y="6195"/>
                    <a:pt x="6360" y="6541"/>
                    <a:pt x="6092" y="6701"/>
                  </a:cubicBezTo>
                  <a:lnTo>
                    <a:pt x="3843" y="8016"/>
                  </a:lnTo>
                  <a:lnTo>
                    <a:pt x="3834" y="8023"/>
                  </a:lnTo>
                  <a:lnTo>
                    <a:pt x="3831" y="8026"/>
                  </a:lnTo>
                  <a:lnTo>
                    <a:pt x="3818" y="8029"/>
                  </a:lnTo>
                  <a:cubicBezTo>
                    <a:pt x="3812" y="8032"/>
                    <a:pt x="3806" y="8035"/>
                    <a:pt x="3800" y="8038"/>
                  </a:cubicBezTo>
                  <a:lnTo>
                    <a:pt x="3785" y="8047"/>
                  </a:lnTo>
                  <a:lnTo>
                    <a:pt x="3767" y="8053"/>
                  </a:lnTo>
                  <a:lnTo>
                    <a:pt x="3752" y="8059"/>
                  </a:lnTo>
                  <a:lnTo>
                    <a:pt x="3734" y="8065"/>
                  </a:lnTo>
                  <a:lnTo>
                    <a:pt x="3716" y="8071"/>
                  </a:lnTo>
                  <a:lnTo>
                    <a:pt x="3698" y="8077"/>
                  </a:lnTo>
                  <a:cubicBezTo>
                    <a:pt x="3692" y="8077"/>
                    <a:pt x="3686" y="8080"/>
                    <a:pt x="3680" y="8080"/>
                  </a:cubicBezTo>
                  <a:cubicBezTo>
                    <a:pt x="3671" y="8083"/>
                    <a:pt x="3668" y="8083"/>
                    <a:pt x="3665" y="8083"/>
                  </a:cubicBezTo>
                  <a:lnTo>
                    <a:pt x="3641" y="8089"/>
                  </a:lnTo>
                  <a:lnTo>
                    <a:pt x="3629" y="8089"/>
                  </a:lnTo>
                  <a:cubicBezTo>
                    <a:pt x="3620" y="8089"/>
                    <a:pt x="3611" y="8092"/>
                    <a:pt x="3602" y="8092"/>
                  </a:cubicBezTo>
                  <a:lnTo>
                    <a:pt x="3484" y="8092"/>
                  </a:lnTo>
                  <a:lnTo>
                    <a:pt x="3466" y="8089"/>
                  </a:lnTo>
                  <a:cubicBezTo>
                    <a:pt x="3460" y="8089"/>
                    <a:pt x="3454" y="8086"/>
                    <a:pt x="3448" y="8086"/>
                  </a:cubicBezTo>
                  <a:cubicBezTo>
                    <a:pt x="3442" y="8083"/>
                    <a:pt x="3436" y="8083"/>
                    <a:pt x="3433" y="8080"/>
                  </a:cubicBezTo>
                  <a:lnTo>
                    <a:pt x="3412" y="8077"/>
                  </a:lnTo>
                  <a:cubicBezTo>
                    <a:pt x="3406" y="8077"/>
                    <a:pt x="3403" y="8074"/>
                    <a:pt x="3397" y="8071"/>
                  </a:cubicBezTo>
                  <a:lnTo>
                    <a:pt x="3376" y="8065"/>
                  </a:lnTo>
                  <a:lnTo>
                    <a:pt x="3361" y="8062"/>
                  </a:lnTo>
                  <a:lnTo>
                    <a:pt x="3343" y="8053"/>
                  </a:lnTo>
                  <a:lnTo>
                    <a:pt x="3328" y="8047"/>
                  </a:lnTo>
                  <a:lnTo>
                    <a:pt x="3310" y="8038"/>
                  </a:lnTo>
                  <a:lnTo>
                    <a:pt x="3295" y="8032"/>
                  </a:lnTo>
                  <a:cubicBezTo>
                    <a:pt x="3289" y="8029"/>
                    <a:pt x="3282" y="8026"/>
                    <a:pt x="3276" y="8019"/>
                  </a:cubicBezTo>
                  <a:lnTo>
                    <a:pt x="3261" y="8013"/>
                  </a:lnTo>
                  <a:lnTo>
                    <a:pt x="3246" y="8001"/>
                  </a:lnTo>
                  <a:cubicBezTo>
                    <a:pt x="3240" y="7998"/>
                    <a:pt x="3237" y="7995"/>
                    <a:pt x="3231" y="7992"/>
                  </a:cubicBezTo>
                  <a:lnTo>
                    <a:pt x="3216" y="7980"/>
                  </a:lnTo>
                  <a:cubicBezTo>
                    <a:pt x="3210" y="7977"/>
                    <a:pt x="3207" y="7974"/>
                    <a:pt x="3201" y="7968"/>
                  </a:cubicBezTo>
                  <a:cubicBezTo>
                    <a:pt x="3198" y="7965"/>
                    <a:pt x="3192" y="7962"/>
                    <a:pt x="3186" y="7956"/>
                  </a:cubicBezTo>
                  <a:lnTo>
                    <a:pt x="3174" y="7944"/>
                  </a:lnTo>
                  <a:lnTo>
                    <a:pt x="3159" y="7932"/>
                  </a:lnTo>
                  <a:lnTo>
                    <a:pt x="3147" y="7917"/>
                  </a:lnTo>
                  <a:cubicBezTo>
                    <a:pt x="3141" y="7914"/>
                    <a:pt x="3138" y="7908"/>
                    <a:pt x="3135" y="7905"/>
                  </a:cubicBezTo>
                  <a:lnTo>
                    <a:pt x="3120" y="7890"/>
                  </a:lnTo>
                  <a:lnTo>
                    <a:pt x="3111" y="7875"/>
                  </a:lnTo>
                  <a:cubicBezTo>
                    <a:pt x="3105" y="7869"/>
                    <a:pt x="3102" y="7863"/>
                    <a:pt x="3096" y="7857"/>
                  </a:cubicBezTo>
                  <a:lnTo>
                    <a:pt x="3087" y="7845"/>
                  </a:lnTo>
                  <a:lnTo>
                    <a:pt x="3075" y="7827"/>
                  </a:lnTo>
                  <a:lnTo>
                    <a:pt x="3069" y="7815"/>
                  </a:lnTo>
                  <a:lnTo>
                    <a:pt x="3069" y="7812"/>
                  </a:lnTo>
                  <a:lnTo>
                    <a:pt x="3063" y="7803"/>
                  </a:lnTo>
                  <a:lnTo>
                    <a:pt x="2415" y="6631"/>
                  </a:lnTo>
                  <a:cubicBezTo>
                    <a:pt x="2265" y="6357"/>
                    <a:pt x="2367" y="6014"/>
                    <a:pt x="2641" y="5863"/>
                  </a:cubicBezTo>
                  <a:lnTo>
                    <a:pt x="2635" y="5863"/>
                  </a:lnTo>
                  <a:cubicBezTo>
                    <a:pt x="2722" y="5816"/>
                    <a:pt x="2815" y="5793"/>
                    <a:pt x="2908" y="5793"/>
                  </a:cubicBezTo>
                  <a:cubicBezTo>
                    <a:pt x="3107" y="5793"/>
                    <a:pt x="3300" y="5899"/>
                    <a:pt x="3403" y="6086"/>
                  </a:cubicBezTo>
                  <a:lnTo>
                    <a:pt x="3770" y="6752"/>
                  </a:lnTo>
                  <a:lnTo>
                    <a:pt x="5520" y="5725"/>
                  </a:lnTo>
                  <a:cubicBezTo>
                    <a:pt x="5609" y="5673"/>
                    <a:pt x="5707" y="5648"/>
                    <a:pt x="5803" y="5648"/>
                  </a:cubicBezTo>
                  <a:close/>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05" name="Google Shape;705;p58"/>
          <p:cNvSpPr/>
          <p:nvPr/>
        </p:nvSpPr>
        <p:spPr>
          <a:xfrm>
            <a:off x="4333250" y="2989075"/>
            <a:ext cx="477654" cy="476436"/>
          </a:xfrm>
          <a:custGeom>
            <a:avLst/>
            <a:gdLst/>
            <a:ahLst/>
            <a:cxnLst/>
            <a:rect l="l" t="t" r="r" b="b"/>
            <a:pathLst>
              <a:path w="12161" h="12130" extrusionOk="0">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904;p64">
            <a:extLst>
              <a:ext uri="{FF2B5EF4-FFF2-40B4-BE49-F238E27FC236}">
                <a16:creationId xmlns:a16="http://schemas.microsoft.com/office/drawing/2014/main" id="{BFF72A07-CD40-4CE4-9686-E8F1C07C8BF1}"/>
              </a:ext>
            </a:extLst>
          </p:cNvPr>
          <p:cNvGrpSpPr/>
          <p:nvPr/>
        </p:nvGrpSpPr>
        <p:grpSpPr>
          <a:xfrm>
            <a:off x="6730032" y="2817336"/>
            <a:ext cx="675270" cy="663993"/>
            <a:chOff x="4456875" y="1435075"/>
            <a:chExt cx="481825" cy="481825"/>
          </a:xfrm>
        </p:grpSpPr>
        <p:sp>
          <p:nvSpPr>
            <p:cNvPr id="35" name="Google Shape;905;p64">
              <a:extLst>
                <a:ext uri="{FF2B5EF4-FFF2-40B4-BE49-F238E27FC236}">
                  <a16:creationId xmlns:a16="http://schemas.microsoft.com/office/drawing/2014/main" id="{A4CE63BD-2C6D-42B5-8FFB-B3E2EE331526}"/>
                </a:ext>
              </a:extLst>
            </p:cNvPr>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 name="Google Shape;906;p64">
              <a:extLst>
                <a:ext uri="{FF2B5EF4-FFF2-40B4-BE49-F238E27FC236}">
                  <a16:creationId xmlns:a16="http://schemas.microsoft.com/office/drawing/2014/main" id="{2F3C2E4B-E547-4BAE-B021-AC4632A79542}"/>
                </a:ext>
              </a:extLst>
            </p:cNvPr>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 name="Google Shape;907;p64">
              <a:extLst>
                <a:ext uri="{FF2B5EF4-FFF2-40B4-BE49-F238E27FC236}">
                  <a16:creationId xmlns:a16="http://schemas.microsoft.com/office/drawing/2014/main" id="{7246150D-57A1-4210-9399-E7AE628341AC}"/>
                </a:ext>
              </a:extLst>
            </p:cNvPr>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 name="Google Shape;908;p64">
              <a:extLst>
                <a:ext uri="{FF2B5EF4-FFF2-40B4-BE49-F238E27FC236}">
                  <a16:creationId xmlns:a16="http://schemas.microsoft.com/office/drawing/2014/main" id="{A83A3360-A586-49BA-8C56-8C3FC69E0548}"/>
                </a:ext>
              </a:extLst>
            </p:cNvPr>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9" name="Google Shape;909;p64">
              <a:extLst>
                <a:ext uri="{FF2B5EF4-FFF2-40B4-BE49-F238E27FC236}">
                  <a16:creationId xmlns:a16="http://schemas.microsoft.com/office/drawing/2014/main" id="{D477F32F-7E72-4EF3-A88F-693866312F7B}"/>
                </a:ext>
              </a:extLst>
            </p:cNvPr>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0" name="Google Shape;910;p64">
              <a:extLst>
                <a:ext uri="{FF2B5EF4-FFF2-40B4-BE49-F238E27FC236}">
                  <a16:creationId xmlns:a16="http://schemas.microsoft.com/office/drawing/2014/main" id="{477285B3-16CB-4159-B549-38F283274A7C}"/>
                </a:ext>
              </a:extLst>
            </p:cNvPr>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1" name="Google Shape;911;p64">
              <a:extLst>
                <a:ext uri="{FF2B5EF4-FFF2-40B4-BE49-F238E27FC236}">
                  <a16:creationId xmlns:a16="http://schemas.microsoft.com/office/drawing/2014/main" id="{57671243-EB67-4823-ADD7-A58D1083ED7F}"/>
                </a:ext>
              </a:extLst>
            </p:cNvPr>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2" name="Google Shape;912;p64">
              <a:extLst>
                <a:ext uri="{FF2B5EF4-FFF2-40B4-BE49-F238E27FC236}">
                  <a16:creationId xmlns:a16="http://schemas.microsoft.com/office/drawing/2014/main" id="{2C4F183E-3EB9-4F0F-AFC1-27616459F227}"/>
                </a:ext>
              </a:extLst>
            </p:cNvPr>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3" name="Google Shape;913;p64">
              <a:extLst>
                <a:ext uri="{FF2B5EF4-FFF2-40B4-BE49-F238E27FC236}">
                  <a16:creationId xmlns:a16="http://schemas.microsoft.com/office/drawing/2014/main" id="{8ABF002D-E998-4A76-A9B5-339E60A88E92}"/>
                </a:ext>
              </a:extLst>
            </p:cNvPr>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 name="Google Shape;914;p64">
              <a:extLst>
                <a:ext uri="{FF2B5EF4-FFF2-40B4-BE49-F238E27FC236}">
                  <a16:creationId xmlns:a16="http://schemas.microsoft.com/office/drawing/2014/main" id="{FA6584D5-5AC3-4DC4-9D7B-B353A296245F}"/>
                </a:ext>
              </a:extLst>
            </p:cNvPr>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 name="Google Shape;915;p64">
              <a:extLst>
                <a:ext uri="{FF2B5EF4-FFF2-40B4-BE49-F238E27FC236}">
                  <a16:creationId xmlns:a16="http://schemas.microsoft.com/office/drawing/2014/main" id="{CB04985E-90D3-41CA-9FFC-40B37079ECA0}"/>
                </a:ext>
              </a:extLst>
            </p:cNvPr>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 name="Google Shape;916;p64">
              <a:extLst>
                <a:ext uri="{FF2B5EF4-FFF2-40B4-BE49-F238E27FC236}">
                  <a16:creationId xmlns:a16="http://schemas.microsoft.com/office/drawing/2014/main" id="{65409893-F928-4863-BF98-85B18E373E85}"/>
                </a:ext>
              </a:extLst>
            </p:cNvPr>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 name="Google Shape;917;p64">
              <a:extLst>
                <a:ext uri="{FF2B5EF4-FFF2-40B4-BE49-F238E27FC236}">
                  <a16:creationId xmlns:a16="http://schemas.microsoft.com/office/drawing/2014/main" id="{0A051B35-2D45-489D-9DC5-8C1938CBD820}"/>
                </a:ext>
              </a:extLst>
            </p:cNvPr>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 name="Google Shape;918;p64">
              <a:extLst>
                <a:ext uri="{FF2B5EF4-FFF2-40B4-BE49-F238E27FC236}">
                  <a16:creationId xmlns:a16="http://schemas.microsoft.com/office/drawing/2014/main" id="{5C94E2E5-B327-4446-BB05-79C871DD3A4D}"/>
                </a:ext>
              </a:extLst>
            </p:cNvPr>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 name="Google Shape;919;p64">
              <a:extLst>
                <a:ext uri="{FF2B5EF4-FFF2-40B4-BE49-F238E27FC236}">
                  <a16:creationId xmlns:a16="http://schemas.microsoft.com/office/drawing/2014/main" id="{5363CD64-CD8F-4A91-A054-F7013B3243B4}"/>
                </a:ext>
              </a:extLst>
            </p:cNvPr>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0" name="Google Shape;920;p64">
              <a:extLst>
                <a:ext uri="{FF2B5EF4-FFF2-40B4-BE49-F238E27FC236}">
                  <a16:creationId xmlns:a16="http://schemas.microsoft.com/office/drawing/2014/main" id="{80807DF4-FD62-4B01-9C66-9332AD59E8E8}"/>
                </a:ext>
              </a:extLst>
            </p:cNvPr>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1" name="Google Shape;921;p64">
              <a:extLst>
                <a:ext uri="{FF2B5EF4-FFF2-40B4-BE49-F238E27FC236}">
                  <a16:creationId xmlns:a16="http://schemas.microsoft.com/office/drawing/2014/main" id="{92B99AD0-64BE-4163-8C93-707CA3010213}"/>
                </a:ext>
              </a:extLst>
            </p:cNvPr>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2" name="Google Shape;922;p64">
              <a:extLst>
                <a:ext uri="{FF2B5EF4-FFF2-40B4-BE49-F238E27FC236}">
                  <a16:creationId xmlns:a16="http://schemas.microsoft.com/office/drawing/2014/main" id="{316F7DAD-050E-4378-84CC-2BAAA01CE6B4}"/>
                </a:ext>
              </a:extLst>
            </p:cNvPr>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 name="Google Shape;923;p64">
              <a:extLst>
                <a:ext uri="{FF2B5EF4-FFF2-40B4-BE49-F238E27FC236}">
                  <a16:creationId xmlns:a16="http://schemas.microsoft.com/office/drawing/2014/main" id="{53EFA3BD-315D-4E3B-AC8F-6632854DB586}"/>
                </a:ext>
              </a:extLst>
            </p:cNvPr>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4"/>
          <p:cNvSpPr/>
          <p:nvPr/>
        </p:nvSpPr>
        <p:spPr>
          <a:xfrm>
            <a:off x="3168425" y="1556150"/>
            <a:ext cx="1178100" cy="1178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4"/>
          <p:cNvSpPr/>
          <p:nvPr/>
        </p:nvSpPr>
        <p:spPr>
          <a:xfrm>
            <a:off x="3168425" y="3188000"/>
            <a:ext cx="1178100" cy="1178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4"/>
          <p:cNvSpPr/>
          <p:nvPr/>
        </p:nvSpPr>
        <p:spPr>
          <a:xfrm>
            <a:off x="4801650" y="1556150"/>
            <a:ext cx="1178100" cy="1178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4"/>
          <p:cNvSpPr/>
          <p:nvPr/>
        </p:nvSpPr>
        <p:spPr>
          <a:xfrm>
            <a:off x="4801650" y="3188000"/>
            <a:ext cx="1178100" cy="1178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4"/>
          <p:cNvSpPr txBox="1">
            <a:spLocks noGrp="1"/>
          </p:cNvSpPr>
          <p:nvPr>
            <p:ph type="title" idx="9"/>
          </p:nvPr>
        </p:nvSpPr>
        <p:spPr>
          <a:xfrm>
            <a:off x="3233375" y="3514620"/>
            <a:ext cx="1048200" cy="56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92" name="Google Shape;392;p44"/>
          <p:cNvSpPr txBox="1">
            <a:spLocks noGrp="1"/>
          </p:cNvSpPr>
          <p:nvPr>
            <p:ph type="title" idx="8"/>
          </p:nvPr>
        </p:nvSpPr>
        <p:spPr>
          <a:xfrm>
            <a:off x="3233375" y="1874020"/>
            <a:ext cx="1048200" cy="57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93" name="Google Shape;393;p44"/>
          <p:cNvSpPr txBox="1">
            <a:spLocks noGrp="1"/>
          </p:cNvSpPr>
          <p:nvPr>
            <p:ph type="title" idx="13"/>
          </p:nvPr>
        </p:nvSpPr>
        <p:spPr>
          <a:xfrm>
            <a:off x="4866600" y="1874020"/>
            <a:ext cx="1048200" cy="57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94" name="Google Shape;394;p44"/>
          <p:cNvSpPr txBox="1">
            <a:spLocks noGrp="1"/>
          </p:cNvSpPr>
          <p:nvPr>
            <p:ph type="title" idx="14"/>
          </p:nvPr>
        </p:nvSpPr>
        <p:spPr>
          <a:xfrm>
            <a:off x="4866600" y="3514620"/>
            <a:ext cx="1048200" cy="56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395" name="Google Shape;395;p44"/>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PERAN NAKES DALAM PROMOSI KEESEHATAN</a:t>
            </a:r>
            <a:endParaRPr dirty="0"/>
          </a:p>
        </p:txBody>
      </p:sp>
      <p:sp>
        <p:nvSpPr>
          <p:cNvPr id="396" name="Google Shape;396;p44"/>
          <p:cNvSpPr txBox="1">
            <a:spLocks noGrp="1"/>
          </p:cNvSpPr>
          <p:nvPr>
            <p:ph type="title"/>
          </p:nvPr>
        </p:nvSpPr>
        <p:spPr>
          <a:xfrm>
            <a:off x="6605" y="1218874"/>
            <a:ext cx="3016025"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PENYEDIA INFORMASI</a:t>
            </a:r>
            <a:endParaRPr dirty="0"/>
          </a:p>
        </p:txBody>
      </p:sp>
      <p:sp>
        <p:nvSpPr>
          <p:cNvPr id="397" name="Google Shape;397;p44"/>
          <p:cNvSpPr txBox="1">
            <a:spLocks noGrp="1"/>
          </p:cNvSpPr>
          <p:nvPr>
            <p:ph type="subTitle" idx="1"/>
          </p:nvPr>
        </p:nvSpPr>
        <p:spPr>
          <a:xfrm>
            <a:off x="305429" y="1967099"/>
            <a:ext cx="2779719" cy="525900"/>
          </a:xfrm>
          <a:prstGeom prst="rect">
            <a:avLst/>
          </a:prstGeom>
        </p:spPr>
        <p:txBody>
          <a:bodyPr spcFirstLastPara="1" wrap="square" lIns="91425" tIns="91425" rIns="91425" bIns="91425" anchor="ctr" anchorCtr="0">
            <a:noAutofit/>
          </a:bodyPr>
          <a:lstStyle/>
          <a:p>
            <a:pPr marL="0" indent="0">
              <a:lnSpc>
                <a:spcPts val="2150"/>
              </a:lnSpc>
              <a:buNone/>
            </a:pPr>
            <a:r>
              <a:rPr lang="en-US" sz="1200" dirty="0" err="1">
                <a:solidFill>
                  <a:schemeClr val="accent1">
                    <a:lumMod val="50000"/>
                  </a:schemeClr>
                </a:solidFill>
                <a:latin typeface="Work Sans" pitchFamily="2" charset="0"/>
                <a:ea typeface="Open Sans" pitchFamily="34" charset="-122"/>
                <a:cs typeface="Open Sans" pitchFamily="34" charset="-120"/>
              </a:rPr>
              <a:t>Memberikan</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informasi</a:t>
            </a:r>
            <a:r>
              <a:rPr lang="en-US" sz="1200" dirty="0">
                <a:solidFill>
                  <a:schemeClr val="accent1">
                    <a:lumMod val="50000"/>
                  </a:schemeClr>
                </a:solidFill>
                <a:latin typeface="Work Sans" pitchFamily="2" charset="0"/>
                <a:ea typeface="Open Sans" pitchFamily="34" charset="-122"/>
                <a:cs typeface="Open Sans" pitchFamily="34" charset="-120"/>
              </a:rPr>
              <a:t> yang </a:t>
            </a:r>
            <a:r>
              <a:rPr lang="en-US" sz="1200" dirty="0" err="1">
                <a:solidFill>
                  <a:schemeClr val="accent1">
                    <a:lumMod val="50000"/>
                  </a:schemeClr>
                </a:solidFill>
                <a:latin typeface="Work Sans" pitchFamily="2" charset="0"/>
                <a:ea typeface="Open Sans" pitchFamily="34" charset="-122"/>
                <a:cs typeface="Open Sans" pitchFamily="34" charset="-120"/>
              </a:rPr>
              <a:t>akurat</a:t>
            </a:r>
            <a:r>
              <a:rPr lang="en-US" sz="1200" dirty="0">
                <a:solidFill>
                  <a:schemeClr val="accent1">
                    <a:lumMod val="50000"/>
                  </a:schemeClr>
                </a:solidFill>
                <a:latin typeface="Work Sans" pitchFamily="2" charset="0"/>
                <a:ea typeface="Open Sans" pitchFamily="34" charset="-122"/>
                <a:cs typeface="Open Sans" pitchFamily="34" charset="-120"/>
              </a:rPr>
              <a:t> dan </a:t>
            </a:r>
            <a:r>
              <a:rPr lang="en-US" sz="1200" dirty="0" err="1">
                <a:solidFill>
                  <a:schemeClr val="accent1">
                    <a:lumMod val="50000"/>
                  </a:schemeClr>
                </a:solidFill>
                <a:latin typeface="Work Sans" pitchFamily="2" charset="0"/>
                <a:ea typeface="Open Sans" pitchFamily="34" charset="-122"/>
                <a:cs typeface="Open Sans" pitchFamily="34" charset="-120"/>
              </a:rPr>
              <a:t>terpercaya</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kepada</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pasien</a:t>
            </a:r>
            <a:r>
              <a:rPr lang="en-US" sz="1200" dirty="0">
                <a:solidFill>
                  <a:schemeClr val="accent1">
                    <a:lumMod val="50000"/>
                  </a:schemeClr>
                </a:solidFill>
                <a:latin typeface="Work Sans" pitchFamily="2" charset="0"/>
                <a:ea typeface="Open Sans" pitchFamily="34" charset="-122"/>
                <a:cs typeface="Open Sans" pitchFamily="34" charset="-120"/>
              </a:rPr>
              <a:t> dan </a:t>
            </a:r>
            <a:r>
              <a:rPr lang="en-US" sz="1200" dirty="0" err="1">
                <a:solidFill>
                  <a:schemeClr val="accent1">
                    <a:lumMod val="50000"/>
                  </a:schemeClr>
                </a:solidFill>
                <a:latin typeface="Work Sans" pitchFamily="2" charset="0"/>
                <a:ea typeface="Open Sans" pitchFamily="34" charset="-122"/>
                <a:cs typeface="Open Sans" pitchFamily="34" charset="-120"/>
              </a:rPr>
              <a:t>masyarakat</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tentang</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berbagai</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aspek</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kesehatan</a:t>
            </a:r>
            <a:r>
              <a:rPr lang="en-US" sz="1200" dirty="0">
                <a:solidFill>
                  <a:schemeClr val="accent1">
                    <a:lumMod val="50000"/>
                  </a:schemeClr>
                </a:solidFill>
                <a:latin typeface="Work Sans" pitchFamily="2" charset="0"/>
                <a:ea typeface="Open Sans" pitchFamily="34" charset="-122"/>
                <a:cs typeface="Open Sans" pitchFamily="34" charset="-120"/>
              </a:rPr>
              <a:t>.</a:t>
            </a:r>
            <a:endParaRPr lang="en-US" sz="1200" dirty="0">
              <a:solidFill>
                <a:schemeClr val="accent1">
                  <a:lumMod val="50000"/>
                </a:schemeClr>
              </a:solidFill>
              <a:latin typeface="Work Sans" pitchFamily="2" charset="0"/>
            </a:endParaRPr>
          </a:p>
        </p:txBody>
      </p:sp>
      <p:sp>
        <p:nvSpPr>
          <p:cNvPr id="398" name="Google Shape;398;p44"/>
          <p:cNvSpPr txBox="1">
            <a:spLocks noGrp="1"/>
          </p:cNvSpPr>
          <p:nvPr>
            <p:ph type="title" idx="2"/>
          </p:nvPr>
        </p:nvSpPr>
        <p:spPr>
          <a:xfrm>
            <a:off x="6127975" y="1242091"/>
            <a:ext cx="2352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MOTIVATOR</a:t>
            </a:r>
            <a:endParaRPr dirty="0"/>
          </a:p>
        </p:txBody>
      </p:sp>
      <p:sp>
        <p:nvSpPr>
          <p:cNvPr id="399" name="Google Shape;399;p44"/>
          <p:cNvSpPr txBox="1">
            <a:spLocks noGrp="1"/>
          </p:cNvSpPr>
          <p:nvPr>
            <p:ph type="subTitle" idx="3"/>
          </p:nvPr>
        </p:nvSpPr>
        <p:spPr>
          <a:xfrm>
            <a:off x="6127977" y="2102269"/>
            <a:ext cx="2739634" cy="525900"/>
          </a:xfrm>
          <a:prstGeom prst="rect">
            <a:avLst/>
          </a:prstGeom>
        </p:spPr>
        <p:txBody>
          <a:bodyPr spcFirstLastPara="1" wrap="square" lIns="91425" tIns="91425" rIns="91425" bIns="91425" anchor="ctr" anchorCtr="0">
            <a:noAutofit/>
          </a:bodyPr>
          <a:lstStyle/>
          <a:p>
            <a:pPr marL="0" indent="0">
              <a:lnSpc>
                <a:spcPts val="2150"/>
              </a:lnSpc>
              <a:buNone/>
            </a:pPr>
            <a:r>
              <a:rPr lang="en-US" sz="1200" dirty="0" err="1">
                <a:solidFill>
                  <a:schemeClr val="accent1">
                    <a:lumMod val="50000"/>
                  </a:schemeClr>
                </a:solidFill>
                <a:latin typeface="Work Sans" pitchFamily="2" charset="0"/>
                <a:ea typeface="Open Sans" pitchFamily="34" charset="-122"/>
                <a:cs typeface="Open Sans" pitchFamily="34" charset="-120"/>
              </a:rPr>
              <a:t>Mendorong</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pasien</a:t>
            </a:r>
            <a:r>
              <a:rPr lang="en-US" sz="1200" dirty="0">
                <a:solidFill>
                  <a:schemeClr val="accent1">
                    <a:lumMod val="50000"/>
                  </a:schemeClr>
                </a:solidFill>
                <a:latin typeface="Work Sans" pitchFamily="2" charset="0"/>
                <a:ea typeface="Open Sans" pitchFamily="34" charset="-122"/>
                <a:cs typeface="Open Sans" pitchFamily="34" charset="-120"/>
              </a:rPr>
              <a:t> dan </a:t>
            </a:r>
            <a:r>
              <a:rPr lang="en-US" sz="1200" dirty="0" err="1">
                <a:solidFill>
                  <a:schemeClr val="accent1">
                    <a:lumMod val="50000"/>
                  </a:schemeClr>
                </a:solidFill>
                <a:latin typeface="Work Sans" pitchFamily="2" charset="0"/>
                <a:ea typeface="Open Sans" pitchFamily="34" charset="-122"/>
                <a:cs typeface="Open Sans" pitchFamily="34" charset="-120"/>
              </a:rPr>
              <a:t>masyarakat</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untuk</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mengadopsi</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perilaku</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sehat</a:t>
            </a:r>
            <a:r>
              <a:rPr lang="en-US" sz="1200" dirty="0">
                <a:solidFill>
                  <a:schemeClr val="accent1">
                    <a:lumMod val="50000"/>
                  </a:schemeClr>
                </a:solidFill>
                <a:latin typeface="Work Sans" pitchFamily="2" charset="0"/>
                <a:ea typeface="Open Sans" pitchFamily="34" charset="-122"/>
                <a:cs typeface="Open Sans" pitchFamily="34" charset="-120"/>
              </a:rPr>
              <a:t> dan </a:t>
            </a:r>
            <a:r>
              <a:rPr lang="en-US" sz="1200" dirty="0" err="1">
                <a:solidFill>
                  <a:schemeClr val="accent1">
                    <a:lumMod val="50000"/>
                  </a:schemeClr>
                </a:solidFill>
                <a:latin typeface="Work Sans" pitchFamily="2" charset="0"/>
                <a:ea typeface="Open Sans" pitchFamily="34" charset="-122"/>
                <a:cs typeface="Open Sans" pitchFamily="34" charset="-120"/>
              </a:rPr>
              <a:t>mengatasi</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hambatan</a:t>
            </a:r>
            <a:r>
              <a:rPr lang="en-US" sz="1200" dirty="0">
                <a:solidFill>
                  <a:schemeClr val="accent1">
                    <a:lumMod val="50000"/>
                  </a:schemeClr>
                </a:solidFill>
                <a:latin typeface="Work Sans" pitchFamily="2" charset="0"/>
                <a:ea typeface="Open Sans" pitchFamily="34" charset="-122"/>
                <a:cs typeface="Open Sans" pitchFamily="34" charset="-120"/>
              </a:rPr>
              <a:t> yang </a:t>
            </a:r>
            <a:r>
              <a:rPr lang="en-US" sz="1200" dirty="0" err="1">
                <a:solidFill>
                  <a:schemeClr val="accent1">
                    <a:lumMod val="50000"/>
                  </a:schemeClr>
                </a:solidFill>
                <a:latin typeface="Work Sans" pitchFamily="2" charset="0"/>
                <a:ea typeface="Open Sans" pitchFamily="34" charset="-122"/>
                <a:cs typeface="Open Sans" pitchFamily="34" charset="-120"/>
              </a:rPr>
              <a:t>mungkin</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mereka</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hadapi</a:t>
            </a:r>
            <a:r>
              <a:rPr lang="en-US" sz="1200" dirty="0">
                <a:solidFill>
                  <a:schemeClr val="accent1">
                    <a:lumMod val="50000"/>
                  </a:schemeClr>
                </a:solidFill>
                <a:latin typeface="Work Sans" pitchFamily="2" charset="0"/>
                <a:ea typeface="Open Sans" pitchFamily="34" charset="-122"/>
                <a:cs typeface="Open Sans" pitchFamily="34" charset="-120"/>
              </a:rPr>
              <a:t>.</a:t>
            </a:r>
            <a:endParaRPr lang="en-US" sz="1200" dirty="0">
              <a:solidFill>
                <a:schemeClr val="accent1">
                  <a:lumMod val="50000"/>
                </a:schemeClr>
              </a:solidFill>
              <a:latin typeface="Work Sans" pitchFamily="2" charset="0"/>
            </a:endParaRPr>
          </a:p>
        </p:txBody>
      </p:sp>
      <p:sp>
        <p:nvSpPr>
          <p:cNvPr id="400" name="Google Shape;400;p44"/>
          <p:cNvSpPr txBox="1">
            <a:spLocks noGrp="1"/>
          </p:cNvSpPr>
          <p:nvPr>
            <p:ph type="title" idx="4"/>
          </p:nvPr>
        </p:nvSpPr>
        <p:spPr>
          <a:xfrm>
            <a:off x="664025" y="3277109"/>
            <a:ext cx="23520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FASILITATOR</a:t>
            </a:r>
            <a:endParaRPr dirty="0"/>
          </a:p>
        </p:txBody>
      </p:sp>
      <p:sp>
        <p:nvSpPr>
          <p:cNvPr id="401" name="Google Shape;401;p44"/>
          <p:cNvSpPr txBox="1">
            <a:spLocks noGrp="1"/>
          </p:cNvSpPr>
          <p:nvPr>
            <p:ph type="subTitle" idx="5"/>
          </p:nvPr>
        </p:nvSpPr>
        <p:spPr>
          <a:xfrm>
            <a:off x="242911" y="4028275"/>
            <a:ext cx="2779719" cy="525900"/>
          </a:xfrm>
          <a:prstGeom prst="rect">
            <a:avLst/>
          </a:prstGeom>
        </p:spPr>
        <p:txBody>
          <a:bodyPr spcFirstLastPara="1" wrap="square" lIns="91425" tIns="91425" rIns="91425" bIns="91425" anchor="ctr" anchorCtr="0">
            <a:noAutofit/>
          </a:bodyPr>
          <a:lstStyle/>
          <a:p>
            <a:pPr marL="0" indent="0">
              <a:lnSpc>
                <a:spcPts val="2150"/>
              </a:lnSpc>
              <a:buNone/>
            </a:pPr>
            <a:r>
              <a:rPr lang="en-US" sz="1200" dirty="0" err="1">
                <a:solidFill>
                  <a:schemeClr val="accent1">
                    <a:lumMod val="50000"/>
                  </a:schemeClr>
                </a:solidFill>
                <a:latin typeface="Work Sans" pitchFamily="2" charset="0"/>
                <a:ea typeface="Open Sans" pitchFamily="34" charset="-122"/>
                <a:cs typeface="Open Sans" pitchFamily="34" charset="-120"/>
              </a:rPr>
              <a:t>Memfasilitasi</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akses</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ke</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layanan</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kesehatan</a:t>
            </a:r>
            <a:r>
              <a:rPr lang="en-US" sz="1200" dirty="0">
                <a:solidFill>
                  <a:schemeClr val="accent1">
                    <a:lumMod val="50000"/>
                  </a:schemeClr>
                </a:solidFill>
                <a:latin typeface="Work Sans" pitchFamily="2" charset="0"/>
                <a:ea typeface="Open Sans" pitchFamily="34" charset="-122"/>
                <a:cs typeface="Open Sans" pitchFamily="34" charset="-120"/>
              </a:rPr>
              <a:t> dan </a:t>
            </a:r>
            <a:r>
              <a:rPr lang="en-US" sz="1200" dirty="0" err="1">
                <a:solidFill>
                  <a:schemeClr val="accent1">
                    <a:lumMod val="50000"/>
                  </a:schemeClr>
                </a:solidFill>
                <a:latin typeface="Work Sans" pitchFamily="2" charset="0"/>
                <a:ea typeface="Open Sans" pitchFamily="34" charset="-122"/>
                <a:cs typeface="Open Sans" pitchFamily="34" charset="-120"/>
              </a:rPr>
              <a:t>sumber</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daya</a:t>
            </a:r>
            <a:r>
              <a:rPr lang="en-US" sz="1200" dirty="0">
                <a:solidFill>
                  <a:schemeClr val="accent1">
                    <a:lumMod val="50000"/>
                  </a:schemeClr>
                </a:solidFill>
                <a:latin typeface="Work Sans" pitchFamily="2" charset="0"/>
                <a:ea typeface="Open Sans" pitchFamily="34" charset="-122"/>
                <a:cs typeface="Open Sans" pitchFamily="34" charset="-120"/>
              </a:rPr>
              <a:t> yang </a:t>
            </a:r>
            <a:r>
              <a:rPr lang="en-US" sz="1200" dirty="0" err="1">
                <a:solidFill>
                  <a:schemeClr val="accent1">
                    <a:lumMod val="50000"/>
                  </a:schemeClr>
                </a:solidFill>
                <a:latin typeface="Work Sans" pitchFamily="2" charset="0"/>
                <a:ea typeface="Open Sans" pitchFamily="34" charset="-122"/>
                <a:cs typeface="Open Sans" pitchFamily="34" charset="-120"/>
              </a:rPr>
              <a:t>dibutuhkan</a:t>
            </a:r>
            <a:r>
              <a:rPr lang="en-US" sz="1200" dirty="0">
                <a:solidFill>
                  <a:schemeClr val="accent1">
                    <a:lumMod val="50000"/>
                  </a:schemeClr>
                </a:solidFill>
                <a:latin typeface="Work Sans" pitchFamily="2" charset="0"/>
                <a:ea typeface="Open Sans" pitchFamily="34" charset="-122"/>
                <a:cs typeface="Open Sans" pitchFamily="34" charset="-120"/>
              </a:rPr>
              <a:t> oleh </a:t>
            </a:r>
            <a:r>
              <a:rPr lang="en-US" sz="1200" dirty="0" err="1">
                <a:solidFill>
                  <a:schemeClr val="accent1">
                    <a:lumMod val="50000"/>
                  </a:schemeClr>
                </a:solidFill>
                <a:latin typeface="Work Sans" pitchFamily="2" charset="0"/>
                <a:ea typeface="Open Sans" pitchFamily="34" charset="-122"/>
                <a:cs typeface="Open Sans" pitchFamily="34" charset="-120"/>
              </a:rPr>
              <a:t>pasien</a:t>
            </a:r>
            <a:r>
              <a:rPr lang="en-US" sz="1200" dirty="0">
                <a:solidFill>
                  <a:schemeClr val="accent1">
                    <a:lumMod val="50000"/>
                  </a:schemeClr>
                </a:solidFill>
                <a:latin typeface="Work Sans" pitchFamily="2" charset="0"/>
                <a:ea typeface="Open Sans" pitchFamily="34" charset="-122"/>
                <a:cs typeface="Open Sans" pitchFamily="34" charset="-120"/>
              </a:rPr>
              <a:t> dan </a:t>
            </a:r>
            <a:r>
              <a:rPr lang="en-US" sz="1200" dirty="0" err="1">
                <a:solidFill>
                  <a:schemeClr val="accent1">
                    <a:lumMod val="50000"/>
                  </a:schemeClr>
                </a:solidFill>
                <a:latin typeface="Work Sans" pitchFamily="2" charset="0"/>
                <a:ea typeface="Open Sans" pitchFamily="34" charset="-122"/>
                <a:cs typeface="Open Sans" pitchFamily="34" charset="-120"/>
              </a:rPr>
              <a:t>masyarakat</a:t>
            </a:r>
            <a:r>
              <a:rPr lang="en-US" sz="1200" dirty="0">
                <a:solidFill>
                  <a:schemeClr val="accent1">
                    <a:lumMod val="50000"/>
                  </a:schemeClr>
                </a:solidFill>
                <a:latin typeface="Work Sans" pitchFamily="2" charset="0"/>
                <a:ea typeface="Open Sans" pitchFamily="34" charset="-122"/>
                <a:cs typeface="Open Sans" pitchFamily="34" charset="-120"/>
              </a:rPr>
              <a:t>.</a:t>
            </a:r>
            <a:endParaRPr lang="en-US" sz="1200" dirty="0">
              <a:solidFill>
                <a:schemeClr val="accent1">
                  <a:lumMod val="50000"/>
                </a:schemeClr>
              </a:solidFill>
              <a:latin typeface="Work Sans" pitchFamily="2" charset="0"/>
            </a:endParaRPr>
          </a:p>
        </p:txBody>
      </p:sp>
      <p:sp>
        <p:nvSpPr>
          <p:cNvPr id="402" name="Google Shape;402;p44"/>
          <p:cNvSpPr txBox="1">
            <a:spLocks noGrp="1"/>
          </p:cNvSpPr>
          <p:nvPr>
            <p:ph type="title" idx="6"/>
          </p:nvPr>
        </p:nvSpPr>
        <p:spPr>
          <a:xfrm>
            <a:off x="6127975" y="3277109"/>
            <a:ext cx="2352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MODEL PERILAKU</a:t>
            </a:r>
            <a:endParaRPr dirty="0"/>
          </a:p>
        </p:txBody>
      </p:sp>
      <p:sp>
        <p:nvSpPr>
          <p:cNvPr id="403" name="Google Shape;403;p44"/>
          <p:cNvSpPr txBox="1">
            <a:spLocks noGrp="1"/>
          </p:cNvSpPr>
          <p:nvPr>
            <p:ph type="subTitle" idx="7"/>
          </p:nvPr>
        </p:nvSpPr>
        <p:spPr>
          <a:xfrm>
            <a:off x="6135653" y="4028275"/>
            <a:ext cx="2739634" cy="525900"/>
          </a:xfrm>
          <a:prstGeom prst="rect">
            <a:avLst/>
          </a:prstGeom>
        </p:spPr>
        <p:txBody>
          <a:bodyPr spcFirstLastPara="1" wrap="square" lIns="91425" tIns="91425" rIns="91425" bIns="91425" anchor="ctr" anchorCtr="0">
            <a:noAutofit/>
          </a:bodyPr>
          <a:lstStyle/>
          <a:p>
            <a:pPr marL="0" indent="0">
              <a:lnSpc>
                <a:spcPts val="2150"/>
              </a:lnSpc>
              <a:buNone/>
            </a:pPr>
            <a:r>
              <a:rPr lang="en-US" sz="1200" dirty="0" err="1">
                <a:solidFill>
                  <a:schemeClr val="accent1">
                    <a:lumMod val="50000"/>
                  </a:schemeClr>
                </a:solidFill>
                <a:latin typeface="Work Sans" pitchFamily="2" charset="0"/>
                <a:ea typeface="Open Sans" pitchFamily="34" charset="-122"/>
                <a:cs typeface="Open Sans" pitchFamily="34" charset="-120"/>
              </a:rPr>
              <a:t>Menunjukkan</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perilaku</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sehat</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dalam</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kehidupan</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sehari-hari</a:t>
            </a:r>
            <a:r>
              <a:rPr lang="en-US" sz="1200" dirty="0">
                <a:solidFill>
                  <a:schemeClr val="accent1">
                    <a:lumMod val="50000"/>
                  </a:schemeClr>
                </a:solidFill>
                <a:latin typeface="Work Sans" pitchFamily="2" charset="0"/>
                <a:ea typeface="Open Sans" pitchFamily="34" charset="-122"/>
                <a:cs typeface="Open Sans" pitchFamily="34" charset="-120"/>
              </a:rPr>
              <a:t> dan </a:t>
            </a:r>
            <a:r>
              <a:rPr lang="en-US" sz="1200" dirty="0" err="1">
                <a:solidFill>
                  <a:schemeClr val="accent1">
                    <a:lumMod val="50000"/>
                  </a:schemeClr>
                </a:solidFill>
                <a:latin typeface="Work Sans" pitchFamily="2" charset="0"/>
                <a:ea typeface="Open Sans" pitchFamily="34" charset="-122"/>
                <a:cs typeface="Open Sans" pitchFamily="34" charset="-120"/>
              </a:rPr>
              <a:t>menjadi</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contoh</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bagi</a:t>
            </a:r>
            <a:r>
              <a:rPr lang="en-US" sz="1200" dirty="0">
                <a:solidFill>
                  <a:schemeClr val="accent1">
                    <a:lumMod val="50000"/>
                  </a:schemeClr>
                </a:solidFill>
                <a:latin typeface="Work Sans" pitchFamily="2" charset="0"/>
                <a:ea typeface="Open Sans" pitchFamily="34" charset="-122"/>
                <a:cs typeface="Open Sans" pitchFamily="34" charset="-120"/>
              </a:rPr>
              <a:t> </a:t>
            </a:r>
            <a:r>
              <a:rPr lang="en-US" sz="1200" dirty="0" err="1">
                <a:solidFill>
                  <a:schemeClr val="accent1">
                    <a:lumMod val="50000"/>
                  </a:schemeClr>
                </a:solidFill>
                <a:latin typeface="Work Sans" pitchFamily="2" charset="0"/>
                <a:ea typeface="Open Sans" pitchFamily="34" charset="-122"/>
                <a:cs typeface="Open Sans" pitchFamily="34" charset="-120"/>
              </a:rPr>
              <a:t>pasien</a:t>
            </a:r>
            <a:r>
              <a:rPr lang="en-US" sz="1200" dirty="0">
                <a:solidFill>
                  <a:schemeClr val="accent1">
                    <a:lumMod val="50000"/>
                  </a:schemeClr>
                </a:solidFill>
                <a:latin typeface="Work Sans" pitchFamily="2" charset="0"/>
                <a:ea typeface="Open Sans" pitchFamily="34" charset="-122"/>
                <a:cs typeface="Open Sans" pitchFamily="34" charset="-120"/>
              </a:rPr>
              <a:t> dan </a:t>
            </a:r>
            <a:r>
              <a:rPr lang="en-US" sz="1200" dirty="0" err="1">
                <a:solidFill>
                  <a:schemeClr val="accent1">
                    <a:lumMod val="50000"/>
                  </a:schemeClr>
                </a:solidFill>
                <a:latin typeface="Work Sans" pitchFamily="2" charset="0"/>
                <a:ea typeface="Open Sans" pitchFamily="34" charset="-122"/>
                <a:cs typeface="Open Sans" pitchFamily="34" charset="-120"/>
              </a:rPr>
              <a:t>masyarakat</a:t>
            </a:r>
            <a:r>
              <a:rPr lang="en-US" sz="1200" dirty="0">
                <a:solidFill>
                  <a:schemeClr val="accent1">
                    <a:lumMod val="50000"/>
                  </a:schemeClr>
                </a:solidFill>
                <a:latin typeface="Work Sans" pitchFamily="2" charset="0"/>
                <a:ea typeface="Open Sans" pitchFamily="34" charset="-122"/>
                <a:cs typeface="Open Sans" pitchFamily="34" charset="-120"/>
              </a:rPr>
              <a:t>.</a:t>
            </a:r>
            <a:endParaRPr lang="en-US" sz="1200" dirty="0">
              <a:solidFill>
                <a:schemeClr val="accent1">
                  <a:lumMod val="50000"/>
                </a:schemeClr>
              </a:solidFill>
              <a:latin typeface="Work Sans" pitchFamily="2" charset="0"/>
            </a:endParaRPr>
          </a:p>
        </p:txBody>
      </p:sp>
      <p:grpSp>
        <p:nvGrpSpPr>
          <p:cNvPr id="404" name="Google Shape;404;p44"/>
          <p:cNvGrpSpPr/>
          <p:nvPr/>
        </p:nvGrpSpPr>
        <p:grpSpPr>
          <a:xfrm>
            <a:off x="4070700" y="2580334"/>
            <a:ext cx="1002600" cy="807000"/>
            <a:chOff x="9488173" y="3326084"/>
            <a:chExt cx="1002600" cy="807000"/>
          </a:xfrm>
        </p:grpSpPr>
        <p:sp>
          <p:nvSpPr>
            <p:cNvPr id="405" name="Google Shape;405;p44"/>
            <p:cNvSpPr/>
            <p:nvPr/>
          </p:nvSpPr>
          <p:spPr>
            <a:xfrm rot="-1240717">
              <a:off x="9554500" y="3462466"/>
              <a:ext cx="869945" cy="53423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44"/>
            <p:cNvGrpSpPr/>
            <p:nvPr/>
          </p:nvGrpSpPr>
          <p:grpSpPr>
            <a:xfrm rot="-1258794">
              <a:off x="9624553" y="3518442"/>
              <a:ext cx="729665" cy="422686"/>
              <a:chOff x="2502775" y="2414600"/>
              <a:chExt cx="2761625" cy="1599775"/>
            </a:xfrm>
          </p:grpSpPr>
          <p:grpSp>
            <p:nvGrpSpPr>
              <p:cNvPr id="407" name="Google Shape;407;p44"/>
              <p:cNvGrpSpPr/>
              <p:nvPr/>
            </p:nvGrpSpPr>
            <p:grpSpPr>
              <a:xfrm>
                <a:off x="2502775" y="2414600"/>
                <a:ext cx="2761625" cy="1591450"/>
                <a:chOff x="2511975" y="3452275"/>
                <a:chExt cx="2761625" cy="1591450"/>
              </a:xfrm>
            </p:grpSpPr>
            <p:sp>
              <p:nvSpPr>
                <p:cNvPr id="408" name="Google Shape;408;p44"/>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4"/>
                <p:cNvSpPr/>
                <p:nvPr/>
              </p:nvSpPr>
              <p:spPr>
                <a:xfrm>
                  <a:off x="3090850" y="3452275"/>
                  <a:ext cx="1603875" cy="1591450"/>
                </a:xfrm>
                <a:custGeom>
                  <a:avLst/>
                  <a:gdLst/>
                  <a:ahLst/>
                  <a:cxnLst/>
                  <a:rect l="l" t="t" r="r" b="b"/>
                  <a:pathLst>
                    <a:path w="64155" h="63658" fill="none" extrusionOk="0">
                      <a:moveTo>
                        <a:pt x="64155" y="31829"/>
                      </a:moveTo>
                      <a:cubicBezTo>
                        <a:pt x="64155" y="49394"/>
                        <a:pt x="49792" y="63657"/>
                        <a:pt x="32088" y="63657"/>
                      </a:cubicBezTo>
                      <a:cubicBezTo>
                        <a:pt x="14363" y="63657"/>
                        <a:pt x="1" y="49394"/>
                        <a:pt x="1" y="31829"/>
                      </a:cubicBezTo>
                      <a:cubicBezTo>
                        <a:pt x="1" y="14244"/>
                        <a:pt x="14363" y="1"/>
                        <a:pt x="32088" y="1"/>
                      </a:cubicBezTo>
                      <a:cubicBezTo>
                        <a:pt x="49792" y="1"/>
                        <a:pt x="64155" y="14244"/>
                        <a:pt x="6415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4"/>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4"/>
                <p:cNvSpPr/>
                <p:nvPr/>
              </p:nvSpPr>
              <p:spPr>
                <a:xfrm>
                  <a:off x="2511975" y="3785975"/>
                  <a:ext cx="2761625" cy="923550"/>
                </a:xfrm>
                <a:custGeom>
                  <a:avLst/>
                  <a:gdLst/>
                  <a:ahLst/>
                  <a:cxnLst/>
                  <a:rect l="l" t="t" r="r" b="b"/>
                  <a:pathLst>
                    <a:path w="110465" h="36942" fill="none" extrusionOk="0">
                      <a:moveTo>
                        <a:pt x="110465" y="18481"/>
                      </a:moveTo>
                      <a:cubicBezTo>
                        <a:pt x="110465" y="28666"/>
                        <a:pt x="85738" y="36942"/>
                        <a:pt x="55243" y="36942"/>
                      </a:cubicBezTo>
                      <a:cubicBezTo>
                        <a:pt x="24727" y="36942"/>
                        <a:pt x="1" y="28666"/>
                        <a:pt x="1" y="18481"/>
                      </a:cubicBezTo>
                      <a:cubicBezTo>
                        <a:pt x="1" y="8276"/>
                        <a:pt x="24727" y="1"/>
                        <a:pt x="55243" y="1"/>
                      </a:cubicBezTo>
                      <a:cubicBezTo>
                        <a:pt x="85738" y="1"/>
                        <a:pt x="110465" y="8276"/>
                        <a:pt x="110465" y="18481"/>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4"/>
                <p:cNvSpPr/>
                <p:nvPr/>
              </p:nvSpPr>
              <p:spPr>
                <a:xfrm>
                  <a:off x="2511975" y="4248000"/>
                  <a:ext cx="2761625" cy="25"/>
                </a:xfrm>
                <a:custGeom>
                  <a:avLst/>
                  <a:gdLst/>
                  <a:ahLst/>
                  <a:cxnLst/>
                  <a:rect l="l" t="t" r="r" b="b"/>
                  <a:pathLst>
                    <a:path w="110465" h="1" fill="none" extrusionOk="0">
                      <a:moveTo>
                        <a:pt x="55243" y="0"/>
                      </a:moveTo>
                      <a:lnTo>
                        <a:pt x="110465" y="0"/>
                      </a:lnTo>
                      <a:lnTo>
                        <a:pt x="55243" y="0"/>
                      </a:lnTo>
                      <a:lnTo>
                        <a:pt x="1" y="0"/>
                      </a:ln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3" name="Google Shape;413;p44"/>
              <p:cNvCxnSpPr/>
              <p:nvPr/>
            </p:nvCxnSpPr>
            <p:spPr>
              <a:xfrm>
                <a:off x="3876150" y="2434575"/>
                <a:ext cx="0" cy="1579800"/>
              </a:xfrm>
              <a:prstGeom prst="straightConnector1">
                <a:avLst/>
              </a:prstGeom>
              <a:noFill/>
              <a:ln w="9525" cap="flat" cmpd="sng">
                <a:solidFill>
                  <a:schemeClr val="accent3"/>
                </a:solidFill>
                <a:prstDash val="solid"/>
                <a:round/>
                <a:headEnd type="none" w="med" len="med"/>
                <a:tailEnd type="none" w="med" len="med"/>
              </a:ln>
            </p:spPr>
          </p:cxn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20" name="Google Shape;1020;p67"/>
          <p:cNvSpPr txBox="1">
            <a:spLocks noGrp="1"/>
          </p:cNvSpPr>
          <p:nvPr>
            <p:ph type="title" idx="9"/>
          </p:nvPr>
        </p:nvSpPr>
        <p:spPr>
          <a:xfrm>
            <a:off x="720000" y="21899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PRINSIP DASAR PKRS</a:t>
            </a:r>
            <a:endParaRPr dirty="0"/>
          </a:p>
        </p:txBody>
      </p:sp>
      <p:sp>
        <p:nvSpPr>
          <p:cNvPr id="1022" name="Google Shape;1022;p67"/>
          <p:cNvSpPr txBox="1">
            <a:spLocks noGrp="1"/>
          </p:cNvSpPr>
          <p:nvPr>
            <p:ph type="subTitle" idx="2"/>
          </p:nvPr>
        </p:nvSpPr>
        <p:spPr>
          <a:xfrm>
            <a:off x="1014316" y="2338650"/>
            <a:ext cx="7533783" cy="466200"/>
          </a:xfrm>
          <a:prstGeom prst="rect">
            <a:avLst/>
          </a:prstGeom>
        </p:spPr>
        <p:txBody>
          <a:bodyPr spcFirstLastPara="1" wrap="square" lIns="91425" tIns="91425" rIns="91425" bIns="91425" anchor="ctr" anchorCtr="0">
            <a:noAutofit/>
          </a:bodyPr>
          <a:lstStyle/>
          <a:p>
            <a:pPr marL="342900" lvl="0" indent="-342900" algn="just" rtl="0">
              <a:spcBef>
                <a:spcPts val="0"/>
              </a:spcBef>
              <a:spcAft>
                <a:spcPts val="0"/>
              </a:spcAft>
              <a:buAutoNum type="arabicPeriod"/>
            </a:pPr>
            <a:r>
              <a:rPr lang="en-ID" dirty="0" err="1"/>
              <a:t>Promosi</a:t>
            </a:r>
            <a:r>
              <a:rPr lang="en-ID" dirty="0"/>
              <a:t> </a:t>
            </a:r>
            <a:r>
              <a:rPr lang="en-ID" dirty="0" err="1"/>
              <a:t>kesehatan</a:t>
            </a:r>
            <a:r>
              <a:rPr lang="en-ID" dirty="0"/>
              <a:t> di </a:t>
            </a:r>
            <a:r>
              <a:rPr lang="en-ID" dirty="0" err="1"/>
              <a:t>rumah</a:t>
            </a:r>
            <a:r>
              <a:rPr lang="en-ID" dirty="0"/>
              <a:t> </a:t>
            </a:r>
            <a:r>
              <a:rPr lang="en-ID" dirty="0" err="1"/>
              <a:t>sakit</a:t>
            </a:r>
            <a:r>
              <a:rPr lang="en-ID" dirty="0"/>
              <a:t> </a:t>
            </a:r>
            <a:r>
              <a:rPr lang="en-ID" dirty="0" err="1"/>
              <a:t>dikhususkan</a:t>
            </a:r>
            <a:r>
              <a:rPr lang="en-ID" dirty="0"/>
              <a:t> </a:t>
            </a:r>
            <a:r>
              <a:rPr lang="en-ID" dirty="0" err="1"/>
              <a:t>untuk</a:t>
            </a:r>
            <a:r>
              <a:rPr lang="en-ID" dirty="0"/>
              <a:t> </a:t>
            </a:r>
            <a:r>
              <a:rPr lang="en-ID" dirty="0" err="1"/>
              <a:t>individu</a:t>
            </a:r>
            <a:r>
              <a:rPr lang="en-ID" dirty="0"/>
              <a:t> yang </a:t>
            </a:r>
            <a:r>
              <a:rPr lang="en-ID" dirty="0" err="1"/>
              <a:t>sedang</a:t>
            </a:r>
            <a:r>
              <a:rPr lang="en-ID" dirty="0"/>
              <a:t> </a:t>
            </a:r>
            <a:r>
              <a:rPr lang="en-ID" dirty="0" err="1"/>
              <a:t>menjalani</a:t>
            </a:r>
            <a:r>
              <a:rPr lang="en-ID" dirty="0"/>
              <a:t> </a:t>
            </a:r>
            <a:r>
              <a:rPr lang="en-ID" dirty="0" err="1"/>
              <a:t>perawatan</a:t>
            </a:r>
            <a:r>
              <a:rPr lang="en-ID" dirty="0"/>
              <a:t> di </a:t>
            </a:r>
            <a:r>
              <a:rPr lang="en-ID" dirty="0" err="1"/>
              <a:t>rumah</a:t>
            </a:r>
            <a:r>
              <a:rPr lang="en-ID" dirty="0"/>
              <a:t> </a:t>
            </a:r>
            <a:r>
              <a:rPr lang="en-ID" dirty="0" err="1"/>
              <a:t>sakit</a:t>
            </a:r>
            <a:r>
              <a:rPr lang="en-ID" dirty="0"/>
              <a:t> dan </a:t>
            </a:r>
            <a:r>
              <a:rPr lang="en-ID" dirty="0" err="1"/>
              <a:t>pengunjung</a:t>
            </a:r>
            <a:r>
              <a:rPr lang="en-ID" dirty="0"/>
              <a:t> </a:t>
            </a:r>
            <a:r>
              <a:rPr lang="en-ID" dirty="0" err="1"/>
              <a:t>rumah</a:t>
            </a:r>
            <a:r>
              <a:rPr lang="en-ID" dirty="0"/>
              <a:t> </a:t>
            </a:r>
            <a:r>
              <a:rPr lang="en-ID" dirty="0" err="1"/>
              <a:t>sakit</a:t>
            </a:r>
            <a:r>
              <a:rPr lang="en-ID" dirty="0"/>
              <a:t> </a:t>
            </a:r>
            <a:r>
              <a:rPr lang="en-ID" dirty="0" err="1"/>
              <a:t>baik</a:t>
            </a:r>
            <a:r>
              <a:rPr lang="en-ID" dirty="0"/>
              <a:t> yang </a:t>
            </a:r>
            <a:r>
              <a:rPr lang="en-ID" dirty="0" err="1"/>
              <a:t>menjalani</a:t>
            </a:r>
            <a:r>
              <a:rPr lang="en-ID" dirty="0"/>
              <a:t> </a:t>
            </a:r>
            <a:r>
              <a:rPr lang="en-ID" dirty="0" err="1"/>
              <a:t>rawat</a:t>
            </a:r>
            <a:r>
              <a:rPr lang="en-ID" dirty="0"/>
              <a:t> </a:t>
            </a:r>
            <a:r>
              <a:rPr lang="en-ID" dirty="0" err="1"/>
              <a:t>jalan</a:t>
            </a:r>
            <a:r>
              <a:rPr lang="en-ID" dirty="0"/>
              <a:t> </a:t>
            </a:r>
            <a:r>
              <a:rPr lang="en-ID" dirty="0" err="1"/>
              <a:t>maupun</a:t>
            </a:r>
            <a:r>
              <a:rPr lang="en-ID" dirty="0"/>
              <a:t> </a:t>
            </a:r>
            <a:r>
              <a:rPr lang="en-ID" dirty="0" err="1"/>
              <a:t>keluarga</a:t>
            </a:r>
            <a:r>
              <a:rPr lang="en-ID" dirty="0"/>
              <a:t> </a:t>
            </a:r>
            <a:r>
              <a:rPr lang="en-ID" dirty="0" err="1"/>
              <a:t>pasien</a:t>
            </a:r>
            <a:r>
              <a:rPr lang="en-ID" dirty="0"/>
              <a:t> </a:t>
            </a:r>
            <a:r>
              <a:rPr lang="en-ID" dirty="0" err="1"/>
              <a:t>karena</a:t>
            </a:r>
            <a:r>
              <a:rPr lang="en-ID" dirty="0"/>
              <a:t> </a:t>
            </a:r>
            <a:r>
              <a:rPr lang="en-ID" dirty="0" err="1"/>
              <a:t>keluarga</a:t>
            </a:r>
            <a:r>
              <a:rPr lang="en-ID" dirty="0"/>
              <a:t> </a:t>
            </a:r>
            <a:r>
              <a:rPr lang="en-ID" dirty="0" err="1"/>
              <a:t>pasien</a:t>
            </a:r>
            <a:r>
              <a:rPr lang="en-ID" dirty="0"/>
              <a:t> </a:t>
            </a:r>
            <a:r>
              <a:rPr lang="en-ID" dirty="0" err="1"/>
              <a:t>diharapkan</a:t>
            </a:r>
            <a:r>
              <a:rPr lang="en-ID" dirty="0"/>
              <a:t> </a:t>
            </a:r>
            <a:r>
              <a:rPr lang="en-ID" dirty="0" err="1"/>
              <a:t>membantu</a:t>
            </a:r>
            <a:r>
              <a:rPr lang="en-ID" dirty="0"/>
              <a:t> </a:t>
            </a:r>
            <a:r>
              <a:rPr lang="en-ID" dirty="0" err="1"/>
              <a:t>menunjang</a:t>
            </a:r>
            <a:r>
              <a:rPr lang="en-ID" dirty="0"/>
              <a:t> proses </a:t>
            </a:r>
            <a:r>
              <a:rPr lang="en-ID" dirty="0" err="1"/>
              <a:t>penyembuhan</a:t>
            </a:r>
            <a:endParaRPr lang="en-ID" dirty="0"/>
          </a:p>
          <a:p>
            <a:pPr marL="342900" lvl="0" indent="-342900" algn="just" rtl="0">
              <a:spcBef>
                <a:spcPts val="0"/>
              </a:spcBef>
              <a:spcAft>
                <a:spcPts val="0"/>
              </a:spcAft>
              <a:buAutoNum type="arabicPeriod"/>
            </a:pPr>
            <a:r>
              <a:rPr lang="en-ID" dirty="0" err="1"/>
              <a:t>Promosi</a:t>
            </a:r>
            <a:r>
              <a:rPr lang="en-ID" dirty="0"/>
              <a:t> </a:t>
            </a:r>
            <a:r>
              <a:rPr lang="en-ID" dirty="0" err="1"/>
              <a:t>kesehatan</a:t>
            </a:r>
            <a:r>
              <a:rPr lang="en-ID" dirty="0"/>
              <a:t> di </a:t>
            </a:r>
            <a:r>
              <a:rPr lang="en-ID" dirty="0" err="1"/>
              <a:t>rumah</a:t>
            </a:r>
            <a:r>
              <a:rPr lang="en-ID" dirty="0"/>
              <a:t> </a:t>
            </a:r>
            <a:r>
              <a:rPr lang="en-ID" dirty="0" err="1"/>
              <a:t>sakit</a:t>
            </a:r>
            <a:r>
              <a:rPr lang="en-ID" dirty="0"/>
              <a:t> pada </a:t>
            </a:r>
            <a:r>
              <a:rPr lang="en-ID" dirty="0" err="1"/>
              <a:t>prinsipnya</a:t>
            </a:r>
            <a:r>
              <a:rPr lang="en-ID" dirty="0"/>
              <a:t> </a:t>
            </a:r>
            <a:r>
              <a:rPr lang="en-ID" dirty="0" err="1"/>
              <a:t>adalah</a:t>
            </a:r>
            <a:r>
              <a:rPr lang="en-ID" dirty="0"/>
              <a:t> </a:t>
            </a:r>
            <a:r>
              <a:rPr lang="en-ID" dirty="0" err="1"/>
              <a:t>pengembangan</a:t>
            </a:r>
            <a:r>
              <a:rPr lang="en-ID" dirty="0"/>
              <a:t> </a:t>
            </a:r>
            <a:r>
              <a:rPr lang="en-ID" dirty="0" err="1"/>
              <a:t>pemahaman</a:t>
            </a:r>
            <a:r>
              <a:rPr lang="en-ID" dirty="0"/>
              <a:t> </a:t>
            </a:r>
            <a:r>
              <a:rPr lang="en-ID" dirty="0" err="1"/>
              <a:t>pasien</a:t>
            </a:r>
            <a:r>
              <a:rPr lang="en-ID" dirty="0"/>
              <a:t> dan </a:t>
            </a:r>
            <a:r>
              <a:rPr lang="en-ID" dirty="0" err="1"/>
              <a:t>keluarganya</a:t>
            </a:r>
            <a:r>
              <a:rPr lang="en-ID" dirty="0"/>
              <a:t> </a:t>
            </a:r>
            <a:r>
              <a:rPr lang="en-ID" dirty="0" err="1"/>
              <a:t>terhadap</a:t>
            </a:r>
            <a:r>
              <a:rPr lang="en-ID" dirty="0"/>
              <a:t> </a:t>
            </a:r>
            <a:r>
              <a:rPr lang="en-ID" dirty="0" err="1"/>
              <a:t>masalah</a:t>
            </a:r>
            <a:r>
              <a:rPr lang="en-ID" dirty="0"/>
              <a:t> </a:t>
            </a:r>
            <a:r>
              <a:rPr lang="en-ID" dirty="0" err="1"/>
              <a:t>kesehatan</a:t>
            </a:r>
            <a:r>
              <a:rPr lang="en-ID" dirty="0"/>
              <a:t> yang </a:t>
            </a:r>
            <a:r>
              <a:rPr lang="en-ID" dirty="0" err="1"/>
              <a:t>dialaminya</a:t>
            </a:r>
            <a:endParaRPr lang="en-ID" dirty="0"/>
          </a:p>
          <a:p>
            <a:pPr marL="342900" lvl="0" indent="-342900" algn="just" rtl="0">
              <a:spcBef>
                <a:spcPts val="0"/>
              </a:spcBef>
              <a:spcAft>
                <a:spcPts val="0"/>
              </a:spcAft>
              <a:buAutoNum type="arabicPeriod"/>
            </a:pPr>
            <a:r>
              <a:rPr lang="en-ID" dirty="0" err="1"/>
              <a:t>Promosi</a:t>
            </a:r>
            <a:r>
              <a:rPr lang="en-ID" dirty="0"/>
              <a:t> </a:t>
            </a:r>
            <a:r>
              <a:rPr lang="en-ID" dirty="0" err="1"/>
              <a:t>kesehatan</a:t>
            </a:r>
            <a:r>
              <a:rPr lang="en-ID" dirty="0"/>
              <a:t> di </a:t>
            </a:r>
            <a:r>
              <a:rPr lang="en-ID" dirty="0" err="1"/>
              <a:t>rumah</a:t>
            </a:r>
            <a:r>
              <a:rPr lang="en-ID" dirty="0"/>
              <a:t> </a:t>
            </a:r>
            <a:r>
              <a:rPr lang="en-ID" dirty="0" err="1"/>
              <a:t>sakit</a:t>
            </a:r>
            <a:r>
              <a:rPr lang="en-ID" dirty="0"/>
              <a:t> juga </a:t>
            </a:r>
            <a:r>
              <a:rPr lang="en-ID" dirty="0" err="1"/>
              <a:t>mempunyai</a:t>
            </a:r>
            <a:r>
              <a:rPr lang="en-ID" dirty="0"/>
              <a:t> </a:t>
            </a:r>
            <a:r>
              <a:rPr lang="en-ID" dirty="0" err="1"/>
              <a:t>prinsip</a:t>
            </a:r>
            <a:r>
              <a:rPr lang="en-ID" dirty="0"/>
              <a:t> </a:t>
            </a:r>
            <a:r>
              <a:rPr lang="en-ID" dirty="0" err="1"/>
              <a:t>pemberdayaan</a:t>
            </a:r>
            <a:r>
              <a:rPr lang="en-ID" dirty="0"/>
              <a:t> </a:t>
            </a:r>
            <a:r>
              <a:rPr lang="en-ID" dirty="0" err="1"/>
              <a:t>pasien</a:t>
            </a:r>
            <a:r>
              <a:rPr lang="en-ID" dirty="0"/>
              <a:t> dan </a:t>
            </a:r>
            <a:r>
              <a:rPr lang="en-ID" dirty="0" err="1"/>
              <a:t>keluarganya</a:t>
            </a:r>
            <a:r>
              <a:rPr lang="en-ID" dirty="0"/>
              <a:t> </a:t>
            </a:r>
            <a:r>
              <a:rPr lang="en-ID" dirty="0" err="1"/>
              <a:t>dalam</a:t>
            </a:r>
            <a:r>
              <a:rPr lang="en-ID" dirty="0"/>
              <a:t> </a:t>
            </a:r>
            <a:r>
              <a:rPr lang="en-ID" dirty="0" err="1"/>
              <a:t>kesehatan</a:t>
            </a:r>
            <a:r>
              <a:rPr lang="en-ID" dirty="0"/>
              <a:t>, yang </a:t>
            </a:r>
            <a:r>
              <a:rPr lang="en-ID" dirty="0" err="1"/>
              <a:t>apabila</a:t>
            </a:r>
            <a:r>
              <a:rPr lang="en-ID" dirty="0"/>
              <a:t> </a:t>
            </a:r>
            <a:r>
              <a:rPr lang="en-ID" dirty="0" err="1"/>
              <a:t>pasien</a:t>
            </a:r>
            <a:r>
              <a:rPr lang="en-ID" dirty="0"/>
              <a:t> </a:t>
            </a:r>
            <a:r>
              <a:rPr lang="en-ID" dirty="0" err="1"/>
              <a:t>sembuh</a:t>
            </a:r>
            <a:r>
              <a:rPr lang="en-ID" dirty="0"/>
              <a:t> </a:t>
            </a:r>
            <a:r>
              <a:rPr lang="en-ID" dirty="0" err="1"/>
              <a:t>mampu</a:t>
            </a:r>
            <a:r>
              <a:rPr lang="en-ID" dirty="0"/>
              <a:t> </a:t>
            </a:r>
            <a:r>
              <a:rPr lang="en-ID" dirty="0" err="1"/>
              <a:t>melakukan</a:t>
            </a:r>
            <a:r>
              <a:rPr lang="en-ID" dirty="0"/>
              <a:t> </a:t>
            </a:r>
            <a:r>
              <a:rPr lang="en-ID" dirty="0" err="1"/>
              <a:t>upaya</a:t>
            </a:r>
            <a:r>
              <a:rPr lang="en-ID" dirty="0"/>
              <a:t> </a:t>
            </a:r>
            <a:r>
              <a:rPr lang="en-ID" dirty="0" err="1"/>
              <a:t>preventif</a:t>
            </a:r>
            <a:r>
              <a:rPr lang="en-ID" dirty="0"/>
              <a:t> dan </a:t>
            </a:r>
            <a:r>
              <a:rPr lang="en-ID" dirty="0" err="1"/>
              <a:t>promotif</a:t>
            </a:r>
            <a:r>
              <a:rPr lang="en-ID" dirty="0"/>
              <a:t> </a:t>
            </a:r>
            <a:r>
              <a:rPr lang="en-ID" dirty="0" err="1"/>
              <a:t>kesehatan</a:t>
            </a:r>
            <a:r>
              <a:rPr lang="en-ID" dirty="0"/>
              <a:t> , </a:t>
            </a:r>
            <a:r>
              <a:rPr lang="en-ID" dirty="0" err="1"/>
              <a:t>utamanya</a:t>
            </a:r>
            <a:r>
              <a:rPr lang="en-ID" dirty="0"/>
              <a:t> </a:t>
            </a:r>
            <a:r>
              <a:rPr lang="en-ID" dirty="0" err="1"/>
              <a:t>terkait</a:t>
            </a:r>
            <a:r>
              <a:rPr lang="en-ID" dirty="0"/>
              <a:t> </a:t>
            </a:r>
            <a:r>
              <a:rPr lang="en-ID" dirty="0" err="1"/>
              <a:t>dengan</a:t>
            </a:r>
            <a:r>
              <a:rPr lang="en-ID" dirty="0"/>
              <a:t> </a:t>
            </a:r>
            <a:r>
              <a:rPr lang="en-ID" dirty="0" err="1"/>
              <a:t>penyakit</a:t>
            </a:r>
            <a:r>
              <a:rPr lang="en-ID" dirty="0"/>
              <a:t> yang </a:t>
            </a:r>
            <a:r>
              <a:rPr lang="en-ID" dirty="0" err="1"/>
              <a:t>telah</a:t>
            </a:r>
            <a:r>
              <a:rPr lang="en-ID" dirty="0"/>
              <a:t> </a:t>
            </a:r>
            <a:r>
              <a:rPr lang="en-ID" dirty="0" err="1"/>
              <a:t>dialami</a:t>
            </a:r>
            <a:endParaRPr lang="en-ID" dirty="0"/>
          </a:p>
          <a:p>
            <a:pPr marL="342900" lvl="0" indent="-342900" algn="just" rtl="0">
              <a:spcBef>
                <a:spcPts val="0"/>
              </a:spcBef>
              <a:spcAft>
                <a:spcPts val="0"/>
              </a:spcAft>
              <a:buAutoNum type="arabicPeriod"/>
            </a:pPr>
            <a:r>
              <a:rPr lang="en-ID" dirty="0" err="1"/>
              <a:t>Promosi</a:t>
            </a:r>
            <a:r>
              <a:rPr lang="en-ID" dirty="0"/>
              <a:t> </a:t>
            </a:r>
            <a:r>
              <a:rPr lang="en-ID" dirty="0" err="1"/>
              <a:t>kesehatan</a:t>
            </a:r>
            <a:r>
              <a:rPr lang="en-ID" dirty="0"/>
              <a:t> di </a:t>
            </a:r>
            <a:r>
              <a:rPr lang="en-ID" dirty="0" err="1"/>
              <a:t>rumah</a:t>
            </a:r>
            <a:r>
              <a:rPr lang="en-ID" dirty="0"/>
              <a:t> </a:t>
            </a:r>
            <a:r>
              <a:rPr lang="en-ID" dirty="0" err="1"/>
              <a:t>sakit</a:t>
            </a:r>
            <a:r>
              <a:rPr lang="en-ID" dirty="0"/>
              <a:t> pada </a:t>
            </a:r>
            <a:r>
              <a:rPr lang="en-ID" dirty="0" err="1"/>
              <a:t>prinsipnya</a:t>
            </a:r>
            <a:r>
              <a:rPr lang="en-ID" dirty="0"/>
              <a:t> </a:t>
            </a:r>
            <a:r>
              <a:rPr lang="en-ID" dirty="0" err="1"/>
              <a:t>adalah</a:t>
            </a:r>
            <a:r>
              <a:rPr lang="en-ID" dirty="0"/>
              <a:t> </a:t>
            </a:r>
            <a:r>
              <a:rPr lang="en-ID" dirty="0" err="1"/>
              <a:t>penerapan</a:t>
            </a:r>
            <a:r>
              <a:rPr lang="en-ID" dirty="0"/>
              <a:t> proses </a:t>
            </a:r>
            <a:r>
              <a:rPr lang="en-ID" dirty="0" err="1"/>
              <a:t>belajar</a:t>
            </a:r>
            <a:r>
              <a:rPr lang="en-ID" dirty="0"/>
              <a:t> </a:t>
            </a:r>
            <a:r>
              <a:rPr lang="en-ID" dirty="0" err="1"/>
              <a:t>kesehatan</a:t>
            </a:r>
            <a:r>
              <a:rPr lang="en-ID" dirty="0"/>
              <a:t> di </a:t>
            </a:r>
            <a:r>
              <a:rPr lang="en-ID" dirty="0" err="1"/>
              <a:t>rumah</a:t>
            </a:r>
            <a:r>
              <a:rPr lang="en-ID" dirty="0"/>
              <a:t> </a:t>
            </a:r>
            <a:r>
              <a:rPr lang="en-ID" dirty="0" err="1"/>
              <a:t>sakit</a:t>
            </a:r>
            <a:r>
              <a:rPr lang="en-ID" dirty="0"/>
              <a:t> </a:t>
            </a:r>
            <a:r>
              <a:rPr lang="en-ID" dirty="0" err="1"/>
              <a:t>artinya</a:t>
            </a:r>
            <a:r>
              <a:rPr lang="en-ID" dirty="0"/>
              <a:t> </a:t>
            </a:r>
            <a:r>
              <a:rPr lang="en-ID" dirty="0" err="1"/>
              <a:t>semua</a:t>
            </a:r>
            <a:r>
              <a:rPr lang="en-ID" dirty="0"/>
              <a:t> </a:t>
            </a:r>
            <a:r>
              <a:rPr lang="en-ID" dirty="0" err="1"/>
              <a:t>pengunjung</a:t>
            </a:r>
            <a:r>
              <a:rPr lang="en-ID" dirty="0"/>
              <a:t> </a:t>
            </a:r>
            <a:r>
              <a:rPr lang="en-ID" dirty="0" err="1"/>
              <a:t>rumah</a:t>
            </a:r>
            <a:r>
              <a:rPr lang="en-ID" dirty="0"/>
              <a:t> </a:t>
            </a:r>
            <a:r>
              <a:rPr lang="en-ID" dirty="0" err="1"/>
              <a:t>sakit</a:t>
            </a:r>
            <a:r>
              <a:rPr lang="en-ID" dirty="0"/>
              <a:t> </a:t>
            </a:r>
            <a:r>
              <a:rPr lang="en-ID" dirty="0" err="1"/>
              <a:t>baik</a:t>
            </a:r>
            <a:r>
              <a:rPr lang="en-ID" dirty="0"/>
              <a:t> </a:t>
            </a:r>
            <a:r>
              <a:rPr lang="en-ID" dirty="0" err="1"/>
              <a:t>pasien</a:t>
            </a:r>
            <a:r>
              <a:rPr lang="en-ID" dirty="0"/>
              <a:t> </a:t>
            </a:r>
            <a:r>
              <a:rPr lang="en-ID" dirty="0" err="1"/>
              <a:t>maupun</a:t>
            </a:r>
            <a:r>
              <a:rPr lang="en-ID" dirty="0"/>
              <a:t> </a:t>
            </a:r>
            <a:r>
              <a:rPr lang="en-ID" dirty="0" err="1"/>
              <a:t>keluarganya</a:t>
            </a:r>
            <a:r>
              <a:rPr lang="en-ID" dirty="0"/>
              <a:t> </a:t>
            </a:r>
            <a:r>
              <a:rPr lang="en-ID" dirty="0" err="1"/>
              <a:t>memperoleh</a:t>
            </a:r>
            <a:r>
              <a:rPr lang="en-ID" dirty="0"/>
              <a:t> </a:t>
            </a:r>
            <a:r>
              <a:rPr lang="en-ID" dirty="0" err="1"/>
              <a:t>pengalaman</a:t>
            </a:r>
            <a:r>
              <a:rPr lang="en-ID" dirty="0"/>
              <a:t> </a:t>
            </a:r>
            <a:r>
              <a:rPr lang="en-ID" dirty="0" err="1"/>
              <a:t>pembelajaran</a:t>
            </a:r>
            <a:r>
              <a:rPr lang="en-ID" dirty="0"/>
              <a:t> </a:t>
            </a:r>
            <a:r>
              <a:rPr lang="en-ID" dirty="0" err="1"/>
              <a:t>dari</a:t>
            </a:r>
            <a:r>
              <a:rPr lang="en-ID" dirty="0"/>
              <a:t> </a:t>
            </a:r>
            <a:r>
              <a:rPr lang="en-ID" dirty="0" err="1"/>
              <a:t>rumah</a:t>
            </a:r>
            <a:r>
              <a:rPr lang="en-ID" dirty="0"/>
              <a:t> </a:t>
            </a:r>
            <a:r>
              <a:rPr lang="en-ID" dirty="0" err="1"/>
              <a:t>sakit</a:t>
            </a:r>
            <a:r>
              <a:rPr lang="en-ID" dirty="0"/>
              <a:t> </a:t>
            </a:r>
            <a:r>
              <a:rPr lang="en-ID" dirty="0" err="1"/>
              <a:t>bukan</a:t>
            </a:r>
            <a:r>
              <a:rPr lang="en-ID" dirty="0"/>
              <a:t> </a:t>
            </a:r>
            <a:r>
              <a:rPr lang="en-ID" dirty="0" err="1"/>
              <a:t>saja</a:t>
            </a:r>
            <a:r>
              <a:rPr lang="en-ID" dirty="0"/>
              <a:t> </a:t>
            </a:r>
            <a:r>
              <a:rPr lang="en-ID" dirty="0" err="1"/>
              <a:t>melalui</a:t>
            </a:r>
            <a:r>
              <a:rPr lang="en-ID" dirty="0"/>
              <a:t> </a:t>
            </a:r>
            <a:r>
              <a:rPr lang="en-ID" dirty="0" err="1"/>
              <a:t>informasi</a:t>
            </a:r>
            <a:r>
              <a:rPr lang="en-ID" dirty="0"/>
              <a:t> </a:t>
            </a:r>
            <a:r>
              <a:rPr lang="en-ID" dirty="0" err="1"/>
              <a:t>atau</a:t>
            </a:r>
            <a:r>
              <a:rPr lang="en-ID" dirty="0"/>
              <a:t> </a:t>
            </a:r>
            <a:r>
              <a:rPr lang="en-ID" dirty="0" err="1"/>
              <a:t>nasihat</a:t>
            </a:r>
            <a:r>
              <a:rPr lang="en-ID" dirty="0"/>
              <a:t> </a:t>
            </a:r>
            <a:r>
              <a:rPr lang="en-ID" dirty="0" err="1"/>
              <a:t>dari</a:t>
            </a:r>
            <a:r>
              <a:rPr lang="en-ID" dirty="0"/>
              <a:t> </a:t>
            </a:r>
            <a:r>
              <a:rPr lang="en-ID" dirty="0" err="1"/>
              <a:t>petugas</a:t>
            </a:r>
            <a:r>
              <a:rPr lang="en-ID" dirty="0"/>
              <a:t> </a:t>
            </a:r>
            <a:r>
              <a:rPr lang="en-ID" dirty="0" err="1"/>
              <a:t>rumah</a:t>
            </a:r>
            <a:r>
              <a:rPr lang="en-ID" dirty="0"/>
              <a:t> </a:t>
            </a:r>
            <a:r>
              <a:rPr lang="en-ID" dirty="0" err="1"/>
              <a:t>sakit</a:t>
            </a:r>
            <a:r>
              <a:rPr lang="en-ID" dirty="0"/>
              <a:t> </a:t>
            </a:r>
            <a:r>
              <a:rPr lang="en-ID" dirty="0" err="1"/>
              <a:t>tetapi</a:t>
            </a:r>
            <a:r>
              <a:rPr lang="en-ID" dirty="0"/>
              <a:t> juga </a:t>
            </a:r>
            <a:r>
              <a:rPr lang="en-ID" dirty="0" err="1"/>
              <a:t>dari</a:t>
            </a:r>
            <a:r>
              <a:rPr lang="en-ID" dirty="0"/>
              <a:t> </a:t>
            </a:r>
            <a:r>
              <a:rPr lang="en-ID" dirty="0" err="1"/>
              <a:t>apa</a:t>
            </a:r>
            <a:r>
              <a:rPr lang="en-ID" dirty="0"/>
              <a:t> yang </a:t>
            </a:r>
            <a:r>
              <a:rPr lang="en-ID" dirty="0" err="1"/>
              <a:t>dialami</a:t>
            </a:r>
            <a:r>
              <a:rPr lang="en-ID" dirty="0"/>
              <a:t>, </a:t>
            </a:r>
            <a:r>
              <a:rPr lang="en-ID" dirty="0" err="1"/>
              <a:t>didengar</a:t>
            </a:r>
            <a:r>
              <a:rPr lang="en-ID" dirty="0"/>
              <a:t> dan </a:t>
            </a:r>
            <a:r>
              <a:rPr lang="en-ID" dirty="0" err="1"/>
              <a:t>dilihat</a:t>
            </a:r>
            <a:r>
              <a:rPr lang="en-ID" dirty="0"/>
              <a:t> di </a:t>
            </a:r>
            <a:r>
              <a:rPr lang="en-ID" dirty="0" err="1"/>
              <a:t>rumah</a:t>
            </a:r>
            <a:r>
              <a:rPr lang="en-ID" dirty="0"/>
              <a:t> </a:t>
            </a:r>
            <a:r>
              <a:rPr lang="en-ID" dirty="0" err="1"/>
              <a:t>sakit</a:t>
            </a:r>
            <a:r>
              <a:rPr lang="en-ID" dirty="0"/>
              <a:t>. </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20" name="Google Shape;1020;p67"/>
          <p:cNvSpPr txBox="1">
            <a:spLocks noGrp="1"/>
          </p:cNvSpPr>
          <p:nvPr>
            <p:ph type="title" idx="9"/>
          </p:nvPr>
        </p:nvSpPr>
        <p:spPr>
          <a:xfrm>
            <a:off x="720000" y="21899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MANFAAT PKRS</a:t>
            </a:r>
            <a:endParaRPr dirty="0"/>
          </a:p>
        </p:txBody>
      </p:sp>
      <p:sp>
        <p:nvSpPr>
          <p:cNvPr id="1022" name="Google Shape;1022;p67"/>
          <p:cNvSpPr txBox="1">
            <a:spLocks noGrp="1"/>
          </p:cNvSpPr>
          <p:nvPr>
            <p:ph type="subTitle" idx="2"/>
          </p:nvPr>
        </p:nvSpPr>
        <p:spPr>
          <a:xfrm>
            <a:off x="1014316" y="2338650"/>
            <a:ext cx="7533783" cy="4662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pPr>
            <a:r>
              <a:rPr lang="en-ID" dirty="0" err="1"/>
              <a:t>Pelaksanaan</a:t>
            </a:r>
            <a:r>
              <a:rPr lang="en-ID" dirty="0"/>
              <a:t> </a:t>
            </a:r>
            <a:r>
              <a:rPr lang="en-ID" dirty="0" err="1"/>
              <a:t>promosi</a:t>
            </a:r>
            <a:r>
              <a:rPr lang="en-ID" dirty="0"/>
              <a:t> </a:t>
            </a:r>
            <a:r>
              <a:rPr lang="en-ID" dirty="0" err="1"/>
              <a:t>kesehatan</a:t>
            </a:r>
            <a:r>
              <a:rPr lang="en-ID" dirty="0"/>
              <a:t> </a:t>
            </a:r>
            <a:r>
              <a:rPr lang="en-ID" dirty="0" err="1"/>
              <a:t>rumah</a:t>
            </a:r>
            <a:r>
              <a:rPr lang="en-ID" dirty="0"/>
              <a:t> </a:t>
            </a:r>
            <a:r>
              <a:rPr lang="en-ID" dirty="0" err="1"/>
              <a:t>sakit</a:t>
            </a:r>
            <a:r>
              <a:rPr lang="en-ID" dirty="0"/>
              <a:t> sangat </a:t>
            </a:r>
            <a:r>
              <a:rPr lang="en-ID" dirty="0" err="1"/>
              <a:t>bermanfaat</a:t>
            </a:r>
            <a:r>
              <a:rPr lang="en-ID" dirty="0"/>
              <a:t> </a:t>
            </a:r>
            <a:r>
              <a:rPr lang="en-ID" dirty="0" err="1"/>
              <a:t>untuk</a:t>
            </a:r>
            <a:r>
              <a:rPr lang="en-ID" dirty="0"/>
              <a:t> </a:t>
            </a:r>
            <a:r>
              <a:rPr lang="en-ID" dirty="0" err="1"/>
              <a:t>menambah</a:t>
            </a:r>
            <a:r>
              <a:rPr lang="en-ID" dirty="0"/>
              <a:t> </a:t>
            </a:r>
            <a:r>
              <a:rPr lang="en-ID" dirty="0" err="1"/>
              <a:t>wawasan</a:t>
            </a:r>
            <a:r>
              <a:rPr lang="en-ID" dirty="0"/>
              <a:t> </a:t>
            </a:r>
            <a:r>
              <a:rPr lang="en-ID" dirty="0" err="1"/>
              <a:t>untuk</a:t>
            </a:r>
            <a:r>
              <a:rPr lang="en-ID" dirty="0"/>
              <a:t> </a:t>
            </a:r>
            <a:r>
              <a:rPr lang="en-ID" dirty="0" err="1"/>
              <a:t>pasien</a:t>
            </a:r>
            <a:r>
              <a:rPr lang="en-ID" dirty="0"/>
              <a:t> dan </a:t>
            </a:r>
            <a:r>
              <a:rPr lang="en-ID" dirty="0" err="1"/>
              <a:t>keluarganya</a:t>
            </a:r>
            <a:r>
              <a:rPr lang="en-ID" dirty="0"/>
              <a:t> </a:t>
            </a:r>
            <a:r>
              <a:rPr lang="en-ID" dirty="0" err="1"/>
              <a:t>serta</a:t>
            </a:r>
            <a:r>
              <a:rPr lang="en-ID" dirty="0"/>
              <a:t> </a:t>
            </a:r>
            <a:r>
              <a:rPr lang="en-ID" dirty="0" err="1"/>
              <a:t>pengunjung</a:t>
            </a:r>
            <a:r>
              <a:rPr lang="en-ID" dirty="0"/>
              <a:t> di </a:t>
            </a:r>
            <a:r>
              <a:rPr lang="en-ID" dirty="0" err="1"/>
              <a:t>rumah</a:t>
            </a:r>
            <a:r>
              <a:rPr lang="en-ID" dirty="0"/>
              <a:t> </a:t>
            </a:r>
            <a:r>
              <a:rPr lang="en-ID" dirty="0" err="1"/>
              <a:t>sakit</a:t>
            </a:r>
            <a:r>
              <a:rPr lang="en-ID" dirty="0"/>
              <a:t> </a:t>
            </a:r>
            <a:r>
              <a:rPr lang="en-ID" dirty="0" err="1"/>
              <a:t>tentang</a:t>
            </a:r>
            <a:r>
              <a:rPr lang="en-ID" dirty="0"/>
              <a:t> </a:t>
            </a:r>
            <a:r>
              <a:rPr lang="en-ID" dirty="0" err="1"/>
              <a:t>beragam</a:t>
            </a:r>
            <a:r>
              <a:rPr lang="en-ID" dirty="0"/>
              <a:t> </a:t>
            </a:r>
            <a:r>
              <a:rPr lang="en-ID" dirty="0" err="1"/>
              <a:t>jenis</a:t>
            </a:r>
            <a:r>
              <a:rPr lang="en-ID" dirty="0"/>
              <a:t> </a:t>
            </a:r>
            <a:r>
              <a:rPr lang="en-ID" dirty="0" err="1"/>
              <a:t>penyakit</a:t>
            </a:r>
            <a:r>
              <a:rPr lang="en-ID" dirty="0"/>
              <a:t> </a:t>
            </a:r>
            <a:r>
              <a:rPr lang="en-ID" dirty="0" err="1"/>
              <a:t>serta</a:t>
            </a:r>
            <a:r>
              <a:rPr lang="en-ID" dirty="0"/>
              <a:t> </a:t>
            </a:r>
            <a:r>
              <a:rPr lang="en-ID" dirty="0" err="1"/>
              <a:t>langkah</a:t>
            </a:r>
            <a:r>
              <a:rPr lang="en-ID" dirty="0"/>
              <a:t> </a:t>
            </a:r>
            <a:r>
              <a:rPr lang="en-ID" dirty="0" err="1"/>
              <a:t>apa</a:t>
            </a:r>
            <a:r>
              <a:rPr lang="en-ID" dirty="0"/>
              <a:t> </a:t>
            </a:r>
            <a:r>
              <a:rPr lang="en-ID" dirty="0" err="1"/>
              <a:t>saja</a:t>
            </a:r>
            <a:r>
              <a:rPr lang="en-ID" dirty="0"/>
              <a:t> yang </a:t>
            </a:r>
            <a:r>
              <a:rPr lang="en-ID" dirty="0" err="1"/>
              <a:t>diperlukan</a:t>
            </a:r>
            <a:r>
              <a:rPr lang="en-ID" dirty="0"/>
              <a:t> </a:t>
            </a:r>
            <a:r>
              <a:rPr lang="en-ID" dirty="0" err="1"/>
              <a:t>untuk</a:t>
            </a:r>
            <a:r>
              <a:rPr lang="en-ID" dirty="0"/>
              <a:t> </a:t>
            </a:r>
            <a:r>
              <a:rPr lang="en-ID" dirty="0" err="1"/>
              <a:t>pencegahannya</a:t>
            </a:r>
            <a:r>
              <a:rPr lang="en-ID" dirty="0"/>
              <a:t>, </a:t>
            </a:r>
            <a:r>
              <a:rPr lang="en-ID" dirty="0" err="1"/>
              <a:t>selain</a:t>
            </a:r>
            <a:r>
              <a:rPr lang="en-ID" dirty="0"/>
              <a:t> </a:t>
            </a:r>
            <a:r>
              <a:rPr lang="en-ID" dirty="0" err="1"/>
              <a:t>itu</a:t>
            </a:r>
            <a:r>
              <a:rPr lang="en-ID" dirty="0"/>
              <a:t> </a:t>
            </a:r>
            <a:r>
              <a:rPr lang="en-ID" dirty="0" err="1"/>
              <a:t>promosi</a:t>
            </a:r>
            <a:r>
              <a:rPr lang="en-ID" dirty="0"/>
              <a:t> </a:t>
            </a:r>
            <a:r>
              <a:rPr lang="en-ID" dirty="0" err="1"/>
              <a:t>kesehatan</a:t>
            </a:r>
            <a:r>
              <a:rPr lang="en-ID" dirty="0"/>
              <a:t> di </a:t>
            </a:r>
            <a:r>
              <a:rPr lang="en-ID" dirty="0" err="1"/>
              <a:t>rumah</a:t>
            </a:r>
            <a:r>
              <a:rPr lang="en-ID" dirty="0"/>
              <a:t> </a:t>
            </a:r>
            <a:r>
              <a:rPr lang="en-ID" dirty="0" err="1"/>
              <a:t>sakit</a:t>
            </a:r>
            <a:r>
              <a:rPr lang="en-ID" dirty="0"/>
              <a:t> </a:t>
            </a:r>
            <a:r>
              <a:rPr lang="en-ID" dirty="0" err="1"/>
              <a:t>merupakan</a:t>
            </a:r>
            <a:r>
              <a:rPr lang="en-ID" dirty="0"/>
              <a:t> </a:t>
            </a:r>
            <a:r>
              <a:rPr lang="en-ID" dirty="0" err="1"/>
              <a:t>upaya</a:t>
            </a:r>
            <a:r>
              <a:rPr lang="en-ID" dirty="0"/>
              <a:t> </a:t>
            </a:r>
            <a:r>
              <a:rPr lang="en-ID" dirty="0" err="1"/>
              <a:t>rumah</a:t>
            </a:r>
            <a:r>
              <a:rPr lang="en-ID" dirty="0"/>
              <a:t> </a:t>
            </a:r>
            <a:r>
              <a:rPr lang="en-ID" dirty="0" err="1"/>
              <a:t>sakit</a:t>
            </a:r>
            <a:r>
              <a:rPr lang="en-ID" dirty="0"/>
              <a:t> </a:t>
            </a:r>
            <a:r>
              <a:rPr lang="en-ID" dirty="0" err="1"/>
              <a:t>meningkatkan</a:t>
            </a:r>
            <a:r>
              <a:rPr lang="en-ID" dirty="0"/>
              <a:t> </a:t>
            </a:r>
            <a:r>
              <a:rPr lang="en-ID" dirty="0" err="1"/>
              <a:t>kemampuan</a:t>
            </a:r>
            <a:r>
              <a:rPr lang="en-ID" dirty="0"/>
              <a:t> </a:t>
            </a:r>
            <a:r>
              <a:rPr lang="en-ID" dirty="0" err="1"/>
              <a:t>pasien</a:t>
            </a:r>
            <a:r>
              <a:rPr lang="en-ID" dirty="0"/>
              <a:t>, </a:t>
            </a:r>
            <a:r>
              <a:rPr lang="en-ID" dirty="0" err="1"/>
              <a:t>keluarga</a:t>
            </a:r>
            <a:r>
              <a:rPr lang="en-ID" dirty="0"/>
              <a:t> dan </a:t>
            </a:r>
            <a:r>
              <a:rPr lang="en-ID" dirty="0" err="1"/>
              <a:t>pengunjung</a:t>
            </a:r>
            <a:r>
              <a:rPr lang="en-ID" dirty="0"/>
              <a:t> </a:t>
            </a:r>
            <a:r>
              <a:rPr lang="en-ID" dirty="0" err="1"/>
              <a:t>rumah</a:t>
            </a:r>
            <a:r>
              <a:rPr lang="en-ID" dirty="0"/>
              <a:t> </a:t>
            </a:r>
            <a:r>
              <a:rPr lang="en-ID" dirty="0" err="1"/>
              <a:t>sakit</a:t>
            </a:r>
            <a:r>
              <a:rPr lang="en-ID" dirty="0"/>
              <a:t> agar </a:t>
            </a:r>
            <a:r>
              <a:rPr lang="en-ID" dirty="0" err="1"/>
              <a:t>berperan</a:t>
            </a:r>
            <a:r>
              <a:rPr lang="en-ID" dirty="0"/>
              <a:t> </a:t>
            </a:r>
            <a:r>
              <a:rPr lang="en-ID" dirty="0" err="1"/>
              <a:t>secara</a:t>
            </a:r>
            <a:r>
              <a:rPr lang="en-ID" dirty="0"/>
              <a:t> </a:t>
            </a:r>
            <a:r>
              <a:rPr lang="en-ID" dirty="0" err="1"/>
              <a:t>positif</a:t>
            </a:r>
            <a:r>
              <a:rPr lang="en-ID" dirty="0"/>
              <a:t> </a:t>
            </a:r>
            <a:r>
              <a:rPr lang="en-ID" dirty="0" err="1"/>
              <a:t>dalam</a:t>
            </a:r>
            <a:r>
              <a:rPr lang="en-ID" dirty="0"/>
              <a:t> </a:t>
            </a:r>
            <a:r>
              <a:rPr lang="en-ID" dirty="0" err="1"/>
              <a:t>usaha</a:t>
            </a:r>
            <a:r>
              <a:rPr lang="en-ID" dirty="0"/>
              <a:t> </a:t>
            </a:r>
            <a:r>
              <a:rPr lang="en-ID" dirty="0" err="1"/>
              <a:t>penyembuhan</a:t>
            </a:r>
            <a:r>
              <a:rPr lang="en-ID" dirty="0"/>
              <a:t> dan </a:t>
            </a:r>
            <a:r>
              <a:rPr lang="en-ID" dirty="0" err="1"/>
              <a:t>pencegahan</a:t>
            </a:r>
            <a:r>
              <a:rPr lang="en-ID" dirty="0"/>
              <a:t> </a:t>
            </a:r>
            <a:r>
              <a:rPr lang="en-ID" dirty="0" err="1"/>
              <a:t>terhadap</a:t>
            </a:r>
            <a:r>
              <a:rPr lang="en-ID" dirty="0"/>
              <a:t> </a:t>
            </a:r>
            <a:r>
              <a:rPr lang="en-ID" dirty="0" err="1"/>
              <a:t>penyakit</a:t>
            </a:r>
            <a:r>
              <a:rPr lang="en-ID" dirty="0"/>
              <a:t> </a:t>
            </a:r>
            <a:r>
              <a:rPr lang="en-ID" dirty="0" err="1"/>
              <a:t>sehingga</a:t>
            </a:r>
            <a:r>
              <a:rPr lang="en-ID" dirty="0"/>
              <a:t> </a:t>
            </a:r>
            <a:r>
              <a:rPr lang="en-ID" dirty="0" err="1"/>
              <a:t>dapat</a:t>
            </a:r>
            <a:r>
              <a:rPr lang="en-ID" dirty="0"/>
              <a:t> </a:t>
            </a:r>
            <a:r>
              <a:rPr lang="en-ID" dirty="0" err="1"/>
              <a:t>mempercepat</a:t>
            </a:r>
            <a:r>
              <a:rPr lang="en-ID" dirty="0"/>
              <a:t> proses </a:t>
            </a:r>
            <a:r>
              <a:rPr lang="en-ID" dirty="0" err="1"/>
              <a:t>penyembuhan</a:t>
            </a:r>
            <a:r>
              <a:rPr lang="en-ID" dirty="0"/>
              <a:t> </a:t>
            </a:r>
            <a:r>
              <a:rPr lang="en-ID" dirty="0" err="1"/>
              <a:t>serta</a:t>
            </a:r>
            <a:r>
              <a:rPr lang="en-ID" dirty="0"/>
              <a:t> </a:t>
            </a:r>
            <a:r>
              <a:rPr lang="en-ID" dirty="0" err="1"/>
              <a:t>rehabilitasi</a:t>
            </a:r>
            <a:r>
              <a:rPr lang="en-ID" dirty="0"/>
              <a:t> , </a:t>
            </a:r>
            <a:r>
              <a:rPr lang="en-ID" dirty="0" err="1"/>
              <a:t>meningkatkan</a:t>
            </a:r>
            <a:r>
              <a:rPr lang="en-ID" dirty="0"/>
              <a:t> </a:t>
            </a:r>
            <a:r>
              <a:rPr lang="en-ID" dirty="0" err="1"/>
              <a:t>kesehatan</a:t>
            </a:r>
            <a:r>
              <a:rPr lang="en-ID" dirty="0"/>
              <a:t>, </a:t>
            </a:r>
            <a:r>
              <a:rPr lang="en-ID" dirty="0" err="1"/>
              <a:t>mencegah</a:t>
            </a:r>
            <a:r>
              <a:rPr lang="en-ID" dirty="0"/>
              <a:t> </a:t>
            </a:r>
            <a:r>
              <a:rPr lang="en-ID" dirty="0" err="1"/>
              <a:t>terjadinya</a:t>
            </a:r>
            <a:r>
              <a:rPr lang="en-ID" dirty="0"/>
              <a:t> </a:t>
            </a:r>
            <a:r>
              <a:rPr lang="en-ID" dirty="0" err="1"/>
              <a:t>penyakit</a:t>
            </a:r>
            <a:r>
              <a:rPr lang="en-ID" dirty="0"/>
              <a:t>, </a:t>
            </a:r>
            <a:r>
              <a:rPr lang="en-ID" dirty="0" err="1"/>
              <a:t>serta</a:t>
            </a:r>
            <a:r>
              <a:rPr lang="en-ID" dirty="0"/>
              <a:t> </a:t>
            </a:r>
            <a:r>
              <a:rPr lang="en-ID" dirty="0" err="1"/>
              <a:t>mengembangkan</a:t>
            </a:r>
            <a:r>
              <a:rPr lang="en-ID" dirty="0"/>
              <a:t> </a:t>
            </a:r>
            <a:r>
              <a:rPr lang="en-ID" dirty="0" err="1"/>
              <a:t>berbagai</a:t>
            </a:r>
            <a:r>
              <a:rPr lang="en-ID" dirty="0"/>
              <a:t> </a:t>
            </a:r>
            <a:r>
              <a:rPr lang="en-ID" dirty="0" err="1"/>
              <a:t>upaya</a:t>
            </a:r>
            <a:r>
              <a:rPr lang="en-ID" dirty="0"/>
              <a:t> </a:t>
            </a:r>
            <a:r>
              <a:rPr lang="en-ID" dirty="0" err="1"/>
              <a:t>untuk</a:t>
            </a:r>
            <a:r>
              <a:rPr lang="en-ID" dirty="0"/>
              <a:t> </a:t>
            </a:r>
            <a:r>
              <a:rPr lang="en-ID" dirty="0" err="1"/>
              <a:t>meningkatkan</a:t>
            </a:r>
            <a:r>
              <a:rPr lang="en-ID" dirty="0"/>
              <a:t> </a:t>
            </a:r>
            <a:r>
              <a:rPr lang="en-ID" dirty="0" err="1"/>
              <a:t>kesehatan</a:t>
            </a:r>
            <a:r>
              <a:rPr lang="en-ID" dirty="0"/>
              <a:t> </a:t>
            </a:r>
            <a:r>
              <a:rPr lang="en-ID" dirty="0" err="1"/>
              <a:t>masyarakat</a:t>
            </a:r>
            <a:r>
              <a:rPr lang="en-ID" dirty="0"/>
              <a:t> </a:t>
            </a:r>
            <a:r>
              <a:rPr lang="en-ID" dirty="0" err="1"/>
              <a:t>melalui</a:t>
            </a:r>
            <a:r>
              <a:rPr lang="en-ID" dirty="0"/>
              <a:t> </a:t>
            </a:r>
            <a:r>
              <a:rPr lang="en-ID" dirty="0" err="1"/>
              <a:t>pembelajaran</a:t>
            </a:r>
            <a:r>
              <a:rPr lang="en-ID" dirty="0"/>
              <a:t> </a:t>
            </a:r>
            <a:r>
              <a:rPr lang="en-ID" dirty="0" err="1"/>
              <a:t>sesuai</a:t>
            </a:r>
            <a:r>
              <a:rPr lang="en-ID" dirty="0"/>
              <a:t> </a:t>
            </a:r>
            <a:r>
              <a:rPr lang="en-ID" dirty="0" err="1"/>
              <a:t>dengan</a:t>
            </a:r>
            <a:r>
              <a:rPr lang="en-ID" dirty="0"/>
              <a:t> social dan </a:t>
            </a:r>
            <a:r>
              <a:rPr lang="en-ID" dirty="0" err="1"/>
              <a:t>budaya</a:t>
            </a:r>
            <a:r>
              <a:rPr lang="en-ID" dirty="0"/>
              <a:t> masing-masing </a:t>
            </a:r>
            <a:r>
              <a:rPr lang="en-ID" dirty="0" err="1"/>
              <a:t>secara</a:t>
            </a:r>
            <a:r>
              <a:rPr lang="en-ID" dirty="0"/>
              <a:t> </a:t>
            </a:r>
            <a:r>
              <a:rPr lang="en-ID" dirty="0" err="1"/>
              <a:t>mandiri</a:t>
            </a:r>
            <a:r>
              <a:rPr lang="en-ID" dirty="0"/>
              <a:t>. </a:t>
            </a:r>
            <a:endParaRPr dirty="0"/>
          </a:p>
        </p:txBody>
      </p:sp>
    </p:spTree>
    <p:extLst>
      <p:ext uri="{BB962C8B-B14F-4D97-AF65-F5344CB8AC3E}">
        <p14:creationId xmlns:p14="http://schemas.microsoft.com/office/powerpoint/2010/main" val="1149911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20" name="Google Shape;1020;p67"/>
          <p:cNvSpPr txBox="1">
            <a:spLocks noGrp="1"/>
          </p:cNvSpPr>
          <p:nvPr>
            <p:ph type="title" idx="9"/>
          </p:nvPr>
        </p:nvSpPr>
        <p:spPr>
          <a:xfrm>
            <a:off x="720000" y="21899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TUJUAN PKRS</a:t>
            </a:r>
            <a:endParaRPr dirty="0"/>
          </a:p>
        </p:txBody>
      </p:sp>
      <p:sp>
        <p:nvSpPr>
          <p:cNvPr id="1022" name="Google Shape;1022;p67"/>
          <p:cNvSpPr txBox="1">
            <a:spLocks noGrp="1"/>
          </p:cNvSpPr>
          <p:nvPr>
            <p:ph type="subTitle" idx="2"/>
          </p:nvPr>
        </p:nvSpPr>
        <p:spPr>
          <a:xfrm>
            <a:off x="1034865" y="2431118"/>
            <a:ext cx="7533783" cy="4662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pPr>
            <a:r>
              <a:rPr lang="en-ID" dirty="0"/>
              <a:t>1. </a:t>
            </a:r>
            <a:r>
              <a:rPr lang="en-ID" dirty="0" err="1"/>
              <a:t>Bagi</a:t>
            </a:r>
            <a:r>
              <a:rPr lang="en-ID" dirty="0"/>
              <a:t> </a:t>
            </a:r>
            <a:r>
              <a:rPr lang="en-ID" dirty="0" err="1"/>
              <a:t>Pasien</a:t>
            </a:r>
            <a:endParaRPr lang="en-ID" dirty="0"/>
          </a:p>
          <a:p>
            <a:pPr marL="342900" lvl="0" indent="-342900" algn="just" rtl="0">
              <a:spcBef>
                <a:spcPts val="0"/>
              </a:spcBef>
              <a:spcAft>
                <a:spcPts val="0"/>
              </a:spcAft>
              <a:buFont typeface="+mj-lt"/>
              <a:buAutoNum type="alphaLcPeriod"/>
            </a:pPr>
            <a:r>
              <a:rPr lang="en-ID" dirty="0" err="1"/>
              <a:t>Mengembangkan</a:t>
            </a:r>
            <a:r>
              <a:rPr lang="en-ID" dirty="0"/>
              <a:t> </a:t>
            </a:r>
            <a:r>
              <a:rPr lang="en-ID" dirty="0" err="1"/>
              <a:t>perilaku</a:t>
            </a:r>
            <a:r>
              <a:rPr lang="en-ID" dirty="0"/>
              <a:t> </a:t>
            </a:r>
            <a:r>
              <a:rPr lang="en-ID" dirty="0" err="1"/>
              <a:t>kesehatan</a:t>
            </a:r>
            <a:r>
              <a:rPr lang="en-ID" dirty="0"/>
              <a:t>: </a:t>
            </a:r>
            <a:r>
              <a:rPr lang="en-ID" dirty="0" err="1"/>
              <a:t>promosi</a:t>
            </a:r>
            <a:r>
              <a:rPr lang="en-ID" dirty="0"/>
              <a:t> </a:t>
            </a:r>
            <a:r>
              <a:rPr lang="en-ID" dirty="0" err="1"/>
              <a:t>kesehatan</a:t>
            </a:r>
            <a:r>
              <a:rPr lang="en-ID" dirty="0"/>
              <a:t> di </a:t>
            </a:r>
            <a:r>
              <a:rPr lang="en-ID" dirty="0" err="1"/>
              <a:t>rumah</a:t>
            </a:r>
            <a:r>
              <a:rPr lang="en-ID" dirty="0"/>
              <a:t> </a:t>
            </a:r>
            <a:r>
              <a:rPr lang="en-ID" dirty="0" err="1"/>
              <a:t>sakit</a:t>
            </a:r>
            <a:r>
              <a:rPr lang="en-ID" dirty="0"/>
              <a:t> </a:t>
            </a:r>
            <a:r>
              <a:rPr lang="en-ID" dirty="0" err="1"/>
              <a:t>mempunyai</a:t>
            </a:r>
            <a:r>
              <a:rPr lang="en-ID" dirty="0"/>
              <a:t> </a:t>
            </a:r>
            <a:r>
              <a:rPr lang="en-ID" dirty="0" err="1"/>
              <a:t>tujuan</a:t>
            </a:r>
            <a:r>
              <a:rPr lang="en-ID" dirty="0"/>
              <a:t> </a:t>
            </a:r>
            <a:r>
              <a:rPr lang="en-ID" dirty="0" err="1"/>
              <a:t>untuk</a:t>
            </a:r>
            <a:r>
              <a:rPr lang="en-ID" dirty="0"/>
              <a:t> </a:t>
            </a:r>
            <a:r>
              <a:rPr lang="en-ID" dirty="0" err="1"/>
              <a:t>mengembangkan</a:t>
            </a:r>
            <a:r>
              <a:rPr lang="en-ID" dirty="0"/>
              <a:t> </a:t>
            </a:r>
            <a:r>
              <a:rPr lang="en-ID" dirty="0" err="1"/>
              <a:t>pengetahuan</a:t>
            </a:r>
            <a:r>
              <a:rPr lang="en-ID" dirty="0"/>
              <a:t>, </a:t>
            </a:r>
            <a:r>
              <a:rPr lang="en-ID" dirty="0" err="1"/>
              <a:t>sikap</a:t>
            </a:r>
            <a:r>
              <a:rPr lang="en-ID" dirty="0"/>
              <a:t> dan </a:t>
            </a:r>
            <a:r>
              <a:rPr lang="en-ID" dirty="0" err="1"/>
              <a:t>perilaku</a:t>
            </a:r>
            <a:r>
              <a:rPr lang="en-ID" dirty="0"/>
              <a:t> </a:t>
            </a:r>
            <a:r>
              <a:rPr lang="en-ID" dirty="0" err="1"/>
              <a:t>tentang</a:t>
            </a:r>
            <a:r>
              <a:rPr lang="en-ID" dirty="0"/>
              <a:t> </a:t>
            </a:r>
            <a:r>
              <a:rPr lang="en-ID" dirty="0" err="1"/>
              <a:t>kesehatan</a:t>
            </a:r>
            <a:r>
              <a:rPr lang="en-ID" dirty="0"/>
              <a:t>, </a:t>
            </a:r>
            <a:r>
              <a:rPr lang="en-ID" dirty="0" err="1"/>
              <a:t>khususnya</a:t>
            </a:r>
            <a:r>
              <a:rPr lang="en-ID" dirty="0"/>
              <a:t> yang </a:t>
            </a:r>
            <a:r>
              <a:rPr lang="en-ID" dirty="0" err="1"/>
              <a:t>terkait</a:t>
            </a:r>
            <a:r>
              <a:rPr lang="en-ID" dirty="0"/>
              <a:t> </a:t>
            </a:r>
            <a:r>
              <a:rPr lang="en-ID" dirty="0" err="1"/>
              <a:t>dengan</a:t>
            </a:r>
            <a:r>
              <a:rPr lang="en-ID" dirty="0"/>
              <a:t> </a:t>
            </a:r>
            <a:r>
              <a:rPr lang="en-ID" dirty="0" err="1"/>
              <a:t>masalah</a:t>
            </a:r>
            <a:r>
              <a:rPr lang="en-ID" dirty="0"/>
              <a:t> </a:t>
            </a:r>
            <a:r>
              <a:rPr lang="en-ID" dirty="0" err="1"/>
              <a:t>atau</a:t>
            </a:r>
            <a:r>
              <a:rPr lang="en-ID" dirty="0"/>
              <a:t> </a:t>
            </a:r>
            <a:r>
              <a:rPr lang="en-ID" dirty="0" err="1"/>
              <a:t>penyakit</a:t>
            </a:r>
            <a:r>
              <a:rPr lang="en-ID" dirty="0"/>
              <a:t> yang </a:t>
            </a:r>
            <a:r>
              <a:rPr lang="en-ID" dirty="0" err="1"/>
              <a:t>diderita</a:t>
            </a:r>
            <a:r>
              <a:rPr lang="en-ID" dirty="0"/>
              <a:t> oleh </a:t>
            </a:r>
            <a:r>
              <a:rPr lang="en-ID" dirty="0" err="1"/>
              <a:t>pasien</a:t>
            </a:r>
            <a:r>
              <a:rPr lang="en-ID" dirty="0"/>
              <a:t> yang </a:t>
            </a:r>
            <a:r>
              <a:rPr lang="en-ID" dirty="0" err="1"/>
              <a:t>bersangkutan</a:t>
            </a:r>
            <a:r>
              <a:rPr lang="en-ID" dirty="0"/>
              <a:t>. </a:t>
            </a:r>
            <a:r>
              <a:rPr lang="en-ID" dirty="0" err="1"/>
              <a:t>Apabila</a:t>
            </a:r>
            <a:r>
              <a:rPr lang="en-ID" dirty="0"/>
              <a:t> </a:t>
            </a:r>
            <a:r>
              <a:rPr lang="en-ID" dirty="0" err="1"/>
              <a:t>pengetahuan</a:t>
            </a:r>
            <a:r>
              <a:rPr lang="en-ID" dirty="0"/>
              <a:t>, </a:t>
            </a:r>
            <a:r>
              <a:rPr lang="en-ID" dirty="0" err="1"/>
              <a:t>sikap</a:t>
            </a:r>
            <a:r>
              <a:rPr lang="en-ID" dirty="0"/>
              <a:t> dan </a:t>
            </a:r>
            <a:r>
              <a:rPr lang="en-ID" dirty="0" err="1"/>
              <a:t>perilaku</a:t>
            </a:r>
            <a:r>
              <a:rPr lang="en-ID" dirty="0"/>
              <a:t> </a:t>
            </a:r>
            <a:r>
              <a:rPr lang="en-ID" dirty="0" err="1"/>
              <a:t>ini</a:t>
            </a:r>
            <a:r>
              <a:rPr lang="en-ID" dirty="0"/>
              <a:t> </a:t>
            </a:r>
            <a:r>
              <a:rPr lang="en-ID" dirty="0" err="1"/>
              <a:t>dipunyai</a:t>
            </a:r>
            <a:r>
              <a:rPr lang="en-ID" dirty="0"/>
              <a:t> oleh </a:t>
            </a:r>
            <a:r>
              <a:rPr lang="en-ID" dirty="0" err="1"/>
              <a:t>pasien</a:t>
            </a:r>
            <a:r>
              <a:rPr lang="en-ID" dirty="0"/>
              <a:t>, </a:t>
            </a:r>
            <a:r>
              <a:rPr lang="en-ID" dirty="0" err="1"/>
              <a:t>maka</a:t>
            </a:r>
            <a:r>
              <a:rPr lang="en-ID" dirty="0"/>
              <a:t> </a:t>
            </a:r>
            <a:r>
              <a:rPr lang="en-ID" dirty="0" err="1"/>
              <a:t>pengaruhnya</a:t>
            </a:r>
            <a:r>
              <a:rPr lang="en-ID" dirty="0"/>
              <a:t> </a:t>
            </a:r>
            <a:r>
              <a:rPr lang="en-ID" dirty="0" err="1"/>
              <a:t>antara</a:t>
            </a:r>
            <a:r>
              <a:rPr lang="en-ID" dirty="0"/>
              <a:t> lain:</a:t>
            </a:r>
          </a:p>
          <a:p>
            <a:pPr marL="342900" lvl="0" indent="-342900" algn="just" rtl="0">
              <a:spcBef>
                <a:spcPts val="0"/>
              </a:spcBef>
              <a:spcAft>
                <a:spcPts val="0"/>
              </a:spcAft>
              <a:buFont typeface="+mj-lt"/>
              <a:buAutoNum type="arabicParenR"/>
            </a:pPr>
            <a:r>
              <a:rPr lang="en-ID" dirty="0" err="1"/>
              <a:t>Mempercepat</a:t>
            </a:r>
            <a:r>
              <a:rPr lang="en-ID" dirty="0"/>
              <a:t> </a:t>
            </a:r>
            <a:r>
              <a:rPr lang="en-ID" dirty="0" err="1"/>
              <a:t>kesembuhan</a:t>
            </a:r>
            <a:r>
              <a:rPr lang="en-ID" dirty="0"/>
              <a:t> dan </a:t>
            </a:r>
            <a:r>
              <a:rPr lang="en-ID" dirty="0" err="1"/>
              <a:t>pemulihan</a:t>
            </a:r>
            <a:r>
              <a:rPr lang="en-ID" dirty="0"/>
              <a:t> </a:t>
            </a:r>
            <a:r>
              <a:rPr lang="en-ID" dirty="0" err="1"/>
              <a:t>pasien</a:t>
            </a:r>
            <a:endParaRPr lang="en-ID" dirty="0"/>
          </a:p>
          <a:p>
            <a:pPr marL="342900" lvl="0" indent="-342900" algn="just" rtl="0">
              <a:spcBef>
                <a:spcPts val="0"/>
              </a:spcBef>
              <a:spcAft>
                <a:spcPts val="0"/>
              </a:spcAft>
              <a:buFont typeface="+mj-lt"/>
              <a:buAutoNum type="arabicParenR"/>
            </a:pPr>
            <a:r>
              <a:rPr lang="en-ID" dirty="0" err="1"/>
              <a:t>Mencegah</a:t>
            </a:r>
            <a:r>
              <a:rPr lang="en-ID" dirty="0"/>
              <a:t> </a:t>
            </a:r>
            <a:r>
              <a:rPr lang="en-ID" dirty="0" err="1"/>
              <a:t>terserangnya</a:t>
            </a:r>
            <a:r>
              <a:rPr lang="en-ID" dirty="0"/>
              <a:t> </a:t>
            </a:r>
            <a:r>
              <a:rPr lang="en-ID" dirty="0" err="1"/>
              <a:t>penyakit</a:t>
            </a:r>
            <a:r>
              <a:rPr lang="en-ID" dirty="0"/>
              <a:t> yang </a:t>
            </a:r>
            <a:r>
              <a:rPr lang="en-ID" dirty="0" err="1"/>
              <a:t>sama</a:t>
            </a:r>
            <a:r>
              <a:rPr lang="en-ID" dirty="0"/>
              <a:t> </a:t>
            </a:r>
            <a:r>
              <a:rPr lang="en-ID" dirty="0" err="1"/>
              <a:t>atau</a:t>
            </a:r>
            <a:r>
              <a:rPr lang="en-ID" dirty="0"/>
              <a:t> </a:t>
            </a:r>
            <a:r>
              <a:rPr lang="en-ID" dirty="0" err="1"/>
              <a:t>mencegah</a:t>
            </a:r>
            <a:r>
              <a:rPr lang="en-ID" dirty="0"/>
              <a:t> </a:t>
            </a:r>
            <a:r>
              <a:rPr lang="en-ID" dirty="0" err="1"/>
              <a:t>kekambuhan</a:t>
            </a:r>
            <a:r>
              <a:rPr lang="en-ID" dirty="0"/>
              <a:t> </a:t>
            </a:r>
            <a:r>
              <a:rPr lang="en-ID" dirty="0" err="1"/>
              <a:t>penyakit</a:t>
            </a:r>
            <a:endParaRPr lang="en-ID" dirty="0"/>
          </a:p>
          <a:p>
            <a:pPr marL="342900" lvl="0" indent="-342900" algn="just" rtl="0">
              <a:spcBef>
                <a:spcPts val="0"/>
              </a:spcBef>
              <a:spcAft>
                <a:spcPts val="0"/>
              </a:spcAft>
              <a:buFont typeface="+mj-lt"/>
              <a:buAutoNum type="arabicParenR"/>
            </a:pPr>
            <a:r>
              <a:rPr lang="en-ID" dirty="0" err="1"/>
              <a:t>Mencegah</a:t>
            </a:r>
            <a:r>
              <a:rPr lang="en-ID" dirty="0"/>
              <a:t> </a:t>
            </a:r>
            <a:r>
              <a:rPr lang="en-ID" dirty="0" err="1"/>
              <a:t>terjadinya</a:t>
            </a:r>
            <a:r>
              <a:rPr lang="en-ID" dirty="0"/>
              <a:t> </a:t>
            </a:r>
            <a:r>
              <a:rPr lang="en-ID" dirty="0" err="1"/>
              <a:t>penularan</a:t>
            </a:r>
            <a:r>
              <a:rPr lang="en-ID" dirty="0"/>
              <a:t> </a:t>
            </a:r>
            <a:r>
              <a:rPr lang="en-ID" dirty="0" err="1"/>
              <a:t>penyakit</a:t>
            </a:r>
            <a:r>
              <a:rPr lang="en-ID" dirty="0"/>
              <a:t> </a:t>
            </a:r>
            <a:r>
              <a:rPr lang="en-ID" dirty="0" err="1"/>
              <a:t>kepada</a:t>
            </a:r>
            <a:r>
              <a:rPr lang="en-ID" dirty="0"/>
              <a:t> orang lain, </a:t>
            </a:r>
            <a:r>
              <a:rPr lang="en-ID" dirty="0" err="1"/>
              <a:t>terutama</a:t>
            </a:r>
            <a:r>
              <a:rPr lang="en-ID" dirty="0"/>
              <a:t> </a:t>
            </a:r>
            <a:r>
              <a:rPr lang="en-ID" dirty="0" err="1"/>
              <a:t>keluarganya</a:t>
            </a:r>
            <a:endParaRPr lang="en-ID" dirty="0"/>
          </a:p>
          <a:p>
            <a:pPr marL="342900" lvl="0" indent="-342900" algn="just" rtl="0">
              <a:spcBef>
                <a:spcPts val="0"/>
              </a:spcBef>
              <a:spcAft>
                <a:spcPts val="0"/>
              </a:spcAft>
              <a:buFont typeface="+mj-lt"/>
              <a:buAutoNum type="arabicParenR"/>
            </a:pPr>
            <a:r>
              <a:rPr lang="en-ID" dirty="0" err="1"/>
              <a:t>Menyebarluaskan</a:t>
            </a:r>
            <a:r>
              <a:rPr lang="en-ID" dirty="0"/>
              <a:t> </a:t>
            </a:r>
            <a:r>
              <a:rPr lang="en-ID" dirty="0" err="1"/>
              <a:t>pengalamannya</a:t>
            </a:r>
            <a:r>
              <a:rPr lang="en-ID" dirty="0"/>
              <a:t> </a:t>
            </a:r>
            <a:r>
              <a:rPr lang="en-ID" dirty="0" err="1"/>
              <a:t>tentang</a:t>
            </a:r>
            <a:r>
              <a:rPr lang="en-ID" dirty="0"/>
              <a:t> proses </a:t>
            </a:r>
            <a:r>
              <a:rPr lang="en-ID" dirty="0" err="1"/>
              <a:t>penyembuhan</a:t>
            </a:r>
            <a:r>
              <a:rPr lang="en-ID" dirty="0"/>
              <a:t> </a:t>
            </a:r>
            <a:r>
              <a:rPr lang="en-ID" dirty="0" err="1"/>
              <a:t>kepada</a:t>
            </a:r>
            <a:r>
              <a:rPr lang="en-ID" dirty="0"/>
              <a:t> orang lain, </a:t>
            </a:r>
            <a:r>
              <a:rPr lang="en-ID" dirty="0" err="1"/>
              <a:t>sehingga</a:t>
            </a:r>
            <a:r>
              <a:rPr lang="en-ID" dirty="0"/>
              <a:t>, </a:t>
            </a:r>
            <a:r>
              <a:rPr lang="en-ID" dirty="0" err="1"/>
              <a:t>sehingga</a:t>
            </a:r>
            <a:r>
              <a:rPr lang="en-ID" dirty="0"/>
              <a:t> orang lain </a:t>
            </a:r>
            <a:r>
              <a:rPr lang="en-ID" dirty="0" err="1"/>
              <a:t>dapat</a:t>
            </a:r>
            <a:r>
              <a:rPr lang="en-ID" dirty="0"/>
              <a:t> </a:t>
            </a:r>
            <a:r>
              <a:rPr lang="en-ID" dirty="0" err="1"/>
              <a:t>belajar</a:t>
            </a:r>
            <a:r>
              <a:rPr lang="en-ID" dirty="0"/>
              <a:t> </a:t>
            </a:r>
            <a:r>
              <a:rPr lang="en-ID" dirty="0" err="1"/>
              <a:t>dari</a:t>
            </a:r>
            <a:r>
              <a:rPr lang="en-ID" dirty="0"/>
              <a:t> </a:t>
            </a:r>
            <a:r>
              <a:rPr lang="en-ID" dirty="0" err="1"/>
              <a:t>pasien</a:t>
            </a:r>
            <a:r>
              <a:rPr lang="en-ID" dirty="0"/>
              <a:t> </a:t>
            </a:r>
            <a:r>
              <a:rPr lang="en-ID" dirty="0" err="1"/>
              <a:t>tersebut</a:t>
            </a:r>
            <a:r>
              <a:rPr lang="en-ID" dirty="0"/>
              <a:t>.</a:t>
            </a:r>
          </a:p>
          <a:p>
            <a:pPr marL="342900" lvl="0" indent="-342900" algn="just" rtl="0">
              <a:spcBef>
                <a:spcPts val="0"/>
              </a:spcBef>
              <a:spcAft>
                <a:spcPts val="0"/>
              </a:spcAft>
              <a:buFont typeface="+mj-lt"/>
              <a:buAutoNum type="alphaLcPeriod" startAt="2"/>
            </a:pPr>
            <a:r>
              <a:rPr lang="en-ID" dirty="0" err="1"/>
              <a:t>Mengembangkan</a:t>
            </a:r>
            <a:r>
              <a:rPr lang="en-ID" dirty="0"/>
              <a:t> </a:t>
            </a:r>
            <a:r>
              <a:rPr lang="en-ID" dirty="0" err="1"/>
              <a:t>perilaku</a:t>
            </a:r>
            <a:r>
              <a:rPr lang="en-ID" dirty="0"/>
              <a:t> </a:t>
            </a:r>
            <a:r>
              <a:rPr lang="en-ID" dirty="0" err="1"/>
              <a:t>pemanfaatan</a:t>
            </a:r>
            <a:r>
              <a:rPr lang="en-ID" dirty="0"/>
              <a:t> </a:t>
            </a:r>
            <a:r>
              <a:rPr lang="en-ID" dirty="0" err="1"/>
              <a:t>fasilitas</a:t>
            </a:r>
            <a:r>
              <a:rPr lang="en-ID" dirty="0"/>
              <a:t> Kesehatan </a:t>
            </a:r>
          </a:p>
          <a:p>
            <a:pPr marL="0" lvl="0" indent="0" algn="just" rtl="0">
              <a:spcBef>
                <a:spcPts val="0"/>
              </a:spcBef>
              <a:spcAft>
                <a:spcPts val="0"/>
              </a:spcAft>
            </a:pPr>
            <a:r>
              <a:rPr lang="en-ID" dirty="0" err="1"/>
              <a:t>Pengetahuan</a:t>
            </a:r>
            <a:r>
              <a:rPr lang="en-ID" dirty="0"/>
              <a:t>, </a:t>
            </a:r>
            <a:r>
              <a:rPr lang="en-ID" dirty="0" err="1"/>
              <a:t>sikap</a:t>
            </a:r>
            <a:r>
              <a:rPr lang="en-ID" dirty="0"/>
              <a:t> dan </a:t>
            </a:r>
            <a:r>
              <a:rPr lang="en-ID" dirty="0" err="1"/>
              <a:t>praktik</a:t>
            </a:r>
            <a:r>
              <a:rPr lang="en-ID" dirty="0"/>
              <a:t> </a:t>
            </a:r>
            <a:r>
              <a:rPr lang="en-ID" dirty="0" err="1"/>
              <a:t>pemanfaatan</a:t>
            </a:r>
            <a:r>
              <a:rPr lang="en-ID" dirty="0"/>
              <a:t> </a:t>
            </a:r>
            <a:r>
              <a:rPr lang="en-ID" dirty="0" err="1"/>
              <a:t>secara</a:t>
            </a:r>
            <a:r>
              <a:rPr lang="en-ID" dirty="0"/>
              <a:t> </a:t>
            </a:r>
            <a:r>
              <a:rPr lang="en-ID" dirty="0" err="1"/>
              <a:t>tepat</a:t>
            </a:r>
            <a:r>
              <a:rPr lang="en-ID" dirty="0"/>
              <a:t> oleh </a:t>
            </a:r>
            <a:r>
              <a:rPr lang="en-ID" dirty="0" err="1"/>
              <a:t>pasien</a:t>
            </a:r>
            <a:r>
              <a:rPr lang="en-ID" dirty="0"/>
              <a:t> </a:t>
            </a:r>
            <a:r>
              <a:rPr lang="en-ID" dirty="0" err="1"/>
              <a:t>akan</a:t>
            </a:r>
            <a:r>
              <a:rPr lang="en-ID" dirty="0"/>
              <a:t> </a:t>
            </a:r>
            <a:r>
              <a:rPr lang="en-ID" dirty="0" err="1"/>
              <a:t>mempercepat</a:t>
            </a:r>
            <a:r>
              <a:rPr lang="en-ID" dirty="0"/>
              <a:t> proses </a:t>
            </a:r>
            <a:r>
              <a:rPr lang="en-ID" dirty="0" err="1"/>
              <a:t>penyembuhan</a:t>
            </a:r>
            <a:r>
              <a:rPr lang="en-ID" dirty="0"/>
              <a:t>. </a:t>
            </a:r>
            <a:r>
              <a:rPr lang="en-ID" dirty="0" err="1"/>
              <a:t>Bagi</a:t>
            </a:r>
            <a:r>
              <a:rPr lang="en-ID" dirty="0"/>
              <a:t> </a:t>
            </a:r>
            <a:r>
              <a:rPr lang="en-ID" dirty="0" err="1"/>
              <a:t>pasien</a:t>
            </a:r>
            <a:r>
              <a:rPr lang="en-ID" dirty="0"/>
              <a:t> yang </a:t>
            </a:r>
            <a:r>
              <a:rPr lang="en-ID" dirty="0" err="1"/>
              <a:t>kurang</a:t>
            </a:r>
            <a:r>
              <a:rPr lang="en-ID" dirty="0"/>
              <a:t> </a:t>
            </a:r>
            <a:r>
              <a:rPr lang="en-ID" dirty="0" err="1"/>
              <a:t>pengetahuan</a:t>
            </a:r>
            <a:r>
              <a:rPr lang="en-ID" dirty="0"/>
              <a:t> </a:t>
            </a:r>
            <a:r>
              <a:rPr lang="en-ID" dirty="0" err="1"/>
              <a:t>tentang</a:t>
            </a:r>
            <a:r>
              <a:rPr lang="en-ID" dirty="0"/>
              <a:t> </a:t>
            </a:r>
            <a:r>
              <a:rPr lang="en-ID" dirty="0" err="1"/>
              <a:t>penyakit</a:t>
            </a:r>
            <a:r>
              <a:rPr lang="en-ID" dirty="0"/>
              <a:t> yang </a:t>
            </a:r>
            <a:r>
              <a:rPr lang="en-ID" dirty="0" err="1"/>
              <a:t>diderita</a:t>
            </a:r>
            <a:r>
              <a:rPr lang="en-ID" dirty="0"/>
              <a:t> </a:t>
            </a:r>
            <a:r>
              <a:rPr lang="en-ID" dirty="0" err="1"/>
              <a:t>kadang</a:t>
            </a:r>
            <a:r>
              <a:rPr lang="en-ID" dirty="0"/>
              <a:t> </a:t>
            </a:r>
            <a:r>
              <a:rPr lang="en-ID" dirty="0" err="1"/>
              <a:t>akan</a:t>
            </a:r>
            <a:r>
              <a:rPr lang="en-ID" dirty="0"/>
              <a:t> </a:t>
            </a:r>
            <a:r>
              <a:rPr lang="en-ID" dirty="0" err="1"/>
              <a:t>mencari</a:t>
            </a:r>
            <a:r>
              <a:rPr lang="en-ID" dirty="0"/>
              <a:t> </a:t>
            </a:r>
            <a:r>
              <a:rPr lang="en-ID" dirty="0" err="1"/>
              <a:t>pengobatan</a:t>
            </a:r>
            <a:r>
              <a:rPr lang="en-ID" dirty="0"/>
              <a:t> </a:t>
            </a:r>
            <a:r>
              <a:rPr lang="en-ID" dirty="0" err="1"/>
              <a:t>tidak</a:t>
            </a:r>
            <a:r>
              <a:rPr lang="en-ID" dirty="0"/>
              <a:t> </a:t>
            </a:r>
            <a:r>
              <a:rPr lang="en-ID" dirty="0" err="1"/>
              <a:t>tepat</a:t>
            </a:r>
            <a:r>
              <a:rPr lang="en-ID" dirty="0"/>
              <a:t> </a:t>
            </a:r>
            <a:r>
              <a:rPr lang="en-ID" dirty="0" err="1"/>
              <a:t>misalnya</a:t>
            </a:r>
            <a:r>
              <a:rPr lang="en-ID" dirty="0"/>
              <a:t> </a:t>
            </a:r>
            <a:r>
              <a:rPr lang="en-ID" dirty="0" err="1"/>
              <a:t>ke</a:t>
            </a:r>
            <a:r>
              <a:rPr lang="en-ID" dirty="0"/>
              <a:t> para normal.</a:t>
            </a:r>
          </a:p>
        </p:txBody>
      </p:sp>
    </p:spTree>
    <p:extLst>
      <p:ext uri="{BB962C8B-B14F-4D97-AF65-F5344CB8AC3E}">
        <p14:creationId xmlns:p14="http://schemas.microsoft.com/office/powerpoint/2010/main" val="2752218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20" name="Google Shape;1020;p67"/>
          <p:cNvSpPr txBox="1">
            <a:spLocks noGrp="1"/>
          </p:cNvSpPr>
          <p:nvPr>
            <p:ph type="title" idx="9"/>
          </p:nvPr>
        </p:nvSpPr>
        <p:spPr>
          <a:xfrm>
            <a:off x="720000" y="21899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TUJUAN PKRS</a:t>
            </a:r>
            <a:endParaRPr dirty="0"/>
          </a:p>
        </p:txBody>
      </p:sp>
      <p:sp>
        <p:nvSpPr>
          <p:cNvPr id="1022" name="Google Shape;1022;p67"/>
          <p:cNvSpPr txBox="1">
            <a:spLocks noGrp="1"/>
          </p:cNvSpPr>
          <p:nvPr>
            <p:ph type="subTitle" idx="2"/>
          </p:nvPr>
        </p:nvSpPr>
        <p:spPr>
          <a:xfrm>
            <a:off x="1034865" y="2431118"/>
            <a:ext cx="7533783" cy="4662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pPr>
            <a:r>
              <a:rPr lang="en-ID" dirty="0"/>
              <a:t>2. </a:t>
            </a:r>
            <a:r>
              <a:rPr lang="en-ID" dirty="0" err="1"/>
              <a:t>Bagi</a:t>
            </a:r>
            <a:r>
              <a:rPr lang="en-ID" dirty="0"/>
              <a:t> </a:t>
            </a:r>
            <a:r>
              <a:rPr lang="en-ID" dirty="0" err="1"/>
              <a:t>Keluarga</a:t>
            </a:r>
            <a:endParaRPr lang="en-ID" dirty="0"/>
          </a:p>
          <a:p>
            <a:pPr marL="0" lvl="0" indent="0" algn="just" rtl="0">
              <a:spcBef>
                <a:spcPts val="0"/>
              </a:spcBef>
              <a:spcAft>
                <a:spcPts val="0"/>
              </a:spcAft>
            </a:pPr>
            <a:r>
              <a:rPr lang="en-ID" dirty="0" err="1"/>
              <a:t>Keluaraga</a:t>
            </a:r>
            <a:r>
              <a:rPr lang="en-ID" dirty="0"/>
              <a:t> </a:t>
            </a:r>
            <a:r>
              <a:rPr lang="en-ID" dirty="0" err="1"/>
              <a:t>adalah</a:t>
            </a:r>
            <a:r>
              <a:rPr lang="en-ID" dirty="0"/>
              <a:t> </a:t>
            </a:r>
            <a:r>
              <a:rPr lang="en-ID" dirty="0" err="1"/>
              <a:t>merupakan</a:t>
            </a:r>
            <a:r>
              <a:rPr lang="en-ID" dirty="0"/>
              <a:t> </a:t>
            </a:r>
            <a:r>
              <a:rPr lang="en-ID" dirty="0" err="1"/>
              <a:t>lingkungan</a:t>
            </a:r>
            <a:r>
              <a:rPr lang="en-ID" dirty="0"/>
              <a:t> </a:t>
            </a:r>
            <a:r>
              <a:rPr lang="en-ID" dirty="0" err="1"/>
              <a:t>sosial</a:t>
            </a:r>
            <a:r>
              <a:rPr lang="en-ID" dirty="0"/>
              <a:t> yang paling </a:t>
            </a:r>
            <a:r>
              <a:rPr lang="en-ID" dirty="0" err="1"/>
              <a:t>dekat</a:t>
            </a:r>
            <a:r>
              <a:rPr lang="en-ID" dirty="0"/>
              <a:t> </a:t>
            </a:r>
            <a:r>
              <a:rPr lang="en-ID" dirty="0" err="1"/>
              <a:t>dengan</a:t>
            </a:r>
            <a:r>
              <a:rPr lang="en-ID" dirty="0"/>
              <a:t> </a:t>
            </a:r>
            <a:r>
              <a:rPr lang="en-ID" dirty="0" err="1"/>
              <a:t>pasien</a:t>
            </a:r>
            <a:r>
              <a:rPr lang="en-ID" dirty="0"/>
              <a:t>. Proses </a:t>
            </a:r>
            <a:r>
              <a:rPr lang="en-ID" dirty="0" err="1"/>
              <a:t>penyembuhan</a:t>
            </a:r>
            <a:r>
              <a:rPr lang="en-ID" dirty="0"/>
              <a:t> dan </a:t>
            </a:r>
            <a:r>
              <a:rPr lang="en-ID" dirty="0" err="1"/>
              <a:t>pemulihan</a:t>
            </a:r>
            <a:r>
              <a:rPr lang="en-ID" dirty="0"/>
              <a:t> </a:t>
            </a:r>
            <a:r>
              <a:rPr lang="en-ID" dirty="0" err="1"/>
              <a:t>terjadi</a:t>
            </a:r>
            <a:r>
              <a:rPr lang="en-ID" dirty="0"/>
              <a:t> </a:t>
            </a:r>
            <a:r>
              <a:rPr lang="en-ID" dirty="0" err="1"/>
              <a:t>bukan</a:t>
            </a:r>
            <a:r>
              <a:rPr lang="en-ID" dirty="0"/>
              <a:t> </a:t>
            </a:r>
            <a:r>
              <a:rPr lang="en-ID" dirty="0" err="1"/>
              <a:t>hanya</a:t>
            </a:r>
            <a:r>
              <a:rPr lang="en-ID" dirty="0"/>
              <a:t> </a:t>
            </a:r>
            <a:r>
              <a:rPr lang="en-ID" dirty="0" err="1"/>
              <a:t>semata-mata</a:t>
            </a:r>
            <a:r>
              <a:rPr lang="en-ID" dirty="0"/>
              <a:t> Karena </a:t>
            </a:r>
            <a:r>
              <a:rPr lang="en-ID" dirty="0" err="1"/>
              <a:t>faktor</a:t>
            </a:r>
            <a:r>
              <a:rPr lang="en-ID" dirty="0"/>
              <a:t> </a:t>
            </a:r>
            <a:r>
              <a:rPr lang="en-ID" dirty="0" err="1"/>
              <a:t>rumah</a:t>
            </a:r>
            <a:r>
              <a:rPr lang="en-ID" dirty="0"/>
              <a:t> </a:t>
            </a:r>
            <a:r>
              <a:rPr lang="en-ID" dirty="0" err="1"/>
              <a:t>sakit</a:t>
            </a:r>
            <a:r>
              <a:rPr lang="en-ID" dirty="0"/>
              <a:t> </a:t>
            </a:r>
            <a:r>
              <a:rPr lang="en-ID" dirty="0" err="1"/>
              <a:t>tetapi</a:t>
            </a:r>
            <a:r>
              <a:rPr lang="en-ID" dirty="0"/>
              <a:t> juga </a:t>
            </a:r>
            <a:r>
              <a:rPr lang="en-ID" dirty="0" err="1"/>
              <a:t>faktor</a:t>
            </a:r>
            <a:r>
              <a:rPr lang="en-ID" dirty="0"/>
              <a:t> </a:t>
            </a:r>
            <a:r>
              <a:rPr lang="en-ID" dirty="0" err="1"/>
              <a:t>keluarga</a:t>
            </a:r>
            <a:r>
              <a:rPr lang="en-ID" dirty="0"/>
              <a:t>. </a:t>
            </a:r>
            <a:r>
              <a:rPr lang="en-ID" dirty="0" err="1"/>
              <a:t>Promosi</a:t>
            </a:r>
            <a:r>
              <a:rPr lang="en-ID" dirty="0"/>
              <a:t> </a:t>
            </a:r>
            <a:r>
              <a:rPr lang="en-ID" dirty="0" err="1"/>
              <a:t>kesehatan</a:t>
            </a:r>
            <a:r>
              <a:rPr lang="en-ID" dirty="0"/>
              <a:t> </a:t>
            </a:r>
            <a:r>
              <a:rPr lang="en-ID" dirty="0" err="1"/>
              <a:t>bagi</a:t>
            </a:r>
            <a:r>
              <a:rPr lang="en-ID" dirty="0"/>
              <a:t> </a:t>
            </a:r>
            <a:r>
              <a:rPr lang="en-ID" dirty="0" err="1"/>
              <a:t>keluarga</a:t>
            </a:r>
            <a:r>
              <a:rPr lang="en-ID" dirty="0"/>
              <a:t> </a:t>
            </a:r>
            <a:r>
              <a:rPr lang="en-ID" dirty="0" err="1"/>
              <a:t>pasien</a:t>
            </a:r>
            <a:r>
              <a:rPr lang="en-ID" dirty="0"/>
              <a:t> </a:t>
            </a:r>
            <a:r>
              <a:rPr lang="en-ID" dirty="0" err="1"/>
              <a:t>penting</a:t>
            </a:r>
            <a:r>
              <a:rPr lang="en-ID" dirty="0"/>
              <a:t> </a:t>
            </a:r>
            <a:r>
              <a:rPr lang="en-ID" dirty="0" err="1"/>
              <a:t>karena</a:t>
            </a:r>
            <a:r>
              <a:rPr lang="en-ID" dirty="0"/>
              <a:t> </a:t>
            </a:r>
            <a:r>
              <a:rPr lang="en-ID" dirty="0" err="1"/>
              <a:t>dapat</a:t>
            </a:r>
            <a:r>
              <a:rPr lang="en-ID" dirty="0"/>
              <a:t>:</a:t>
            </a:r>
          </a:p>
          <a:p>
            <a:pPr marL="342900" lvl="0" indent="-342900" algn="just" rtl="0">
              <a:spcBef>
                <a:spcPts val="0"/>
              </a:spcBef>
              <a:spcAft>
                <a:spcPts val="0"/>
              </a:spcAft>
              <a:buFont typeface="+mj-lt"/>
              <a:buAutoNum type="alphaLcPeriod"/>
            </a:pPr>
            <a:r>
              <a:rPr lang="en-ID" dirty="0" err="1"/>
              <a:t>Membantu</a:t>
            </a:r>
            <a:r>
              <a:rPr lang="en-ID" dirty="0"/>
              <a:t> </a:t>
            </a:r>
            <a:r>
              <a:rPr lang="en-ID" dirty="0" err="1"/>
              <a:t>mempercepat</a:t>
            </a:r>
            <a:r>
              <a:rPr lang="en-ID" dirty="0"/>
              <a:t> proses </a:t>
            </a:r>
            <a:r>
              <a:rPr lang="en-ID" dirty="0" err="1"/>
              <a:t>penyembuhan</a:t>
            </a:r>
            <a:r>
              <a:rPr lang="en-ID" dirty="0"/>
              <a:t> </a:t>
            </a:r>
            <a:r>
              <a:rPr lang="en-ID" dirty="0" err="1"/>
              <a:t>pasien</a:t>
            </a:r>
            <a:r>
              <a:rPr lang="en-ID" dirty="0"/>
              <a:t> </a:t>
            </a:r>
            <a:r>
              <a:rPr lang="en-ID" dirty="0" err="1"/>
              <a:t>dengan</a:t>
            </a:r>
            <a:r>
              <a:rPr lang="en-ID" dirty="0"/>
              <a:t> </a:t>
            </a:r>
            <a:r>
              <a:rPr lang="en-ID" dirty="0" err="1"/>
              <a:t>dukungan</a:t>
            </a:r>
            <a:r>
              <a:rPr lang="en-ID" dirty="0"/>
              <a:t> pada </a:t>
            </a:r>
            <a:r>
              <a:rPr lang="en-ID" dirty="0" err="1"/>
              <a:t>faktor</a:t>
            </a:r>
            <a:r>
              <a:rPr lang="en-ID" dirty="0"/>
              <a:t> </a:t>
            </a:r>
            <a:r>
              <a:rPr lang="en-ID" dirty="0" err="1"/>
              <a:t>psikososial</a:t>
            </a:r>
            <a:r>
              <a:rPr lang="en-ID" dirty="0"/>
              <a:t> </a:t>
            </a:r>
            <a:r>
              <a:rPr lang="en-ID" dirty="0" err="1"/>
              <a:t>melalui</a:t>
            </a:r>
            <a:r>
              <a:rPr lang="en-ID" dirty="0"/>
              <a:t> </a:t>
            </a:r>
            <a:r>
              <a:rPr lang="en-ID" dirty="0" err="1"/>
              <a:t>keluarganya</a:t>
            </a:r>
            <a:r>
              <a:rPr lang="en-ID" dirty="0"/>
              <a:t>.</a:t>
            </a:r>
          </a:p>
          <a:p>
            <a:pPr marL="342900" lvl="0" indent="-342900" algn="just" rtl="0">
              <a:spcBef>
                <a:spcPts val="0"/>
              </a:spcBef>
              <a:spcAft>
                <a:spcPts val="0"/>
              </a:spcAft>
              <a:buFont typeface="+mj-lt"/>
              <a:buAutoNum type="alphaLcPeriod"/>
            </a:pPr>
            <a:r>
              <a:rPr lang="en-ID" dirty="0" err="1"/>
              <a:t>Keluarga</a:t>
            </a:r>
            <a:r>
              <a:rPr lang="en-ID" dirty="0"/>
              <a:t> </a:t>
            </a:r>
            <a:r>
              <a:rPr lang="en-ID" dirty="0" err="1"/>
              <a:t>tidak</a:t>
            </a:r>
            <a:r>
              <a:rPr lang="en-ID" dirty="0"/>
              <a:t> </a:t>
            </a:r>
            <a:r>
              <a:rPr lang="en-ID" dirty="0" err="1"/>
              <a:t>terserang</a:t>
            </a:r>
            <a:r>
              <a:rPr lang="en-ID" dirty="0"/>
              <a:t> </a:t>
            </a:r>
            <a:r>
              <a:rPr lang="en-ID" dirty="0" err="1"/>
              <a:t>atau</a:t>
            </a:r>
            <a:r>
              <a:rPr lang="en-ID" dirty="0"/>
              <a:t> </a:t>
            </a:r>
            <a:r>
              <a:rPr lang="en-ID" dirty="0" err="1"/>
              <a:t>tertular</a:t>
            </a:r>
            <a:r>
              <a:rPr lang="en-ID" dirty="0"/>
              <a:t> </a:t>
            </a:r>
            <a:r>
              <a:rPr lang="en-ID" dirty="0" err="1"/>
              <a:t>penyakit</a:t>
            </a:r>
            <a:r>
              <a:rPr lang="en-ID" dirty="0"/>
              <a:t> </a:t>
            </a:r>
            <a:r>
              <a:rPr lang="en-ID" dirty="0" err="1"/>
              <a:t>dengan</a:t>
            </a:r>
            <a:r>
              <a:rPr lang="en-ID" dirty="0"/>
              <a:t> </a:t>
            </a:r>
            <a:r>
              <a:rPr lang="en-ID" dirty="0" err="1"/>
              <a:t>dikenalkan</a:t>
            </a:r>
            <a:r>
              <a:rPr lang="en-ID" dirty="0"/>
              <a:t> proses </a:t>
            </a:r>
            <a:r>
              <a:rPr lang="en-ID" dirty="0" err="1"/>
              <a:t>penyakit</a:t>
            </a:r>
            <a:r>
              <a:rPr lang="en-ID" dirty="0"/>
              <a:t> dan </a:t>
            </a:r>
            <a:r>
              <a:rPr lang="en-ID" dirty="0" err="1"/>
              <a:t>penularannya</a:t>
            </a:r>
            <a:r>
              <a:rPr lang="en-ID" dirty="0"/>
              <a:t> </a:t>
            </a:r>
            <a:r>
              <a:rPr lang="en-ID" dirty="0" err="1"/>
              <a:t>sehingga</a:t>
            </a:r>
            <a:r>
              <a:rPr lang="en-ID" dirty="0"/>
              <a:t> </a:t>
            </a:r>
            <a:r>
              <a:rPr lang="en-ID" dirty="0" err="1"/>
              <a:t>keluarga</a:t>
            </a:r>
            <a:r>
              <a:rPr lang="en-ID" dirty="0"/>
              <a:t> </a:t>
            </a:r>
            <a:r>
              <a:rPr lang="en-ID" dirty="0" err="1"/>
              <a:t>dapat</a:t>
            </a:r>
            <a:r>
              <a:rPr lang="en-ID" dirty="0"/>
              <a:t> </a:t>
            </a:r>
            <a:r>
              <a:rPr lang="en-ID" dirty="0" err="1"/>
              <a:t>mencegah</a:t>
            </a:r>
            <a:r>
              <a:rPr lang="en-ID" dirty="0"/>
              <a:t> </a:t>
            </a:r>
            <a:r>
              <a:rPr lang="en-ID" dirty="0" err="1"/>
              <a:t>penularan</a:t>
            </a:r>
            <a:r>
              <a:rPr lang="en-ID" dirty="0"/>
              <a:t> </a:t>
            </a:r>
            <a:r>
              <a:rPr lang="en-ID" dirty="0" err="1"/>
              <a:t>penyakit</a:t>
            </a:r>
            <a:r>
              <a:rPr lang="en-ID" dirty="0"/>
              <a:t> yang </a:t>
            </a:r>
            <a:r>
              <a:rPr lang="en-ID" dirty="0" err="1"/>
              <a:t>diderita</a:t>
            </a:r>
            <a:r>
              <a:rPr lang="en-ID" dirty="0"/>
              <a:t> </a:t>
            </a:r>
            <a:r>
              <a:rPr lang="en-ID" dirty="0" err="1"/>
              <a:t>pasien</a:t>
            </a:r>
            <a:endParaRPr lang="en-ID" dirty="0"/>
          </a:p>
          <a:p>
            <a:pPr marL="342900" lvl="0" indent="-342900" algn="just" rtl="0">
              <a:spcBef>
                <a:spcPts val="0"/>
              </a:spcBef>
              <a:spcAft>
                <a:spcPts val="0"/>
              </a:spcAft>
              <a:buFont typeface="+mj-lt"/>
              <a:buAutoNum type="alphaLcPeriod"/>
            </a:pPr>
            <a:r>
              <a:rPr lang="en-ID" dirty="0" err="1"/>
              <a:t>Membantu</a:t>
            </a:r>
            <a:r>
              <a:rPr lang="en-ID" dirty="0"/>
              <a:t> agar </a:t>
            </a:r>
            <a:r>
              <a:rPr lang="en-ID" dirty="0" err="1"/>
              <a:t>tidak</a:t>
            </a:r>
            <a:r>
              <a:rPr lang="en-ID" dirty="0"/>
              <a:t> </a:t>
            </a:r>
            <a:r>
              <a:rPr lang="en-ID" dirty="0" err="1"/>
              <a:t>menularkan</a:t>
            </a:r>
            <a:r>
              <a:rPr lang="en-ID" dirty="0"/>
              <a:t> </a:t>
            </a:r>
            <a:r>
              <a:rPr lang="en-ID" dirty="0" err="1"/>
              <a:t>penyakitnya</a:t>
            </a:r>
            <a:r>
              <a:rPr lang="en-ID" dirty="0"/>
              <a:t> </a:t>
            </a:r>
            <a:r>
              <a:rPr lang="en-ID" dirty="0" err="1"/>
              <a:t>ke</a:t>
            </a:r>
            <a:r>
              <a:rPr lang="en-ID" dirty="0"/>
              <a:t> orang lain </a:t>
            </a:r>
            <a:r>
              <a:rPr lang="en-ID" dirty="0" err="1"/>
              <a:t>dengan</a:t>
            </a:r>
            <a:r>
              <a:rPr lang="en-ID" dirty="0"/>
              <a:t> </a:t>
            </a:r>
            <a:r>
              <a:rPr lang="en-ID" dirty="0" err="1"/>
              <a:t>cara</a:t>
            </a:r>
            <a:r>
              <a:rPr lang="en-ID" dirty="0"/>
              <a:t> </a:t>
            </a:r>
            <a:r>
              <a:rPr lang="en-ID" dirty="0" err="1"/>
              <a:t>keluarga</a:t>
            </a:r>
            <a:r>
              <a:rPr lang="en-ID" dirty="0"/>
              <a:t> yang </a:t>
            </a:r>
            <a:r>
              <a:rPr lang="en-ID" dirty="0" err="1"/>
              <a:t>telah</a:t>
            </a:r>
            <a:r>
              <a:rPr lang="en-ID" dirty="0"/>
              <a:t> </a:t>
            </a:r>
            <a:r>
              <a:rPr lang="en-ID" dirty="0" err="1"/>
              <a:t>mengetahui</a:t>
            </a:r>
            <a:r>
              <a:rPr lang="en-ID" dirty="0"/>
              <a:t> </a:t>
            </a:r>
            <a:r>
              <a:rPr lang="en-ID" dirty="0" err="1"/>
              <a:t>penularan</a:t>
            </a:r>
            <a:r>
              <a:rPr lang="en-ID" dirty="0"/>
              <a:t> </a:t>
            </a:r>
            <a:r>
              <a:rPr lang="en-ID" dirty="0" err="1"/>
              <a:t>penyakit</a:t>
            </a:r>
            <a:r>
              <a:rPr lang="en-ID" dirty="0"/>
              <a:t> </a:t>
            </a:r>
            <a:r>
              <a:rPr lang="en-ID" dirty="0" err="1"/>
              <a:t>membantu</a:t>
            </a:r>
            <a:r>
              <a:rPr lang="en-ID" dirty="0"/>
              <a:t> </a:t>
            </a:r>
            <a:r>
              <a:rPr lang="en-ID" dirty="0" err="1"/>
              <a:t>pasien</a:t>
            </a:r>
            <a:r>
              <a:rPr lang="en-ID" dirty="0"/>
              <a:t> agar </a:t>
            </a:r>
            <a:r>
              <a:rPr lang="en-ID" dirty="0" err="1"/>
              <a:t>tidak</a:t>
            </a:r>
            <a:r>
              <a:rPr lang="en-ID" dirty="0"/>
              <a:t> </a:t>
            </a:r>
            <a:r>
              <a:rPr lang="en-ID" dirty="0" err="1"/>
              <a:t>menularkan</a:t>
            </a:r>
            <a:r>
              <a:rPr lang="en-ID" dirty="0"/>
              <a:t> </a:t>
            </a:r>
            <a:r>
              <a:rPr lang="en-ID" dirty="0" err="1"/>
              <a:t>penyakitnya</a:t>
            </a:r>
            <a:r>
              <a:rPr lang="en-ID" dirty="0"/>
              <a:t> pada orang lain </a:t>
            </a:r>
            <a:r>
              <a:rPr lang="en-ID" dirty="0" err="1"/>
              <a:t>terutama</a:t>
            </a:r>
            <a:r>
              <a:rPr lang="en-ID" dirty="0"/>
              <a:t> </a:t>
            </a:r>
            <a:r>
              <a:rPr lang="en-ID" dirty="0" err="1"/>
              <a:t>tetangga</a:t>
            </a:r>
            <a:r>
              <a:rPr lang="en-ID" dirty="0"/>
              <a:t> </a:t>
            </a:r>
            <a:r>
              <a:rPr lang="en-ID" dirty="0" err="1"/>
              <a:t>atau</a:t>
            </a:r>
            <a:r>
              <a:rPr lang="en-ID" dirty="0"/>
              <a:t> </a:t>
            </a:r>
            <a:r>
              <a:rPr lang="en-ID" dirty="0" err="1"/>
              <a:t>teman</a:t>
            </a:r>
            <a:r>
              <a:rPr lang="en-ID" dirty="0"/>
              <a:t> </a:t>
            </a:r>
            <a:r>
              <a:rPr lang="en-ID" dirty="0" err="1"/>
              <a:t>dekatnya</a:t>
            </a:r>
            <a:r>
              <a:rPr lang="en-ID" dirty="0"/>
              <a:t>. </a:t>
            </a:r>
          </a:p>
        </p:txBody>
      </p:sp>
    </p:spTree>
    <p:extLst>
      <p:ext uri="{BB962C8B-B14F-4D97-AF65-F5344CB8AC3E}">
        <p14:creationId xmlns:p14="http://schemas.microsoft.com/office/powerpoint/2010/main" val="3028088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20" name="Google Shape;1020;p67"/>
          <p:cNvSpPr txBox="1">
            <a:spLocks noGrp="1"/>
          </p:cNvSpPr>
          <p:nvPr>
            <p:ph type="title" idx="9"/>
          </p:nvPr>
        </p:nvSpPr>
        <p:spPr>
          <a:xfrm>
            <a:off x="720000" y="21899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TUJUAN PKRS</a:t>
            </a:r>
            <a:endParaRPr dirty="0"/>
          </a:p>
        </p:txBody>
      </p:sp>
      <p:sp>
        <p:nvSpPr>
          <p:cNvPr id="1022" name="Google Shape;1022;p67"/>
          <p:cNvSpPr txBox="1">
            <a:spLocks noGrp="1"/>
          </p:cNvSpPr>
          <p:nvPr>
            <p:ph type="subTitle" idx="2"/>
          </p:nvPr>
        </p:nvSpPr>
        <p:spPr>
          <a:xfrm>
            <a:off x="1034865" y="2431118"/>
            <a:ext cx="7533783" cy="4662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pPr>
            <a:r>
              <a:rPr lang="en-ID" dirty="0"/>
              <a:t>3. </a:t>
            </a:r>
            <a:r>
              <a:rPr lang="en-ID" dirty="0" err="1"/>
              <a:t>Bagi</a:t>
            </a:r>
            <a:r>
              <a:rPr lang="en-ID" dirty="0"/>
              <a:t> </a:t>
            </a:r>
            <a:r>
              <a:rPr lang="en-ID" dirty="0" err="1"/>
              <a:t>Rumah</a:t>
            </a:r>
            <a:r>
              <a:rPr lang="en-ID" dirty="0"/>
              <a:t> </a:t>
            </a:r>
            <a:r>
              <a:rPr lang="en-ID" dirty="0" err="1"/>
              <a:t>Sakit</a:t>
            </a:r>
            <a:endParaRPr lang="en-ID" dirty="0"/>
          </a:p>
          <a:p>
            <a:pPr marL="342900" lvl="0" indent="-342900" algn="just" rtl="0">
              <a:spcBef>
                <a:spcPts val="0"/>
              </a:spcBef>
              <a:spcAft>
                <a:spcPts val="0"/>
              </a:spcAft>
              <a:buFont typeface="+mj-lt"/>
              <a:buAutoNum type="alphaLcPeriod"/>
            </a:pPr>
            <a:r>
              <a:rPr lang="en-ID" dirty="0" err="1"/>
              <a:t>Meningkatkan</a:t>
            </a:r>
            <a:r>
              <a:rPr lang="en-ID" dirty="0"/>
              <a:t> </a:t>
            </a:r>
            <a:r>
              <a:rPr lang="en-ID" dirty="0" err="1"/>
              <a:t>mutu</a:t>
            </a:r>
            <a:r>
              <a:rPr lang="en-ID" dirty="0"/>
              <a:t> </a:t>
            </a:r>
            <a:r>
              <a:rPr lang="en-ID" dirty="0" err="1"/>
              <a:t>pelayanan</a:t>
            </a:r>
            <a:r>
              <a:rPr lang="en-ID" dirty="0"/>
              <a:t> </a:t>
            </a:r>
            <a:r>
              <a:rPr lang="en-ID" dirty="0" err="1"/>
              <a:t>rumah</a:t>
            </a:r>
            <a:r>
              <a:rPr lang="en-ID" dirty="0"/>
              <a:t> </a:t>
            </a:r>
            <a:r>
              <a:rPr lang="en-ID" dirty="0" err="1"/>
              <a:t>sakit</a:t>
            </a:r>
            <a:r>
              <a:rPr lang="en-ID" dirty="0"/>
              <a:t>, </a:t>
            </a:r>
            <a:r>
              <a:rPr lang="en-ID" dirty="0" err="1"/>
              <a:t>Pasien</a:t>
            </a:r>
            <a:r>
              <a:rPr lang="en-ID" dirty="0"/>
              <a:t> yang </a:t>
            </a:r>
            <a:r>
              <a:rPr lang="en-ID" dirty="0" err="1"/>
              <a:t>dirawat</a:t>
            </a:r>
            <a:r>
              <a:rPr lang="en-ID" dirty="0"/>
              <a:t> </a:t>
            </a:r>
            <a:r>
              <a:rPr lang="en-ID" dirty="0" err="1"/>
              <a:t>tidak</a:t>
            </a:r>
            <a:r>
              <a:rPr lang="en-ID" dirty="0"/>
              <a:t> </a:t>
            </a:r>
            <a:r>
              <a:rPr lang="en-ID" dirty="0" err="1"/>
              <a:t>hanya</a:t>
            </a:r>
            <a:r>
              <a:rPr lang="en-ID" dirty="0"/>
              <a:t> </a:t>
            </a:r>
            <a:r>
              <a:rPr lang="en-ID" dirty="0" err="1"/>
              <a:t>mendapatkan</a:t>
            </a:r>
            <a:r>
              <a:rPr lang="en-ID" dirty="0"/>
              <a:t> </a:t>
            </a:r>
            <a:r>
              <a:rPr lang="en-ID" dirty="0" err="1"/>
              <a:t>perwatan</a:t>
            </a:r>
            <a:r>
              <a:rPr lang="en-ID" dirty="0"/>
              <a:t> </a:t>
            </a:r>
            <a:r>
              <a:rPr lang="en-ID" dirty="0" err="1"/>
              <a:t>tetapi</a:t>
            </a:r>
            <a:r>
              <a:rPr lang="en-ID" dirty="0"/>
              <a:t> juga </a:t>
            </a:r>
            <a:r>
              <a:rPr lang="en-ID" dirty="0" err="1"/>
              <a:t>menambah</a:t>
            </a:r>
            <a:r>
              <a:rPr lang="en-ID" dirty="0"/>
              <a:t> </a:t>
            </a:r>
            <a:r>
              <a:rPr lang="en-ID" dirty="0" err="1"/>
              <a:t>pengetahuan</a:t>
            </a:r>
            <a:r>
              <a:rPr lang="en-ID" dirty="0"/>
              <a:t> </a:t>
            </a:r>
            <a:r>
              <a:rPr lang="en-ID" dirty="0" err="1"/>
              <a:t>pasien</a:t>
            </a:r>
            <a:r>
              <a:rPr lang="en-ID" dirty="0"/>
              <a:t> , </a:t>
            </a:r>
            <a:r>
              <a:rPr lang="en-ID" dirty="0" err="1"/>
              <a:t>keluarga</a:t>
            </a:r>
            <a:r>
              <a:rPr lang="en-ID" dirty="0"/>
              <a:t> juga </a:t>
            </a:r>
            <a:r>
              <a:rPr lang="en-ID" dirty="0" err="1"/>
              <a:t>pengunjung</a:t>
            </a:r>
            <a:r>
              <a:rPr lang="en-ID" dirty="0"/>
              <a:t> </a:t>
            </a:r>
            <a:r>
              <a:rPr lang="en-ID" dirty="0" err="1"/>
              <a:t>rumah</a:t>
            </a:r>
            <a:r>
              <a:rPr lang="en-ID" dirty="0"/>
              <a:t> </a:t>
            </a:r>
            <a:r>
              <a:rPr lang="en-ID" dirty="0" err="1"/>
              <a:t>sakit</a:t>
            </a:r>
            <a:endParaRPr lang="en-ID" dirty="0"/>
          </a:p>
          <a:p>
            <a:pPr marL="342900" lvl="0" indent="-342900" algn="just" rtl="0">
              <a:spcBef>
                <a:spcPts val="0"/>
              </a:spcBef>
              <a:spcAft>
                <a:spcPts val="0"/>
              </a:spcAft>
              <a:buFont typeface="+mj-lt"/>
              <a:buAutoNum type="alphaLcPeriod"/>
            </a:pPr>
            <a:r>
              <a:rPr lang="en-ID" dirty="0" err="1"/>
              <a:t>Meningkatkan</a:t>
            </a:r>
            <a:r>
              <a:rPr lang="en-ID" dirty="0"/>
              <a:t> </a:t>
            </a:r>
            <a:r>
              <a:rPr lang="en-ID" dirty="0" err="1"/>
              <a:t>citra</a:t>
            </a:r>
            <a:r>
              <a:rPr lang="en-ID" dirty="0"/>
              <a:t> </a:t>
            </a:r>
            <a:r>
              <a:rPr lang="en-ID" dirty="0" err="1"/>
              <a:t>rumah</a:t>
            </a:r>
            <a:r>
              <a:rPr lang="en-ID" dirty="0"/>
              <a:t> </a:t>
            </a:r>
            <a:r>
              <a:rPr lang="en-ID" dirty="0" err="1"/>
              <a:t>sakit</a:t>
            </a:r>
            <a:r>
              <a:rPr lang="en-ID" dirty="0"/>
              <a:t>, </a:t>
            </a:r>
            <a:r>
              <a:rPr lang="en-ID" dirty="0" err="1"/>
              <a:t>Dengan</a:t>
            </a:r>
            <a:r>
              <a:rPr lang="en-ID" dirty="0"/>
              <a:t> </a:t>
            </a:r>
            <a:r>
              <a:rPr lang="en-ID" dirty="0" err="1"/>
              <a:t>menyediakan</a:t>
            </a:r>
            <a:r>
              <a:rPr lang="en-ID" dirty="0"/>
              <a:t> </a:t>
            </a:r>
            <a:r>
              <a:rPr lang="en-ID" dirty="0" err="1"/>
              <a:t>informasi</a:t>
            </a:r>
            <a:r>
              <a:rPr lang="en-ID" dirty="0"/>
              <a:t> </a:t>
            </a:r>
            <a:r>
              <a:rPr lang="en-ID" dirty="0" err="1"/>
              <a:t>berkaitan</a:t>
            </a:r>
            <a:r>
              <a:rPr lang="en-ID" dirty="0"/>
              <a:t> </a:t>
            </a:r>
            <a:r>
              <a:rPr lang="en-ID" dirty="0" err="1"/>
              <a:t>dengan</a:t>
            </a:r>
            <a:r>
              <a:rPr lang="en-ID" dirty="0"/>
              <a:t> proses </a:t>
            </a:r>
            <a:r>
              <a:rPr lang="en-ID" dirty="0" err="1"/>
              <a:t>penyembuhan</a:t>
            </a:r>
            <a:r>
              <a:rPr lang="en-ID" dirty="0"/>
              <a:t> </a:t>
            </a:r>
            <a:r>
              <a:rPr lang="en-ID" dirty="0" err="1"/>
              <a:t>pasien</a:t>
            </a:r>
            <a:r>
              <a:rPr lang="en-ID" dirty="0"/>
              <a:t>, </a:t>
            </a:r>
            <a:r>
              <a:rPr lang="en-ID" dirty="0" err="1"/>
              <a:t>hal</a:t>
            </a:r>
            <a:r>
              <a:rPr lang="en-ID" dirty="0"/>
              <a:t> </a:t>
            </a:r>
            <a:r>
              <a:rPr lang="en-ID" dirty="0" err="1"/>
              <a:t>ini</a:t>
            </a:r>
            <a:r>
              <a:rPr lang="en-ID" dirty="0"/>
              <a:t> </a:t>
            </a:r>
            <a:r>
              <a:rPr lang="en-ID" dirty="0" err="1"/>
              <a:t>akan</a:t>
            </a:r>
            <a:r>
              <a:rPr lang="en-ID" dirty="0"/>
              <a:t> </a:t>
            </a:r>
            <a:r>
              <a:rPr lang="en-ID" dirty="0" err="1"/>
              <a:t>meningkatkan</a:t>
            </a:r>
            <a:r>
              <a:rPr lang="en-ID" dirty="0"/>
              <a:t> proses </a:t>
            </a:r>
            <a:r>
              <a:rPr lang="en-ID" dirty="0" err="1"/>
              <a:t>penyembuhan</a:t>
            </a:r>
            <a:r>
              <a:rPr lang="en-ID" dirty="0"/>
              <a:t> </a:t>
            </a:r>
            <a:r>
              <a:rPr lang="en-ID" dirty="0" err="1"/>
              <a:t>pasien</a:t>
            </a:r>
            <a:r>
              <a:rPr lang="en-ID" dirty="0"/>
              <a:t> </a:t>
            </a:r>
            <a:r>
              <a:rPr lang="en-ID" dirty="0" err="1"/>
              <a:t>sehingga</a:t>
            </a:r>
            <a:r>
              <a:rPr lang="en-ID" dirty="0"/>
              <a:t> </a:t>
            </a:r>
            <a:r>
              <a:rPr lang="en-ID" dirty="0" err="1"/>
              <a:t>memberikan</a:t>
            </a:r>
            <a:r>
              <a:rPr lang="en-ID" dirty="0"/>
              <a:t> </a:t>
            </a:r>
            <a:r>
              <a:rPr lang="en-ID" dirty="0" err="1"/>
              <a:t>kesan</a:t>
            </a:r>
            <a:r>
              <a:rPr lang="en-ID" dirty="0"/>
              <a:t> </a:t>
            </a:r>
            <a:r>
              <a:rPr lang="en-ID" dirty="0" err="1"/>
              <a:t>kepada</a:t>
            </a:r>
            <a:r>
              <a:rPr lang="en-ID" dirty="0"/>
              <a:t> </a:t>
            </a:r>
            <a:r>
              <a:rPr lang="en-ID" dirty="0" err="1"/>
              <a:t>pasien</a:t>
            </a:r>
            <a:r>
              <a:rPr lang="en-ID" dirty="0"/>
              <a:t> </a:t>
            </a:r>
            <a:r>
              <a:rPr lang="en-ID" dirty="0" err="1"/>
              <a:t>atau</a:t>
            </a:r>
            <a:r>
              <a:rPr lang="en-ID" dirty="0"/>
              <a:t> </a:t>
            </a:r>
            <a:r>
              <a:rPr lang="en-ID" dirty="0" err="1"/>
              <a:t>keluarga</a:t>
            </a:r>
            <a:r>
              <a:rPr lang="en-ID" dirty="0"/>
              <a:t> </a:t>
            </a:r>
            <a:r>
              <a:rPr lang="en-ID" dirty="0" err="1"/>
              <a:t>pasien</a:t>
            </a:r>
            <a:r>
              <a:rPr lang="en-ID" dirty="0"/>
              <a:t> </a:t>
            </a:r>
            <a:r>
              <a:rPr lang="en-ID" dirty="0" err="1"/>
              <a:t>bahwa</a:t>
            </a:r>
            <a:r>
              <a:rPr lang="en-ID" dirty="0"/>
              <a:t> </a:t>
            </a:r>
            <a:r>
              <a:rPr lang="en-ID" dirty="0" err="1"/>
              <a:t>rumah</a:t>
            </a:r>
            <a:r>
              <a:rPr lang="en-ID" dirty="0"/>
              <a:t> </a:t>
            </a:r>
            <a:r>
              <a:rPr lang="en-ID" dirty="0" err="1"/>
              <a:t>sakit</a:t>
            </a:r>
            <a:r>
              <a:rPr lang="en-ID" dirty="0"/>
              <a:t> </a:t>
            </a:r>
            <a:r>
              <a:rPr lang="en-ID" dirty="0" err="1"/>
              <a:t>memberikan</a:t>
            </a:r>
            <a:r>
              <a:rPr lang="en-ID" dirty="0"/>
              <a:t> </a:t>
            </a:r>
            <a:r>
              <a:rPr lang="en-ID" dirty="0" err="1"/>
              <a:t>kesan</a:t>
            </a:r>
            <a:r>
              <a:rPr lang="en-ID" dirty="0"/>
              <a:t> </a:t>
            </a:r>
            <a:r>
              <a:rPr lang="en-ID" dirty="0" err="1"/>
              <a:t>bagi</a:t>
            </a:r>
            <a:r>
              <a:rPr lang="en-ID" dirty="0"/>
              <a:t> </a:t>
            </a:r>
            <a:r>
              <a:rPr lang="en-ID" dirty="0" err="1"/>
              <a:t>pasien</a:t>
            </a:r>
            <a:r>
              <a:rPr lang="en-ID" dirty="0"/>
              <a:t> dan </a:t>
            </a:r>
            <a:r>
              <a:rPr lang="en-ID" dirty="0" err="1"/>
              <a:t>keluarganya</a:t>
            </a:r>
            <a:r>
              <a:rPr lang="en-ID" dirty="0"/>
              <a:t> </a:t>
            </a:r>
            <a:r>
              <a:rPr lang="en-ID" dirty="0" err="1"/>
              <a:t>bahwa</a:t>
            </a:r>
            <a:r>
              <a:rPr lang="en-ID" dirty="0"/>
              <a:t> </a:t>
            </a:r>
            <a:r>
              <a:rPr lang="en-ID" dirty="0" err="1"/>
              <a:t>pelayanannya</a:t>
            </a:r>
            <a:r>
              <a:rPr lang="en-ID" dirty="0"/>
              <a:t> </a:t>
            </a:r>
            <a:r>
              <a:rPr lang="en-ID" dirty="0" err="1"/>
              <a:t>baik</a:t>
            </a:r>
            <a:r>
              <a:rPr lang="en-ID" dirty="0"/>
              <a:t>.</a:t>
            </a:r>
          </a:p>
          <a:p>
            <a:pPr marL="342900" lvl="0" indent="-342900" algn="just" rtl="0">
              <a:spcBef>
                <a:spcPts val="0"/>
              </a:spcBef>
              <a:spcAft>
                <a:spcPts val="0"/>
              </a:spcAft>
              <a:buFont typeface="+mj-lt"/>
              <a:buAutoNum type="alphaLcPeriod"/>
            </a:pPr>
            <a:r>
              <a:rPr lang="en-ID" dirty="0" err="1"/>
              <a:t>Meningkatkan</a:t>
            </a:r>
            <a:r>
              <a:rPr lang="en-ID" dirty="0"/>
              <a:t> </a:t>
            </a:r>
            <a:r>
              <a:rPr lang="en-ID" dirty="0" err="1"/>
              <a:t>angka</a:t>
            </a:r>
            <a:r>
              <a:rPr lang="en-ID" dirty="0"/>
              <a:t> </a:t>
            </a:r>
            <a:r>
              <a:rPr lang="en-ID" dirty="0" err="1"/>
              <a:t>hunian</a:t>
            </a:r>
            <a:r>
              <a:rPr lang="en-ID" dirty="0"/>
              <a:t> </a:t>
            </a:r>
            <a:r>
              <a:rPr lang="en-ID" dirty="0" err="1"/>
              <a:t>rumah</a:t>
            </a:r>
            <a:r>
              <a:rPr lang="en-ID" dirty="0"/>
              <a:t> </a:t>
            </a:r>
            <a:r>
              <a:rPr lang="en-ID" dirty="0" err="1"/>
              <a:t>sakit</a:t>
            </a:r>
            <a:r>
              <a:rPr lang="en-ID" dirty="0"/>
              <a:t>, </a:t>
            </a:r>
            <a:r>
              <a:rPr lang="en-ID" dirty="0" err="1"/>
              <a:t>Rumah</a:t>
            </a:r>
            <a:r>
              <a:rPr lang="en-ID" dirty="0"/>
              <a:t> </a:t>
            </a:r>
            <a:r>
              <a:rPr lang="en-ID" dirty="0" err="1"/>
              <a:t>sakit</a:t>
            </a:r>
            <a:r>
              <a:rPr lang="en-ID" dirty="0"/>
              <a:t> yang </a:t>
            </a:r>
            <a:r>
              <a:rPr lang="en-ID" dirty="0" err="1"/>
              <a:t>telah</a:t>
            </a:r>
            <a:r>
              <a:rPr lang="en-ID" dirty="0"/>
              <a:t> </a:t>
            </a:r>
            <a:r>
              <a:rPr lang="en-ID" dirty="0" err="1"/>
              <a:t>melaksanakan</a:t>
            </a:r>
            <a:r>
              <a:rPr lang="en-ID" dirty="0"/>
              <a:t> </a:t>
            </a:r>
            <a:r>
              <a:rPr lang="en-ID" dirty="0" err="1"/>
              <a:t>promosi</a:t>
            </a:r>
            <a:r>
              <a:rPr lang="en-ID" dirty="0"/>
              <a:t> </a:t>
            </a:r>
            <a:r>
              <a:rPr lang="en-ID" dirty="0" err="1"/>
              <a:t>kesehatan</a:t>
            </a:r>
            <a:r>
              <a:rPr lang="en-ID" dirty="0"/>
              <a:t>, </a:t>
            </a:r>
            <a:r>
              <a:rPr lang="en-ID" dirty="0" err="1"/>
              <a:t>menyatakan</a:t>
            </a:r>
            <a:r>
              <a:rPr lang="en-ID" dirty="0"/>
              <a:t> </a:t>
            </a:r>
            <a:r>
              <a:rPr lang="en-ID" dirty="0" err="1"/>
              <a:t>bahwa</a:t>
            </a:r>
            <a:r>
              <a:rPr lang="en-ID" dirty="0"/>
              <a:t> </a:t>
            </a:r>
            <a:r>
              <a:rPr lang="en-ID" dirty="0" err="1"/>
              <a:t>angka</a:t>
            </a:r>
            <a:r>
              <a:rPr lang="en-ID" dirty="0"/>
              <a:t> </a:t>
            </a:r>
            <a:r>
              <a:rPr lang="en-ID" dirty="0" err="1"/>
              <a:t>kesembuhan</a:t>
            </a:r>
            <a:r>
              <a:rPr lang="en-ID" dirty="0"/>
              <a:t> </a:t>
            </a:r>
            <a:r>
              <a:rPr lang="en-ID" dirty="0" err="1"/>
              <a:t>pasien</a:t>
            </a:r>
            <a:r>
              <a:rPr lang="en-ID" dirty="0"/>
              <a:t> </a:t>
            </a:r>
            <a:r>
              <a:rPr lang="en-ID" dirty="0" err="1"/>
              <a:t>lebih</a:t>
            </a:r>
            <a:r>
              <a:rPr lang="en-ID" dirty="0"/>
              <a:t> </a:t>
            </a:r>
            <a:r>
              <a:rPr lang="en-ID" dirty="0" err="1"/>
              <a:t>pendek</a:t>
            </a:r>
            <a:r>
              <a:rPr lang="en-ID" dirty="0"/>
              <a:t> </a:t>
            </a:r>
            <a:r>
              <a:rPr lang="en-ID" dirty="0" err="1"/>
              <a:t>dari</a:t>
            </a:r>
            <a:r>
              <a:rPr lang="en-ID" dirty="0"/>
              <a:t> </a:t>
            </a:r>
            <a:r>
              <a:rPr lang="en-ID" dirty="0" err="1"/>
              <a:t>sebelumnya</a:t>
            </a:r>
            <a:r>
              <a:rPr lang="en-ID" dirty="0"/>
              <a:t> yang </a:t>
            </a:r>
            <a:r>
              <a:rPr lang="en-ID" dirty="0" err="1"/>
              <a:t>artinya</a:t>
            </a:r>
            <a:r>
              <a:rPr lang="en-ID" dirty="0"/>
              <a:t> </a:t>
            </a:r>
            <a:r>
              <a:rPr lang="en-ID" dirty="0" err="1"/>
              <a:t>promosi</a:t>
            </a:r>
            <a:r>
              <a:rPr lang="en-ID" dirty="0"/>
              <a:t> </a:t>
            </a:r>
            <a:r>
              <a:rPr lang="en-ID" dirty="0" err="1"/>
              <a:t>kesehatan</a:t>
            </a:r>
            <a:r>
              <a:rPr lang="en-ID" dirty="0"/>
              <a:t> </a:t>
            </a:r>
            <a:r>
              <a:rPr lang="en-ID" dirty="0" err="1"/>
              <a:t>dapat</a:t>
            </a:r>
            <a:r>
              <a:rPr lang="en-ID" dirty="0"/>
              <a:t> </a:t>
            </a:r>
            <a:r>
              <a:rPr lang="en-ID" dirty="0" err="1"/>
              <a:t>memperpendek</a:t>
            </a:r>
            <a:r>
              <a:rPr lang="en-ID" dirty="0"/>
              <a:t> </a:t>
            </a:r>
            <a:r>
              <a:rPr lang="en-ID" dirty="0" err="1"/>
              <a:t>hari</a:t>
            </a:r>
            <a:r>
              <a:rPr lang="en-ID" dirty="0"/>
              <a:t> </a:t>
            </a:r>
            <a:r>
              <a:rPr lang="en-ID" dirty="0" err="1"/>
              <a:t>rawat</a:t>
            </a:r>
            <a:r>
              <a:rPr lang="en-ID" dirty="0"/>
              <a:t> </a:t>
            </a:r>
            <a:r>
              <a:rPr lang="en-ID" dirty="0" err="1"/>
              <a:t>pasien</a:t>
            </a:r>
            <a:r>
              <a:rPr lang="en-ID" dirty="0"/>
              <a:t> yang </a:t>
            </a:r>
            <a:r>
              <a:rPr lang="en-ID" dirty="0" err="1"/>
              <a:t>akhirnya</a:t>
            </a:r>
            <a:r>
              <a:rPr lang="en-ID" dirty="0"/>
              <a:t> </a:t>
            </a:r>
            <a:r>
              <a:rPr lang="sv-SE" dirty="0"/>
              <a:t>berdampak pada naiknya pamor rumah sakit sehingga akan meningkatkan angka hunian rumah sakit. </a:t>
            </a:r>
            <a:endParaRPr lang="en-ID" dirty="0"/>
          </a:p>
        </p:txBody>
      </p:sp>
    </p:spTree>
    <p:extLst>
      <p:ext uri="{BB962C8B-B14F-4D97-AF65-F5344CB8AC3E}">
        <p14:creationId xmlns:p14="http://schemas.microsoft.com/office/powerpoint/2010/main" val="3723158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20" name="Google Shape;1020;p67"/>
          <p:cNvSpPr txBox="1">
            <a:spLocks noGrp="1"/>
          </p:cNvSpPr>
          <p:nvPr>
            <p:ph type="title" idx="9"/>
          </p:nvPr>
        </p:nvSpPr>
        <p:spPr>
          <a:xfrm>
            <a:off x="720000" y="21899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KATEGORI PKRS</a:t>
            </a:r>
            <a:endParaRPr dirty="0"/>
          </a:p>
        </p:txBody>
      </p:sp>
      <p:sp>
        <p:nvSpPr>
          <p:cNvPr id="1022" name="Google Shape;1022;p67"/>
          <p:cNvSpPr txBox="1">
            <a:spLocks noGrp="1"/>
          </p:cNvSpPr>
          <p:nvPr>
            <p:ph type="subTitle" idx="2"/>
          </p:nvPr>
        </p:nvSpPr>
        <p:spPr>
          <a:xfrm>
            <a:off x="1034865" y="2431118"/>
            <a:ext cx="7533783" cy="4662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pPr>
            <a:r>
              <a:rPr lang="en-ID" dirty="0" err="1"/>
              <a:t>Secara</a:t>
            </a:r>
            <a:r>
              <a:rPr lang="en-ID" dirty="0"/>
              <a:t> </a:t>
            </a:r>
            <a:r>
              <a:rPr lang="en-ID" dirty="0" err="1"/>
              <a:t>umum</a:t>
            </a:r>
            <a:r>
              <a:rPr lang="en-ID" dirty="0"/>
              <a:t> </a:t>
            </a:r>
            <a:r>
              <a:rPr lang="en-ID" dirty="0" err="1"/>
              <a:t>promosi</a:t>
            </a:r>
            <a:r>
              <a:rPr lang="en-ID" dirty="0"/>
              <a:t> </a:t>
            </a:r>
            <a:r>
              <a:rPr lang="en-ID" dirty="0" err="1"/>
              <a:t>kesehatan</a:t>
            </a:r>
            <a:r>
              <a:rPr lang="en-ID" dirty="0"/>
              <a:t> </a:t>
            </a:r>
            <a:r>
              <a:rPr lang="en-ID" dirty="0" err="1"/>
              <a:t>memiliki</a:t>
            </a:r>
            <a:r>
              <a:rPr lang="en-ID" dirty="0"/>
              <a:t> </a:t>
            </a:r>
            <a:r>
              <a:rPr lang="en-ID" dirty="0" err="1"/>
              <a:t>peluang</a:t>
            </a:r>
            <a:r>
              <a:rPr lang="en-ID" dirty="0"/>
              <a:t> yang </a:t>
            </a:r>
            <a:r>
              <a:rPr lang="en-ID" dirty="0" err="1"/>
              <a:t>dikategorikan</a:t>
            </a:r>
            <a:r>
              <a:rPr lang="en-ID" dirty="0"/>
              <a:t> </a:t>
            </a:r>
            <a:r>
              <a:rPr lang="en-ID" dirty="0" err="1"/>
              <a:t>sebagai</a:t>
            </a:r>
            <a:r>
              <a:rPr lang="en-ID" dirty="0"/>
              <a:t> </a:t>
            </a:r>
            <a:r>
              <a:rPr lang="en-ID" dirty="0" err="1"/>
              <a:t>berikut</a:t>
            </a:r>
            <a:r>
              <a:rPr lang="en-ID" dirty="0"/>
              <a:t>:</a:t>
            </a:r>
          </a:p>
          <a:p>
            <a:pPr marL="0" lvl="0" indent="0" algn="just" rtl="0">
              <a:spcBef>
                <a:spcPts val="0"/>
              </a:spcBef>
              <a:spcAft>
                <a:spcPts val="0"/>
              </a:spcAft>
            </a:pPr>
            <a:r>
              <a:rPr lang="en-ID" dirty="0"/>
              <a:t>1. </a:t>
            </a:r>
            <a:r>
              <a:rPr lang="en-ID" dirty="0" err="1"/>
              <a:t>Didalam</a:t>
            </a:r>
            <a:r>
              <a:rPr lang="en-ID" dirty="0"/>
              <a:t> </a:t>
            </a:r>
            <a:r>
              <a:rPr lang="en-ID" dirty="0" err="1"/>
              <a:t>gedung</a:t>
            </a:r>
            <a:r>
              <a:rPr lang="en-ID" dirty="0"/>
              <a:t> </a:t>
            </a:r>
            <a:r>
              <a:rPr lang="en-ID" dirty="0" err="1"/>
              <a:t>rumah</a:t>
            </a:r>
            <a:r>
              <a:rPr lang="en-ID" dirty="0"/>
              <a:t> </a:t>
            </a:r>
            <a:r>
              <a:rPr lang="en-ID" dirty="0" err="1"/>
              <a:t>sakit</a:t>
            </a:r>
            <a:r>
              <a:rPr lang="en-ID" dirty="0"/>
              <a:t>, PKRS </a:t>
            </a:r>
            <a:r>
              <a:rPr lang="en-ID" dirty="0" err="1"/>
              <a:t>dilakukan</a:t>
            </a:r>
            <a:r>
              <a:rPr lang="en-ID" dirty="0"/>
              <a:t> </a:t>
            </a:r>
            <a:r>
              <a:rPr lang="en-ID" dirty="0" err="1"/>
              <a:t>seiring</a:t>
            </a:r>
            <a:r>
              <a:rPr lang="en-ID" dirty="0"/>
              <a:t> </a:t>
            </a:r>
            <a:r>
              <a:rPr lang="en-ID" dirty="0" err="1"/>
              <a:t>pelayanan</a:t>
            </a:r>
            <a:r>
              <a:rPr lang="en-ID" dirty="0"/>
              <a:t> di </a:t>
            </a:r>
            <a:r>
              <a:rPr lang="en-ID" dirty="0" err="1"/>
              <a:t>rumah</a:t>
            </a:r>
            <a:r>
              <a:rPr lang="en-ID" dirty="0"/>
              <a:t> </a:t>
            </a:r>
            <a:r>
              <a:rPr lang="en-ID" dirty="0" err="1"/>
              <a:t>sakit</a:t>
            </a:r>
            <a:r>
              <a:rPr lang="en-ID" dirty="0"/>
              <a:t>, </a:t>
            </a:r>
            <a:r>
              <a:rPr lang="en-ID" dirty="0" err="1"/>
              <a:t>sehingga</a:t>
            </a:r>
            <a:r>
              <a:rPr lang="en-ID" dirty="0"/>
              <a:t> di </a:t>
            </a:r>
            <a:r>
              <a:rPr lang="en-ID" dirty="0" err="1"/>
              <a:t>dalam</a:t>
            </a:r>
            <a:r>
              <a:rPr lang="en-ID" dirty="0"/>
              <a:t> </a:t>
            </a:r>
            <a:r>
              <a:rPr lang="en-ID" dirty="0" err="1"/>
              <a:t>gedung</a:t>
            </a:r>
            <a:r>
              <a:rPr lang="en-ID" dirty="0"/>
              <a:t> </a:t>
            </a:r>
            <a:r>
              <a:rPr lang="en-ID" dirty="0" err="1"/>
              <a:t>terdapat</a:t>
            </a:r>
            <a:r>
              <a:rPr lang="en-ID" dirty="0"/>
              <a:t> </a:t>
            </a:r>
            <a:r>
              <a:rPr lang="en-ID" dirty="0" err="1"/>
              <a:t>peluang</a:t>
            </a:r>
            <a:r>
              <a:rPr lang="en-ID" dirty="0"/>
              <a:t> </a:t>
            </a:r>
            <a:r>
              <a:rPr lang="en-ID" dirty="0" err="1"/>
              <a:t>sebagai</a:t>
            </a:r>
            <a:r>
              <a:rPr lang="en-ID" dirty="0"/>
              <a:t> </a:t>
            </a:r>
            <a:r>
              <a:rPr lang="en-ID" dirty="0" err="1"/>
              <a:t>berikut</a:t>
            </a:r>
            <a:r>
              <a:rPr lang="en-ID" dirty="0"/>
              <a:t>:</a:t>
            </a:r>
          </a:p>
          <a:p>
            <a:pPr marL="0" lvl="0" indent="0" algn="just" rtl="0">
              <a:spcBef>
                <a:spcPts val="0"/>
              </a:spcBef>
              <a:spcAft>
                <a:spcPts val="0"/>
              </a:spcAft>
            </a:pPr>
            <a:r>
              <a:rPr lang="en-ID" dirty="0"/>
              <a:t>a. PKRS di </a:t>
            </a:r>
            <a:r>
              <a:rPr lang="en-ID" dirty="0" err="1"/>
              <a:t>tempat</a:t>
            </a:r>
            <a:r>
              <a:rPr lang="en-ID" dirty="0"/>
              <a:t> </a:t>
            </a:r>
            <a:r>
              <a:rPr lang="en-ID" dirty="0" err="1"/>
              <a:t>pendaftaran</a:t>
            </a:r>
            <a:endParaRPr lang="en-ID" dirty="0"/>
          </a:p>
          <a:p>
            <a:pPr marL="0" lvl="0" indent="0" algn="just" rtl="0">
              <a:spcBef>
                <a:spcPts val="0"/>
              </a:spcBef>
              <a:spcAft>
                <a:spcPts val="0"/>
              </a:spcAft>
            </a:pPr>
            <a:r>
              <a:rPr lang="en-ID" dirty="0"/>
              <a:t>b. PKRS </a:t>
            </a:r>
            <a:r>
              <a:rPr lang="en-ID" dirty="0" err="1"/>
              <a:t>dalam</a:t>
            </a:r>
            <a:r>
              <a:rPr lang="en-ID" dirty="0"/>
              <a:t> </a:t>
            </a:r>
            <a:r>
              <a:rPr lang="en-ID" dirty="0" err="1"/>
              <a:t>pelayanan</a:t>
            </a:r>
            <a:r>
              <a:rPr lang="en-ID" dirty="0"/>
              <a:t> </a:t>
            </a:r>
            <a:r>
              <a:rPr lang="en-ID" dirty="0" err="1"/>
              <a:t>rawat</a:t>
            </a:r>
            <a:r>
              <a:rPr lang="en-ID" dirty="0"/>
              <a:t> </a:t>
            </a:r>
            <a:r>
              <a:rPr lang="en-ID" dirty="0" err="1"/>
              <a:t>jalan</a:t>
            </a:r>
            <a:r>
              <a:rPr lang="en-ID" dirty="0"/>
              <a:t> </a:t>
            </a:r>
            <a:r>
              <a:rPr lang="en-ID" dirty="0" err="1"/>
              <a:t>bagi</a:t>
            </a:r>
            <a:r>
              <a:rPr lang="en-ID" dirty="0"/>
              <a:t> </a:t>
            </a:r>
            <a:r>
              <a:rPr lang="en-ID" dirty="0" err="1"/>
              <a:t>pasien</a:t>
            </a:r>
            <a:endParaRPr lang="en-ID" dirty="0"/>
          </a:p>
          <a:p>
            <a:pPr marL="0" lvl="0" indent="0" algn="just" rtl="0">
              <a:spcBef>
                <a:spcPts val="0"/>
              </a:spcBef>
              <a:spcAft>
                <a:spcPts val="0"/>
              </a:spcAft>
            </a:pPr>
            <a:r>
              <a:rPr lang="en-ID" dirty="0"/>
              <a:t>c. PKRS </a:t>
            </a:r>
            <a:r>
              <a:rPr lang="en-ID" dirty="0" err="1"/>
              <a:t>dalam</a:t>
            </a:r>
            <a:r>
              <a:rPr lang="en-ID" dirty="0"/>
              <a:t> </a:t>
            </a:r>
            <a:r>
              <a:rPr lang="en-ID" dirty="0" err="1"/>
              <a:t>pelayanan</a:t>
            </a:r>
            <a:r>
              <a:rPr lang="en-ID" dirty="0"/>
              <a:t> </a:t>
            </a:r>
            <a:r>
              <a:rPr lang="en-ID" dirty="0" err="1"/>
              <a:t>penunjang</a:t>
            </a:r>
            <a:r>
              <a:rPr lang="en-ID" dirty="0"/>
              <a:t> </a:t>
            </a:r>
            <a:r>
              <a:rPr lang="en-ID" dirty="0" err="1"/>
              <a:t>rawat</a:t>
            </a:r>
            <a:r>
              <a:rPr lang="en-ID" dirty="0"/>
              <a:t> </a:t>
            </a:r>
            <a:r>
              <a:rPr lang="en-ID" dirty="0" err="1"/>
              <a:t>inap</a:t>
            </a:r>
            <a:r>
              <a:rPr lang="en-ID" dirty="0"/>
              <a:t> </a:t>
            </a:r>
            <a:r>
              <a:rPr lang="en-ID" dirty="0" err="1"/>
              <a:t>bagi</a:t>
            </a:r>
            <a:r>
              <a:rPr lang="en-ID" dirty="0"/>
              <a:t> </a:t>
            </a:r>
            <a:r>
              <a:rPr lang="en-ID" dirty="0" err="1"/>
              <a:t>pasien</a:t>
            </a:r>
            <a:endParaRPr lang="en-ID" dirty="0"/>
          </a:p>
          <a:p>
            <a:pPr marL="0" lvl="0" indent="0" algn="just" rtl="0">
              <a:spcBef>
                <a:spcPts val="0"/>
              </a:spcBef>
              <a:spcAft>
                <a:spcPts val="0"/>
              </a:spcAft>
            </a:pPr>
            <a:r>
              <a:rPr lang="en-ID" dirty="0"/>
              <a:t>d. PKRS </a:t>
            </a:r>
            <a:r>
              <a:rPr lang="en-ID" dirty="0" err="1"/>
              <a:t>dalam</a:t>
            </a:r>
            <a:r>
              <a:rPr lang="en-ID" dirty="0"/>
              <a:t> </a:t>
            </a:r>
            <a:r>
              <a:rPr lang="en-ID" dirty="0" err="1"/>
              <a:t>pelayanan</a:t>
            </a:r>
            <a:r>
              <a:rPr lang="en-ID" dirty="0"/>
              <a:t> </a:t>
            </a:r>
            <a:r>
              <a:rPr lang="en-ID" dirty="0" err="1"/>
              <a:t>penunjang</a:t>
            </a:r>
            <a:r>
              <a:rPr lang="en-ID" dirty="0"/>
              <a:t> </a:t>
            </a:r>
            <a:r>
              <a:rPr lang="en-ID" dirty="0" err="1"/>
              <a:t>medik</a:t>
            </a:r>
            <a:r>
              <a:rPr lang="en-ID" dirty="0"/>
              <a:t> </a:t>
            </a:r>
            <a:r>
              <a:rPr lang="en-ID" dirty="0" err="1"/>
              <a:t>bagi</a:t>
            </a:r>
            <a:r>
              <a:rPr lang="en-ID" dirty="0"/>
              <a:t> </a:t>
            </a:r>
            <a:r>
              <a:rPr lang="en-ID" dirty="0" err="1"/>
              <a:t>pasien</a:t>
            </a:r>
            <a:r>
              <a:rPr lang="en-ID" dirty="0"/>
              <a:t> </a:t>
            </a:r>
            <a:r>
              <a:rPr lang="en-ID" dirty="0" err="1"/>
              <a:t>seperti</a:t>
            </a:r>
            <a:r>
              <a:rPr lang="en-ID" dirty="0"/>
              <a:t> di </a:t>
            </a:r>
            <a:r>
              <a:rPr lang="en-ID" dirty="0" err="1"/>
              <a:t>apotek</a:t>
            </a:r>
            <a:r>
              <a:rPr lang="en-ID" dirty="0"/>
              <a:t>, lab</a:t>
            </a:r>
          </a:p>
          <a:p>
            <a:pPr marL="0" lvl="0" indent="0" algn="just" rtl="0">
              <a:spcBef>
                <a:spcPts val="0"/>
              </a:spcBef>
              <a:spcAft>
                <a:spcPts val="0"/>
              </a:spcAft>
            </a:pPr>
            <a:r>
              <a:rPr lang="en-ID" dirty="0"/>
              <a:t>e. PKRS </a:t>
            </a:r>
            <a:r>
              <a:rPr lang="en-ID" dirty="0" err="1"/>
              <a:t>dalam</a:t>
            </a:r>
            <a:r>
              <a:rPr lang="en-ID" dirty="0"/>
              <a:t> </a:t>
            </a:r>
            <a:r>
              <a:rPr lang="en-ID" dirty="0" err="1"/>
              <a:t>pelayanan</a:t>
            </a:r>
            <a:r>
              <a:rPr lang="en-ID" dirty="0"/>
              <a:t> </a:t>
            </a:r>
            <a:r>
              <a:rPr lang="en-ID" dirty="0" err="1"/>
              <a:t>bagi</a:t>
            </a:r>
            <a:r>
              <a:rPr lang="en-ID" dirty="0"/>
              <a:t> </a:t>
            </a:r>
            <a:r>
              <a:rPr lang="en-ID" dirty="0" err="1"/>
              <a:t>klien</a:t>
            </a:r>
            <a:r>
              <a:rPr lang="en-ID" dirty="0"/>
              <a:t> </a:t>
            </a:r>
            <a:r>
              <a:rPr lang="en-ID" dirty="0" err="1"/>
              <a:t>seperti</a:t>
            </a:r>
            <a:r>
              <a:rPr lang="en-ID" dirty="0"/>
              <a:t> </a:t>
            </a:r>
            <a:r>
              <a:rPr lang="en-ID" dirty="0" err="1"/>
              <a:t>konseling</a:t>
            </a:r>
            <a:r>
              <a:rPr lang="en-ID" dirty="0"/>
              <a:t> </a:t>
            </a:r>
            <a:r>
              <a:rPr lang="en-ID" dirty="0" err="1"/>
              <a:t>gizi</a:t>
            </a:r>
            <a:r>
              <a:rPr lang="en-ID" dirty="0"/>
              <a:t>, KB</a:t>
            </a:r>
          </a:p>
          <a:p>
            <a:pPr marL="0" lvl="0" indent="0" algn="just" rtl="0">
              <a:spcBef>
                <a:spcPts val="0"/>
              </a:spcBef>
              <a:spcAft>
                <a:spcPts val="0"/>
              </a:spcAft>
            </a:pPr>
            <a:r>
              <a:rPr lang="en-ID" dirty="0"/>
              <a:t>f. PKRS di </a:t>
            </a:r>
            <a:r>
              <a:rPr lang="en-ID" dirty="0" err="1"/>
              <a:t>ruang</a:t>
            </a:r>
            <a:r>
              <a:rPr lang="en-ID" dirty="0"/>
              <a:t> </a:t>
            </a:r>
            <a:r>
              <a:rPr lang="en-ID" dirty="0" err="1"/>
              <a:t>pembayaran</a:t>
            </a:r>
            <a:endParaRPr lang="en-ID" dirty="0"/>
          </a:p>
          <a:p>
            <a:pPr marL="0" lvl="0" indent="0" algn="just" rtl="0">
              <a:spcBef>
                <a:spcPts val="0"/>
              </a:spcBef>
              <a:spcAft>
                <a:spcPts val="0"/>
              </a:spcAft>
            </a:pPr>
            <a:r>
              <a:rPr lang="en-ID" dirty="0"/>
              <a:t>2. Di </a:t>
            </a:r>
            <a:r>
              <a:rPr lang="en-ID" dirty="0" err="1"/>
              <a:t>luar</a:t>
            </a:r>
            <a:r>
              <a:rPr lang="en-ID" dirty="0"/>
              <a:t> </a:t>
            </a:r>
            <a:r>
              <a:rPr lang="en-ID" dirty="0" err="1"/>
              <a:t>gedung</a:t>
            </a:r>
            <a:r>
              <a:rPr lang="en-ID" dirty="0"/>
              <a:t> </a:t>
            </a:r>
            <a:r>
              <a:rPr lang="en-ID" dirty="0" err="1"/>
              <a:t>rumah</a:t>
            </a:r>
            <a:r>
              <a:rPr lang="en-ID" dirty="0"/>
              <a:t> </a:t>
            </a:r>
            <a:r>
              <a:rPr lang="en-ID" dirty="0" err="1"/>
              <a:t>sakit</a:t>
            </a:r>
            <a:r>
              <a:rPr lang="en-ID" dirty="0"/>
              <a:t>, </a:t>
            </a:r>
            <a:r>
              <a:rPr lang="en-ID" dirty="0" err="1"/>
              <a:t>dapat</a:t>
            </a:r>
            <a:r>
              <a:rPr lang="en-ID" dirty="0"/>
              <a:t> </a:t>
            </a:r>
            <a:r>
              <a:rPr lang="en-ID" dirty="0" err="1"/>
              <a:t>dimanfaatkan</a:t>
            </a:r>
            <a:r>
              <a:rPr lang="en-ID" dirty="0"/>
              <a:t> </a:t>
            </a:r>
            <a:r>
              <a:rPr lang="en-ID" dirty="0" err="1"/>
              <a:t>secara</a:t>
            </a:r>
            <a:r>
              <a:rPr lang="en-ID" dirty="0"/>
              <a:t> </a:t>
            </a:r>
            <a:r>
              <a:rPr lang="en-ID" dirty="0" err="1"/>
              <a:t>maksimal</a:t>
            </a:r>
            <a:r>
              <a:rPr lang="en-ID" dirty="0"/>
              <a:t> </a:t>
            </a:r>
            <a:r>
              <a:rPr lang="en-ID" dirty="0" err="1"/>
              <a:t>untuk</a:t>
            </a:r>
            <a:r>
              <a:rPr lang="en-ID" dirty="0"/>
              <a:t> </a:t>
            </a:r>
            <a:r>
              <a:rPr lang="en-ID" dirty="0" err="1"/>
              <a:t>pelaksanaan</a:t>
            </a:r>
            <a:r>
              <a:rPr lang="en-ID" dirty="0"/>
              <a:t> PKRS </a:t>
            </a:r>
            <a:r>
              <a:rPr lang="en-ID" dirty="0" err="1"/>
              <a:t>seperti</a:t>
            </a:r>
            <a:r>
              <a:rPr lang="en-ID" dirty="0"/>
              <a:t>:</a:t>
            </a:r>
          </a:p>
          <a:p>
            <a:pPr marL="0" lvl="0" indent="0" algn="just" rtl="0">
              <a:spcBef>
                <a:spcPts val="0"/>
              </a:spcBef>
              <a:spcAft>
                <a:spcPts val="0"/>
              </a:spcAft>
            </a:pPr>
            <a:r>
              <a:rPr lang="en-ID" dirty="0"/>
              <a:t>a. PKRS di </a:t>
            </a:r>
            <a:r>
              <a:rPr lang="en-ID" dirty="0" err="1"/>
              <a:t>tempat</a:t>
            </a:r>
            <a:r>
              <a:rPr lang="en-ID" dirty="0"/>
              <a:t> </a:t>
            </a:r>
            <a:r>
              <a:rPr lang="en-ID" dirty="0" err="1"/>
              <a:t>parkir</a:t>
            </a:r>
            <a:endParaRPr lang="en-ID" dirty="0"/>
          </a:p>
          <a:p>
            <a:pPr marL="0" lvl="0" indent="0" algn="just" rtl="0">
              <a:spcBef>
                <a:spcPts val="0"/>
              </a:spcBef>
              <a:spcAft>
                <a:spcPts val="0"/>
              </a:spcAft>
            </a:pPr>
            <a:r>
              <a:rPr lang="en-ID" dirty="0"/>
              <a:t>b. PKRS di </a:t>
            </a:r>
            <a:r>
              <a:rPr lang="en-ID" dirty="0" err="1"/>
              <a:t>taman</a:t>
            </a:r>
            <a:r>
              <a:rPr lang="en-ID" dirty="0"/>
              <a:t> </a:t>
            </a:r>
            <a:r>
              <a:rPr lang="en-ID" dirty="0" err="1"/>
              <a:t>sekitar</a:t>
            </a:r>
            <a:r>
              <a:rPr lang="en-ID" dirty="0"/>
              <a:t> </a:t>
            </a:r>
            <a:r>
              <a:rPr lang="en-ID" dirty="0" err="1"/>
              <a:t>rumah</a:t>
            </a:r>
            <a:r>
              <a:rPr lang="en-ID" dirty="0"/>
              <a:t> </a:t>
            </a:r>
            <a:r>
              <a:rPr lang="en-ID" dirty="0" err="1"/>
              <a:t>sakit</a:t>
            </a:r>
            <a:endParaRPr lang="en-ID" dirty="0"/>
          </a:p>
          <a:p>
            <a:pPr marL="0" lvl="0" indent="0" algn="just" rtl="0">
              <a:spcBef>
                <a:spcPts val="0"/>
              </a:spcBef>
              <a:spcAft>
                <a:spcPts val="0"/>
              </a:spcAft>
            </a:pPr>
            <a:r>
              <a:rPr lang="en-ID" dirty="0"/>
              <a:t>c. PKRS di </a:t>
            </a:r>
            <a:r>
              <a:rPr lang="en-ID" dirty="0" err="1"/>
              <a:t>dinding</a:t>
            </a:r>
            <a:r>
              <a:rPr lang="en-ID" dirty="0"/>
              <a:t> </a:t>
            </a:r>
            <a:r>
              <a:rPr lang="en-ID" dirty="0" err="1"/>
              <a:t>luar</a:t>
            </a:r>
            <a:r>
              <a:rPr lang="en-ID" dirty="0"/>
              <a:t> </a:t>
            </a:r>
            <a:r>
              <a:rPr lang="en-ID" dirty="0" err="1"/>
              <a:t>rumah</a:t>
            </a:r>
            <a:r>
              <a:rPr lang="en-ID" dirty="0"/>
              <a:t> </a:t>
            </a:r>
            <a:r>
              <a:rPr lang="en-ID" dirty="0" err="1"/>
              <a:t>sakit</a:t>
            </a:r>
            <a:endParaRPr lang="en-ID" dirty="0"/>
          </a:p>
          <a:p>
            <a:pPr marL="0" lvl="0" indent="0" algn="just" rtl="0">
              <a:spcBef>
                <a:spcPts val="0"/>
              </a:spcBef>
              <a:spcAft>
                <a:spcPts val="0"/>
              </a:spcAft>
            </a:pPr>
            <a:r>
              <a:rPr lang="en-ID" dirty="0"/>
              <a:t>d. PKRS pada </a:t>
            </a:r>
            <a:r>
              <a:rPr lang="en-ID" dirty="0" err="1"/>
              <a:t>tempat</a:t>
            </a:r>
            <a:r>
              <a:rPr lang="en-ID" dirty="0"/>
              <a:t> </a:t>
            </a:r>
            <a:r>
              <a:rPr lang="en-ID" dirty="0" err="1"/>
              <a:t>tempat</a:t>
            </a:r>
            <a:r>
              <a:rPr lang="en-ID" dirty="0"/>
              <a:t> </a:t>
            </a:r>
            <a:r>
              <a:rPr lang="en-ID" dirty="0" err="1"/>
              <a:t>umum</a:t>
            </a:r>
            <a:r>
              <a:rPr lang="en-ID" dirty="0"/>
              <a:t> di wilayah </a:t>
            </a:r>
            <a:r>
              <a:rPr lang="en-ID" dirty="0" err="1"/>
              <a:t>rumah</a:t>
            </a:r>
            <a:r>
              <a:rPr lang="en-ID" dirty="0"/>
              <a:t> </a:t>
            </a:r>
            <a:r>
              <a:rPr lang="en-ID" dirty="0" err="1"/>
              <a:t>sakit</a:t>
            </a:r>
            <a:r>
              <a:rPr lang="en-ID" dirty="0"/>
              <a:t> </a:t>
            </a:r>
            <a:r>
              <a:rPr lang="en-ID" dirty="0" err="1"/>
              <a:t>seperti</a:t>
            </a:r>
            <a:r>
              <a:rPr lang="en-ID" dirty="0"/>
              <a:t> </a:t>
            </a:r>
            <a:r>
              <a:rPr lang="en-ID" dirty="0" err="1"/>
              <a:t>kantin</a:t>
            </a:r>
            <a:endParaRPr lang="en-ID" dirty="0"/>
          </a:p>
          <a:p>
            <a:pPr marL="0" lvl="0" indent="0" algn="just" rtl="0">
              <a:spcBef>
                <a:spcPts val="0"/>
              </a:spcBef>
              <a:spcAft>
                <a:spcPts val="0"/>
              </a:spcAft>
            </a:pPr>
            <a:r>
              <a:rPr lang="en-ID" dirty="0"/>
              <a:t>e. PKRS di </a:t>
            </a:r>
            <a:r>
              <a:rPr lang="en-ID" dirty="0" err="1"/>
              <a:t>pagar</a:t>
            </a:r>
            <a:r>
              <a:rPr lang="en-ID" dirty="0"/>
              <a:t> </a:t>
            </a:r>
            <a:r>
              <a:rPr lang="en-ID" dirty="0" err="1"/>
              <a:t>pembatas</a:t>
            </a:r>
            <a:r>
              <a:rPr lang="en-ID" dirty="0"/>
              <a:t> </a:t>
            </a:r>
            <a:r>
              <a:rPr lang="en-ID" dirty="0" err="1"/>
              <a:t>kawasan</a:t>
            </a:r>
            <a:r>
              <a:rPr lang="en-ID" dirty="0"/>
              <a:t> </a:t>
            </a:r>
            <a:r>
              <a:rPr lang="en-ID" dirty="0" err="1"/>
              <a:t>rumah</a:t>
            </a:r>
            <a:r>
              <a:rPr lang="en-ID" dirty="0"/>
              <a:t> </a:t>
            </a:r>
            <a:r>
              <a:rPr lang="en-ID" dirty="0" err="1"/>
              <a:t>sakit</a:t>
            </a:r>
            <a:r>
              <a:rPr lang="en-ID" dirty="0"/>
              <a:t> </a:t>
            </a:r>
          </a:p>
        </p:txBody>
      </p:sp>
    </p:spTree>
    <p:extLst>
      <p:ext uri="{BB962C8B-B14F-4D97-AF65-F5344CB8AC3E}">
        <p14:creationId xmlns:p14="http://schemas.microsoft.com/office/powerpoint/2010/main" val="1122918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6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MATERI PKRS</a:t>
            </a:r>
            <a:endParaRPr dirty="0"/>
          </a:p>
        </p:txBody>
      </p:sp>
      <p:sp>
        <p:nvSpPr>
          <p:cNvPr id="752" name="Google Shape;752;p61"/>
          <p:cNvSpPr txBox="1"/>
          <p:nvPr/>
        </p:nvSpPr>
        <p:spPr>
          <a:xfrm>
            <a:off x="1407650" y="983828"/>
            <a:ext cx="5301375"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chemeClr val="lt1"/>
                </a:solidFill>
                <a:latin typeface="Fjalla One"/>
                <a:ea typeface="Fjalla One"/>
                <a:cs typeface="Fjalla One"/>
                <a:sym typeface="Fjalla One"/>
              </a:rPr>
              <a:t>Pesan Tentang Pemeliharaan Kesehatan </a:t>
            </a:r>
            <a:endParaRPr sz="2400" b="1" dirty="0">
              <a:solidFill>
                <a:schemeClr val="lt1"/>
              </a:solidFill>
              <a:latin typeface="Fjalla One"/>
              <a:ea typeface="Fjalla One"/>
              <a:cs typeface="Fjalla One"/>
              <a:sym typeface="Fjalla One"/>
            </a:endParaRPr>
          </a:p>
        </p:txBody>
      </p:sp>
      <p:sp>
        <p:nvSpPr>
          <p:cNvPr id="753" name="Google Shape;753;p61"/>
          <p:cNvSpPr txBox="1"/>
          <p:nvPr/>
        </p:nvSpPr>
        <p:spPr>
          <a:xfrm>
            <a:off x="1407650" y="1673676"/>
            <a:ext cx="7270182" cy="4848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ID" sz="1000" dirty="0">
                <a:solidFill>
                  <a:schemeClr val="dk1"/>
                </a:solidFill>
                <a:latin typeface="Work Sans"/>
                <a:ea typeface="Work Sans"/>
                <a:cs typeface="Work Sans"/>
                <a:sym typeface="Work Sans"/>
              </a:rPr>
              <a:t>a. </a:t>
            </a:r>
            <a:r>
              <a:rPr lang="en-ID" sz="1000" dirty="0" err="1">
                <a:solidFill>
                  <a:schemeClr val="dk1"/>
                </a:solidFill>
                <a:latin typeface="Work Sans"/>
                <a:ea typeface="Work Sans"/>
                <a:cs typeface="Work Sans"/>
                <a:sym typeface="Work Sans"/>
              </a:rPr>
              <a:t>Makan</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dengan</a:t>
            </a:r>
            <a:r>
              <a:rPr lang="en-ID" sz="1000" dirty="0">
                <a:solidFill>
                  <a:schemeClr val="dk1"/>
                </a:solidFill>
                <a:latin typeface="Work Sans"/>
                <a:ea typeface="Work Sans"/>
                <a:cs typeface="Work Sans"/>
                <a:sym typeface="Work Sans"/>
              </a:rPr>
              <a:t> menu </a:t>
            </a:r>
            <a:r>
              <a:rPr lang="en-ID" sz="1000" dirty="0" err="1">
                <a:solidFill>
                  <a:schemeClr val="dk1"/>
                </a:solidFill>
                <a:latin typeface="Work Sans"/>
                <a:ea typeface="Work Sans"/>
                <a:cs typeface="Work Sans"/>
                <a:sym typeface="Work Sans"/>
              </a:rPr>
              <a:t>atau</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susunan</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makanan</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dengan</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gizi</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seimbang</a:t>
            </a:r>
            <a:endParaRPr lang="en-ID" sz="1000" dirty="0">
              <a:solidFill>
                <a:schemeClr val="dk1"/>
              </a:solidFill>
              <a:latin typeface="Work Sans"/>
              <a:ea typeface="Work Sans"/>
              <a:cs typeface="Work Sans"/>
              <a:sym typeface="Work Sans"/>
            </a:endParaRPr>
          </a:p>
          <a:p>
            <a:pPr marL="0" lvl="0" indent="0" algn="just" rtl="0">
              <a:spcBef>
                <a:spcPts val="0"/>
              </a:spcBef>
              <a:spcAft>
                <a:spcPts val="0"/>
              </a:spcAft>
              <a:buNone/>
            </a:pPr>
            <a:r>
              <a:rPr lang="en-ID" sz="1000" dirty="0">
                <a:solidFill>
                  <a:schemeClr val="dk1"/>
                </a:solidFill>
                <a:latin typeface="Work Sans"/>
                <a:ea typeface="Work Sans"/>
                <a:cs typeface="Work Sans"/>
                <a:sym typeface="Work Sans"/>
              </a:rPr>
              <a:t>b. </a:t>
            </a:r>
            <a:r>
              <a:rPr lang="en-ID" sz="1000" dirty="0" err="1">
                <a:solidFill>
                  <a:schemeClr val="dk1"/>
                </a:solidFill>
                <a:latin typeface="Work Sans"/>
                <a:ea typeface="Work Sans"/>
                <a:cs typeface="Work Sans"/>
                <a:sym typeface="Work Sans"/>
              </a:rPr>
              <a:t>Aktifitas</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fisik</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secara</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rutin</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termasuk</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olahraga</a:t>
            </a:r>
            <a:endParaRPr lang="en-ID" sz="1000" dirty="0">
              <a:solidFill>
                <a:schemeClr val="dk1"/>
              </a:solidFill>
              <a:latin typeface="Work Sans"/>
              <a:ea typeface="Work Sans"/>
              <a:cs typeface="Work Sans"/>
              <a:sym typeface="Work Sans"/>
            </a:endParaRPr>
          </a:p>
          <a:p>
            <a:pPr marL="0" lvl="0" indent="0" algn="just" rtl="0">
              <a:spcBef>
                <a:spcPts val="0"/>
              </a:spcBef>
              <a:spcAft>
                <a:spcPts val="0"/>
              </a:spcAft>
              <a:buNone/>
            </a:pPr>
            <a:r>
              <a:rPr lang="en-ID" sz="1000" dirty="0">
                <a:solidFill>
                  <a:schemeClr val="dk1"/>
                </a:solidFill>
                <a:latin typeface="Work Sans"/>
                <a:ea typeface="Work Sans"/>
                <a:cs typeface="Work Sans"/>
                <a:sym typeface="Work Sans"/>
              </a:rPr>
              <a:t>c. </a:t>
            </a:r>
            <a:r>
              <a:rPr lang="en-ID" sz="1000" dirty="0" err="1">
                <a:solidFill>
                  <a:schemeClr val="dk1"/>
                </a:solidFill>
                <a:latin typeface="Work Sans"/>
                <a:ea typeface="Work Sans"/>
                <a:cs typeface="Work Sans"/>
                <a:sym typeface="Work Sans"/>
              </a:rPr>
              <a:t>Tidak</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merokok</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atau</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minum</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minuman</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keras</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seperti</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alkohol</a:t>
            </a:r>
            <a:r>
              <a:rPr lang="en-ID" sz="1000" dirty="0">
                <a:solidFill>
                  <a:schemeClr val="dk1"/>
                </a:solidFill>
                <a:latin typeface="Work Sans"/>
                <a:ea typeface="Work Sans"/>
                <a:cs typeface="Work Sans"/>
                <a:sym typeface="Work Sans"/>
              </a:rPr>
              <a:t>.</a:t>
            </a:r>
          </a:p>
          <a:p>
            <a:pPr marL="0" lvl="0" indent="0" algn="just" rtl="0">
              <a:spcBef>
                <a:spcPts val="0"/>
              </a:spcBef>
              <a:spcAft>
                <a:spcPts val="0"/>
              </a:spcAft>
              <a:buNone/>
            </a:pPr>
            <a:r>
              <a:rPr lang="en-ID" sz="1000" dirty="0">
                <a:solidFill>
                  <a:schemeClr val="dk1"/>
                </a:solidFill>
                <a:latin typeface="Work Sans"/>
                <a:ea typeface="Work Sans"/>
                <a:cs typeface="Work Sans"/>
                <a:sym typeface="Work Sans"/>
              </a:rPr>
              <a:t>d. </a:t>
            </a:r>
            <a:r>
              <a:rPr lang="en-ID" sz="1000" dirty="0" err="1">
                <a:solidFill>
                  <a:schemeClr val="dk1"/>
                </a:solidFill>
                <a:latin typeface="Work Sans"/>
                <a:ea typeface="Work Sans"/>
                <a:cs typeface="Work Sans"/>
                <a:sym typeface="Work Sans"/>
              </a:rPr>
              <a:t>Mengendalikan</a:t>
            </a:r>
            <a:r>
              <a:rPr lang="en-ID" sz="1000" dirty="0">
                <a:solidFill>
                  <a:schemeClr val="dk1"/>
                </a:solidFill>
                <a:latin typeface="Work Sans"/>
                <a:ea typeface="Work Sans"/>
                <a:cs typeface="Work Sans"/>
                <a:sym typeface="Work Sans"/>
              </a:rPr>
              <a:t> stress </a:t>
            </a:r>
            <a:r>
              <a:rPr lang="en-ID" sz="1000" dirty="0" err="1">
                <a:solidFill>
                  <a:schemeClr val="dk1"/>
                </a:solidFill>
                <a:latin typeface="Work Sans"/>
                <a:ea typeface="Work Sans"/>
                <a:cs typeface="Work Sans"/>
                <a:sym typeface="Work Sans"/>
              </a:rPr>
              <a:t>meskipun</a:t>
            </a:r>
            <a:r>
              <a:rPr lang="en-ID" sz="1000" dirty="0">
                <a:solidFill>
                  <a:schemeClr val="dk1"/>
                </a:solidFill>
                <a:latin typeface="Work Sans"/>
                <a:ea typeface="Work Sans"/>
                <a:cs typeface="Work Sans"/>
                <a:sym typeface="Work Sans"/>
              </a:rPr>
              <a:t> stress </a:t>
            </a:r>
            <a:r>
              <a:rPr lang="en-ID" sz="1000" dirty="0" err="1">
                <a:solidFill>
                  <a:schemeClr val="dk1"/>
                </a:solidFill>
                <a:latin typeface="Work Sans"/>
                <a:ea typeface="Work Sans"/>
                <a:cs typeface="Work Sans"/>
                <a:sym typeface="Work Sans"/>
              </a:rPr>
              <a:t>merupakan</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bagian</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dari</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kehidupan</a:t>
            </a:r>
            <a:r>
              <a:rPr lang="en-ID" sz="1000" dirty="0">
                <a:solidFill>
                  <a:schemeClr val="dk1"/>
                </a:solidFill>
                <a:latin typeface="Work Sans"/>
                <a:ea typeface="Work Sans"/>
                <a:cs typeface="Work Sans"/>
                <a:sym typeface="Work Sans"/>
              </a:rPr>
              <a:t> orang</a:t>
            </a:r>
          </a:p>
          <a:p>
            <a:pPr marL="0" lvl="0" indent="0" algn="just" rtl="0">
              <a:spcBef>
                <a:spcPts val="0"/>
              </a:spcBef>
              <a:spcAft>
                <a:spcPts val="0"/>
              </a:spcAft>
              <a:buNone/>
            </a:pPr>
            <a:r>
              <a:rPr lang="en-ID" sz="1000" dirty="0">
                <a:solidFill>
                  <a:schemeClr val="dk1"/>
                </a:solidFill>
                <a:latin typeface="Work Sans"/>
                <a:ea typeface="Work Sans"/>
                <a:cs typeface="Work Sans"/>
                <a:sym typeface="Work Sans"/>
              </a:rPr>
              <a:t>e. </a:t>
            </a:r>
            <a:r>
              <a:rPr lang="en-ID" sz="1000" dirty="0" err="1">
                <a:solidFill>
                  <a:schemeClr val="dk1"/>
                </a:solidFill>
                <a:latin typeface="Work Sans"/>
                <a:ea typeface="Work Sans"/>
                <a:cs typeface="Work Sans"/>
                <a:sym typeface="Work Sans"/>
              </a:rPr>
              <a:t>Istirahat</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cukup</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karena</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dapat</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mengendorkan</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ketegangan</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seseorang</a:t>
            </a:r>
            <a:r>
              <a:rPr lang="en-ID" sz="1000" dirty="0">
                <a:solidFill>
                  <a:schemeClr val="dk1"/>
                </a:solidFill>
                <a:latin typeface="Work Sans"/>
                <a:ea typeface="Work Sans"/>
                <a:cs typeface="Work Sans"/>
                <a:sym typeface="Work Sans"/>
              </a:rPr>
              <a:t>.</a:t>
            </a:r>
          </a:p>
        </p:txBody>
      </p:sp>
      <p:sp>
        <p:nvSpPr>
          <p:cNvPr id="754" name="Google Shape;754;p61"/>
          <p:cNvSpPr txBox="1"/>
          <p:nvPr/>
        </p:nvSpPr>
        <p:spPr>
          <a:xfrm>
            <a:off x="1407653" y="3486613"/>
            <a:ext cx="2279700"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chemeClr val="lt1"/>
                </a:solidFill>
                <a:latin typeface="Fjalla One"/>
                <a:ea typeface="Fjalla One"/>
                <a:cs typeface="Fjalla One"/>
                <a:sym typeface="Fjalla One"/>
              </a:rPr>
              <a:t>Pesan Pemulihan</a:t>
            </a:r>
            <a:endParaRPr sz="2400" b="1" dirty="0">
              <a:solidFill>
                <a:schemeClr val="lt1"/>
              </a:solidFill>
              <a:latin typeface="Fjalla One"/>
              <a:ea typeface="Fjalla One"/>
              <a:cs typeface="Fjalla One"/>
              <a:sym typeface="Fjalla One"/>
            </a:endParaRPr>
          </a:p>
        </p:txBody>
      </p:sp>
      <p:sp>
        <p:nvSpPr>
          <p:cNvPr id="755" name="Google Shape;755;p61"/>
          <p:cNvSpPr txBox="1"/>
          <p:nvPr/>
        </p:nvSpPr>
        <p:spPr>
          <a:xfrm>
            <a:off x="1407653" y="3996938"/>
            <a:ext cx="5691790" cy="4848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ID" sz="1000" dirty="0" err="1">
                <a:solidFill>
                  <a:schemeClr val="dk1"/>
                </a:solidFill>
                <a:latin typeface="Work Sans"/>
                <a:ea typeface="Work Sans"/>
                <a:cs typeface="Work Sans"/>
                <a:sym typeface="Work Sans"/>
              </a:rPr>
              <a:t>Pasien</a:t>
            </a:r>
            <a:r>
              <a:rPr lang="en-ID" sz="1000" dirty="0">
                <a:solidFill>
                  <a:schemeClr val="dk1"/>
                </a:solidFill>
                <a:latin typeface="Work Sans"/>
                <a:ea typeface="Work Sans"/>
                <a:cs typeface="Work Sans"/>
                <a:sym typeface="Work Sans"/>
              </a:rPr>
              <a:t> yang </a:t>
            </a:r>
            <a:r>
              <a:rPr lang="en-ID" sz="1000" dirty="0" err="1">
                <a:solidFill>
                  <a:schemeClr val="dk1"/>
                </a:solidFill>
                <a:latin typeface="Work Sans"/>
                <a:ea typeface="Work Sans"/>
                <a:cs typeface="Work Sans"/>
                <a:sym typeface="Work Sans"/>
              </a:rPr>
              <a:t>datang</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baik</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rawat</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inap</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maupun</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rawat</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jalan</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tujuannya</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adalah</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untuk</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sembuh</a:t>
            </a:r>
            <a:r>
              <a:rPr lang="en-ID" sz="1000" dirty="0">
                <a:solidFill>
                  <a:schemeClr val="dk1"/>
                </a:solidFill>
                <a:latin typeface="Work Sans"/>
                <a:ea typeface="Work Sans"/>
                <a:cs typeface="Work Sans"/>
                <a:sym typeface="Work Sans"/>
              </a:rPr>
              <a:t>   dan   </a:t>
            </a:r>
            <a:r>
              <a:rPr lang="en-ID" sz="1000" dirty="0" err="1">
                <a:solidFill>
                  <a:schemeClr val="dk1"/>
                </a:solidFill>
                <a:latin typeface="Work Sans"/>
                <a:ea typeface="Work Sans"/>
                <a:cs typeface="Work Sans"/>
                <a:sym typeface="Work Sans"/>
              </a:rPr>
              <a:t>pulih</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dari</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penyakitnya</a:t>
            </a:r>
            <a:r>
              <a:rPr lang="en-ID" sz="1000" dirty="0">
                <a:solidFill>
                  <a:schemeClr val="dk1"/>
                </a:solidFill>
                <a:latin typeface="Work Sans"/>
                <a:ea typeface="Work Sans"/>
                <a:cs typeface="Work Sans"/>
                <a:sym typeface="Work Sans"/>
              </a:rPr>
              <a:t>. Masing-masing proses </a:t>
            </a:r>
            <a:r>
              <a:rPr lang="en-ID" sz="1000" dirty="0" err="1">
                <a:solidFill>
                  <a:schemeClr val="dk1"/>
                </a:solidFill>
                <a:latin typeface="Work Sans"/>
                <a:ea typeface="Work Sans"/>
                <a:cs typeface="Work Sans"/>
                <a:sym typeface="Work Sans"/>
              </a:rPr>
              <a:t>penyembuhan</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penyakit</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tersebut</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berbeda-beda</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karena</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penting</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dilakukannya</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promosi</a:t>
            </a:r>
            <a:r>
              <a:rPr lang="en-ID" sz="1000" dirty="0">
                <a:solidFill>
                  <a:schemeClr val="dk1"/>
                </a:solidFill>
                <a:latin typeface="Work Sans"/>
                <a:ea typeface="Work Sans"/>
                <a:cs typeface="Work Sans"/>
                <a:sym typeface="Work Sans"/>
              </a:rPr>
              <a:t> Kesehatan </a:t>
            </a:r>
            <a:r>
              <a:rPr lang="en-ID" sz="1000" dirty="0" err="1">
                <a:solidFill>
                  <a:schemeClr val="dk1"/>
                </a:solidFill>
                <a:latin typeface="Work Sans"/>
                <a:ea typeface="Work Sans"/>
                <a:cs typeface="Work Sans"/>
                <a:sym typeface="Work Sans"/>
              </a:rPr>
              <a:t>terkait</a:t>
            </a:r>
            <a:r>
              <a:rPr lang="en-ID" sz="1000" dirty="0">
                <a:solidFill>
                  <a:schemeClr val="dk1"/>
                </a:solidFill>
                <a:latin typeface="Work Sans"/>
                <a:ea typeface="Work Sans"/>
                <a:cs typeface="Work Sans"/>
                <a:sym typeface="Work Sans"/>
              </a:rPr>
              <a:t> proses </a:t>
            </a:r>
            <a:r>
              <a:rPr lang="en-ID" sz="1000" dirty="0" err="1">
                <a:solidFill>
                  <a:schemeClr val="dk1"/>
                </a:solidFill>
                <a:latin typeface="Work Sans"/>
                <a:ea typeface="Work Sans"/>
                <a:cs typeface="Work Sans"/>
                <a:sym typeface="Work Sans"/>
              </a:rPr>
              <a:t>penyembuhan</a:t>
            </a:r>
            <a:r>
              <a:rPr lang="en-ID" sz="1000" dirty="0">
                <a:solidFill>
                  <a:schemeClr val="dk1"/>
                </a:solidFill>
                <a:latin typeface="Work Sans"/>
                <a:ea typeface="Work Sans"/>
                <a:cs typeface="Work Sans"/>
                <a:sym typeface="Work Sans"/>
              </a:rPr>
              <a:t> dan </a:t>
            </a:r>
            <a:r>
              <a:rPr lang="en-ID" sz="1000" dirty="0" err="1">
                <a:solidFill>
                  <a:schemeClr val="dk1"/>
                </a:solidFill>
                <a:latin typeface="Work Sans"/>
                <a:ea typeface="Work Sans"/>
                <a:cs typeface="Work Sans"/>
                <a:sym typeface="Work Sans"/>
              </a:rPr>
              <a:t>pemulihan</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tersebut</a:t>
            </a:r>
            <a:r>
              <a:rPr lang="en-ID" sz="1000" dirty="0">
                <a:solidFill>
                  <a:schemeClr val="dk1"/>
                </a:solidFill>
                <a:latin typeface="Work Sans"/>
                <a:ea typeface="Work Sans"/>
                <a:cs typeface="Work Sans"/>
                <a:sym typeface="Work Sans"/>
              </a:rPr>
              <a:t>.</a:t>
            </a:r>
            <a:endParaRPr sz="1000" dirty="0">
              <a:solidFill>
                <a:schemeClr val="dk1"/>
              </a:solidFill>
              <a:latin typeface="Work Sans"/>
              <a:ea typeface="Work Sans"/>
              <a:cs typeface="Work Sans"/>
              <a:sym typeface="Work Sans"/>
            </a:endParaRPr>
          </a:p>
        </p:txBody>
      </p:sp>
      <p:sp>
        <p:nvSpPr>
          <p:cNvPr id="756" name="Google Shape;756;p61"/>
          <p:cNvSpPr txBox="1"/>
          <p:nvPr/>
        </p:nvSpPr>
        <p:spPr>
          <a:xfrm>
            <a:off x="1407649" y="2413638"/>
            <a:ext cx="5011079"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chemeClr val="lt1"/>
                </a:solidFill>
                <a:latin typeface="Fjalla One"/>
                <a:ea typeface="Fjalla One"/>
                <a:cs typeface="Fjalla One"/>
                <a:sym typeface="Fjalla One"/>
              </a:rPr>
              <a:t>Pesan Pencegahan Penyakit</a:t>
            </a:r>
            <a:endParaRPr sz="2400" b="1" dirty="0">
              <a:solidFill>
                <a:schemeClr val="lt1"/>
              </a:solidFill>
              <a:latin typeface="Fjalla One"/>
              <a:ea typeface="Fjalla One"/>
              <a:cs typeface="Fjalla One"/>
              <a:sym typeface="Fjalla One"/>
            </a:endParaRPr>
          </a:p>
        </p:txBody>
      </p:sp>
      <p:sp>
        <p:nvSpPr>
          <p:cNvPr id="757" name="Google Shape;757;p61"/>
          <p:cNvSpPr txBox="1"/>
          <p:nvPr/>
        </p:nvSpPr>
        <p:spPr>
          <a:xfrm>
            <a:off x="1407650" y="2923963"/>
            <a:ext cx="3267092"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ID" sz="1000" dirty="0">
                <a:solidFill>
                  <a:schemeClr val="dk1"/>
                </a:solidFill>
                <a:latin typeface="Work Sans"/>
                <a:ea typeface="Work Sans"/>
                <a:cs typeface="Work Sans"/>
                <a:sym typeface="Work Sans"/>
              </a:rPr>
              <a:t>a. </a:t>
            </a:r>
            <a:r>
              <a:rPr lang="en-ID" sz="1000" dirty="0" err="1">
                <a:solidFill>
                  <a:schemeClr val="dk1"/>
                </a:solidFill>
                <a:latin typeface="Work Sans"/>
                <a:ea typeface="Work Sans"/>
                <a:cs typeface="Work Sans"/>
                <a:sym typeface="Work Sans"/>
              </a:rPr>
              <a:t>Gejala</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atau</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tanda-tanda</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penyakit</a:t>
            </a:r>
            <a:endParaRPr lang="en-ID" sz="1000" dirty="0">
              <a:solidFill>
                <a:schemeClr val="dk1"/>
              </a:solidFill>
              <a:latin typeface="Work Sans"/>
              <a:ea typeface="Work Sans"/>
              <a:cs typeface="Work Sans"/>
              <a:sym typeface="Work Sans"/>
            </a:endParaRPr>
          </a:p>
          <a:p>
            <a:pPr marL="0" lvl="0" indent="0" algn="l" rtl="0">
              <a:spcBef>
                <a:spcPts val="0"/>
              </a:spcBef>
              <a:spcAft>
                <a:spcPts val="0"/>
              </a:spcAft>
              <a:buNone/>
            </a:pPr>
            <a:r>
              <a:rPr lang="en-ID" sz="1000" dirty="0">
                <a:solidFill>
                  <a:schemeClr val="dk1"/>
                </a:solidFill>
                <a:latin typeface="Work Sans"/>
                <a:ea typeface="Work Sans"/>
                <a:cs typeface="Work Sans"/>
                <a:sym typeface="Work Sans"/>
              </a:rPr>
              <a:t>b. </a:t>
            </a:r>
            <a:r>
              <a:rPr lang="en-ID" sz="1000" dirty="0" err="1">
                <a:solidFill>
                  <a:schemeClr val="dk1"/>
                </a:solidFill>
                <a:latin typeface="Work Sans"/>
                <a:ea typeface="Work Sans"/>
                <a:cs typeface="Work Sans"/>
                <a:sym typeface="Work Sans"/>
              </a:rPr>
              <a:t>Penyebab</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penyakit</a:t>
            </a:r>
            <a:endParaRPr lang="en-ID" sz="1000" dirty="0">
              <a:solidFill>
                <a:schemeClr val="dk1"/>
              </a:solidFill>
              <a:latin typeface="Work Sans"/>
              <a:ea typeface="Work Sans"/>
              <a:cs typeface="Work Sans"/>
              <a:sym typeface="Work Sans"/>
            </a:endParaRPr>
          </a:p>
          <a:p>
            <a:pPr marL="0" lvl="0" indent="0" algn="l" rtl="0">
              <a:spcBef>
                <a:spcPts val="0"/>
              </a:spcBef>
              <a:spcAft>
                <a:spcPts val="0"/>
              </a:spcAft>
              <a:buNone/>
            </a:pPr>
            <a:r>
              <a:rPr lang="en-ID" sz="1000" dirty="0">
                <a:solidFill>
                  <a:schemeClr val="dk1"/>
                </a:solidFill>
                <a:latin typeface="Work Sans"/>
                <a:ea typeface="Work Sans"/>
                <a:cs typeface="Work Sans"/>
                <a:sym typeface="Work Sans"/>
              </a:rPr>
              <a:t>c. Cara </a:t>
            </a:r>
            <a:r>
              <a:rPr lang="en-ID" sz="1000" dirty="0" err="1">
                <a:solidFill>
                  <a:schemeClr val="dk1"/>
                </a:solidFill>
                <a:latin typeface="Work Sans"/>
                <a:ea typeface="Work Sans"/>
                <a:cs typeface="Work Sans"/>
                <a:sym typeface="Work Sans"/>
              </a:rPr>
              <a:t>penularan</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penyakit</a:t>
            </a:r>
            <a:endParaRPr lang="en-ID" sz="1000" dirty="0">
              <a:solidFill>
                <a:schemeClr val="dk1"/>
              </a:solidFill>
              <a:latin typeface="Work Sans"/>
              <a:ea typeface="Work Sans"/>
              <a:cs typeface="Work Sans"/>
              <a:sym typeface="Work Sans"/>
            </a:endParaRPr>
          </a:p>
          <a:p>
            <a:pPr marL="0" lvl="0" indent="0" algn="l" rtl="0">
              <a:spcBef>
                <a:spcPts val="0"/>
              </a:spcBef>
              <a:spcAft>
                <a:spcPts val="0"/>
              </a:spcAft>
              <a:buNone/>
            </a:pPr>
            <a:r>
              <a:rPr lang="en-ID" sz="1000" dirty="0">
                <a:solidFill>
                  <a:schemeClr val="dk1"/>
                </a:solidFill>
                <a:latin typeface="Work Sans"/>
                <a:ea typeface="Work Sans"/>
                <a:cs typeface="Work Sans"/>
                <a:sym typeface="Work Sans"/>
              </a:rPr>
              <a:t>d. Cara </a:t>
            </a:r>
            <a:r>
              <a:rPr lang="en-ID" sz="1000" dirty="0" err="1">
                <a:solidFill>
                  <a:schemeClr val="dk1"/>
                </a:solidFill>
                <a:latin typeface="Work Sans"/>
                <a:ea typeface="Work Sans"/>
                <a:cs typeface="Work Sans"/>
                <a:sym typeface="Work Sans"/>
              </a:rPr>
              <a:t>pencegahan</a:t>
            </a:r>
            <a:r>
              <a:rPr lang="en-ID" sz="1000" dirty="0">
                <a:solidFill>
                  <a:schemeClr val="dk1"/>
                </a:solidFill>
                <a:latin typeface="Work Sans"/>
                <a:ea typeface="Work Sans"/>
                <a:cs typeface="Work Sans"/>
                <a:sym typeface="Work Sans"/>
              </a:rPr>
              <a:t> </a:t>
            </a:r>
            <a:r>
              <a:rPr lang="en-ID" sz="1000" dirty="0" err="1">
                <a:solidFill>
                  <a:schemeClr val="dk1"/>
                </a:solidFill>
                <a:latin typeface="Work Sans"/>
                <a:ea typeface="Work Sans"/>
                <a:cs typeface="Work Sans"/>
                <a:sym typeface="Work Sans"/>
              </a:rPr>
              <a:t>penyakit</a:t>
            </a:r>
            <a:endParaRPr lang="en-ID" sz="1000" dirty="0">
              <a:solidFill>
                <a:schemeClr val="dk1"/>
              </a:solidFill>
              <a:latin typeface="Work Sans"/>
              <a:ea typeface="Work Sans"/>
              <a:cs typeface="Work Sans"/>
              <a:sym typeface="Work Sans"/>
            </a:endParaRPr>
          </a:p>
        </p:txBody>
      </p:sp>
      <p:sp>
        <p:nvSpPr>
          <p:cNvPr id="823" name="Google Shape;823;p61"/>
          <p:cNvSpPr/>
          <p:nvPr/>
        </p:nvSpPr>
        <p:spPr>
          <a:xfrm>
            <a:off x="828592" y="1520070"/>
            <a:ext cx="484800" cy="48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1"/>
          <p:cNvSpPr/>
          <p:nvPr/>
        </p:nvSpPr>
        <p:spPr>
          <a:xfrm>
            <a:off x="828592" y="2593045"/>
            <a:ext cx="484800" cy="48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1"/>
          <p:cNvSpPr/>
          <p:nvPr/>
        </p:nvSpPr>
        <p:spPr>
          <a:xfrm>
            <a:off x="828592" y="3666020"/>
            <a:ext cx="484800" cy="48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61"/>
          <p:cNvGrpSpPr/>
          <p:nvPr/>
        </p:nvGrpSpPr>
        <p:grpSpPr>
          <a:xfrm>
            <a:off x="951469" y="2714290"/>
            <a:ext cx="239237" cy="242296"/>
            <a:chOff x="-42617300" y="3587775"/>
            <a:chExt cx="306950" cy="310875"/>
          </a:xfrm>
        </p:grpSpPr>
        <p:sp>
          <p:nvSpPr>
            <p:cNvPr id="830" name="Google Shape;830;p61"/>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1"/>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61"/>
          <p:cNvGrpSpPr/>
          <p:nvPr/>
        </p:nvGrpSpPr>
        <p:grpSpPr>
          <a:xfrm>
            <a:off x="977798" y="3815232"/>
            <a:ext cx="186588" cy="182563"/>
            <a:chOff x="-41117650" y="3605525"/>
            <a:chExt cx="324500" cy="317500"/>
          </a:xfrm>
        </p:grpSpPr>
        <p:sp>
          <p:nvSpPr>
            <p:cNvPr id="833" name="Google Shape;833;p61"/>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1"/>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1"/>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565;p51">
            <a:extLst>
              <a:ext uri="{FF2B5EF4-FFF2-40B4-BE49-F238E27FC236}">
                <a16:creationId xmlns:a16="http://schemas.microsoft.com/office/drawing/2014/main" id="{D635B9A8-B862-41A0-ACF2-CB5FA114F47C}"/>
              </a:ext>
            </a:extLst>
          </p:cNvPr>
          <p:cNvGrpSpPr/>
          <p:nvPr/>
        </p:nvGrpSpPr>
        <p:grpSpPr>
          <a:xfrm>
            <a:off x="945339" y="1605900"/>
            <a:ext cx="292222" cy="271441"/>
            <a:chOff x="6218300" y="4416175"/>
            <a:chExt cx="516000" cy="448000"/>
          </a:xfrm>
        </p:grpSpPr>
        <p:sp>
          <p:nvSpPr>
            <p:cNvPr id="94" name="Google Shape;566;p51">
              <a:extLst>
                <a:ext uri="{FF2B5EF4-FFF2-40B4-BE49-F238E27FC236}">
                  <a16:creationId xmlns:a16="http://schemas.microsoft.com/office/drawing/2014/main" id="{8854FC60-A704-4463-8C27-A8CD978E42EA}"/>
                </a:ext>
              </a:extLst>
            </p:cNvPr>
            <p:cNvSpPr/>
            <p:nvPr/>
          </p:nvSpPr>
          <p:spPr>
            <a:xfrm>
              <a:off x="6462150" y="4525375"/>
              <a:ext cx="28250" cy="141250"/>
            </a:xfrm>
            <a:custGeom>
              <a:avLst/>
              <a:gdLst/>
              <a:ahLst/>
              <a:cxnLst/>
              <a:rect l="l" t="t" r="r" b="b"/>
              <a:pathLst>
                <a:path w="1130" h="5650" extrusionOk="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 name="Google Shape;567;p51">
              <a:extLst>
                <a:ext uri="{FF2B5EF4-FFF2-40B4-BE49-F238E27FC236}">
                  <a16:creationId xmlns:a16="http://schemas.microsoft.com/office/drawing/2014/main" id="{A6395AF7-A166-4743-9542-F8C755D7C76F}"/>
                </a:ext>
              </a:extLst>
            </p:cNvPr>
            <p:cNvSpPr/>
            <p:nvPr/>
          </p:nvSpPr>
          <p:spPr>
            <a:xfrm>
              <a:off x="6218300" y="4416175"/>
              <a:ext cx="516000" cy="448000"/>
            </a:xfrm>
            <a:custGeom>
              <a:avLst/>
              <a:gdLst/>
              <a:ahLst/>
              <a:cxnLst/>
              <a:rect l="l" t="t" r="r" b="b"/>
              <a:pathLst>
                <a:path w="20640" h="17920" extrusionOk="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 name="Google Shape;568;p51">
              <a:extLst>
                <a:ext uri="{FF2B5EF4-FFF2-40B4-BE49-F238E27FC236}">
                  <a16:creationId xmlns:a16="http://schemas.microsoft.com/office/drawing/2014/main" id="{01AF6D87-DBE8-4721-8229-BC4D0BC9D3B5}"/>
                </a:ext>
              </a:extLst>
            </p:cNvPr>
            <p:cNvSpPr/>
            <p:nvPr/>
          </p:nvSpPr>
          <p:spPr>
            <a:xfrm>
              <a:off x="6462150" y="4751225"/>
              <a:ext cx="28250" cy="28250"/>
            </a:xfrm>
            <a:custGeom>
              <a:avLst/>
              <a:gdLst/>
              <a:ahLst/>
              <a:cxnLst/>
              <a:rect l="l" t="t" r="r" b="b"/>
              <a:pathLst>
                <a:path w="1130" h="1130" extrusionOk="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3" name="Google Shape;1203;p74"/>
          <p:cNvSpPr txBox="1">
            <a:spLocks noGrp="1"/>
          </p:cNvSpPr>
          <p:nvPr>
            <p:ph type="title"/>
          </p:nvPr>
        </p:nvSpPr>
        <p:spPr>
          <a:xfrm>
            <a:off x="3867650" y="590300"/>
            <a:ext cx="2354100" cy="10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THANK</a:t>
            </a:r>
            <a:endParaRPr dirty="0"/>
          </a:p>
        </p:txBody>
      </p:sp>
      <p:sp>
        <p:nvSpPr>
          <p:cNvPr id="1204" name="Google Shape;1204;p74"/>
          <p:cNvSpPr txBox="1">
            <a:spLocks noGrp="1"/>
          </p:cNvSpPr>
          <p:nvPr>
            <p:ph type="subTitle" idx="1"/>
          </p:nvPr>
        </p:nvSpPr>
        <p:spPr>
          <a:xfrm>
            <a:off x="3932622" y="2373580"/>
            <a:ext cx="4213200" cy="95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812A5F"/>
              </a:buClr>
              <a:buFont typeface="Arial"/>
              <a:buNone/>
            </a:pPr>
            <a:r>
              <a:rPr lang="en" dirty="0"/>
              <a:t>Do you have any questions?</a:t>
            </a:r>
            <a:endParaRPr dirty="0"/>
          </a:p>
        </p:txBody>
      </p:sp>
      <p:sp>
        <p:nvSpPr>
          <p:cNvPr id="1217" name="Google Shape;1217;p74"/>
          <p:cNvSpPr txBox="1"/>
          <p:nvPr/>
        </p:nvSpPr>
        <p:spPr>
          <a:xfrm>
            <a:off x="3867650" y="4106461"/>
            <a:ext cx="3196200" cy="3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Work Sans"/>
                <a:ea typeface="Work Sans"/>
                <a:cs typeface="Work Sans"/>
                <a:sym typeface="Work Sans"/>
              </a:rPr>
              <a:t>Please keep this slide for attribution</a:t>
            </a:r>
            <a:endParaRPr sz="1200">
              <a:solidFill>
                <a:schemeClr val="dk1"/>
              </a:solidFill>
              <a:latin typeface="Work Sans"/>
              <a:ea typeface="Work Sans"/>
              <a:cs typeface="Work Sans"/>
              <a:sym typeface="Work Sans"/>
            </a:endParaRPr>
          </a:p>
        </p:txBody>
      </p:sp>
      <p:sp>
        <p:nvSpPr>
          <p:cNvPr id="1218" name="Google Shape;1218;p74"/>
          <p:cNvSpPr/>
          <p:nvPr/>
        </p:nvSpPr>
        <p:spPr>
          <a:xfrm>
            <a:off x="720000" y="945000"/>
            <a:ext cx="2862300" cy="3408600"/>
          </a:xfrm>
          <a:prstGeom prst="teardrop">
            <a:avLst>
              <a:gd name="adj" fmla="val 58179"/>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9" name="Google Shape;1219;p74"/>
          <p:cNvPicPr preferRelativeResize="0"/>
          <p:nvPr/>
        </p:nvPicPr>
        <p:blipFill rotWithShape="1">
          <a:blip r:embed="rId3">
            <a:alphaModFix/>
          </a:blip>
          <a:srcRect l="22459" r="22465"/>
          <a:stretch/>
        </p:blipFill>
        <p:spPr>
          <a:xfrm>
            <a:off x="786475" y="995925"/>
            <a:ext cx="2729400" cy="3306600"/>
          </a:xfrm>
          <a:prstGeom prst="teardrop">
            <a:avLst>
              <a:gd name="adj" fmla="val 57299"/>
            </a:avLst>
          </a:prstGeom>
          <a:noFill/>
          <a:ln w="28575" cap="flat" cmpd="sng">
            <a:solidFill>
              <a:schemeClr val="dk2"/>
            </a:solidFill>
            <a:prstDash val="solid"/>
            <a:round/>
            <a:headEnd type="none" w="sm" len="sm"/>
            <a:tailEnd type="none" w="sm" len="sm"/>
          </a:ln>
        </p:spPr>
      </p:pic>
      <p:cxnSp>
        <p:nvCxnSpPr>
          <p:cNvPr id="1220" name="Google Shape;1220;p74"/>
          <p:cNvCxnSpPr/>
          <p:nvPr/>
        </p:nvCxnSpPr>
        <p:spPr>
          <a:xfrm>
            <a:off x="3957974" y="4679600"/>
            <a:ext cx="2833800" cy="0"/>
          </a:xfrm>
          <a:prstGeom prst="straightConnector1">
            <a:avLst/>
          </a:prstGeom>
          <a:noFill/>
          <a:ln w="19050" cap="flat" cmpd="sng">
            <a:solidFill>
              <a:schemeClr val="lt1"/>
            </a:solidFill>
            <a:prstDash val="solid"/>
            <a:round/>
            <a:headEnd type="none" w="med" len="med"/>
            <a:tailEnd type="none" w="med" len="med"/>
          </a:ln>
        </p:spPr>
      </p:cxnSp>
      <p:sp>
        <p:nvSpPr>
          <p:cNvPr id="1221" name="Google Shape;1221;p74"/>
          <p:cNvSpPr/>
          <p:nvPr/>
        </p:nvSpPr>
        <p:spPr>
          <a:xfrm>
            <a:off x="6039222" y="764877"/>
            <a:ext cx="1144176" cy="674100"/>
          </a:xfrm>
          <a:prstGeom prst="rect">
            <a:avLst/>
          </a:prstGeom>
        </p:spPr>
        <p:txBody>
          <a:bodyPr>
            <a:prstTxWarp prst="textPlain">
              <a:avLst/>
            </a:prstTxWarp>
          </a:bodyPr>
          <a:lstStyle/>
          <a:p>
            <a:pPr lvl="0" algn="ctr"/>
            <a:r>
              <a:rPr b="0" i="0">
                <a:ln w="19050" cap="flat" cmpd="sng">
                  <a:solidFill>
                    <a:schemeClr val="lt1"/>
                  </a:solidFill>
                  <a:prstDash val="solid"/>
                  <a:round/>
                  <a:headEnd type="none" w="sm" len="sm"/>
                  <a:tailEnd type="none" w="sm" len="sm"/>
                </a:ln>
                <a:noFill/>
                <a:latin typeface="Fjalla One"/>
              </a:rPr>
              <a:t>YOU</a:t>
            </a:r>
          </a:p>
        </p:txBody>
      </p:sp>
      <p:grpSp>
        <p:nvGrpSpPr>
          <p:cNvPr id="1222" name="Google Shape;1222;p74"/>
          <p:cNvGrpSpPr/>
          <p:nvPr/>
        </p:nvGrpSpPr>
        <p:grpSpPr>
          <a:xfrm>
            <a:off x="2433948" y="1103797"/>
            <a:ext cx="1002600" cy="807000"/>
            <a:chOff x="9488173" y="3326084"/>
            <a:chExt cx="1002600" cy="807000"/>
          </a:xfrm>
        </p:grpSpPr>
        <p:sp>
          <p:nvSpPr>
            <p:cNvPr id="1223" name="Google Shape;1223;p74"/>
            <p:cNvSpPr/>
            <p:nvPr/>
          </p:nvSpPr>
          <p:spPr>
            <a:xfrm rot="-1240717">
              <a:off x="9554500" y="3462466"/>
              <a:ext cx="869945" cy="53423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4" name="Google Shape;1224;p74"/>
            <p:cNvGrpSpPr/>
            <p:nvPr/>
          </p:nvGrpSpPr>
          <p:grpSpPr>
            <a:xfrm rot="-1258794">
              <a:off x="9624553" y="3518442"/>
              <a:ext cx="729665" cy="422686"/>
              <a:chOff x="2502775" y="2414600"/>
              <a:chExt cx="2761625" cy="1599775"/>
            </a:xfrm>
          </p:grpSpPr>
          <p:grpSp>
            <p:nvGrpSpPr>
              <p:cNvPr id="1225" name="Google Shape;1225;p74"/>
              <p:cNvGrpSpPr/>
              <p:nvPr/>
            </p:nvGrpSpPr>
            <p:grpSpPr>
              <a:xfrm>
                <a:off x="2502775" y="2414600"/>
                <a:ext cx="2761625" cy="1591450"/>
                <a:chOff x="2511975" y="3452275"/>
                <a:chExt cx="2761625" cy="1591450"/>
              </a:xfrm>
            </p:grpSpPr>
            <p:sp>
              <p:nvSpPr>
                <p:cNvPr id="1226" name="Google Shape;1226;p74"/>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74"/>
                <p:cNvSpPr/>
                <p:nvPr/>
              </p:nvSpPr>
              <p:spPr>
                <a:xfrm>
                  <a:off x="3090850" y="3452275"/>
                  <a:ext cx="1603875" cy="1591450"/>
                </a:xfrm>
                <a:custGeom>
                  <a:avLst/>
                  <a:gdLst/>
                  <a:ahLst/>
                  <a:cxnLst/>
                  <a:rect l="l" t="t" r="r" b="b"/>
                  <a:pathLst>
                    <a:path w="64155" h="63658" fill="none" extrusionOk="0">
                      <a:moveTo>
                        <a:pt x="64155" y="31829"/>
                      </a:moveTo>
                      <a:cubicBezTo>
                        <a:pt x="64155" y="49394"/>
                        <a:pt x="49792" y="63657"/>
                        <a:pt x="32088" y="63657"/>
                      </a:cubicBezTo>
                      <a:cubicBezTo>
                        <a:pt x="14363" y="63657"/>
                        <a:pt x="1" y="49394"/>
                        <a:pt x="1" y="31829"/>
                      </a:cubicBezTo>
                      <a:cubicBezTo>
                        <a:pt x="1" y="14244"/>
                        <a:pt x="14363" y="1"/>
                        <a:pt x="32088" y="1"/>
                      </a:cubicBezTo>
                      <a:cubicBezTo>
                        <a:pt x="49792" y="1"/>
                        <a:pt x="64155" y="14244"/>
                        <a:pt x="6415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74"/>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74"/>
                <p:cNvSpPr/>
                <p:nvPr/>
              </p:nvSpPr>
              <p:spPr>
                <a:xfrm>
                  <a:off x="2511975" y="3785975"/>
                  <a:ext cx="2761625" cy="923550"/>
                </a:xfrm>
                <a:custGeom>
                  <a:avLst/>
                  <a:gdLst/>
                  <a:ahLst/>
                  <a:cxnLst/>
                  <a:rect l="l" t="t" r="r" b="b"/>
                  <a:pathLst>
                    <a:path w="110465" h="36942" fill="none" extrusionOk="0">
                      <a:moveTo>
                        <a:pt x="110465" y="18481"/>
                      </a:moveTo>
                      <a:cubicBezTo>
                        <a:pt x="110465" y="28666"/>
                        <a:pt x="85738" y="36942"/>
                        <a:pt x="55243" y="36942"/>
                      </a:cubicBezTo>
                      <a:cubicBezTo>
                        <a:pt x="24727" y="36942"/>
                        <a:pt x="1" y="28666"/>
                        <a:pt x="1" y="18481"/>
                      </a:cubicBezTo>
                      <a:cubicBezTo>
                        <a:pt x="1" y="8276"/>
                        <a:pt x="24727" y="1"/>
                        <a:pt x="55243" y="1"/>
                      </a:cubicBezTo>
                      <a:cubicBezTo>
                        <a:pt x="85738" y="1"/>
                        <a:pt x="110465" y="8276"/>
                        <a:pt x="110465" y="18481"/>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74"/>
                <p:cNvSpPr/>
                <p:nvPr/>
              </p:nvSpPr>
              <p:spPr>
                <a:xfrm>
                  <a:off x="2511975" y="4248000"/>
                  <a:ext cx="2761625" cy="25"/>
                </a:xfrm>
                <a:custGeom>
                  <a:avLst/>
                  <a:gdLst/>
                  <a:ahLst/>
                  <a:cxnLst/>
                  <a:rect l="l" t="t" r="r" b="b"/>
                  <a:pathLst>
                    <a:path w="110465" h="1" fill="none" extrusionOk="0">
                      <a:moveTo>
                        <a:pt x="55243" y="0"/>
                      </a:moveTo>
                      <a:lnTo>
                        <a:pt x="110465" y="0"/>
                      </a:lnTo>
                      <a:lnTo>
                        <a:pt x="55243" y="0"/>
                      </a:lnTo>
                      <a:lnTo>
                        <a:pt x="1" y="0"/>
                      </a:ln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31" name="Google Shape;1231;p74"/>
              <p:cNvCxnSpPr/>
              <p:nvPr/>
            </p:nvCxnSpPr>
            <p:spPr>
              <a:xfrm>
                <a:off x="3876150" y="2434575"/>
                <a:ext cx="0" cy="1579800"/>
              </a:xfrm>
              <a:prstGeom prst="straightConnector1">
                <a:avLst/>
              </a:prstGeom>
              <a:noFill/>
              <a:ln w="9525" cap="flat" cmpd="sng">
                <a:solidFill>
                  <a:schemeClr val="accent3"/>
                </a:solidFill>
                <a:prstDash val="solid"/>
                <a:round/>
                <a:headEnd type="none" w="med" len="med"/>
                <a:tailEnd type="none" w="med" len="med"/>
              </a:ln>
            </p:spPr>
          </p:cxn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UPAYA PROMOSI KESEHATAN DI BERBAGAI TATANAN</a:t>
            </a:r>
            <a:endParaRPr dirty="0"/>
          </a:p>
        </p:txBody>
      </p:sp>
      <p:sp>
        <p:nvSpPr>
          <p:cNvPr id="362" name="Google Shape;362;p42"/>
          <p:cNvSpPr/>
          <p:nvPr/>
        </p:nvSpPr>
        <p:spPr>
          <a:xfrm>
            <a:off x="2693305" y="2428615"/>
            <a:ext cx="3912977" cy="659951"/>
          </a:xfrm>
          <a:prstGeom prst="rect">
            <a:avLst/>
          </a:prstGeom>
        </p:spPr>
        <p:txBody>
          <a:bodyPr>
            <a:prstTxWarp prst="textPlain">
              <a:avLst/>
            </a:prstTxWarp>
          </a:bodyPr>
          <a:lstStyle/>
          <a:p>
            <a:pPr lvl="0" algn="ctr"/>
            <a:r>
              <a:rPr lang="en-US" b="0" i="0" dirty="0">
                <a:ln w="19050" cap="flat" cmpd="sng">
                  <a:solidFill>
                    <a:schemeClr val="lt1"/>
                  </a:solidFill>
                  <a:prstDash val="solid"/>
                  <a:round/>
                  <a:headEnd type="none" w="sm" len="sm"/>
                  <a:tailEnd type="none" w="sm" len="sm"/>
                </a:ln>
                <a:noFill/>
                <a:latin typeface="Fjalla One"/>
              </a:rPr>
              <a:t>TEMPAT KERJA</a:t>
            </a:r>
            <a:endParaRPr b="0" i="0" dirty="0">
              <a:ln w="19050" cap="flat" cmpd="sng">
                <a:solidFill>
                  <a:schemeClr val="lt1"/>
                </a:solidFill>
                <a:prstDash val="solid"/>
                <a:round/>
                <a:headEnd type="none" w="sm" len="sm"/>
                <a:tailEnd type="none" w="sm" len="sm"/>
              </a:ln>
              <a:noFill/>
              <a:latin typeface="Fjalla One"/>
            </a:endParaRPr>
          </a:p>
        </p:txBody>
      </p:sp>
      <p:sp>
        <p:nvSpPr>
          <p:cNvPr id="363" name="Google Shape;363;p42"/>
          <p:cNvSpPr/>
          <p:nvPr/>
        </p:nvSpPr>
        <p:spPr>
          <a:xfrm>
            <a:off x="3236581" y="1644744"/>
            <a:ext cx="2826426" cy="659951"/>
          </a:xfrm>
          <a:prstGeom prst="rect">
            <a:avLst/>
          </a:prstGeom>
        </p:spPr>
        <p:txBody>
          <a:bodyPr>
            <a:prstTxWarp prst="textPlain">
              <a:avLst/>
            </a:prstTxWarp>
          </a:bodyPr>
          <a:lstStyle/>
          <a:p>
            <a:pPr lvl="0" algn="ctr"/>
            <a:r>
              <a:rPr lang="en-US" b="0" i="0" dirty="0">
                <a:ln w="19050" cap="flat" cmpd="sng">
                  <a:solidFill>
                    <a:schemeClr val="lt1"/>
                  </a:solidFill>
                  <a:prstDash val="solid"/>
                  <a:round/>
                  <a:headEnd type="none" w="sm" len="sm"/>
                  <a:tailEnd type="none" w="sm" len="sm"/>
                </a:ln>
                <a:noFill/>
                <a:latin typeface="Fjalla One"/>
              </a:rPr>
              <a:t>SEKOLAH</a:t>
            </a:r>
            <a:endParaRPr b="0" i="0" dirty="0">
              <a:ln w="19050" cap="flat" cmpd="sng">
                <a:solidFill>
                  <a:schemeClr val="lt1"/>
                </a:solidFill>
                <a:prstDash val="solid"/>
                <a:round/>
                <a:headEnd type="none" w="sm" len="sm"/>
                <a:tailEnd type="none" w="sm" len="sm"/>
              </a:ln>
              <a:noFill/>
              <a:latin typeface="Fjalla One"/>
            </a:endParaRPr>
          </a:p>
        </p:txBody>
      </p:sp>
      <p:sp>
        <p:nvSpPr>
          <p:cNvPr id="364" name="Google Shape;364;p42"/>
          <p:cNvSpPr/>
          <p:nvPr/>
        </p:nvSpPr>
        <p:spPr>
          <a:xfrm>
            <a:off x="3236581" y="3212486"/>
            <a:ext cx="3081099" cy="659951"/>
          </a:xfrm>
          <a:prstGeom prst="rect">
            <a:avLst/>
          </a:prstGeom>
        </p:spPr>
        <p:txBody>
          <a:bodyPr>
            <a:prstTxWarp prst="textPlain">
              <a:avLst/>
            </a:prstTxWarp>
          </a:bodyPr>
          <a:lstStyle/>
          <a:p>
            <a:pPr lvl="0" algn="ctr"/>
            <a:r>
              <a:rPr lang="en-US" b="0" i="0" dirty="0">
                <a:ln w="19050" cap="flat" cmpd="sng">
                  <a:solidFill>
                    <a:schemeClr val="lt1"/>
                  </a:solidFill>
                  <a:prstDash val="solid"/>
                  <a:round/>
                  <a:headEnd type="none" w="sm" len="sm"/>
                  <a:tailEnd type="none" w="sm" len="sm"/>
                </a:ln>
                <a:noFill/>
                <a:latin typeface="Fjalla One"/>
              </a:rPr>
              <a:t>PUSKESMAS</a:t>
            </a:r>
            <a:endParaRPr b="0" i="0" dirty="0">
              <a:ln w="19050" cap="flat" cmpd="sng">
                <a:solidFill>
                  <a:schemeClr val="lt1"/>
                </a:solidFill>
                <a:prstDash val="solid"/>
                <a:round/>
                <a:headEnd type="none" w="sm" len="sm"/>
                <a:tailEnd type="none" w="sm" len="sm"/>
              </a:ln>
              <a:noFill/>
              <a:latin typeface="Fjalla One"/>
            </a:endParaRPr>
          </a:p>
        </p:txBody>
      </p:sp>
      <p:grpSp>
        <p:nvGrpSpPr>
          <p:cNvPr id="366" name="Google Shape;366;p42"/>
          <p:cNvGrpSpPr/>
          <p:nvPr/>
        </p:nvGrpSpPr>
        <p:grpSpPr>
          <a:xfrm>
            <a:off x="6859482" y="4119111"/>
            <a:ext cx="1002600" cy="807000"/>
            <a:chOff x="9488173" y="3326084"/>
            <a:chExt cx="1002600" cy="807000"/>
          </a:xfrm>
        </p:grpSpPr>
        <p:sp>
          <p:nvSpPr>
            <p:cNvPr id="367" name="Google Shape;367;p42"/>
            <p:cNvSpPr/>
            <p:nvPr/>
          </p:nvSpPr>
          <p:spPr>
            <a:xfrm rot="-1240717">
              <a:off x="9554500" y="3462466"/>
              <a:ext cx="869945" cy="53423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8" name="Google Shape;368;p42"/>
            <p:cNvGrpSpPr/>
            <p:nvPr/>
          </p:nvGrpSpPr>
          <p:grpSpPr>
            <a:xfrm rot="-1258794">
              <a:off x="9624553" y="3518442"/>
              <a:ext cx="729665" cy="422686"/>
              <a:chOff x="2502775" y="2414600"/>
              <a:chExt cx="2761625" cy="1599775"/>
            </a:xfrm>
          </p:grpSpPr>
          <p:grpSp>
            <p:nvGrpSpPr>
              <p:cNvPr id="369" name="Google Shape;369;p42"/>
              <p:cNvGrpSpPr/>
              <p:nvPr/>
            </p:nvGrpSpPr>
            <p:grpSpPr>
              <a:xfrm>
                <a:off x="2502775" y="2414600"/>
                <a:ext cx="2761625" cy="1591450"/>
                <a:chOff x="2511975" y="3452275"/>
                <a:chExt cx="2761625" cy="1591450"/>
              </a:xfrm>
            </p:grpSpPr>
            <p:sp>
              <p:nvSpPr>
                <p:cNvPr id="370" name="Google Shape;370;p42"/>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2"/>
                <p:cNvSpPr/>
                <p:nvPr/>
              </p:nvSpPr>
              <p:spPr>
                <a:xfrm>
                  <a:off x="3090850" y="3452275"/>
                  <a:ext cx="1603875" cy="1591450"/>
                </a:xfrm>
                <a:custGeom>
                  <a:avLst/>
                  <a:gdLst/>
                  <a:ahLst/>
                  <a:cxnLst/>
                  <a:rect l="l" t="t" r="r" b="b"/>
                  <a:pathLst>
                    <a:path w="64155" h="63658" fill="none" extrusionOk="0">
                      <a:moveTo>
                        <a:pt x="64155" y="31829"/>
                      </a:moveTo>
                      <a:cubicBezTo>
                        <a:pt x="64155" y="49394"/>
                        <a:pt x="49792" y="63657"/>
                        <a:pt x="32088" y="63657"/>
                      </a:cubicBezTo>
                      <a:cubicBezTo>
                        <a:pt x="14363" y="63657"/>
                        <a:pt x="1" y="49394"/>
                        <a:pt x="1" y="31829"/>
                      </a:cubicBezTo>
                      <a:cubicBezTo>
                        <a:pt x="1" y="14244"/>
                        <a:pt x="14363" y="1"/>
                        <a:pt x="32088" y="1"/>
                      </a:cubicBezTo>
                      <a:cubicBezTo>
                        <a:pt x="49792" y="1"/>
                        <a:pt x="64155" y="14244"/>
                        <a:pt x="6415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2"/>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2"/>
                <p:cNvSpPr/>
                <p:nvPr/>
              </p:nvSpPr>
              <p:spPr>
                <a:xfrm>
                  <a:off x="2511975" y="3785975"/>
                  <a:ext cx="2761625" cy="923550"/>
                </a:xfrm>
                <a:custGeom>
                  <a:avLst/>
                  <a:gdLst/>
                  <a:ahLst/>
                  <a:cxnLst/>
                  <a:rect l="l" t="t" r="r" b="b"/>
                  <a:pathLst>
                    <a:path w="110465" h="36942" fill="none" extrusionOk="0">
                      <a:moveTo>
                        <a:pt x="110465" y="18481"/>
                      </a:moveTo>
                      <a:cubicBezTo>
                        <a:pt x="110465" y="28666"/>
                        <a:pt x="85738" y="36942"/>
                        <a:pt x="55243" y="36942"/>
                      </a:cubicBezTo>
                      <a:cubicBezTo>
                        <a:pt x="24727" y="36942"/>
                        <a:pt x="1" y="28666"/>
                        <a:pt x="1" y="18481"/>
                      </a:cubicBezTo>
                      <a:cubicBezTo>
                        <a:pt x="1" y="8276"/>
                        <a:pt x="24727" y="1"/>
                        <a:pt x="55243" y="1"/>
                      </a:cubicBezTo>
                      <a:cubicBezTo>
                        <a:pt x="85738" y="1"/>
                        <a:pt x="110465" y="8276"/>
                        <a:pt x="110465" y="18481"/>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2"/>
                <p:cNvSpPr/>
                <p:nvPr/>
              </p:nvSpPr>
              <p:spPr>
                <a:xfrm>
                  <a:off x="2511975" y="4248000"/>
                  <a:ext cx="2761625" cy="25"/>
                </a:xfrm>
                <a:custGeom>
                  <a:avLst/>
                  <a:gdLst/>
                  <a:ahLst/>
                  <a:cxnLst/>
                  <a:rect l="l" t="t" r="r" b="b"/>
                  <a:pathLst>
                    <a:path w="110465" h="1" fill="none" extrusionOk="0">
                      <a:moveTo>
                        <a:pt x="55243" y="0"/>
                      </a:moveTo>
                      <a:lnTo>
                        <a:pt x="110465" y="0"/>
                      </a:lnTo>
                      <a:lnTo>
                        <a:pt x="55243" y="0"/>
                      </a:lnTo>
                      <a:lnTo>
                        <a:pt x="1" y="0"/>
                      </a:ln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75" name="Google Shape;375;p42"/>
              <p:cNvCxnSpPr/>
              <p:nvPr/>
            </p:nvCxnSpPr>
            <p:spPr>
              <a:xfrm>
                <a:off x="3876150" y="2434575"/>
                <a:ext cx="0" cy="1579800"/>
              </a:xfrm>
              <a:prstGeom prst="straightConnector1">
                <a:avLst/>
              </a:prstGeom>
              <a:noFill/>
              <a:ln w="9525" cap="flat" cmpd="sng">
                <a:solidFill>
                  <a:schemeClr val="accent3"/>
                </a:solidFill>
                <a:prstDash val="solid"/>
                <a:round/>
                <a:headEnd type="none" w="med" len="med"/>
                <a:tailEnd type="none" w="med" len="med"/>
              </a:ln>
            </p:spPr>
          </p:cxnSp>
        </p:grpSp>
      </p:grpSp>
      <p:sp>
        <p:nvSpPr>
          <p:cNvPr id="17" name="Google Shape;364;p42">
            <a:extLst>
              <a:ext uri="{FF2B5EF4-FFF2-40B4-BE49-F238E27FC236}">
                <a16:creationId xmlns:a16="http://schemas.microsoft.com/office/drawing/2014/main" id="{E1FFC901-530F-4387-832A-C61DF96D6E28}"/>
              </a:ext>
            </a:extLst>
          </p:cNvPr>
          <p:cNvSpPr/>
          <p:nvPr/>
        </p:nvSpPr>
        <p:spPr>
          <a:xfrm>
            <a:off x="2693304" y="3983193"/>
            <a:ext cx="3912977" cy="659951"/>
          </a:xfrm>
          <a:prstGeom prst="rect">
            <a:avLst/>
          </a:prstGeom>
        </p:spPr>
        <p:txBody>
          <a:bodyPr>
            <a:prstTxWarp prst="textPlain">
              <a:avLst/>
            </a:prstTxWarp>
          </a:bodyPr>
          <a:lstStyle/>
          <a:p>
            <a:pPr lvl="0" algn="ctr"/>
            <a:r>
              <a:rPr lang="en-US" b="0" i="0" dirty="0">
                <a:ln w="19050" cap="flat" cmpd="sng">
                  <a:solidFill>
                    <a:schemeClr val="lt1"/>
                  </a:solidFill>
                  <a:prstDash val="solid"/>
                  <a:round/>
                  <a:headEnd type="none" w="sm" len="sm"/>
                  <a:tailEnd type="none" w="sm" len="sm"/>
                </a:ln>
                <a:noFill/>
                <a:latin typeface="Fjalla One"/>
              </a:rPr>
              <a:t>RUMAH SAKIT</a:t>
            </a:r>
            <a:endParaRPr b="0" i="0" dirty="0">
              <a:ln w="19050" cap="flat" cmpd="sng">
                <a:solidFill>
                  <a:schemeClr val="lt1"/>
                </a:solidFill>
                <a:prstDash val="solid"/>
                <a:round/>
                <a:headEnd type="none" w="sm" len="sm"/>
                <a:tailEnd type="none" w="sm" len="sm"/>
              </a:ln>
              <a:noFill/>
              <a:latin typeface="Fjalla On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5"/>
          <p:cNvSpPr/>
          <p:nvPr/>
        </p:nvSpPr>
        <p:spPr>
          <a:xfrm>
            <a:off x="1707375" y="21426"/>
            <a:ext cx="1427700" cy="1427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5"/>
          <p:cNvSpPr/>
          <p:nvPr/>
        </p:nvSpPr>
        <p:spPr>
          <a:xfrm>
            <a:off x="4669625" y="1155975"/>
            <a:ext cx="3220500" cy="3408600"/>
          </a:xfrm>
          <a:prstGeom prst="teardrop">
            <a:avLst>
              <a:gd name="adj" fmla="val 58179"/>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5"/>
          <p:cNvSpPr txBox="1">
            <a:spLocks noGrp="1"/>
          </p:cNvSpPr>
          <p:nvPr>
            <p:ph type="title"/>
          </p:nvPr>
        </p:nvSpPr>
        <p:spPr>
          <a:xfrm>
            <a:off x="551625" y="2287153"/>
            <a:ext cx="3739200" cy="95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UPAYA PROMOSI KESEHATAN</a:t>
            </a:r>
            <a:endParaRPr dirty="0"/>
          </a:p>
        </p:txBody>
      </p:sp>
      <p:sp>
        <p:nvSpPr>
          <p:cNvPr id="421" name="Google Shape;421;p45"/>
          <p:cNvSpPr txBox="1">
            <a:spLocks noGrp="1"/>
          </p:cNvSpPr>
          <p:nvPr>
            <p:ph type="title" idx="2"/>
          </p:nvPr>
        </p:nvSpPr>
        <p:spPr>
          <a:xfrm>
            <a:off x="1892775" y="276490"/>
            <a:ext cx="1056900" cy="106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423" name="Google Shape;423;p45"/>
          <p:cNvSpPr/>
          <p:nvPr/>
        </p:nvSpPr>
        <p:spPr>
          <a:xfrm>
            <a:off x="1078787" y="4183524"/>
            <a:ext cx="2856215" cy="659951"/>
          </a:xfrm>
          <a:prstGeom prst="rect">
            <a:avLst/>
          </a:prstGeom>
        </p:spPr>
        <p:txBody>
          <a:bodyPr>
            <a:prstTxWarp prst="textPlain">
              <a:avLst/>
            </a:prstTxWarp>
          </a:bodyPr>
          <a:lstStyle/>
          <a:p>
            <a:pPr lvl="0" algn="ctr"/>
            <a:r>
              <a:rPr lang="en-US" b="0" i="0" dirty="0">
                <a:ln w="19050" cap="flat" cmpd="sng">
                  <a:solidFill>
                    <a:schemeClr val="lt1"/>
                  </a:solidFill>
                  <a:prstDash val="solid"/>
                  <a:round/>
                  <a:headEnd type="none" w="sm" len="sm"/>
                  <a:tailEnd type="none" w="sm" len="sm"/>
                </a:ln>
                <a:noFill/>
                <a:latin typeface="Fjalla One"/>
              </a:rPr>
              <a:t>SEKOLAH</a:t>
            </a:r>
            <a:endParaRPr b="0" i="0" dirty="0">
              <a:ln w="19050" cap="flat" cmpd="sng">
                <a:solidFill>
                  <a:schemeClr val="lt1"/>
                </a:solidFill>
                <a:prstDash val="solid"/>
                <a:round/>
                <a:headEnd type="none" w="sm" len="sm"/>
                <a:tailEnd type="none" w="sm" len="sm"/>
              </a:ln>
              <a:noFill/>
              <a:latin typeface="Fjalla One"/>
            </a:endParaRPr>
          </a:p>
        </p:txBody>
      </p:sp>
      <p:grpSp>
        <p:nvGrpSpPr>
          <p:cNvPr id="425" name="Google Shape;425;p45"/>
          <p:cNvGrpSpPr/>
          <p:nvPr/>
        </p:nvGrpSpPr>
        <p:grpSpPr>
          <a:xfrm>
            <a:off x="4517048" y="1291059"/>
            <a:ext cx="1002600" cy="807000"/>
            <a:chOff x="9488173" y="3326084"/>
            <a:chExt cx="1002600" cy="807000"/>
          </a:xfrm>
        </p:grpSpPr>
        <p:sp>
          <p:nvSpPr>
            <p:cNvPr id="426" name="Google Shape;426;p45"/>
            <p:cNvSpPr/>
            <p:nvPr/>
          </p:nvSpPr>
          <p:spPr>
            <a:xfrm rot="-1240717">
              <a:off x="9554500" y="3462466"/>
              <a:ext cx="869945" cy="53423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45"/>
            <p:cNvGrpSpPr/>
            <p:nvPr/>
          </p:nvGrpSpPr>
          <p:grpSpPr>
            <a:xfrm rot="-1258794">
              <a:off x="9624553" y="3518442"/>
              <a:ext cx="729665" cy="422686"/>
              <a:chOff x="2502775" y="2414600"/>
              <a:chExt cx="2761625" cy="1599775"/>
            </a:xfrm>
          </p:grpSpPr>
          <p:grpSp>
            <p:nvGrpSpPr>
              <p:cNvPr id="428" name="Google Shape;428;p45"/>
              <p:cNvGrpSpPr/>
              <p:nvPr/>
            </p:nvGrpSpPr>
            <p:grpSpPr>
              <a:xfrm>
                <a:off x="2502775" y="2414600"/>
                <a:ext cx="2761625" cy="1591450"/>
                <a:chOff x="2511975" y="3452275"/>
                <a:chExt cx="2761625" cy="1591450"/>
              </a:xfrm>
            </p:grpSpPr>
            <p:sp>
              <p:nvSpPr>
                <p:cNvPr id="429" name="Google Shape;429;p45"/>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5"/>
                <p:cNvSpPr/>
                <p:nvPr/>
              </p:nvSpPr>
              <p:spPr>
                <a:xfrm>
                  <a:off x="3090850" y="3452275"/>
                  <a:ext cx="1603875" cy="1591450"/>
                </a:xfrm>
                <a:custGeom>
                  <a:avLst/>
                  <a:gdLst/>
                  <a:ahLst/>
                  <a:cxnLst/>
                  <a:rect l="l" t="t" r="r" b="b"/>
                  <a:pathLst>
                    <a:path w="64155" h="63658" fill="none" extrusionOk="0">
                      <a:moveTo>
                        <a:pt x="64155" y="31829"/>
                      </a:moveTo>
                      <a:cubicBezTo>
                        <a:pt x="64155" y="49394"/>
                        <a:pt x="49792" y="63657"/>
                        <a:pt x="32088" y="63657"/>
                      </a:cubicBezTo>
                      <a:cubicBezTo>
                        <a:pt x="14363" y="63657"/>
                        <a:pt x="1" y="49394"/>
                        <a:pt x="1" y="31829"/>
                      </a:cubicBezTo>
                      <a:cubicBezTo>
                        <a:pt x="1" y="14244"/>
                        <a:pt x="14363" y="1"/>
                        <a:pt x="32088" y="1"/>
                      </a:cubicBezTo>
                      <a:cubicBezTo>
                        <a:pt x="49792" y="1"/>
                        <a:pt x="64155" y="14244"/>
                        <a:pt x="6415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5"/>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5"/>
                <p:cNvSpPr/>
                <p:nvPr/>
              </p:nvSpPr>
              <p:spPr>
                <a:xfrm>
                  <a:off x="2511975" y="3785975"/>
                  <a:ext cx="2761625" cy="923550"/>
                </a:xfrm>
                <a:custGeom>
                  <a:avLst/>
                  <a:gdLst/>
                  <a:ahLst/>
                  <a:cxnLst/>
                  <a:rect l="l" t="t" r="r" b="b"/>
                  <a:pathLst>
                    <a:path w="110465" h="36942" fill="none" extrusionOk="0">
                      <a:moveTo>
                        <a:pt x="110465" y="18481"/>
                      </a:moveTo>
                      <a:cubicBezTo>
                        <a:pt x="110465" y="28666"/>
                        <a:pt x="85738" y="36942"/>
                        <a:pt x="55243" y="36942"/>
                      </a:cubicBezTo>
                      <a:cubicBezTo>
                        <a:pt x="24727" y="36942"/>
                        <a:pt x="1" y="28666"/>
                        <a:pt x="1" y="18481"/>
                      </a:cubicBezTo>
                      <a:cubicBezTo>
                        <a:pt x="1" y="8276"/>
                        <a:pt x="24727" y="1"/>
                        <a:pt x="55243" y="1"/>
                      </a:cubicBezTo>
                      <a:cubicBezTo>
                        <a:pt x="85738" y="1"/>
                        <a:pt x="110465" y="8276"/>
                        <a:pt x="110465" y="18481"/>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5"/>
                <p:cNvSpPr/>
                <p:nvPr/>
              </p:nvSpPr>
              <p:spPr>
                <a:xfrm>
                  <a:off x="2511975" y="4248000"/>
                  <a:ext cx="2761625" cy="25"/>
                </a:xfrm>
                <a:custGeom>
                  <a:avLst/>
                  <a:gdLst/>
                  <a:ahLst/>
                  <a:cxnLst/>
                  <a:rect l="l" t="t" r="r" b="b"/>
                  <a:pathLst>
                    <a:path w="110465" h="1" fill="none" extrusionOk="0">
                      <a:moveTo>
                        <a:pt x="55243" y="0"/>
                      </a:moveTo>
                      <a:lnTo>
                        <a:pt x="110465" y="0"/>
                      </a:lnTo>
                      <a:lnTo>
                        <a:pt x="55243" y="0"/>
                      </a:lnTo>
                      <a:lnTo>
                        <a:pt x="1" y="0"/>
                      </a:ln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4" name="Google Shape;434;p45"/>
              <p:cNvCxnSpPr/>
              <p:nvPr/>
            </p:nvCxnSpPr>
            <p:spPr>
              <a:xfrm>
                <a:off x="3876150" y="2434575"/>
                <a:ext cx="0" cy="1579800"/>
              </a:xfrm>
              <a:prstGeom prst="straightConnector1">
                <a:avLst/>
              </a:prstGeom>
              <a:noFill/>
              <a:ln w="9525" cap="flat" cmpd="sng">
                <a:solidFill>
                  <a:schemeClr val="accent3"/>
                </a:solidFill>
                <a:prstDash val="solid"/>
                <a:round/>
                <a:headEnd type="none" w="med" len="med"/>
                <a:tailEnd type="none" w="med" len="med"/>
              </a:ln>
            </p:spPr>
          </p:cxnSp>
        </p:grpSp>
      </p:grpSp>
      <p:pic>
        <p:nvPicPr>
          <p:cNvPr id="21" name="Google Shape;852;p62">
            <a:extLst>
              <a:ext uri="{FF2B5EF4-FFF2-40B4-BE49-F238E27FC236}">
                <a16:creationId xmlns:a16="http://schemas.microsoft.com/office/drawing/2014/main" id="{7FEA4CDD-3A8F-451D-88F1-15A8EBDF475F}"/>
              </a:ext>
            </a:extLst>
          </p:cNvPr>
          <p:cNvPicPr preferRelativeResize="0"/>
          <p:nvPr/>
        </p:nvPicPr>
        <p:blipFill rotWithShape="1">
          <a:blip r:embed="rId3">
            <a:alphaModFix/>
          </a:blip>
          <a:srcRect t="14443" b="14443"/>
          <a:stretch/>
        </p:blipFill>
        <p:spPr>
          <a:xfrm>
            <a:off x="4730975" y="1206899"/>
            <a:ext cx="3097800" cy="3306600"/>
          </a:xfrm>
          <a:prstGeom prst="teardrop">
            <a:avLst>
              <a:gd name="adj" fmla="val 57299"/>
            </a:avLst>
          </a:prstGeom>
          <a:noFill/>
          <a:ln w="28575"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6" name="Google Shape;356;p41"/>
          <p:cNvSpPr txBox="1">
            <a:spLocks noGrp="1"/>
          </p:cNvSpPr>
          <p:nvPr>
            <p:ph type="body" idx="1"/>
          </p:nvPr>
        </p:nvSpPr>
        <p:spPr>
          <a:xfrm>
            <a:off x="720000" y="629343"/>
            <a:ext cx="77040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400" dirty="0" err="1"/>
              <a:t>Promosi</a:t>
            </a:r>
            <a:r>
              <a:rPr lang="en-ID" sz="1400" dirty="0"/>
              <a:t> </a:t>
            </a:r>
            <a:r>
              <a:rPr lang="en-ID" sz="1400" dirty="0" err="1"/>
              <a:t>kesehatan</a:t>
            </a:r>
            <a:r>
              <a:rPr lang="en-ID" sz="1400" dirty="0"/>
              <a:t> di </a:t>
            </a:r>
            <a:r>
              <a:rPr lang="en-ID" sz="1400" dirty="0" err="1"/>
              <a:t>sekolah</a:t>
            </a:r>
            <a:r>
              <a:rPr lang="en-ID" sz="1400" dirty="0"/>
              <a:t> </a:t>
            </a:r>
            <a:r>
              <a:rPr lang="en-ID" sz="1400" dirty="0" err="1"/>
              <a:t>merupakan</a:t>
            </a:r>
            <a:r>
              <a:rPr lang="en-ID" sz="1400" dirty="0"/>
              <a:t> </a:t>
            </a:r>
            <a:r>
              <a:rPr lang="en-ID" sz="1400" dirty="0" err="1"/>
              <a:t>suatu</a:t>
            </a:r>
            <a:r>
              <a:rPr lang="en-ID" sz="1400" dirty="0"/>
              <a:t> </a:t>
            </a:r>
            <a:r>
              <a:rPr lang="en-ID" sz="1400" dirty="0" err="1"/>
              <a:t>upaya</a:t>
            </a:r>
            <a:r>
              <a:rPr lang="en-ID" sz="1400" dirty="0"/>
              <a:t> </a:t>
            </a:r>
            <a:r>
              <a:rPr lang="en-ID" sz="1400" dirty="0" err="1"/>
              <a:t>untuk</a:t>
            </a:r>
            <a:r>
              <a:rPr lang="en-ID" sz="1400" dirty="0"/>
              <a:t> </a:t>
            </a:r>
            <a:r>
              <a:rPr lang="en-ID" sz="1400" dirty="0" err="1"/>
              <a:t>menciptakan</a:t>
            </a:r>
            <a:r>
              <a:rPr lang="en-ID" sz="1400" dirty="0"/>
              <a:t> </a:t>
            </a:r>
            <a:r>
              <a:rPr lang="en-ID" sz="1400" dirty="0" err="1"/>
              <a:t>sekolah</a:t>
            </a:r>
            <a:r>
              <a:rPr lang="en-ID" sz="1400" dirty="0"/>
              <a:t> </a:t>
            </a:r>
            <a:r>
              <a:rPr lang="en-ID" sz="1400" dirty="0" err="1"/>
              <a:t>menjadi</a:t>
            </a:r>
            <a:r>
              <a:rPr lang="en-ID" sz="1400" dirty="0"/>
              <a:t> </a:t>
            </a:r>
            <a:r>
              <a:rPr lang="en-ID" sz="1400" dirty="0" err="1"/>
              <a:t>suatu</a:t>
            </a:r>
            <a:r>
              <a:rPr lang="en-ID" sz="1400" dirty="0"/>
              <a:t> </a:t>
            </a:r>
            <a:r>
              <a:rPr lang="en-ID" sz="1400" dirty="0" err="1"/>
              <a:t>komunitas</a:t>
            </a:r>
            <a:r>
              <a:rPr lang="en-ID" sz="1400" dirty="0"/>
              <a:t> yang </a:t>
            </a:r>
            <a:r>
              <a:rPr lang="en-ID" sz="1400" dirty="0" err="1"/>
              <a:t>mampu</a:t>
            </a:r>
            <a:r>
              <a:rPr lang="en-ID" sz="1400" dirty="0"/>
              <a:t> </a:t>
            </a:r>
            <a:r>
              <a:rPr lang="en-ID" sz="1400" dirty="0" err="1"/>
              <a:t>meningkatkan</a:t>
            </a:r>
            <a:r>
              <a:rPr lang="en-ID" sz="1400" dirty="0"/>
              <a:t> </a:t>
            </a:r>
            <a:r>
              <a:rPr lang="en-ID" sz="1400" dirty="0" err="1"/>
              <a:t>derajat</a:t>
            </a:r>
            <a:r>
              <a:rPr lang="en-ID" sz="1400" dirty="0"/>
              <a:t> </a:t>
            </a:r>
            <a:r>
              <a:rPr lang="en-ID" sz="1400" dirty="0" err="1"/>
              <a:t>kesehatan</a:t>
            </a:r>
            <a:r>
              <a:rPr lang="en-ID" sz="1400" dirty="0"/>
              <a:t> </a:t>
            </a:r>
            <a:r>
              <a:rPr lang="en-ID" sz="1400" dirty="0" err="1"/>
              <a:t>masyarakat</a:t>
            </a:r>
            <a:r>
              <a:rPr lang="en-ID" sz="1400" dirty="0"/>
              <a:t> </a:t>
            </a:r>
            <a:r>
              <a:rPr lang="en-ID" sz="1400" dirty="0" err="1"/>
              <a:t>sekolah</a:t>
            </a:r>
            <a:r>
              <a:rPr lang="en-ID" sz="1400" dirty="0"/>
              <a:t> </a:t>
            </a:r>
            <a:r>
              <a:rPr lang="en-ID" sz="1400" dirty="0" err="1"/>
              <a:t>melalui</a:t>
            </a:r>
            <a:r>
              <a:rPr lang="en-ID" sz="1400" dirty="0"/>
              <a:t> 3 </a:t>
            </a:r>
            <a:r>
              <a:rPr lang="en-ID" sz="1400" dirty="0" err="1"/>
              <a:t>kegiatan</a:t>
            </a:r>
            <a:r>
              <a:rPr lang="en-ID" sz="1400" dirty="0"/>
              <a:t> </a:t>
            </a:r>
            <a:r>
              <a:rPr lang="en-ID" sz="1400" dirty="0" err="1"/>
              <a:t>yaitu</a:t>
            </a:r>
            <a:r>
              <a:rPr lang="en-ID" sz="1400" dirty="0"/>
              <a:t>:</a:t>
            </a:r>
          </a:p>
          <a:p>
            <a:pPr marL="0" lvl="0" indent="0" algn="just" rtl="0">
              <a:spcBef>
                <a:spcPts val="0"/>
              </a:spcBef>
              <a:spcAft>
                <a:spcPts val="0"/>
              </a:spcAft>
              <a:buNone/>
            </a:pPr>
            <a:r>
              <a:rPr lang="en-ID" sz="1400" dirty="0"/>
              <a:t>1. </a:t>
            </a:r>
            <a:r>
              <a:rPr lang="en-ID" sz="1400" dirty="0" err="1"/>
              <a:t>Menciptakan</a:t>
            </a:r>
            <a:r>
              <a:rPr lang="en-ID" sz="1400" dirty="0"/>
              <a:t> </a:t>
            </a:r>
            <a:r>
              <a:rPr lang="en-ID" sz="1400" dirty="0" err="1"/>
              <a:t>lingkungan</a:t>
            </a:r>
            <a:r>
              <a:rPr lang="en-ID" sz="1400" dirty="0"/>
              <a:t> </a:t>
            </a:r>
            <a:r>
              <a:rPr lang="en-ID" sz="1400" dirty="0" err="1"/>
              <a:t>sekolah</a:t>
            </a:r>
            <a:r>
              <a:rPr lang="en-ID" sz="1400" dirty="0"/>
              <a:t> yang </a:t>
            </a:r>
            <a:r>
              <a:rPr lang="en-ID" sz="1400" dirty="0" err="1"/>
              <a:t>sehat</a:t>
            </a:r>
            <a:endParaRPr lang="en-ID" sz="1400" dirty="0"/>
          </a:p>
          <a:p>
            <a:pPr marL="0" lvl="0" indent="0" algn="just" rtl="0">
              <a:spcBef>
                <a:spcPts val="0"/>
              </a:spcBef>
              <a:spcAft>
                <a:spcPts val="0"/>
              </a:spcAft>
              <a:buNone/>
            </a:pPr>
            <a:r>
              <a:rPr lang="en-ID" sz="1400" dirty="0"/>
              <a:t>2. </a:t>
            </a:r>
            <a:r>
              <a:rPr lang="en-ID" sz="1400" dirty="0" err="1"/>
              <a:t>Memelihara</a:t>
            </a:r>
            <a:r>
              <a:rPr lang="en-ID" sz="1400" dirty="0"/>
              <a:t> dan </a:t>
            </a:r>
            <a:r>
              <a:rPr lang="en-ID" sz="1400" dirty="0" err="1"/>
              <a:t>memberikan</a:t>
            </a:r>
            <a:r>
              <a:rPr lang="en-ID" sz="1400" dirty="0"/>
              <a:t> </a:t>
            </a:r>
            <a:r>
              <a:rPr lang="en-ID" sz="1400" dirty="0" err="1"/>
              <a:t>pelayanan</a:t>
            </a:r>
            <a:r>
              <a:rPr lang="en-ID" sz="1400" dirty="0"/>
              <a:t> di </a:t>
            </a:r>
            <a:r>
              <a:rPr lang="en-ID" sz="1400" dirty="0" err="1"/>
              <a:t>sekolah</a:t>
            </a:r>
            <a:endParaRPr lang="en-ID" sz="1400" dirty="0"/>
          </a:p>
          <a:p>
            <a:pPr marL="0" lvl="0" indent="0" algn="just" rtl="0">
              <a:spcBef>
                <a:spcPts val="0"/>
              </a:spcBef>
              <a:spcAft>
                <a:spcPts val="0"/>
              </a:spcAft>
              <a:buNone/>
            </a:pPr>
            <a:r>
              <a:rPr lang="en-ID" sz="1400" dirty="0"/>
              <a:t>3. </a:t>
            </a:r>
            <a:r>
              <a:rPr lang="en-ID" sz="1400" dirty="0" err="1"/>
              <a:t>Upaya</a:t>
            </a:r>
            <a:r>
              <a:rPr lang="en-ID" sz="1400" dirty="0"/>
              <a:t> </a:t>
            </a:r>
            <a:r>
              <a:rPr lang="en-ID" sz="1400" dirty="0" err="1"/>
              <a:t>pendidikan</a:t>
            </a:r>
            <a:r>
              <a:rPr lang="en-ID" sz="1400" dirty="0"/>
              <a:t> yang </a:t>
            </a:r>
            <a:r>
              <a:rPr lang="en-ID" sz="1400" dirty="0" err="1"/>
              <a:t>berkesinambungan</a:t>
            </a:r>
            <a:endParaRPr lang="en-ID" sz="1400" dirty="0"/>
          </a:p>
          <a:p>
            <a:pPr marL="0" lvl="0" indent="0" algn="just" rtl="0">
              <a:spcBef>
                <a:spcPts val="0"/>
              </a:spcBef>
              <a:spcAft>
                <a:spcPts val="0"/>
              </a:spcAft>
              <a:buNone/>
            </a:pPr>
            <a:endParaRPr lang="en-ID" sz="1400" dirty="0"/>
          </a:p>
          <a:p>
            <a:pPr marL="0" lvl="0" indent="0" algn="just" rtl="0">
              <a:spcBef>
                <a:spcPts val="0"/>
              </a:spcBef>
              <a:spcAft>
                <a:spcPts val="0"/>
              </a:spcAft>
              <a:buNone/>
            </a:pPr>
            <a:r>
              <a:rPr lang="en-ID" sz="1400" dirty="0" err="1"/>
              <a:t>Promosi</a:t>
            </a:r>
            <a:r>
              <a:rPr lang="en-ID" sz="1400" dirty="0"/>
              <a:t> </a:t>
            </a:r>
            <a:r>
              <a:rPr lang="en-ID" sz="1400" dirty="0" err="1"/>
              <a:t>kesehatan</a:t>
            </a:r>
            <a:r>
              <a:rPr lang="en-ID" sz="1400" dirty="0"/>
              <a:t> di </a:t>
            </a:r>
            <a:r>
              <a:rPr lang="en-ID" sz="1400" dirty="0" err="1"/>
              <a:t>sekolah</a:t>
            </a:r>
            <a:r>
              <a:rPr lang="en-ID" sz="1400" dirty="0"/>
              <a:t> </a:t>
            </a:r>
            <a:r>
              <a:rPr lang="en-ID" sz="1400" dirty="0" err="1"/>
              <a:t>merupakan</a:t>
            </a:r>
            <a:r>
              <a:rPr lang="en-ID" sz="1400" dirty="0"/>
              <a:t> </a:t>
            </a:r>
            <a:r>
              <a:rPr lang="en-ID" sz="1400" dirty="0" err="1"/>
              <a:t>langkah</a:t>
            </a:r>
            <a:r>
              <a:rPr lang="en-ID" sz="1400" dirty="0"/>
              <a:t> yang </a:t>
            </a:r>
            <a:r>
              <a:rPr lang="en-ID" sz="1400" dirty="0" err="1"/>
              <a:t>strategis</a:t>
            </a:r>
            <a:r>
              <a:rPr lang="en-ID" sz="1400" dirty="0"/>
              <a:t> </a:t>
            </a:r>
            <a:r>
              <a:rPr lang="en-ID" sz="1400" dirty="0" err="1"/>
              <a:t>dalam</a:t>
            </a:r>
            <a:r>
              <a:rPr lang="en-ID" sz="1400" dirty="0"/>
              <a:t> </a:t>
            </a:r>
            <a:r>
              <a:rPr lang="en-ID" sz="1400" dirty="0" err="1"/>
              <a:t>upaya</a:t>
            </a:r>
            <a:r>
              <a:rPr lang="en-ID" sz="1400" dirty="0"/>
              <a:t> </a:t>
            </a:r>
            <a:r>
              <a:rPr lang="en-ID" sz="1400" dirty="0" err="1"/>
              <a:t>peningkatan</a:t>
            </a:r>
            <a:r>
              <a:rPr lang="en-ID" sz="1400" dirty="0"/>
              <a:t> </a:t>
            </a:r>
            <a:r>
              <a:rPr lang="en-ID" sz="1400" dirty="0" err="1"/>
              <a:t>kesehatan</a:t>
            </a:r>
            <a:r>
              <a:rPr lang="en-ID" sz="1400" dirty="0"/>
              <a:t> </a:t>
            </a:r>
            <a:r>
              <a:rPr lang="en-ID" sz="1400" dirty="0" err="1"/>
              <a:t>masyarakat</a:t>
            </a:r>
            <a:r>
              <a:rPr lang="en-ID" sz="1400" dirty="0"/>
              <a:t>, </a:t>
            </a:r>
            <a:r>
              <a:rPr lang="en-ID" sz="1400" dirty="0" err="1"/>
              <a:t>karena</a:t>
            </a:r>
            <a:r>
              <a:rPr lang="en-ID" sz="1400" dirty="0"/>
              <a:t> </a:t>
            </a:r>
            <a:r>
              <a:rPr lang="en-ID" sz="1400" dirty="0" err="1"/>
              <a:t>hal</a:t>
            </a:r>
            <a:r>
              <a:rPr lang="en-ID" sz="1400" dirty="0"/>
              <a:t> </a:t>
            </a:r>
            <a:r>
              <a:rPr lang="en-ID" sz="1400" dirty="0" err="1"/>
              <a:t>ini</a:t>
            </a:r>
            <a:r>
              <a:rPr lang="en-ID" sz="1400" dirty="0"/>
              <a:t> </a:t>
            </a:r>
            <a:r>
              <a:rPr lang="en-ID" sz="1400" dirty="0" err="1"/>
              <a:t>didasarkan</a:t>
            </a:r>
            <a:r>
              <a:rPr lang="en-ID" sz="1400" dirty="0"/>
              <a:t> pada </a:t>
            </a:r>
            <a:r>
              <a:rPr lang="en-ID" sz="1400" dirty="0" err="1"/>
              <a:t>pemikiran</a:t>
            </a:r>
            <a:r>
              <a:rPr lang="en-ID" sz="1400" dirty="0"/>
              <a:t> </a:t>
            </a:r>
            <a:r>
              <a:rPr lang="en-ID" sz="1400" dirty="0" err="1"/>
              <a:t>bahwa</a:t>
            </a:r>
            <a:r>
              <a:rPr lang="en-ID" sz="1400" dirty="0"/>
              <a:t>:</a:t>
            </a:r>
          </a:p>
          <a:p>
            <a:pPr marL="0" lvl="0" indent="0" algn="just" rtl="0">
              <a:spcBef>
                <a:spcPts val="0"/>
              </a:spcBef>
              <a:spcAft>
                <a:spcPts val="0"/>
              </a:spcAft>
              <a:buNone/>
            </a:pPr>
            <a:r>
              <a:rPr lang="en-ID" sz="1400" dirty="0"/>
              <a:t>1. </a:t>
            </a:r>
            <a:r>
              <a:rPr lang="en-ID" sz="1400" dirty="0" err="1"/>
              <a:t>Sekolah</a:t>
            </a:r>
            <a:r>
              <a:rPr lang="en-ID" sz="1400" dirty="0"/>
              <a:t> </a:t>
            </a:r>
            <a:r>
              <a:rPr lang="en-ID" sz="1400" dirty="0" err="1"/>
              <a:t>merupakan</a:t>
            </a:r>
            <a:r>
              <a:rPr lang="en-ID" sz="1400" dirty="0"/>
              <a:t> </a:t>
            </a:r>
            <a:r>
              <a:rPr lang="en-ID" sz="1400" dirty="0" err="1"/>
              <a:t>lembaga</a:t>
            </a:r>
            <a:r>
              <a:rPr lang="en-ID" sz="1400" dirty="0"/>
              <a:t> yang </a:t>
            </a:r>
            <a:r>
              <a:rPr lang="en-ID" sz="1400" dirty="0" err="1"/>
              <a:t>dengan</a:t>
            </a:r>
            <a:r>
              <a:rPr lang="en-ID" sz="1400" dirty="0"/>
              <a:t> </a:t>
            </a:r>
            <a:r>
              <a:rPr lang="en-ID" sz="1400" dirty="0" err="1"/>
              <a:t>sengaja</a:t>
            </a:r>
            <a:r>
              <a:rPr lang="en-ID" sz="1400" dirty="0"/>
              <a:t> </a:t>
            </a:r>
            <a:r>
              <a:rPr lang="en-ID" sz="1400" dirty="0" err="1"/>
              <a:t>didirikan</a:t>
            </a:r>
            <a:r>
              <a:rPr lang="en-ID" sz="1400" dirty="0"/>
              <a:t> </a:t>
            </a:r>
            <a:r>
              <a:rPr lang="en-ID" sz="1400" dirty="0" err="1"/>
              <a:t>untuk</a:t>
            </a:r>
            <a:r>
              <a:rPr lang="en-ID" sz="1400" dirty="0"/>
              <a:t> </a:t>
            </a:r>
            <a:r>
              <a:rPr lang="en-ID" sz="1400" dirty="0" err="1"/>
              <a:t>membina</a:t>
            </a:r>
            <a:r>
              <a:rPr lang="en-ID" sz="1400" dirty="0"/>
              <a:t> dan </a:t>
            </a:r>
            <a:r>
              <a:rPr lang="en-ID" sz="1400" dirty="0" err="1"/>
              <a:t>meningkatkan</a:t>
            </a:r>
            <a:r>
              <a:rPr lang="en-ID" sz="1400" dirty="0"/>
              <a:t> </a:t>
            </a:r>
            <a:r>
              <a:rPr lang="en-ID" sz="1400" dirty="0" err="1"/>
              <a:t>kualitas</a:t>
            </a:r>
            <a:r>
              <a:rPr lang="en-ID" sz="1400" dirty="0"/>
              <a:t> </a:t>
            </a:r>
            <a:r>
              <a:rPr lang="en-ID" sz="1400" dirty="0" err="1"/>
              <a:t>sumber</a:t>
            </a:r>
            <a:r>
              <a:rPr lang="en-ID" sz="1400" dirty="0"/>
              <a:t> </a:t>
            </a:r>
            <a:r>
              <a:rPr lang="en-ID" sz="1400" dirty="0" err="1"/>
              <a:t>daya</a:t>
            </a:r>
            <a:r>
              <a:rPr lang="en-ID" sz="1400" dirty="0"/>
              <a:t> </a:t>
            </a:r>
            <a:r>
              <a:rPr lang="en-ID" sz="1400" dirty="0" err="1"/>
              <a:t>manusia</a:t>
            </a:r>
            <a:r>
              <a:rPr lang="en-ID" sz="1400" dirty="0"/>
              <a:t>, </a:t>
            </a:r>
            <a:r>
              <a:rPr lang="en-ID" sz="1400" dirty="0" err="1"/>
              <a:t>baik</a:t>
            </a:r>
            <a:r>
              <a:rPr lang="en-ID" sz="1400" dirty="0"/>
              <a:t> </a:t>
            </a:r>
            <a:r>
              <a:rPr lang="en-ID" sz="1400" dirty="0" err="1"/>
              <a:t>fisik</a:t>
            </a:r>
            <a:r>
              <a:rPr lang="en-ID" sz="1400" dirty="0"/>
              <a:t>, mental, moral </a:t>
            </a:r>
            <a:r>
              <a:rPr lang="en-ID" sz="1400" dirty="0" err="1"/>
              <a:t>maupun</a:t>
            </a:r>
            <a:r>
              <a:rPr lang="en-ID" sz="1400" dirty="0"/>
              <a:t> </a:t>
            </a:r>
            <a:r>
              <a:rPr lang="en-ID" sz="1400" dirty="0" err="1"/>
              <a:t>intelektual</a:t>
            </a:r>
            <a:endParaRPr lang="en-ID" sz="1400" dirty="0"/>
          </a:p>
          <a:p>
            <a:pPr marL="0" lvl="0" indent="0" algn="just" rtl="0">
              <a:spcBef>
                <a:spcPts val="0"/>
              </a:spcBef>
              <a:spcAft>
                <a:spcPts val="0"/>
              </a:spcAft>
              <a:buNone/>
            </a:pPr>
            <a:r>
              <a:rPr lang="en-ID" sz="1400" dirty="0"/>
              <a:t>2. </a:t>
            </a:r>
            <a:r>
              <a:rPr lang="en-ID" sz="1400" dirty="0" err="1"/>
              <a:t>Promosi</a:t>
            </a:r>
            <a:r>
              <a:rPr lang="en-ID" sz="1400" dirty="0"/>
              <a:t> </a:t>
            </a:r>
            <a:r>
              <a:rPr lang="en-ID" sz="1400" dirty="0" err="1"/>
              <a:t>kesehatan</a:t>
            </a:r>
            <a:r>
              <a:rPr lang="en-ID" sz="1400" dirty="0"/>
              <a:t> </a:t>
            </a:r>
            <a:r>
              <a:rPr lang="en-ID" sz="1400" dirty="0" err="1"/>
              <a:t>melalui</a:t>
            </a:r>
            <a:r>
              <a:rPr lang="en-ID" sz="1400" dirty="0"/>
              <a:t> </a:t>
            </a:r>
            <a:r>
              <a:rPr lang="en-ID" sz="1400" dirty="0" err="1"/>
              <a:t>komunitas</a:t>
            </a:r>
            <a:r>
              <a:rPr lang="en-ID" sz="1400" dirty="0"/>
              <a:t> </a:t>
            </a:r>
            <a:r>
              <a:rPr lang="en-ID" sz="1400" dirty="0" err="1"/>
              <a:t>sekolah</a:t>
            </a:r>
            <a:r>
              <a:rPr lang="en-ID" sz="1400" dirty="0"/>
              <a:t> </a:t>
            </a:r>
            <a:r>
              <a:rPr lang="en-ID" sz="1400" dirty="0" err="1"/>
              <a:t>ternyata</a:t>
            </a:r>
            <a:r>
              <a:rPr lang="en-ID" sz="1400" dirty="0"/>
              <a:t> paling </a:t>
            </a:r>
            <a:r>
              <a:rPr lang="en-ID" sz="1400" dirty="0" err="1"/>
              <a:t>efektif</a:t>
            </a:r>
            <a:r>
              <a:rPr lang="en-ID" sz="1400" dirty="0"/>
              <a:t> </a:t>
            </a:r>
            <a:r>
              <a:rPr lang="en-ID" sz="1400" dirty="0" err="1"/>
              <a:t>karena</a:t>
            </a:r>
            <a:r>
              <a:rPr lang="en-ID" sz="1400" dirty="0"/>
              <a:t> </a:t>
            </a:r>
            <a:r>
              <a:rPr lang="en-ID" sz="1400" dirty="0" err="1"/>
              <a:t>persentase</a:t>
            </a:r>
            <a:r>
              <a:rPr lang="en-ID" sz="1400" dirty="0"/>
              <a:t> </a:t>
            </a:r>
            <a:r>
              <a:rPr lang="en-ID" sz="1400" dirty="0" err="1"/>
              <a:t>anak</a:t>
            </a:r>
            <a:r>
              <a:rPr lang="en-ID" sz="1400" dirty="0"/>
              <a:t> </a:t>
            </a:r>
            <a:r>
              <a:rPr lang="en-ID" sz="1400" dirty="0" err="1"/>
              <a:t>usia</a:t>
            </a:r>
            <a:r>
              <a:rPr lang="en-ID" sz="1400" dirty="0"/>
              <a:t> </a:t>
            </a:r>
            <a:r>
              <a:rPr lang="en-ID" sz="1400" dirty="0" err="1"/>
              <a:t>sekolah</a:t>
            </a:r>
            <a:r>
              <a:rPr lang="en-ID" sz="1400" dirty="0"/>
              <a:t> yang paling </a:t>
            </a:r>
            <a:r>
              <a:rPr lang="en-ID" sz="1400" dirty="0" err="1"/>
              <a:t>tinggi</a:t>
            </a:r>
            <a:r>
              <a:rPr lang="en-ID" sz="1400" dirty="0"/>
              <a:t> </a:t>
            </a:r>
            <a:r>
              <a:rPr lang="en-ID" sz="1400" dirty="0" err="1"/>
              <a:t>dibandingkan</a:t>
            </a:r>
            <a:r>
              <a:rPr lang="en-ID" sz="1400" dirty="0"/>
              <a:t> </a:t>
            </a:r>
            <a:r>
              <a:rPr lang="en-ID" sz="1400" dirty="0" err="1"/>
              <a:t>kelompok</a:t>
            </a:r>
            <a:r>
              <a:rPr lang="en-ID" sz="1400" dirty="0"/>
              <a:t> lain, </a:t>
            </a:r>
            <a:r>
              <a:rPr lang="en-ID" sz="1400" dirty="0" err="1"/>
              <a:t>mudah</a:t>
            </a:r>
            <a:r>
              <a:rPr lang="en-ID" sz="1400" dirty="0"/>
              <a:t> </a:t>
            </a:r>
            <a:r>
              <a:rPr lang="en-ID" sz="1400" dirty="0" err="1"/>
              <a:t>untuk</a:t>
            </a:r>
            <a:r>
              <a:rPr lang="en-ID" sz="1400" dirty="0"/>
              <a:t> </a:t>
            </a:r>
            <a:r>
              <a:rPr lang="en-ID" sz="1400" dirty="0" err="1"/>
              <a:t>dijangkau</a:t>
            </a:r>
            <a:r>
              <a:rPr lang="en-ID" sz="1400" dirty="0"/>
              <a:t> </a:t>
            </a:r>
            <a:r>
              <a:rPr lang="en-ID" sz="1400" dirty="0" err="1"/>
              <a:t>karena</a:t>
            </a:r>
            <a:r>
              <a:rPr lang="en-ID" sz="1400" dirty="0"/>
              <a:t> </a:t>
            </a:r>
            <a:r>
              <a:rPr lang="en-ID" sz="1400" dirty="0" err="1"/>
              <a:t>sekolah</a:t>
            </a:r>
            <a:r>
              <a:rPr lang="en-ID" sz="1400" dirty="0"/>
              <a:t> </a:t>
            </a:r>
            <a:r>
              <a:rPr lang="en-ID" sz="1400" dirty="0" err="1"/>
              <a:t>merupakan</a:t>
            </a:r>
            <a:r>
              <a:rPr lang="en-ID" sz="1400" dirty="0"/>
              <a:t> </a:t>
            </a:r>
            <a:r>
              <a:rPr lang="en-ID" sz="1400" dirty="0" err="1"/>
              <a:t>komunitas</a:t>
            </a:r>
            <a:r>
              <a:rPr lang="en-ID" sz="1400" dirty="0"/>
              <a:t> yang </a:t>
            </a:r>
            <a:r>
              <a:rPr lang="en-ID" sz="1400" dirty="0" err="1"/>
              <a:t>terorganisir</a:t>
            </a:r>
            <a:r>
              <a:rPr lang="en-ID" sz="1400" dirty="0"/>
              <a:t>.</a:t>
            </a:r>
          </a:p>
          <a:p>
            <a:pPr marL="0" lvl="0" indent="0" algn="just" rtl="0">
              <a:spcBef>
                <a:spcPts val="0"/>
              </a:spcBef>
              <a:spcAft>
                <a:spcPts val="0"/>
              </a:spcAft>
              <a:buNone/>
            </a:pPr>
            <a:r>
              <a:rPr lang="en-ID" sz="1400" dirty="0"/>
              <a:t>3. Anak </a:t>
            </a:r>
            <a:r>
              <a:rPr lang="en-ID" sz="1400" dirty="0" err="1"/>
              <a:t>sekolah</a:t>
            </a:r>
            <a:r>
              <a:rPr lang="en-ID" sz="1400" dirty="0"/>
              <a:t> </a:t>
            </a:r>
            <a:r>
              <a:rPr lang="en-ID" sz="1400" dirty="0" err="1"/>
              <a:t>merupakan</a:t>
            </a:r>
            <a:r>
              <a:rPr lang="en-ID" sz="1400" dirty="0"/>
              <a:t> </a:t>
            </a:r>
            <a:r>
              <a:rPr lang="en-ID" sz="1400" dirty="0" err="1"/>
              <a:t>kelompok</a:t>
            </a:r>
            <a:r>
              <a:rPr lang="en-ID" sz="1400" dirty="0"/>
              <a:t> yang </a:t>
            </a:r>
            <a:r>
              <a:rPr lang="en-ID" sz="1400" dirty="0" err="1"/>
              <a:t>peka</a:t>
            </a:r>
            <a:r>
              <a:rPr lang="en-ID" sz="1400" dirty="0"/>
              <a:t> </a:t>
            </a:r>
            <a:r>
              <a:rPr lang="en-ID" sz="1400" dirty="0" err="1"/>
              <a:t>untuk</a:t>
            </a:r>
            <a:r>
              <a:rPr lang="en-ID" sz="1400" dirty="0"/>
              <a:t> </a:t>
            </a:r>
            <a:r>
              <a:rPr lang="en-ID" sz="1400" dirty="0" err="1"/>
              <a:t>menerima</a:t>
            </a:r>
            <a:r>
              <a:rPr lang="en-ID" sz="1400" dirty="0"/>
              <a:t> </a:t>
            </a:r>
            <a:r>
              <a:rPr lang="en-ID" sz="1400" dirty="0" err="1"/>
              <a:t>perubahan</a:t>
            </a:r>
            <a:endParaRPr lang="en-ID"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7"/>
          <p:cNvSpPr txBox="1">
            <a:spLocks noGrp="1"/>
          </p:cNvSpPr>
          <p:nvPr>
            <p:ph type="title"/>
          </p:nvPr>
        </p:nvSpPr>
        <p:spPr>
          <a:xfrm>
            <a:off x="2513296" y="-12138"/>
            <a:ext cx="519595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TUJUAN PROMKES DI SEKOLAH</a:t>
            </a:r>
            <a:endParaRPr dirty="0"/>
          </a:p>
        </p:txBody>
      </p:sp>
      <p:sp>
        <p:nvSpPr>
          <p:cNvPr id="456" name="Google Shape;456;p47"/>
          <p:cNvSpPr txBox="1">
            <a:spLocks noGrp="1"/>
          </p:cNvSpPr>
          <p:nvPr>
            <p:ph type="subTitle" idx="1"/>
          </p:nvPr>
        </p:nvSpPr>
        <p:spPr>
          <a:xfrm>
            <a:off x="3596290" y="1359833"/>
            <a:ext cx="5195951" cy="1322400"/>
          </a:xfrm>
          <a:prstGeom prst="rect">
            <a:avLst/>
          </a:prstGeom>
        </p:spPr>
        <p:txBody>
          <a:bodyPr spcFirstLastPara="1" wrap="square" lIns="91425" tIns="91425" rIns="91425" bIns="91425" anchor="t" anchorCtr="0">
            <a:noAutofit/>
          </a:bodyPr>
          <a:lstStyle/>
          <a:p>
            <a:pPr marL="228600" lvl="0" indent="-228600" algn="just" rtl="0">
              <a:spcBef>
                <a:spcPts val="0"/>
              </a:spcBef>
              <a:spcAft>
                <a:spcPts val="200"/>
              </a:spcAft>
              <a:buSzPct val="100000"/>
              <a:buAutoNum type="arabicPeriod"/>
            </a:pPr>
            <a:r>
              <a:rPr lang="en-ID" sz="1200" dirty="0" err="1"/>
              <a:t>Meningkatkan</a:t>
            </a:r>
            <a:r>
              <a:rPr lang="en-ID" sz="1200" dirty="0"/>
              <a:t> </a:t>
            </a:r>
            <a:r>
              <a:rPr lang="en-ID" sz="1200" dirty="0" err="1"/>
              <a:t>derajat</a:t>
            </a:r>
            <a:r>
              <a:rPr lang="en-ID" sz="1200" dirty="0"/>
              <a:t> </a:t>
            </a:r>
            <a:r>
              <a:rPr lang="en-ID" sz="1200" dirty="0" err="1"/>
              <a:t>kesehatan</a:t>
            </a:r>
            <a:r>
              <a:rPr lang="en-ID" sz="1200" dirty="0"/>
              <a:t> </a:t>
            </a:r>
            <a:r>
              <a:rPr lang="en-ID" sz="1200" dirty="0" err="1"/>
              <a:t>masyarakat</a:t>
            </a:r>
            <a:r>
              <a:rPr lang="en-ID" sz="1200" dirty="0"/>
              <a:t>, </a:t>
            </a:r>
            <a:r>
              <a:rPr lang="en-ID" sz="1200" dirty="0" err="1"/>
              <a:t>khususnya</a:t>
            </a:r>
            <a:r>
              <a:rPr lang="en-ID" sz="1200" dirty="0"/>
              <a:t> </a:t>
            </a:r>
            <a:r>
              <a:rPr lang="en-ID" sz="1200" dirty="0" err="1"/>
              <a:t>masyarakat</a:t>
            </a:r>
            <a:r>
              <a:rPr lang="en-ID" sz="1200" dirty="0"/>
              <a:t> </a:t>
            </a:r>
            <a:r>
              <a:rPr lang="en-ID" sz="1200" dirty="0" err="1"/>
              <a:t>Sekolah</a:t>
            </a:r>
            <a:r>
              <a:rPr lang="en-ID" sz="1200" dirty="0"/>
              <a:t>.</a:t>
            </a:r>
          </a:p>
          <a:p>
            <a:pPr marL="228600" lvl="0" indent="-228600" algn="just" rtl="0">
              <a:spcBef>
                <a:spcPts val="0"/>
              </a:spcBef>
              <a:spcAft>
                <a:spcPts val="200"/>
              </a:spcAft>
              <a:buSzPct val="100000"/>
              <a:buAutoNum type="arabicPeriod"/>
            </a:pPr>
            <a:r>
              <a:rPr lang="en-ID" sz="1200" dirty="0" err="1"/>
              <a:t>Mencegah</a:t>
            </a:r>
            <a:r>
              <a:rPr lang="en-ID" sz="1200" dirty="0"/>
              <a:t> dan </a:t>
            </a:r>
            <a:r>
              <a:rPr lang="en-ID" sz="1200" dirty="0" err="1"/>
              <a:t>memberantas</a:t>
            </a:r>
            <a:r>
              <a:rPr lang="en-ID" sz="1200" dirty="0"/>
              <a:t> </a:t>
            </a:r>
            <a:r>
              <a:rPr lang="en-ID" sz="1200" dirty="0" err="1"/>
              <a:t>penyakit</a:t>
            </a:r>
            <a:r>
              <a:rPr lang="en-ID" sz="1200" dirty="0"/>
              <a:t> </a:t>
            </a:r>
            <a:r>
              <a:rPr lang="en-ID" sz="1200" dirty="0" err="1"/>
              <a:t>menular</a:t>
            </a:r>
            <a:r>
              <a:rPr lang="en-ID" sz="1200" dirty="0"/>
              <a:t> di </a:t>
            </a:r>
            <a:r>
              <a:rPr lang="en-ID" sz="1200" dirty="0" err="1"/>
              <a:t>kalangan</a:t>
            </a:r>
            <a:r>
              <a:rPr lang="en-ID" sz="1200" dirty="0"/>
              <a:t> </a:t>
            </a:r>
            <a:r>
              <a:rPr lang="en-ID" sz="1200" dirty="0" err="1"/>
              <a:t>masyarakat</a:t>
            </a:r>
            <a:r>
              <a:rPr lang="en-ID" sz="1200" dirty="0"/>
              <a:t> </a:t>
            </a:r>
            <a:r>
              <a:rPr lang="en-ID" sz="1200" dirty="0" err="1"/>
              <a:t>Sekolah</a:t>
            </a:r>
            <a:r>
              <a:rPr lang="en-ID" sz="1200" dirty="0"/>
              <a:t> dan </a:t>
            </a:r>
            <a:r>
              <a:rPr lang="en-ID" sz="1200" dirty="0" err="1"/>
              <a:t>masyarakat</a:t>
            </a:r>
            <a:r>
              <a:rPr lang="en-ID" sz="1200" dirty="0"/>
              <a:t> </a:t>
            </a:r>
            <a:r>
              <a:rPr lang="en-ID" sz="1200" dirty="0" err="1"/>
              <a:t>umum</a:t>
            </a:r>
            <a:r>
              <a:rPr lang="en-ID" sz="1200" dirty="0"/>
              <a:t>.</a:t>
            </a:r>
          </a:p>
          <a:p>
            <a:pPr marL="228600" lvl="0" indent="-228600" algn="just" rtl="0">
              <a:spcBef>
                <a:spcPts val="0"/>
              </a:spcBef>
              <a:spcAft>
                <a:spcPts val="200"/>
              </a:spcAft>
              <a:buSzPct val="100000"/>
              <a:buAutoNum type="arabicPeriod"/>
            </a:pPr>
            <a:r>
              <a:rPr lang="en-ID" sz="1200" dirty="0" err="1"/>
              <a:t>Memperbaiki</a:t>
            </a:r>
            <a:r>
              <a:rPr lang="en-ID" sz="1200" dirty="0"/>
              <a:t> dan </a:t>
            </a:r>
            <a:r>
              <a:rPr lang="en-ID" sz="1200" dirty="0" err="1"/>
              <a:t>memulihkan</a:t>
            </a:r>
            <a:r>
              <a:rPr lang="en-ID" sz="1200" dirty="0"/>
              <a:t> </a:t>
            </a:r>
            <a:r>
              <a:rPr lang="en-ID" sz="1200" dirty="0" err="1"/>
              <a:t>kesehatan</a:t>
            </a:r>
            <a:r>
              <a:rPr lang="en-ID" sz="1200" dirty="0"/>
              <a:t> </a:t>
            </a:r>
            <a:r>
              <a:rPr lang="en-ID" sz="1200" dirty="0" err="1"/>
              <a:t>masyarakat</a:t>
            </a:r>
            <a:r>
              <a:rPr lang="en-ID" sz="1200" dirty="0"/>
              <a:t> </a:t>
            </a:r>
            <a:r>
              <a:rPr lang="en-ID" sz="1200" dirty="0" err="1"/>
              <a:t>sekolah</a:t>
            </a:r>
            <a:r>
              <a:rPr lang="en-ID" sz="1200" dirty="0"/>
              <a:t> </a:t>
            </a:r>
            <a:r>
              <a:rPr lang="en-ID" sz="1200" dirty="0" err="1"/>
              <a:t>melalui</a:t>
            </a:r>
            <a:r>
              <a:rPr lang="en-ID" sz="1200" dirty="0"/>
              <a:t> </a:t>
            </a:r>
            <a:r>
              <a:rPr lang="en-ID" sz="1200" dirty="0" err="1"/>
              <a:t>usaha</a:t>
            </a:r>
            <a:r>
              <a:rPr lang="en-ID" sz="1200" dirty="0"/>
              <a:t> :</a:t>
            </a:r>
          </a:p>
          <a:p>
            <a:pPr marL="228600" lvl="0" indent="-228600" algn="just" rtl="0">
              <a:spcBef>
                <a:spcPts val="0"/>
              </a:spcBef>
              <a:spcAft>
                <a:spcPts val="200"/>
              </a:spcAft>
              <a:buSzPct val="100000"/>
              <a:buFont typeface="+mj-lt"/>
              <a:buAutoNum type="alphaLcPeriod"/>
            </a:pPr>
            <a:r>
              <a:rPr lang="en-ID" sz="1200" dirty="0" err="1"/>
              <a:t>Mengikutsertakan</a:t>
            </a:r>
            <a:r>
              <a:rPr lang="en-ID" sz="1200" dirty="0"/>
              <a:t> </a:t>
            </a:r>
            <a:r>
              <a:rPr lang="en-ID" sz="1200" dirty="0" err="1"/>
              <a:t>secara</a:t>
            </a:r>
            <a:r>
              <a:rPr lang="en-ID" sz="1200" dirty="0"/>
              <a:t> </a:t>
            </a:r>
            <a:r>
              <a:rPr lang="en-ID" sz="1200" dirty="0" err="1"/>
              <a:t>aktif</a:t>
            </a:r>
            <a:r>
              <a:rPr lang="en-ID" sz="1200" dirty="0"/>
              <a:t> guru, murid dan </a:t>
            </a:r>
            <a:r>
              <a:rPr lang="en-ID" sz="1200" dirty="0" err="1"/>
              <a:t>orangtua</a:t>
            </a:r>
            <a:r>
              <a:rPr lang="en-ID" sz="1200" dirty="0"/>
              <a:t> murid </a:t>
            </a:r>
            <a:r>
              <a:rPr lang="en-ID" sz="1200" dirty="0" err="1"/>
              <a:t>dalam</a:t>
            </a:r>
            <a:r>
              <a:rPr lang="en-ID" sz="1200" dirty="0"/>
              <a:t> </a:t>
            </a:r>
            <a:r>
              <a:rPr lang="en-ID" sz="1200" dirty="0" err="1"/>
              <a:t>usaha</a:t>
            </a:r>
            <a:r>
              <a:rPr lang="en-ID" sz="1200" dirty="0"/>
              <a:t> </a:t>
            </a:r>
            <a:r>
              <a:rPr lang="en-ID" sz="1200" dirty="0" err="1"/>
              <a:t>memberikan</a:t>
            </a:r>
            <a:r>
              <a:rPr lang="en-ID" sz="1200" dirty="0"/>
              <a:t> </a:t>
            </a:r>
            <a:r>
              <a:rPr lang="en-ID" sz="1200" dirty="0" err="1"/>
              <a:t>pendidikan</a:t>
            </a:r>
            <a:r>
              <a:rPr lang="en-ID" sz="1200" dirty="0"/>
              <a:t> </a:t>
            </a:r>
            <a:r>
              <a:rPr lang="en-ID" sz="1200" dirty="0" err="1"/>
              <a:t>kesehatan</a:t>
            </a:r>
            <a:r>
              <a:rPr lang="en-ID" sz="1200" dirty="0"/>
              <a:t> </a:t>
            </a:r>
            <a:r>
              <a:rPr lang="en-ID" sz="1200" dirty="0" err="1"/>
              <a:t>dalam</a:t>
            </a:r>
            <a:r>
              <a:rPr lang="en-ID" sz="1200" dirty="0"/>
              <a:t> </a:t>
            </a:r>
            <a:r>
              <a:rPr lang="en-ID" sz="1200" dirty="0" err="1"/>
              <a:t>rangka</a:t>
            </a:r>
            <a:r>
              <a:rPr lang="en-ID" sz="1200" dirty="0"/>
              <a:t> </a:t>
            </a:r>
            <a:r>
              <a:rPr lang="en-ID" sz="1200" dirty="0" err="1"/>
              <a:t>menanamkan</a:t>
            </a:r>
            <a:r>
              <a:rPr lang="en-ID" sz="1200" dirty="0"/>
              <a:t> </a:t>
            </a:r>
            <a:r>
              <a:rPr lang="en-ID" sz="1200" dirty="0" err="1"/>
              <a:t>hidup</a:t>
            </a:r>
            <a:r>
              <a:rPr lang="en-ID" sz="1200" dirty="0"/>
              <a:t> </a:t>
            </a:r>
            <a:r>
              <a:rPr lang="en-ID" sz="1200" dirty="0" err="1"/>
              <a:t>sehat</a:t>
            </a:r>
            <a:r>
              <a:rPr lang="en-ID" sz="1200" dirty="0"/>
              <a:t> </a:t>
            </a:r>
            <a:r>
              <a:rPr lang="en-ID" sz="1200" dirty="0" err="1"/>
              <a:t>sehari-hari</a:t>
            </a:r>
            <a:r>
              <a:rPr lang="en-ID" sz="1200" dirty="0"/>
              <a:t>, </a:t>
            </a:r>
            <a:r>
              <a:rPr lang="en-ID" sz="1200" dirty="0" err="1"/>
              <a:t>mengawasi</a:t>
            </a:r>
            <a:r>
              <a:rPr lang="en-ID" sz="1200" dirty="0"/>
              <a:t> </a:t>
            </a:r>
            <a:r>
              <a:rPr lang="en-ID" sz="1200" dirty="0" err="1"/>
              <a:t>kesehatan</a:t>
            </a:r>
            <a:r>
              <a:rPr lang="en-ID" sz="1200" dirty="0"/>
              <a:t> murid dan </a:t>
            </a:r>
            <a:r>
              <a:rPr lang="en-ID" sz="1200" dirty="0" err="1"/>
              <a:t>melakukan</a:t>
            </a:r>
            <a:r>
              <a:rPr lang="en-ID" sz="1200" dirty="0"/>
              <a:t> </a:t>
            </a:r>
            <a:r>
              <a:rPr lang="en-ID" sz="1200" dirty="0" err="1"/>
              <a:t>pertolongan</a:t>
            </a:r>
            <a:r>
              <a:rPr lang="en-ID" sz="1200" dirty="0"/>
              <a:t> </a:t>
            </a:r>
            <a:r>
              <a:rPr lang="en-ID" sz="1200" dirty="0" err="1"/>
              <a:t>pertama</a:t>
            </a:r>
            <a:r>
              <a:rPr lang="en-ID" sz="1200" dirty="0"/>
              <a:t> pada </a:t>
            </a:r>
            <a:r>
              <a:rPr lang="en-ID" sz="1200" dirty="0" err="1"/>
              <a:t>kecelakaan</a:t>
            </a:r>
            <a:r>
              <a:rPr lang="en-ID" sz="1200" dirty="0"/>
              <a:t> dan </a:t>
            </a:r>
            <a:r>
              <a:rPr lang="en-ID" sz="1200" dirty="0" err="1"/>
              <a:t>pengobatan</a:t>
            </a:r>
            <a:r>
              <a:rPr lang="en-ID" sz="1200" dirty="0"/>
              <a:t> </a:t>
            </a:r>
            <a:r>
              <a:rPr lang="en-ID" sz="1200" dirty="0" err="1"/>
              <a:t>sederhana</a:t>
            </a:r>
            <a:r>
              <a:rPr lang="en-ID" sz="1200" dirty="0"/>
              <a:t>. </a:t>
            </a:r>
          </a:p>
          <a:p>
            <a:pPr marL="228600" lvl="0" indent="-228600" algn="just" rtl="0">
              <a:spcBef>
                <a:spcPts val="0"/>
              </a:spcBef>
              <a:spcAft>
                <a:spcPts val="200"/>
              </a:spcAft>
              <a:buSzPct val="100000"/>
              <a:buFont typeface="+mj-lt"/>
              <a:buAutoNum type="alphaLcPeriod"/>
            </a:pPr>
            <a:r>
              <a:rPr lang="en-ID" sz="1200" dirty="0" err="1"/>
              <a:t>Immunisasi</a:t>
            </a:r>
            <a:endParaRPr lang="en-ID" sz="1200" dirty="0"/>
          </a:p>
          <a:p>
            <a:pPr marL="228600" lvl="0" indent="-228600" algn="just" rtl="0">
              <a:spcBef>
                <a:spcPts val="0"/>
              </a:spcBef>
              <a:spcAft>
                <a:spcPts val="200"/>
              </a:spcAft>
              <a:buSzPct val="100000"/>
              <a:buFont typeface="+mj-lt"/>
              <a:buAutoNum type="alphaLcPeriod"/>
            </a:pPr>
            <a:r>
              <a:rPr lang="en-ID" sz="1200" dirty="0"/>
              <a:t>Usaha </a:t>
            </a:r>
            <a:r>
              <a:rPr lang="en-ID" sz="1200" dirty="0" err="1"/>
              <a:t>pengobatan</a:t>
            </a:r>
            <a:r>
              <a:rPr lang="en-ID" sz="1200" dirty="0"/>
              <a:t> </a:t>
            </a:r>
            <a:r>
              <a:rPr lang="en-ID" sz="1200" dirty="0" err="1"/>
              <a:t>gigi</a:t>
            </a:r>
            <a:r>
              <a:rPr lang="en-ID" sz="1200" dirty="0"/>
              <a:t> dan </a:t>
            </a:r>
            <a:r>
              <a:rPr lang="en-ID" sz="1200" dirty="0" err="1"/>
              <a:t>pencegahannya</a:t>
            </a:r>
            <a:endParaRPr lang="en-ID" sz="1200" dirty="0"/>
          </a:p>
          <a:p>
            <a:pPr marL="228600" lvl="0" indent="-228600" algn="just" rtl="0">
              <a:spcBef>
                <a:spcPts val="0"/>
              </a:spcBef>
              <a:spcAft>
                <a:spcPts val="200"/>
              </a:spcAft>
              <a:buSzPct val="100000"/>
              <a:buFont typeface="+mj-lt"/>
              <a:buAutoNum type="alphaLcPeriod"/>
            </a:pPr>
            <a:r>
              <a:rPr lang="en-ID" sz="1200" dirty="0"/>
              <a:t>Usaha </a:t>
            </a:r>
            <a:r>
              <a:rPr lang="en-ID" sz="1200" dirty="0" err="1"/>
              <a:t>perbaikan</a:t>
            </a:r>
            <a:r>
              <a:rPr lang="en-ID" sz="1200" dirty="0"/>
              <a:t> </a:t>
            </a:r>
            <a:r>
              <a:rPr lang="en-ID" sz="1200" dirty="0" err="1"/>
              <a:t>gizi</a:t>
            </a:r>
            <a:r>
              <a:rPr lang="en-ID" sz="1200" dirty="0"/>
              <a:t> </a:t>
            </a:r>
            <a:r>
              <a:rPr lang="en-ID" sz="1200" dirty="0" err="1"/>
              <a:t>anak</a:t>
            </a:r>
            <a:endParaRPr lang="en-ID" sz="1200" dirty="0"/>
          </a:p>
          <a:p>
            <a:pPr marL="228600" lvl="0" indent="-228600" algn="just" rtl="0">
              <a:spcBef>
                <a:spcPts val="0"/>
              </a:spcBef>
              <a:spcAft>
                <a:spcPts val="200"/>
              </a:spcAft>
              <a:buSzPct val="100000"/>
              <a:buFont typeface="+mj-lt"/>
              <a:buAutoNum type="alphaLcPeriod"/>
            </a:pPr>
            <a:r>
              <a:rPr lang="en-ID" sz="1200" dirty="0" err="1"/>
              <a:t>Mengusahakan</a:t>
            </a:r>
            <a:r>
              <a:rPr lang="en-ID" sz="1200" dirty="0"/>
              <a:t> </a:t>
            </a:r>
            <a:r>
              <a:rPr lang="en-ID" sz="1200" dirty="0" err="1"/>
              <a:t>kehidupan</a:t>
            </a:r>
            <a:r>
              <a:rPr lang="en-ID" sz="1200" dirty="0"/>
              <a:t> </a:t>
            </a:r>
            <a:r>
              <a:rPr lang="en-ID" sz="1200" dirty="0" err="1"/>
              <a:t>lingkungan</a:t>
            </a:r>
            <a:r>
              <a:rPr lang="en-ID" sz="1200" dirty="0"/>
              <a:t> </a:t>
            </a:r>
            <a:r>
              <a:rPr lang="en-ID" sz="1200" dirty="0" err="1"/>
              <a:t>sekolah</a:t>
            </a:r>
            <a:r>
              <a:rPr lang="en-ID" sz="1200" dirty="0"/>
              <a:t> yang </a:t>
            </a:r>
            <a:r>
              <a:rPr lang="en-ID" sz="1200" dirty="0" err="1"/>
              <a:t>sehat</a:t>
            </a:r>
            <a:r>
              <a:rPr lang="en-ID" sz="1200" dirty="0"/>
              <a:t> </a:t>
            </a:r>
            <a:endParaRPr sz="1200" dirty="0"/>
          </a:p>
        </p:txBody>
      </p:sp>
      <p:sp>
        <p:nvSpPr>
          <p:cNvPr id="457" name="Google Shape;457;p47"/>
          <p:cNvSpPr/>
          <p:nvPr/>
        </p:nvSpPr>
        <p:spPr>
          <a:xfrm>
            <a:off x="720000" y="945000"/>
            <a:ext cx="2862300" cy="3408600"/>
          </a:xfrm>
          <a:prstGeom prst="teardrop">
            <a:avLst>
              <a:gd name="adj" fmla="val 58179"/>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8" name="Google Shape;458;p47"/>
          <p:cNvPicPr preferRelativeResize="0"/>
          <p:nvPr/>
        </p:nvPicPr>
        <p:blipFill rotWithShape="1">
          <a:blip r:embed="rId3">
            <a:alphaModFix/>
          </a:blip>
          <a:srcRect l="22534" r="22529"/>
          <a:stretch/>
        </p:blipFill>
        <p:spPr>
          <a:xfrm>
            <a:off x="786449" y="996000"/>
            <a:ext cx="2729400" cy="3306600"/>
          </a:xfrm>
          <a:prstGeom prst="teardrop">
            <a:avLst>
              <a:gd name="adj" fmla="val 57299"/>
            </a:avLst>
          </a:prstGeom>
          <a:noFill/>
          <a:ln w="28575" cap="flat" cmpd="sng">
            <a:solidFill>
              <a:schemeClr val="dk2"/>
            </a:solidFill>
            <a:prstDash val="solid"/>
            <a:round/>
            <a:headEnd type="none" w="sm" len="sm"/>
            <a:tailEnd type="none" w="sm" len="sm"/>
          </a:ln>
        </p:spPr>
      </p:pic>
      <p:grpSp>
        <p:nvGrpSpPr>
          <p:cNvPr id="459" name="Google Shape;459;p47"/>
          <p:cNvGrpSpPr/>
          <p:nvPr/>
        </p:nvGrpSpPr>
        <p:grpSpPr>
          <a:xfrm>
            <a:off x="2513273" y="1147834"/>
            <a:ext cx="1002600" cy="807000"/>
            <a:chOff x="9488173" y="3326084"/>
            <a:chExt cx="1002600" cy="807000"/>
          </a:xfrm>
        </p:grpSpPr>
        <p:sp>
          <p:nvSpPr>
            <p:cNvPr id="460" name="Google Shape;460;p47"/>
            <p:cNvSpPr/>
            <p:nvPr/>
          </p:nvSpPr>
          <p:spPr>
            <a:xfrm rot="-1240717">
              <a:off x="9554500" y="3462466"/>
              <a:ext cx="869945" cy="53423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47"/>
            <p:cNvGrpSpPr/>
            <p:nvPr/>
          </p:nvGrpSpPr>
          <p:grpSpPr>
            <a:xfrm rot="-1258794">
              <a:off x="9624553" y="3518442"/>
              <a:ext cx="729665" cy="422686"/>
              <a:chOff x="2502775" y="2414600"/>
              <a:chExt cx="2761625" cy="1599775"/>
            </a:xfrm>
          </p:grpSpPr>
          <p:grpSp>
            <p:nvGrpSpPr>
              <p:cNvPr id="462" name="Google Shape;462;p47"/>
              <p:cNvGrpSpPr/>
              <p:nvPr/>
            </p:nvGrpSpPr>
            <p:grpSpPr>
              <a:xfrm>
                <a:off x="2502775" y="2414600"/>
                <a:ext cx="2761625" cy="1591450"/>
                <a:chOff x="2511975" y="3452275"/>
                <a:chExt cx="2761625" cy="1591450"/>
              </a:xfrm>
            </p:grpSpPr>
            <p:sp>
              <p:nvSpPr>
                <p:cNvPr id="463" name="Google Shape;463;p47"/>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7"/>
                <p:cNvSpPr/>
                <p:nvPr/>
              </p:nvSpPr>
              <p:spPr>
                <a:xfrm>
                  <a:off x="3090850" y="3452275"/>
                  <a:ext cx="1603875" cy="1591450"/>
                </a:xfrm>
                <a:custGeom>
                  <a:avLst/>
                  <a:gdLst/>
                  <a:ahLst/>
                  <a:cxnLst/>
                  <a:rect l="l" t="t" r="r" b="b"/>
                  <a:pathLst>
                    <a:path w="64155" h="63658" fill="none" extrusionOk="0">
                      <a:moveTo>
                        <a:pt x="64155" y="31829"/>
                      </a:moveTo>
                      <a:cubicBezTo>
                        <a:pt x="64155" y="49394"/>
                        <a:pt x="49792" y="63657"/>
                        <a:pt x="32088" y="63657"/>
                      </a:cubicBezTo>
                      <a:cubicBezTo>
                        <a:pt x="14363" y="63657"/>
                        <a:pt x="1" y="49394"/>
                        <a:pt x="1" y="31829"/>
                      </a:cubicBezTo>
                      <a:cubicBezTo>
                        <a:pt x="1" y="14244"/>
                        <a:pt x="14363" y="1"/>
                        <a:pt x="32088" y="1"/>
                      </a:cubicBezTo>
                      <a:cubicBezTo>
                        <a:pt x="49792" y="1"/>
                        <a:pt x="64155" y="14244"/>
                        <a:pt x="6415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7"/>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7"/>
                <p:cNvSpPr/>
                <p:nvPr/>
              </p:nvSpPr>
              <p:spPr>
                <a:xfrm>
                  <a:off x="2511975" y="3785975"/>
                  <a:ext cx="2761625" cy="923550"/>
                </a:xfrm>
                <a:custGeom>
                  <a:avLst/>
                  <a:gdLst/>
                  <a:ahLst/>
                  <a:cxnLst/>
                  <a:rect l="l" t="t" r="r" b="b"/>
                  <a:pathLst>
                    <a:path w="110465" h="36942" fill="none" extrusionOk="0">
                      <a:moveTo>
                        <a:pt x="110465" y="18481"/>
                      </a:moveTo>
                      <a:cubicBezTo>
                        <a:pt x="110465" y="28666"/>
                        <a:pt x="85738" y="36942"/>
                        <a:pt x="55243" y="36942"/>
                      </a:cubicBezTo>
                      <a:cubicBezTo>
                        <a:pt x="24727" y="36942"/>
                        <a:pt x="1" y="28666"/>
                        <a:pt x="1" y="18481"/>
                      </a:cubicBezTo>
                      <a:cubicBezTo>
                        <a:pt x="1" y="8276"/>
                        <a:pt x="24727" y="1"/>
                        <a:pt x="55243" y="1"/>
                      </a:cubicBezTo>
                      <a:cubicBezTo>
                        <a:pt x="85738" y="1"/>
                        <a:pt x="110465" y="8276"/>
                        <a:pt x="110465" y="18481"/>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7"/>
                <p:cNvSpPr/>
                <p:nvPr/>
              </p:nvSpPr>
              <p:spPr>
                <a:xfrm>
                  <a:off x="2511975" y="4248000"/>
                  <a:ext cx="2761625" cy="25"/>
                </a:xfrm>
                <a:custGeom>
                  <a:avLst/>
                  <a:gdLst/>
                  <a:ahLst/>
                  <a:cxnLst/>
                  <a:rect l="l" t="t" r="r" b="b"/>
                  <a:pathLst>
                    <a:path w="110465" h="1" fill="none" extrusionOk="0">
                      <a:moveTo>
                        <a:pt x="55243" y="0"/>
                      </a:moveTo>
                      <a:lnTo>
                        <a:pt x="110465" y="0"/>
                      </a:lnTo>
                      <a:lnTo>
                        <a:pt x="55243" y="0"/>
                      </a:lnTo>
                      <a:lnTo>
                        <a:pt x="1" y="0"/>
                      </a:ln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68" name="Google Shape;468;p47"/>
              <p:cNvCxnSpPr/>
              <p:nvPr/>
            </p:nvCxnSpPr>
            <p:spPr>
              <a:xfrm>
                <a:off x="3876150" y="2434575"/>
                <a:ext cx="0" cy="1579800"/>
              </a:xfrm>
              <a:prstGeom prst="straightConnector1">
                <a:avLst/>
              </a:prstGeom>
              <a:noFill/>
              <a:ln w="9525" cap="flat" cmpd="sng">
                <a:solidFill>
                  <a:schemeClr val="accent3"/>
                </a:solidFill>
                <a:prstDash val="solid"/>
                <a:round/>
                <a:headEnd type="none" w="med" len="med"/>
                <a:tailEnd type="none" w="med" len="med"/>
              </a:ln>
            </p:spPr>
          </p:cxn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40" name="Google Shape;440;p46"/>
          <p:cNvSpPr txBox="1">
            <a:spLocks noGrp="1"/>
          </p:cNvSpPr>
          <p:nvPr>
            <p:ph type="subTitle" idx="1"/>
          </p:nvPr>
        </p:nvSpPr>
        <p:spPr>
          <a:xfrm>
            <a:off x="1639950" y="1409950"/>
            <a:ext cx="5864100" cy="18918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ID" sz="1600" dirty="0"/>
              <a:t>Program </a:t>
            </a:r>
            <a:r>
              <a:rPr lang="en-ID" sz="1600" dirty="0" err="1"/>
              <a:t>promosi</a:t>
            </a:r>
            <a:r>
              <a:rPr lang="en-ID" sz="1600" dirty="0"/>
              <a:t> </a:t>
            </a:r>
            <a:r>
              <a:rPr lang="en-ID" sz="1600" dirty="0" err="1"/>
              <a:t>kesehatan</a:t>
            </a:r>
            <a:r>
              <a:rPr lang="en-ID" sz="1600" dirty="0"/>
              <a:t> </a:t>
            </a:r>
            <a:r>
              <a:rPr lang="en-ID" sz="1600" dirty="0" err="1"/>
              <a:t>sekurang-kurangnya</a:t>
            </a:r>
            <a:r>
              <a:rPr lang="en-ID" sz="1600" dirty="0"/>
              <a:t> </a:t>
            </a:r>
            <a:r>
              <a:rPr lang="en-ID" sz="1600" dirty="0" err="1"/>
              <a:t>mencakup</a:t>
            </a:r>
            <a:r>
              <a:rPr lang="en-ID" sz="1600" dirty="0"/>
              <a:t> </a:t>
            </a:r>
            <a:r>
              <a:rPr lang="en-ID" sz="1600" dirty="0" err="1"/>
              <a:t>usaha</a:t>
            </a:r>
            <a:r>
              <a:rPr lang="en-ID" sz="1600" dirty="0"/>
              <a:t> </a:t>
            </a:r>
            <a:r>
              <a:rPr lang="en-ID" sz="1600" dirty="0" err="1"/>
              <a:t>pokok</a:t>
            </a:r>
            <a:r>
              <a:rPr lang="en-ID" sz="1600" dirty="0"/>
              <a:t> </a:t>
            </a:r>
            <a:r>
              <a:rPr lang="en-ID" sz="1600" dirty="0" err="1"/>
              <a:t>sebagai</a:t>
            </a:r>
            <a:r>
              <a:rPr lang="en-ID" sz="1600" dirty="0"/>
              <a:t> </a:t>
            </a:r>
            <a:r>
              <a:rPr lang="en-ID" sz="1600" dirty="0" err="1"/>
              <a:t>berikut</a:t>
            </a:r>
            <a:r>
              <a:rPr lang="en-ID" sz="1600" dirty="0"/>
              <a:t>:</a:t>
            </a:r>
          </a:p>
          <a:p>
            <a:pPr marL="514350" lvl="0" indent="-514350" algn="just" rtl="0">
              <a:spcBef>
                <a:spcPts val="0"/>
              </a:spcBef>
              <a:spcAft>
                <a:spcPts val="0"/>
              </a:spcAft>
              <a:buAutoNum type="arabicPeriod"/>
            </a:pPr>
            <a:r>
              <a:rPr lang="en-ID" sz="1600" dirty="0" err="1"/>
              <a:t>Menciptakan</a:t>
            </a:r>
            <a:r>
              <a:rPr lang="en-ID" sz="1600" dirty="0"/>
              <a:t> </a:t>
            </a:r>
            <a:r>
              <a:rPr lang="en-ID" sz="1600" dirty="0" err="1"/>
              <a:t>lingkungan</a:t>
            </a:r>
            <a:r>
              <a:rPr lang="en-ID" sz="1600" dirty="0"/>
              <a:t> </a:t>
            </a:r>
            <a:r>
              <a:rPr lang="en-ID" sz="1600" dirty="0" err="1"/>
              <a:t>sekolah</a:t>
            </a:r>
            <a:r>
              <a:rPr lang="en-ID" sz="1600" dirty="0"/>
              <a:t> yang </a:t>
            </a:r>
            <a:r>
              <a:rPr lang="en-ID" sz="1600" dirty="0" err="1"/>
              <a:t>sehat</a:t>
            </a:r>
            <a:endParaRPr lang="en-ID" sz="1600" dirty="0"/>
          </a:p>
          <a:p>
            <a:pPr marL="514350" lvl="0" indent="-514350" algn="just" rtl="0">
              <a:spcBef>
                <a:spcPts val="0"/>
              </a:spcBef>
              <a:spcAft>
                <a:spcPts val="0"/>
              </a:spcAft>
              <a:buAutoNum type="arabicPeriod"/>
            </a:pPr>
            <a:r>
              <a:rPr lang="en-ID" sz="1600" dirty="0"/>
              <a:t>Pendidikan Kesehatan</a:t>
            </a:r>
          </a:p>
          <a:p>
            <a:pPr marL="514350" lvl="0" indent="-514350" algn="just" rtl="0">
              <a:spcBef>
                <a:spcPts val="0"/>
              </a:spcBef>
              <a:spcAft>
                <a:spcPts val="0"/>
              </a:spcAft>
              <a:buAutoNum type="arabicPeriod"/>
            </a:pPr>
            <a:r>
              <a:rPr lang="fi-FI" sz="1600" dirty="0"/>
              <a:t>Pemeliharaan dan pelayanan kesehatan di sekolah</a:t>
            </a:r>
            <a:endParaRPr lang="en-ID" sz="1600" dirty="0"/>
          </a:p>
        </p:txBody>
      </p:sp>
      <p:grpSp>
        <p:nvGrpSpPr>
          <p:cNvPr id="441" name="Google Shape;441;p46"/>
          <p:cNvGrpSpPr/>
          <p:nvPr/>
        </p:nvGrpSpPr>
        <p:grpSpPr>
          <a:xfrm rot="1210588">
            <a:off x="4070337" y="557144"/>
            <a:ext cx="1002563" cy="806970"/>
            <a:chOff x="9488173" y="3326084"/>
            <a:chExt cx="1002600" cy="807000"/>
          </a:xfrm>
        </p:grpSpPr>
        <p:sp>
          <p:nvSpPr>
            <p:cNvPr id="442" name="Google Shape;442;p46"/>
            <p:cNvSpPr/>
            <p:nvPr/>
          </p:nvSpPr>
          <p:spPr>
            <a:xfrm rot="-1240717">
              <a:off x="9554500" y="3462466"/>
              <a:ext cx="869945" cy="53423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 name="Google Shape;443;p46"/>
            <p:cNvGrpSpPr/>
            <p:nvPr/>
          </p:nvGrpSpPr>
          <p:grpSpPr>
            <a:xfrm rot="-1258794">
              <a:off x="9624553" y="3518442"/>
              <a:ext cx="729665" cy="422686"/>
              <a:chOff x="2502775" y="2414600"/>
              <a:chExt cx="2761625" cy="1599775"/>
            </a:xfrm>
          </p:grpSpPr>
          <p:grpSp>
            <p:nvGrpSpPr>
              <p:cNvPr id="444" name="Google Shape;444;p46"/>
              <p:cNvGrpSpPr/>
              <p:nvPr/>
            </p:nvGrpSpPr>
            <p:grpSpPr>
              <a:xfrm>
                <a:off x="2502775" y="2414600"/>
                <a:ext cx="2761625" cy="1591450"/>
                <a:chOff x="2511975" y="3452275"/>
                <a:chExt cx="2761625" cy="1591450"/>
              </a:xfrm>
            </p:grpSpPr>
            <p:sp>
              <p:nvSpPr>
                <p:cNvPr id="445" name="Google Shape;445;p46"/>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6"/>
                <p:cNvSpPr/>
                <p:nvPr/>
              </p:nvSpPr>
              <p:spPr>
                <a:xfrm>
                  <a:off x="3090850" y="3452275"/>
                  <a:ext cx="1603875" cy="1591450"/>
                </a:xfrm>
                <a:custGeom>
                  <a:avLst/>
                  <a:gdLst/>
                  <a:ahLst/>
                  <a:cxnLst/>
                  <a:rect l="l" t="t" r="r" b="b"/>
                  <a:pathLst>
                    <a:path w="64155" h="63658" fill="none" extrusionOk="0">
                      <a:moveTo>
                        <a:pt x="64155" y="31829"/>
                      </a:moveTo>
                      <a:cubicBezTo>
                        <a:pt x="64155" y="49394"/>
                        <a:pt x="49792" y="63657"/>
                        <a:pt x="32088" y="63657"/>
                      </a:cubicBezTo>
                      <a:cubicBezTo>
                        <a:pt x="14363" y="63657"/>
                        <a:pt x="1" y="49394"/>
                        <a:pt x="1" y="31829"/>
                      </a:cubicBezTo>
                      <a:cubicBezTo>
                        <a:pt x="1" y="14244"/>
                        <a:pt x="14363" y="1"/>
                        <a:pt x="32088" y="1"/>
                      </a:cubicBezTo>
                      <a:cubicBezTo>
                        <a:pt x="49792" y="1"/>
                        <a:pt x="64155" y="14244"/>
                        <a:pt x="6415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6"/>
                <p:cNvSpPr/>
                <p:nvPr/>
              </p:nvSpPr>
              <p:spPr>
                <a:xfrm>
                  <a:off x="2511975" y="3452275"/>
                  <a:ext cx="2761625" cy="1591450"/>
                </a:xfrm>
                <a:custGeom>
                  <a:avLst/>
                  <a:gdLst/>
                  <a:ahLst/>
                  <a:cxnLst/>
                  <a:rect l="l" t="t" r="r" b="b"/>
                  <a:pathLst>
                    <a:path w="110465" h="63658" fill="none" extrusionOk="0">
                      <a:moveTo>
                        <a:pt x="110465" y="31829"/>
                      </a:moveTo>
                      <a:cubicBezTo>
                        <a:pt x="110465" y="49394"/>
                        <a:pt x="85738" y="63657"/>
                        <a:pt x="55243" y="63657"/>
                      </a:cubicBezTo>
                      <a:cubicBezTo>
                        <a:pt x="24727" y="63657"/>
                        <a:pt x="1" y="49394"/>
                        <a:pt x="1" y="31829"/>
                      </a:cubicBezTo>
                      <a:cubicBezTo>
                        <a:pt x="1" y="14244"/>
                        <a:pt x="24727" y="1"/>
                        <a:pt x="55243" y="1"/>
                      </a:cubicBezTo>
                      <a:cubicBezTo>
                        <a:pt x="85738" y="1"/>
                        <a:pt x="110465" y="14244"/>
                        <a:pt x="110465" y="31829"/>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6"/>
                <p:cNvSpPr/>
                <p:nvPr/>
              </p:nvSpPr>
              <p:spPr>
                <a:xfrm>
                  <a:off x="2511975" y="3785975"/>
                  <a:ext cx="2761625" cy="923550"/>
                </a:xfrm>
                <a:custGeom>
                  <a:avLst/>
                  <a:gdLst/>
                  <a:ahLst/>
                  <a:cxnLst/>
                  <a:rect l="l" t="t" r="r" b="b"/>
                  <a:pathLst>
                    <a:path w="110465" h="36942" fill="none" extrusionOk="0">
                      <a:moveTo>
                        <a:pt x="110465" y="18481"/>
                      </a:moveTo>
                      <a:cubicBezTo>
                        <a:pt x="110465" y="28666"/>
                        <a:pt x="85738" y="36942"/>
                        <a:pt x="55243" y="36942"/>
                      </a:cubicBezTo>
                      <a:cubicBezTo>
                        <a:pt x="24727" y="36942"/>
                        <a:pt x="1" y="28666"/>
                        <a:pt x="1" y="18481"/>
                      </a:cubicBezTo>
                      <a:cubicBezTo>
                        <a:pt x="1" y="8276"/>
                        <a:pt x="24727" y="1"/>
                        <a:pt x="55243" y="1"/>
                      </a:cubicBezTo>
                      <a:cubicBezTo>
                        <a:pt x="85738" y="1"/>
                        <a:pt x="110465" y="8276"/>
                        <a:pt x="110465" y="18481"/>
                      </a:cubicBez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6"/>
                <p:cNvSpPr/>
                <p:nvPr/>
              </p:nvSpPr>
              <p:spPr>
                <a:xfrm>
                  <a:off x="2511975" y="4248000"/>
                  <a:ext cx="2761625" cy="25"/>
                </a:xfrm>
                <a:custGeom>
                  <a:avLst/>
                  <a:gdLst/>
                  <a:ahLst/>
                  <a:cxnLst/>
                  <a:rect l="l" t="t" r="r" b="b"/>
                  <a:pathLst>
                    <a:path w="110465" h="1" fill="none" extrusionOk="0">
                      <a:moveTo>
                        <a:pt x="55243" y="0"/>
                      </a:moveTo>
                      <a:lnTo>
                        <a:pt x="110465" y="0"/>
                      </a:lnTo>
                      <a:lnTo>
                        <a:pt x="55243" y="0"/>
                      </a:lnTo>
                      <a:lnTo>
                        <a:pt x="1" y="0"/>
                      </a:lnTo>
                      <a:close/>
                    </a:path>
                  </a:pathLst>
                </a:custGeom>
                <a:noFill/>
                <a:ln w="6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0" name="Google Shape;450;p46"/>
              <p:cNvCxnSpPr/>
              <p:nvPr/>
            </p:nvCxnSpPr>
            <p:spPr>
              <a:xfrm>
                <a:off x="3876150" y="2434575"/>
                <a:ext cx="0" cy="1579800"/>
              </a:xfrm>
              <a:prstGeom prst="straightConnector1">
                <a:avLst/>
              </a:prstGeom>
              <a:noFill/>
              <a:ln w="9525" cap="flat" cmpd="sng">
                <a:solidFill>
                  <a:schemeClr val="accent3"/>
                </a:solidFill>
                <a:prstDash val="solid"/>
                <a:round/>
                <a:headEnd type="none" w="med" len="med"/>
                <a:tailEnd type="none" w="med" len="med"/>
              </a:ln>
            </p:spPr>
          </p:cxnSp>
        </p:grpSp>
      </p:grpSp>
      <p:sp>
        <p:nvSpPr>
          <p:cNvPr id="3" name="Title 2">
            <a:extLst>
              <a:ext uri="{FF2B5EF4-FFF2-40B4-BE49-F238E27FC236}">
                <a16:creationId xmlns:a16="http://schemas.microsoft.com/office/drawing/2014/main" id="{C3FB064B-CAC7-418F-9A39-31752BBE1747}"/>
              </a:ext>
            </a:extLst>
          </p:cNvPr>
          <p:cNvSpPr>
            <a:spLocks noGrp="1"/>
          </p:cNvSpPr>
          <p:nvPr>
            <p:ph type="title"/>
          </p:nvPr>
        </p:nvSpPr>
        <p:spPr>
          <a:xfrm>
            <a:off x="1639950" y="3734438"/>
            <a:ext cx="5864100" cy="531900"/>
          </a:xfrm>
        </p:spPr>
        <p:txBody>
          <a:bodyPr/>
          <a:lstStyle/>
          <a:p>
            <a:r>
              <a:rPr lang="en-US" dirty="0"/>
              <a:t>PROGRAM PROMOSI KESEHATAN SEKOLAH</a:t>
            </a:r>
            <a:endParaRPr lang="en-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6" name="Google Shape;356;p41"/>
          <p:cNvSpPr txBox="1">
            <a:spLocks noGrp="1"/>
          </p:cNvSpPr>
          <p:nvPr>
            <p:ph type="body" idx="1"/>
          </p:nvPr>
        </p:nvSpPr>
        <p:spPr>
          <a:xfrm>
            <a:off x="720000" y="629343"/>
            <a:ext cx="77040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dirty="0" err="1"/>
              <a:t>Lingkungan</a:t>
            </a:r>
            <a:r>
              <a:rPr lang="en-ID" dirty="0"/>
              <a:t> </a:t>
            </a:r>
            <a:r>
              <a:rPr lang="en-ID" dirty="0" err="1"/>
              <a:t>sekolah</a:t>
            </a:r>
            <a:r>
              <a:rPr lang="en-ID" dirty="0"/>
              <a:t> yang </a:t>
            </a:r>
            <a:r>
              <a:rPr lang="en-ID" dirty="0" err="1"/>
              <a:t>sehat</a:t>
            </a:r>
            <a:r>
              <a:rPr lang="en-ID" dirty="0"/>
              <a:t> </a:t>
            </a:r>
            <a:r>
              <a:rPr lang="en-ID" dirty="0" err="1"/>
              <a:t>mencakup</a:t>
            </a:r>
            <a:r>
              <a:rPr lang="en-ID" dirty="0"/>
              <a:t> 2 </a:t>
            </a:r>
            <a:r>
              <a:rPr lang="en-ID" dirty="0" err="1"/>
              <a:t>aspek</a:t>
            </a:r>
            <a:r>
              <a:rPr lang="en-ID" dirty="0"/>
              <a:t> </a:t>
            </a:r>
            <a:r>
              <a:rPr lang="en-ID" dirty="0" err="1"/>
              <a:t>yaitu</a:t>
            </a:r>
            <a:r>
              <a:rPr lang="en-ID" dirty="0"/>
              <a:t> </a:t>
            </a:r>
            <a:r>
              <a:rPr lang="en-ID" dirty="0" err="1"/>
              <a:t>aspek</a:t>
            </a:r>
            <a:r>
              <a:rPr lang="en-ID" dirty="0"/>
              <a:t> non </a:t>
            </a:r>
            <a:r>
              <a:rPr lang="en-ID" dirty="0" err="1"/>
              <a:t>fisik</a:t>
            </a:r>
            <a:r>
              <a:rPr lang="en-ID" dirty="0"/>
              <a:t> (mental-</a:t>
            </a:r>
            <a:r>
              <a:rPr lang="en-ID" dirty="0" err="1"/>
              <a:t>sosial</a:t>
            </a:r>
            <a:r>
              <a:rPr lang="en-ID" dirty="0"/>
              <a:t>) dan </a:t>
            </a:r>
            <a:r>
              <a:rPr lang="en-ID" dirty="0" err="1"/>
              <a:t>lingkungan</a:t>
            </a:r>
            <a:r>
              <a:rPr lang="en-ID" dirty="0"/>
              <a:t> </a:t>
            </a:r>
            <a:r>
              <a:rPr lang="en-ID" dirty="0" err="1"/>
              <a:t>fisik</a:t>
            </a:r>
            <a:endParaRPr lang="en-ID" dirty="0"/>
          </a:p>
          <a:p>
            <a:pPr marL="0" lvl="0" indent="0" algn="just" rtl="0">
              <a:spcBef>
                <a:spcPts val="0"/>
              </a:spcBef>
              <a:spcAft>
                <a:spcPts val="0"/>
              </a:spcAft>
              <a:buNone/>
            </a:pPr>
            <a:r>
              <a:rPr lang="en-ID" dirty="0"/>
              <a:t>a. </a:t>
            </a:r>
            <a:r>
              <a:rPr lang="en-ID" dirty="0" err="1"/>
              <a:t>Aspek</a:t>
            </a:r>
            <a:r>
              <a:rPr lang="en-ID" dirty="0"/>
              <a:t> non </a:t>
            </a:r>
            <a:r>
              <a:rPr lang="en-ID" dirty="0" err="1"/>
              <a:t>fisik</a:t>
            </a:r>
            <a:r>
              <a:rPr lang="en-ID" dirty="0"/>
              <a:t> (mental-</a:t>
            </a:r>
            <a:r>
              <a:rPr lang="en-ID" dirty="0" err="1"/>
              <a:t>sosial</a:t>
            </a:r>
            <a:r>
              <a:rPr lang="en-ID" dirty="0"/>
              <a:t>)</a:t>
            </a:r>
          </a:p>
          <a:p>
            <a:pPr marL="0" lvl="0" indent="0" algn="just" rtl="0">
              <a:spcBef>
                <a:spcPts val="0"/>
              </a:spcBef>
              <a:spcAft>
                <a:spcPts val="0"/>
              </a:spcAft>
              <a:buNone/>
            </a:pPr>
            <a:r>
              <a:rPr lang="en-ID" dirty="0" err="1"/>
              <a:t>Lingkungan</a:t>
            </a:r>
            <a:r>
              <a:rPr lang="en-ID" dirty="0"/>
              <a:t> non </a:t>
            </a:r>
            <a:r>
              <a:rPr lang="en-ID" dirty="0" err="1"/>
              <a:t>fisik</a:t>
            </a:r>
            <a:r>
              <a:rPr lang="en-ID" dirty="0"/>
              <a:t> </a:t>
            </a:r>
            <a:r>
              <a:rPr lang="en-ID" dirty="0" err="1"/>
              <a:t>menyangkut</a:t>
            </a:r>
            <a:r>
              <a:rPr lang="en-ID" dirty="0"/>
              <a:t> </a:t>
            </a:r>
            <a:r>
              <a:rPr lang="en-ID" dirty="0" err="1"/>
              <a:t>hubungan</a:t>
            </a:r>
            <a:r>
              <a:rPr lang="en-ID" dirty="0"/>
              <a:t> </a:t>
            </a:r>
            <a:r>
              <a:rPr lang="en-ID" dirty="0" err="1"/>
              <a:t>komunitas</a:t>
            </a:r>
            <a:r>
              <a:rPr lang="en-ID" dirty="0"/>
              <a:t> </a:t>
            </a:r>
            <a:r>
              <a:rPr lang="en-ID" dirty="0" err="1"/>
              <a:t>sosial</a:t>
            </a:r>
            <a:r>
              <a:rPr lang="en-ID" dirty="0"/>
              <a:t> di </a:t>
            </a:r>
            <a:r>
              <a:rPr lang="en-ID" dirty="0" err="1"/>
              <a:t>sekolah</a:t>
            </a:r>
            <a:r>
              <a:rPr lang="en-ID" dirty="0"/>
              <a:t> </a:t>
            </a:r>
            <a:r>
              <a:rPr lang="en-ID" dirty="0" err="1"/>
              <a:t>yaitu</a:t>
            </a:r>
            <a:r>
              <a:rPr lang="en-ID" dirty="0"/>
              <a:t> murid, guru, </a:t>
            </a:r>
            <a:r>
              <a:rPr lang="en-ID" dirty="0" err="1"/>
              <a:t>pegawai</a:t>
            </a:r>
            <a:r>
              <a:rPr lang="en-ID" dirty="0"/>
              <a:t> </a:t>
            </a:r>
            <a:r>
              <a:rPr lang="en-ID" dirty="0" err="1"/>
              <a:t>sekolah</a:t>
            </a:r>
            <a:r>
              <a:rPr lang="en-ID" dirty="0"/>
              <a:t> dan </a:t>
            </a:r>
            <a:r>
              <a:rPr lang="en-ID" dirty="0" err="1"/>
              <a:t>orangtua</a:t>
            </a:r>
            <a:r>
              <a:rPr lang="en-ID" dirty="0"/>
              <a:t> murid yang </a:t>
            </a:r>
            <a:r>
              <a:rPr lang="en-ID" dirty="0" err="1"/>
              <a:t>sehat</a:t>
            </a:r>
            <a:r>
              <a:rPr lang="en-ID" dirty="0"/>
              <a:t> </a:t>
            </a:r>
            <a:r>
              <a:rPr lang="en-ID" dirty="0" err="1"/>
              <a:t>dapat</a:t>
            </a:r>
            <a:r>
              <a:rPr lang="en-ID" dirty="0"/>
              <a:t> </a:t>
            </a:r>
            <a:r>
              <a:rPr lang="en-ID" dirty="0" err="1"/>
              <a:t>terjadi</a:t>
            </a:r>
            <a:r>
              <a:rPr lang="en-ID" dirty="0"/>
              <a:t> </a:t>
            </a:r>
            <a:r>
              <a:rPr lang="en-ID" dirty="0" err="1"/>
              <a:t>bila</a:t>
            </a:r>
            <a:r>
              <a:rPr lang="en-ID" dirty="0"/>
              <a:t> </a:t>
            </a:r>
            <a:r>
              <a:rPr lang="en-ID" dirty="0" err="1"/>
              <a:t>hubungan</a:t>
            </a:r>
            <a:r>
              <a:rPr lang="en-ID" dirty="0"/>
              <a:t> </a:t>
            </a:r>
            <a:r>
              <a:rPr lang="en-ID" dirty="0" err="1"/>
              <a:t>tersebut</a:t>
            </a:r>
            <a:r>
              <a:rPr lang="en-ID" dirty="0"/>
              <a:t> </a:t>
            </a:r>
            <a:r>
              <a:rPr lang="en-ID" dirty="0" err="1"/>
              <a:t>harmonis</a:t>
            </a:r>
            <a:r>
              <a:rPr lang="en-ID" dirty="0"/>
              <a:t> dan </a:t>
            </a:r>
            <a:r>
              <a:rPr lang="en-ID" dirty="0" err="1"/>
              <a:t>kondusif</a:t>
            </a:r>
            <a:r>
              <a:rPr lang="en-ID" dirty="0"/>
              <a:t>. </a:t>
            </a:r>
            <a:r>
              <a:rPr lang="en-ID" dirty="0" err="1"/>
              <a:t>Hubungan</a:t>
            </a:r>
            <a:r>
              <a:rPr lang="en-ID" dirty="0"/>
              <a:t> yang </a:t>
            </a:r>
            <a:r>
              <a:rPr lang="en-ID" dirty="0" err="1"/>
              <a:t>harmonis</a:t>
            </a:r>
            <a:r>
              <a:rPr lang="en-ID" dirty="0"/>
              <a:t> </a:t>
            </a:r>
            <a:r>
              <a:rPr lang="en-ID" dirty="0" err="1"/>
              <a:t>tersebut</a:t>
            </a:r>
            <a:r>
              <a:rPr lang="en-ID" dirty="0"/>
              <a:t> </a:t>
            </a:r>
            <a:r>
              <a:rPr lang="en-ID" dirty="0" err="1"/>
              <a:t>memungkinkan</a:t>
            </a:r>
            <a:r>
              <a:rPr lang="en-ID" dirty="0"/>
              <a:t> </a:t>
            </a:r>
            <a:r>
              <a:rPr lang="en-ID" dirty="0" err="1"/>
              <a:t>tumbuh</a:t>
            </a:r>
            <a:r>
              <a:rPr lang="en-ID" dirty="0"/>
              <a:t> </a:t>
            </a:r>
            <a:r>
              <a:rPr lang="en-ID" dirty="0" err="1"/>
              <a:t>kembang</a:t>
            </a:r>
            <a:r>
              <a:rPr lang="en-ID" dirty="0"/>
              <a:t> </a:t>
            </a:r>
            <a:r>
              <a:rPr lang="en-ID" dirty="0" err="1"/>
              <a:t>anak</a:t>
            </a:r>
            <a:r>
              <a:rPr lang="en-ID" dirty="0"/>
              <a:t> </a:t>
            </a:r>
            <a:r>
              <a:rPr lang="en-ID" dirty="0" err="1"/>
              <a:t>menjadi</a:t>
            </a:r>
            <a:r>
              <a:rPr lang="en-ID" dirty="0"/>
              <a:t> </a:t>
            </a:r>
            <a:r>
              <a:rPr lang="en-ID" dirty="0" err="1"/>
              <a:t>sehat</a:t>
            </a:r>
            <a:r>
              <a:rPr lang="en-ID" dirty="0"/>
              <a:t>.</a:t>
            </a:r>
          </a:p>
          <a:p>
            <a:pPr marL="0" lvl="0" indent="0" algn="just" rtl="0">
              <a:spcBef>
                <a:spcPts val="0"/>
              </a:spcBef>
              <a:spcAft>
                <a:spcPts val="0"/>
              </a:spcAft>
              <a:buNone/>
            </a:pPr>
            <a:r>
              <a:rPr lang="en-ID" dirty="0"/>
              <a:t>b. </a:t>
            </a:r>
            <a:r>
              <a:rPr lang="en-ID" dirty="0" err="1"/>
              <a:t>Lingkungan</a:t>
            </a:r>
            <a:r>
              <a:rPr lang="en-ID" dirty="0"/>
              <a:t> </a:t>
            </a:r>
            <a:r>
              <a:rPr lang="en-ID" dirty="0" err="1"/>
              <a:t>fisik</a:t>
            </a:r>
            <a:endParaRPr lang="en-ID" dirty="0"/>
          </a:p>
          <a:p>
            <a:pPr marL="0" lvl="0" indent="0" algn="just" rtl="0">
              <a:spcBef>
                <a:spcPts val="0"/>
              </a:spcBef>
              <a:spcAft>
                <a:spcPts val="0"/>
              </a:spcAft>
              <a:buNone/>
            </a:pPr>
            <a:r>
              <a:rPr lang="en-ID" dirty="0"/>
              <a:t>1). </a:t>
            </a:r>
            <a:r>
              <a:rPr lang="en-ID" dirty="0" err="1"/>
              <a:t>Bangunan</a:t>
            </a:r>
            <a:r>
              <a:rPr lang="en-ID" dirty="0"/>
              <a:t> </a:t>
            </a:r>
            <a:r>
              <a:rPr lang="en-ID" dirty="0" err="1"/>
              <a:t>sekolah</a:t>
            </a:r>
            <a:endParaRPr lang="en-ID" dirty="0"/>
          </a:p>
          <a:p>
            <a:pPr marL="0" lvl="0" indent="0" algn="just" rtl="0">
              <a:spcBef>
                <a:spcPts val="0"/>
              </a:spcBef>
              <a:spcAft>
                <a:spcPts val="0"/>
              </a:spcAft>
              <a:buNone/>
            </a:pPr>
            <a:r>
              <a:rPr lang="en-ID" dirty="0" err="1"/>
              <a:t>Lingkungan</a:t>
            </a:r>
            <a:r>
              <a:rPr lang="en-ID" dirty="0"/>
              <a:t> </a:t>
            </a:r>
            <a:r>
              <a:rPr lang="en-ID" dirty="0" err="1"/>
              <a:t>fisik</a:t>
            </a:r>
            <a:r>
              <a:rPr lang="en-ID" dirty="0"/>
              <a:t> yang </a:t>
            </a:r>
            <a:r>
              <a:rPr lang="en-ID" dirty="0" err="1"/>
              <a:t>sehat</a:t>
            </a:r>
            <a:r>
              <a:rPr lang="en-ID" dirty="0"/>
              <a:t> </a:t>
            </a:r>
            <a:r>
              <a:rPr lang="en-ID" dirty="0" err="1"/>
              <a:t>apabila</a:t>
            </a:r>
            <a:r>
              <a:rPr lang="en-ID" dirty="0"/>
              <a:t> </a:t>
            </a:r>
            <a:r>
              <a:rPr lang="en-ID" dirty="0" err="1"/>
              <a:t>bangunan</a:t>
            </a:r>
            <a:r>
              <a:rPr lang="en-ID" dirty="0"/>
              <a:t> </a:t>
            </a:r>
            <a:r>
              <a:rPr lang="en-ID" dirty="0" err="1"/>
              <a:t>sekolah</a:t>
            </a:r>
            <a:r>
              <a:rPr lang="en-ID" dirty="0"/>
              <a:t> </a:t>
            </a:r>
            <a:r>
              <a:rPr lang="en-ID" dirty="0" err="1"/>
              <a:t>tersebut</a:t>
            </a:r>
            <a:r>
              <a:rPr lang="en-ID" dirty="0"/>
              <a:t>:</a:t>
            </a:r>
          </a:p>
          <a:p>
            <a:pPr marL="171450" lvl="0" indent="-171450" algn="just" rtl="0">
              <a:spcBef>
                <a:spcPts val="0"/>
              </a:spcBef>
              <a:spcAft>
                <a:spcPts val="0"/>
              </a:spcAft>
              <a:buFontTx/>
              <a:buChar char="-"/>
            </a:pPr>
            <a:r>
              <a:rPr lang="en-ID" dirty="0" err="1"/>
              <a:t>Letak</a:t>
            </a:r>
            <a:r>
              <a:rPr lang="en-ID" dirty="0"/>
              <a:t> </a:t>
            </a:r>
            <a:r>
              <a:rPr lang="en-ID" dirty="0" err="1"/>
              <a:t>sekolah</a:t>
            </a:r>
            <a:r>
              <a:rPr lang="en-ID" dirty="0"/>
              <a:t> </a:t>
            </a:r>
            <a:r>
              <a:rPr lang="en-ID" dirty="0" err="1"/>
              <a:t>tidak</a:t>
            </a:r>
            <a:r>
              <a:rPr lang="en-ID" dirty="0"/>
              <a:t> </a:t>
            </a:r>
            <a:r>
              <a:rPr lang="en-ID" dirty="0" err="1"/>
              <a:t>berdekatan</a:t>
            </a:r>
            <a:r>
              <a:rPr lang="en-ID" dirty="0"/>
              <a:t> </a:t>
            </a:r>
            <a:r>
              <a:rPr lang="en-ID" dirty="0" err="1"/>
              <a:t>dengan</a:t>
            </a:r>
            <a:r>
              <a:rPr lang="en-ID" dirty="0"/>
              <a:t> </a:t>
            </a:r>
            <a:r>
              <a:rPr lang="en-ID" dirty="0" err="1"/>
              <a:t>tempat</a:t>
            </a:r>
            <a:r>
              <a:rPr lang="en-ID" dirty="0"/>
              <a:t> </a:t>
            </a:r>
            <a:r>
              <a:rPr lang="en-ID" dirty="0" err="1"/>
              <a:t>umum</a:t>
            </a:r>
            <a:r>
              <a:rPr lang="en-ID" dirty="0"/>
              <a:t> </a:t>
            </a:r>
            <a:r>
              <a:rPr lang="en-ID" dirty="0" err="1"/>
              <a:t>seperti</a:t>
            </a:r>
            <a:r>
              <a:rPr lang="en-ID" dirty="0"/>
              <a:t> mall, </a:t>
            </a:r>
            <a:r>
              <a:rPr lang="en-ID" dirty="0" err="1"/>
              <a:t>pasar,terminal</a:t>
            </a:r>
            <a:r>
              <a:rPr lang="en-ID" dirty="0"/>
              <a:t> , </a:t>
            </a:r>
            <a:r>
              <a:rPr lang="en-ID" dirty="0" err="1"/>
              <a:t>dll</a:t>
            </a:r>
            <a:endParaRPr lang="en-ID" dirty="0"/>
          </a:p>
          <a:p>
            <a:pPr marL="171450" lvl="0" indent="-171450" algn="just" rtl="0">
              <a:spcBef>
                <a:spcPts val="0"/>
              </a:spcBef>
              <a:spcAft>
                <a:spcPts val="0"/>
              </a:spcAft>
              <a:buFontTx/>
              <a:buChar char="-"/>
            </a:pPr>
            <a:r>
              <a:rPr lang="en-ID" dirty="0" err="1"/>
              <a:t>Besar</a:t>
            </a:r>
            <a:r>
              <a:rPr lang="en-ID" dirty="0"/>
              <a:t> dan </a:t>
            </a:r>
            <a:r>
              <a:rPr lang="en-ID" dirty="0" err="1"/>
              <a:t>konstruksi</a:t>
            </a:r>
            <a:r>
              <a:rPr lang="en-ID" dirty="0"/>
              <a:t> </a:t>
            </a:r>
            <a:r>
              <a:rPr lang="en-ID" dirty="0" err="1"/>
              <a:t>gedung</a:t>
            </a:r>
            <a:r>
              <a:rPr lang="en-ID" dirty="0"/>
              <a:t> </a:t>
            </a:r>
            <a:r>
              <a:rPr lang="en-ID" dirty="0" err="1"/>
              <a:t>sesuai</a:t>
            </a:r>
            <a:r>
              <a:rPr lang="en-ID" dirty="0"/>
              <a:t> </a:t>
            </a:r>
            <a:r>
              <a:rPr lang="en-ID" dirty="0" err="1"/>
              <a:t>dengan</a:t>
            </a:r>
            <a:r>
              <a:rPr lang="en-ID" dirty="0"/>
              <a:t> </a:t>
            </a:r>
            <a:r>
              <a:rPr lang="en-ID" dirty="0" err="1"/>
              <a:t>jumlah</a:t>
            </a:r>
            <a:r>
              <a:rPr lang="en-ID" dirty="0"/>
              <a:t> </a:t>
            </a:r>
            <a:r>
              <a:rPr lang="en-ID" dirty="0" err="1"/>
              <a:t>siswa</a:t>
            </a:r>
            <a:endParaRPr lang="en-ID" dirty="0"/>
          </a:p>
          <a:p>
            <a:pPr marL="171450" lvl="0" indent="-171450" algn="just" rtl="0">
              <a:spcBef>
                <a:spcPts val="0"/>
              </a:spcBef>
              <a:spcAft>
                <a:spcPts val="0"/>
              </a:spcAft>
              <a:buFontTx/>
              <a:buChar char="-"/>
            </a:pPr>
            <a:r>
              <a:rPr lang="en-ID" dirty="0" err="1"/>
              <a:t>Tersedia</a:t>
            </a:r>
            <a:r>
              <a:rPr lang="en-ID" dirty="0"/>
              <a:t> </a:t>
            </a:r>
            <a:r>
              <a:rPr lang="en-ID" dirty="0" err="1"/>
              <a:t>halaman</a:t>
            </a:r>
            <a:r>
              <a:rPr lang="en-ID" dirty="0"/>
              <a:t> </a:t>
            </a:r>
            <a:r>
              <a:rPr lang="en-ID" dirty="0" err="1"/>
              <a:t>sekolah</a:t>
            </a:r>
            <a:r>
              <a:rPr lang="en-ID" dirty="0"/>
              <a:t> dan </a:t>
            </a:r>
            <a:r>
              <a:rPr lang="en-ID" dirty="0" err="1"/>
              <a:t>kebun</a:t>
            </a:r>
            <a:r>
              <a:rPr lang="en-ID" dirty="0"/>
              <a:t> </a:t>
            </a:r>
            <a:r>
              <a:rPr lang="en-ID" dirty="0" err="1"/>
              <a:t>sekolah</a:t>
            </a:r>
            <a:endParaRPr lang="en-ID" dirty="0"/>
          </a:p>
          <a:p>
            <a:pPr marL="171450" lvl="0" indent="-171450" algn="just" rtl="0">
              <a:spcBef>
                <a:spcPts val="0"/>
              </a:spcBef>
              <a:spcAft>
                <a:spcPts val="0"/>
              </a:spcAft>
              <a:buFontTx/>
              <a:buChar char="-"/>
            </a:pPr>
            <a:r>
              <a:rPr lang="en-ID" dirty="0" err="1"/>
              <a:t>Ventilasi</a:t>
            </a:r>
            <a:r>
              <a:rPr lang="en-ID" dirty="0"/>
              <a:t> </a:t>
            </a:r>
            <a:r>
              <a:rPr lang="en-ID" dirty="0" err="1"/>
              <a:t>memadai</a:t>
            </a:r>
            <a:r>
              <a:rPr lang="en-ID" dirty="0"/>
              <a:t> </a:t>
            </a:r>
            <a:r>
              <a:rPr lang="en-ID" dirty="0" err="1"/>
              <a:t>memungkinkan</a:t>
            </a:r>
            <a:r>
              <a:rPr lang="en-ID" dirty="0"/>
              <a:t> </a:t>
            </a:r>
            <a:r>
              <a:rPr lang="en-ID" dirty="0" err="1"/>
              <a:t>sirkulasi</a:t>
            </a:r>
            <a:r>
              <a:rPr lang="en-ID" dirty="0"/>
              <a:t> </a:t>
            </a:r>
            <a:r>
              <a:rPr lang="en-ID" dirty="0" err="1"/>
              <a:t>udara</a:t>
            </a:r>
            <a:endParaRPr lang="en-ID" dirty="0"/>
          </a:p>
          <a:p>
            <a:pPr marL="171450" lvl="0" indent="-171450" algn="just" rtl="0">
              <a:spcBef>
                <a:spcPts val="0"/>
              </a:spcBef>
              <a:spcAft>
                <a:spcPts val="0"/>
              </a:spcAft>
              <a:buFontTx/>
              <a:buChar char="-"/>
            </a:pPr>
            <a:r>
              <a:rPr lang="en-ID" dirty="0" err="1"/>
              <a:t>Penerangan</a:t>
            </a:r>
            <a:r>
              <a:rPr lang="en-ID" dirty="0"/>
              <a:t> </a:t>
            </a:r>
            <a:r>
              <a:rPr lang="en-ID" dirty="0" err="1"/>
              <a:t>atau</a:t>
            </a:r>
            <a:r>
              <a:rPr lang="en-ID" dirty="0"/>
              <a:t> </a:t>
            </a:r>
            <a:r>
              <a:rPr lang="en-ID" dirty="0" err="1"/>
              <a:t>pencahayaan</a:t>
            </a:r>
            <a:r>
              <a:rPr lang="en-ID" dirty="0"/>
              <a:t> </a:t>
            </a:r>
            <a:r>
              <a:rPr lang="en-ID" dirty="0" err="1"/>
              <a:t>cukup</a:t>
            </a:r>
            <a:r>
              <a:rPr lang="en-ID" dirty="0"/>
              <a:t>, </a:t>
            </a:r>
            <a:r>
              <a:rPr lang="en-ID" dirty="0" err="1"/>
              <a:t>memungkinkan</a:t>
            </a:r>
            <a:r>
              <a:rPr lang="en-ID" dirty="0"/>
              <a:t> </a:t>
            </a:r>
            <a:r>
              <a:rPr lang="en-ID" dirty="0" err="1"/>
              <a:t>sinar</a:t>
            </a:r>
            <a:r>
              <a:rPr lang="en-ID" dirty="0"/>
              <a:t> </a:t>
            </a:r>
            <a:r>
              <a:rPr lang="en-ID" dirty="0" err="1"/>
              <a:t>matahari</a:t>
            </a:r>
            <a:r>
              <a:rPr lang="en-ID" dirty="0"/>
              <a:t> </a:t>
            </a:r>
            <a:r>
              <a:rPr lang="en-ID" dirty="0" err="1"/>
              <a:t>masuk</a:t>
            </a:r>
            <a:endParaRPr lang="en-ID" dirty="0"/>
          </a:p>
          <a:p>
            <a:pPr marL="171450" lvl="0" indent="-171450" algn="just" rtl="0">
              <a:spcBef>
                <a:spcPts val="0"/>
              </a:spcBef>
              <a:spcAft>
                <a:spcPts val="0"/>
              </a:spcAft>
              <a:buFontTx/>
              <a:buChar char="-"/>
            </a:pPr>
            <a:r>
              <a:rPr lang="en-ID" dirty="0" err="1"/>
              <a:t>Pembuangan</a:t>
            </a:r>
            <a:r>
              <a:rPr lang="en-ID" dirty="0"/>
              <a:t> </a:t>
            </a:r>
            <a:r>
              <a:rPr lang="en-ID" dirty="0" err="1"/>
              <a:t>limbuh</a:t>
            </a:r>
            <a:r>
              <a:rPr lang="en-ID" dirty="0"/>
              <a:t> dan air </a:t>
            </a:r>
            <a:r>
              <a:rPr lang="en-ID" dirty="0" err="1"/>
              <a:t>hujan</a:t>
            </a:r>
            <a:r>
              <a:rPr lang="en-ID" dirty="0"/>
              <a:t> </a:t>
            </a:r>
            <a:r>
              <a:rPr lang="en-ID" dirty="0" err="1"/>
              <a:t>tidak</a:t>
            </a:r>
            <a:r>
              <a:rPr lang="en-ID" dirty="0"/>
              <a:t> </a:t>
            </a:r>
            <a:r>
              <a:rPr lang="en-ID" dirty="0" err="1"/>
              <a:t>menimbulkan</a:t>
            </a:r>
            <a:r>
              <a:rPr lang="en-ID" dirty="0"/>
              <a:t> </a:t>
            </a:r>
            <a:r>
              <a:rPr lang="en-ID" dirty="0" err="1"/>
              <a:t>genangan</a:t>
            </a:r>
            <a:endParaRPr lang="en-ID" dirty="0"/>
          </a:p>
          <a:p>
            <a:pPr marL="171450" lvl="0" indent="-171450" algn="just" rtl="0">
              <a:spcBef>
                <a:spcPts val="0"/>
              </a:spcBef>
              <a:spcAft>
                <a:spcPts val="0"/>
              </a:spcAft>
              <a:buFontTx/>
              <a:buChar char="-"/>
            </a:pPr>
            <a:r>
              <a:rPr lang="en-ID" dirty="0" err="1"/>
              <a:t>Tersedia</a:t>
            </a:r>
            <a:r>
              <a:rPr lang="en-ID" dirty="0"/>
              <a:t> air </a:t>
            </a:r>
            <a:r>
              <a:rPr lang="en-ID" dirty="0" err="1"/>
              <a:t>bersih</a:t>
            </a:r>
            <a:r>
              <a:rPr lang="en-ID" dirty="0"/>
              <a:t> dan </a:t>
            </a:r>
            <a:r>
              <a:rPr lang="en-ID" dirty="0" err="1"/>
              <a:t>jamban</a:t>
            </a:r>
            <a:endParaRPr lang="en-ID" dirty="0"/>
          </a:p>
          <a:p>
            <a:pPr marL="171450" lvl="0" indent="-171450" algn="just" rtl="0">
              <a:spcBef>
                <a:spcPts val="0"/>
              </a:spcBef>
              <a:spcAft>
                <a:spcPts val="0"/>
              </a:spcAft>
              <a:buFontTx/>
              <a:buChar char="-"/>
            </a:pPr>
            <a:r>
              <a:rPr lang="en-ID" dirty="0" err="1"/>
              <a:t>Tersedia</a:t>
            </a:r>
            <a:r>
              <a:rPr lang="en-ID" dirty="0"/>
              <a:t> </a:t>
            </a:r>
            <a:r>
              <a:rPr lang="en-ID" dirty="0" err="1"/>
              <a:t>tempat</a:t>
            </a:r>
            <a:r>
              <a:rPr lang="en-ID" dirty="0"/>
              <a:t> </a:t>
            </a:r>
            <a:r>
              <a:rPr lang="en-ID" dirty="0" err="1"/>
              <a:t>pembuangan</a:t>
            </a:r>
            <a:r>
              <a:rPr lang="en-ID" dirty="0"/>
              <a:t> </a:t>
            </a:r>
            <a:r>
              <a:rPr lang="en-ID" dirty="0" err="1"/>
              <a:t>sampah</a:t>
            </a:r>
            <a:r>
              <a:rPr lang="en-ID" dirty="0"/>
              <a:t> di </a:t>
            </a:r>
            <a:r>
              <a:rPr lang="en-ID" dirty="0" err="1"/>
              <a:t>setiap</a:t>
            </a:r>
            <a:r>
              <a:rPr lang="en-ID" dirty="0"/>
              <a:t> </a:t>
            </a:r>
            <a:r>
              <a:rPr lang="en-ID" dirty="0" err="1"/>
              <a:t>kelas</a:t>
            </a:r>
            <a:r>
              <a:rPr lang="en-ID" dirty="0"/>
              <a:t> dan teras </a:t>
            </a:r>
            <a:r>
              <a:rPr lang="en-ID" dirty="0" err="1"/>
              <a:t>sekolah</a:t>
            </a:r>
            <a:endParaRPr lang="en-ID" dirty="0"/>
          </a:p>
          <a:p>
            <a:pPr marL="171450" lvl="0" indent="-171450" algn="just" rtl="0">
              <a:spcBef>
                <a:spcPts val="0"/>
              </a:spcBef>
              <a:spcAft>
                <a:spcPts val="0"/>
              </a:spcAft>
              <a:buFontTx/>
              <a:buChar char="-"/>
            </a:pPr>
            <a:r>
              <a:rPr lang="en-ID" dirty="0" err="1"/>
              <a:t>Tersedia</a:t>
            </a:r>
            <a:r>
              <a:rPr lang="en-ID" dirty="0"/>
              <a:t> </a:t>
            </a:r>
            <a:r>
              <a:rPr lang="en-ID" dirty="0" err="1"/>
              <a:t>kantin</a:t>
            </a:r>
            <a:r>
              <a:rPr lang="en-ID" dirty="0"/>
              <a:t> dan </a:t>
            </a:r>
            <a:r>
              <a:rPr lang="en-ID" dirty="0" err="1"/>
              <a:t>warung</a:t>
            </a:r>
            <a:r>
              <a:rPr lang="en-ID" dirty="0"/>
              <a:t> </a:t>
            </a:r>
            <a:r>
              <a:rPr lang="en-ID" dirty="0" err="1"/>
              <a:t>sekolah</a:t>
            </a:r>
            <a:r>
              <a:rPr lang="en-ID" dirty="0"/>
              <a:t>, yang </a:t>
            </a:r>
            <a:r>
              <a:rPr lang="en-ID" dirty="0" err="1"/>
              <a:t>terjaga</a:t>
            </a:r>
            <a:r>
              <a:rPr lang="en-ID" dirty="0"/>
              <a:t> </a:t>
            </a:r>
            <a:r>
              <a:rPr lang="en-ID" dirty="0" err="1"/>
              <a:t>kebersihan</a:t>
            </a:r>
            <a:r>
              <a:rPr lang="en-ID" dirty="0"/>
              <a:t> </a:t>
            </a:r>
            <a:r>
              <a:rPr lang="en-ID" dirty="0" err="1"/>
              <a:t>makanannya</a:t>
            </a:r>
            <a:r>
              <a:rPr lang="en-ID" dirty="0"/>
              <a:t>  </a:t>
            </a:r>
          </a:p>
        </p:txBody>
      </p:sp>
      <p:sp>
        <p:nvSpPr>
          <p:cNvPr id="3" name="Title 2">
            <a:extLst>
              <a:ext uri="{FF2B5EF4-FFF2-40B4-BE49-F238E27FC236}">
                <a16:creationId xmlns:a16="http://schemas.microsoft.com/office/drawing/2014/main" id="{F48EBE4B-8158-4CF5-976D-6140EF19A08D}"/>
              </a:ext>
            </a:extLst>
          </p:cNvPr>
          <p:cNvSpPr txBox="1">
            <a:spLocks/>
          </p:cNvSpPr>
          <p:nvPr/>
        </p:nvSpPr>
        <p:spPr>
          <a:xfrm>
            <a:off x="973496" y="97443"/>
            <a:ext cx="5864100" cy="53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800"/>
              <a:buFont typeface="Fjalla One"/>
              <a:buNone/>
              <a:defRPr sz="2600" b="1"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2pPr>
            <a:lvl3pPr marR="0" lvl="2"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3pPr>
            <a:lvl4pPr marR="0" lvl="3"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4pPr>
            <a:lvl5pPr marR="0" lvl="4"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5pPr>
            <a:lvl6pPr marR="0" lvl="5"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6pPr>
            <a:lvl7pPr marR="0" lvl="6"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7pPr>
            <a:lvl8pPr marR="0" lvl="7"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8pPr>
            <a:lvl9pPr marR="0" lvl="8" algn="ctr" rtl="0">
              <a:lnSpc>
                <a:spcPct val="100000"/>
              </a:lnSpc>
              <a:spcBef>
                <a:spcPts val="0"/>
              </a:spcBef>
              <a:spcAft>
                <a:spcPts val="0"/>
              </a:spcAft>
              <a:buClr>
                <a:schemeClr val="dk2"/>
              </a:buClr>
              <a:buSzPts val="1800"/>
              <a:buFont typeface="Fjalla One"/>
              <a:buNone/>
              <a:defRPr sz="1800" b="1" i="0" u="none" strike="noStrike" cap="none">
                <a:solidFill>
                  <a:schemeClr val="dk2"/>
                </a:solidFill>
                <a:latin typeface="Fjalla One"/>
                <a:ea typeface="Fjalla One"/>
                <a:cs typeface="Fjalla One"/>
                <a:sym typeface="Fjalla One"/>
              </a:defRPr>
            </a:lvl9pPr>
          </a:lstStyle>
          <a:p>
            <a:pPr marL="514350" lvl="0" indent="-514350" algn="ctr" rtl="0">
              <a:spcBef>
                <a:spcPts val="0"/>
              </a:spcBef>
              <a:spcAft>
                <a:spcPts val="0"/>
              </a:spcAft>
              <a:buAutoNum type="arabicPeriod"/>
            </a:pPr>
            <a:r>
              <a:rPr lang="en-ID" sz="2000" dirty="0" err="1"/>
              <a:t>Menciptakan</a:t>
            </a:r>
            <a:r>
              <a:rPr lang="en-ID" sz="2000" dirty="0"/>
              <a:t> </a:t>
            </a:r>
            <a:r>
              <a:rPr lang="en-ID" sz="2000" dirty="0" err="1"/>
              <a:t>lingkungan</a:t>
            </a:r>
            <a:r>
              <a:rPr lang="en-ID" sz="2000" dirty="0"/>
              <a:t> </a:t>
            </a:r>
            <a:r>
              <a:rPr lang="en-ID" sz="2000" dirty="0" err="1"/>
              <a:t>sekolah</a:t>
            </a:r>
            <a:r>
              <a:rPr lang="en-ID" sz="2000" dirty="0"/>
              <a:t> yang </a:t>
            </a:r>
            <a:r>
              <a:rPr lang="en-ID" sz="2000" dirty="0" err="1"/>
              <a:t>sehat</a:t>
            </a:r>
            <a:endParaRPr lang="en-ID" sz="2000" dirty="0"/>
          </a:p>
        </p:txBody>
      </p:sp>
    </p:spTree>
    <p:extLst>
      <p:ext uri="{BB962C8B-B14F-4D97-AF65-F5344CB8AC3E}">
        <p14:creationId xmlns:p14="http://schemas.microsoft.com/office/powerpoint/2010/main" val="565009664"/>
      </p:ext>
    </p:extLst>
  </p:cSld>
  <p:clrMapOvr>
    <a:masterClrMapping/>
  </p:clrMapOvr>
</p:sld>
</file>

<file path=ppt/theme/theme1.xml><?xml version="1.0" encoding="utf-8"?>
<a:theme xmlns:a="http://schemas.openxmlformats.org/drawingml/2006/main" name="Garbage Management System by Slidesgo">
  <a:themeElements>
    <a:clrScheme name="Simple Light">
      <a:dk1>
        <a:srgbClr val="273A00"/>
      </a:dk1>
      <a:lt1>
        <a:srgbClr val="889C1E"/>
      </a:lt1>
      <a:dk2>
        <a:srgbClr val="F4EDDF"/>
      </a:dk2>
      <a:lt2>
        <a:srgbClr val="7F9317"/>
      </a:lt2>
      <a:accent1>
        <a:srgbClr val="637506"/>
      </a:accent1>
      <a:accent2>
        <a:srgbClr val="495701"/>
      </a:accent2>
      <a:accent3>
        <a:srgbClr val="FFFFFF"/>
      </a:accent3>
      <a:accent4>
        <a:srgbClr val="FFFFFF"/>
      </a:accent4>
      <a:accent5>
        <a:srgbClr val="FFFFFF"/>
      </a:accent5>
      <a:accent6>
        <a:srgbClr val="FFFFFF"/>
      </a:accent6>
      <a:hlink>
        <a:srgbClr val="273A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3024</Words>
  <Application>Microsoft Office PowerPoint</Application>
  <PresentationFormat>On-screen Show (16:9)</PresentationFormat>
  <Paragraphs>270</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Fjalla One</vt:lpstr>
      <vt:lpstr>Work Sans</vt:lpstr>
      <vt:lpstr>Roboto Condensed Light</vt:lpstr>
      <vt:lpstr>Arial</vt:lpstr>
      <vt:lpstr>PT Sans</vt:lpstr>
      <vt:lpstr>Oswald</vt:lpstr>
      <vt:lpstr>Garbage Management System by Slidesgo</vt:lpstr>
      <vt:lpstr>UPAYA-UPAYA</vt:lpstr>
      <vt:lpstr>DEFINISI!</vt:lpstr>
      <vt:lpstr>03</vt:lpstr>
      <vt:lpstr>UPAYA PROMOSI KESEHATAN DI BERBAGAI TATANAN</vt:lpstr>
      <vt:lpstr>UPAYA PROMOSI KESEHATAN</vt:lpstr>
      <vt:lpstr>PowerPoint Presentation</vt:lpstr>
      <vt:lpstr>TUJUAN PROMKES DI SEKOLAH</vt:lpstr>
      <vt:lpstr>PROGRAM PROMOSI KESEHATAN SEKOLAH</vt:lpstr>
      <vt:lpstr>PowerPoint Presentation</vt:lpstr>
      <vt:lpstr>PowerPoint Presentation</vt:lpstr>
      <vt:lpstr>PowerPoint Presentation</vt:lpstr>
      <vt:lpstr>PowerPoint Presentation</vt:lpstr>
      <vt:lpstr>PowerPoint Presentation</vt:lpstr>
      <vt:lpstr>UPAYA PROMOSI KESEHATAN</vt:lpstr>
      <vt:lpstr>PROMOSI KESEHATAN DI TEMPAT KERJA</vt:lpstr>
      <vt:lpstr>SASARAN PKDTK</vt:lpstr>
      <vt:lpstr>UPAYA PROGRAM PKDTK</vt:lpstr>
      <vt:lpstr>UPAYA PROMOSI KESEHATAN</vt:lpstr>
      <vt:lpstr>SASARAN PROMKES PUSKESMAS</vt:lpstr>
      <vt:lpstr>1. Petugas Kesehatan Setiap petugas kesehatan yang melayani pasien ataupun orang sehat wajib melaksanakan promosi kesehatan namun demikian tidak semua strategi promosi kesehatan yang menjadi tugas utamanya melainkan hanya pemberdayaan. Pada hakikatnya pemberdayaan adalah upaya membantu atau memfasilitasi klien sehingga memiliki pengetahuan, kemauan, kemampuan untuk mencegah atau mengatasi masalah kesehatan yang dihadapinya. Petugas puskesmas tidak hanya memberikan pelayanan medis atau penunjang medis melainkan memberikan penjelasan sesuai bentuk pelayanannya. Hal berikutnya yang harus dilakukan adalah mengubah klien dari mau menjadi mampu.   2. Petugas khusus promosi kesehatan (disebut penyuluh kesehatan masyarakat) Petugas khusus promosi kesehatan diharapkan dapat membantu para petugas kesehatan lain dalam melaksanakan pemberdayaan, yaitu: a. Menyediakan alat bantu/alat peraga atau media komunikasi guna memudahkan petugas kesehatan melaksanakan pemberdayaan b. Menyelenggarakan bina suasana baik secara mandiri atau melalui kemitraan dengan pihak lain c. Menyelenggarakan advokasi dalam rangka kemitraan bina suasana dan dalam mengupayakan dukungan dari pembuat kebijakan dan pihak lain Tenaga promosi kesehatan ini adalah pegawai dinas kesehatan yang ditugasi untuk melaksanakan promosi kesehatan yang jumlahnya disesuaikan dengan kebutuhan Puskesmas, dan bila tidak ada tenaga khusus di Puskesmas tenaga- tenaga tersebut bisa direkrut dari organisasi kemasyarakatan melalui pola kemitraan. </vt:lpstr>
      <vt:lpstr>MUSYAWARAH DESA</vt:lpstr>
      <vt:lpstr>1. Pengenalan Kondisi Wilayah</vt:lpstr>
      <vt:lpstr>2. Survei Mawas Diri </vt:lpstr>
      <vt:lpstr>3. Musyawarah Desa/Kelurahan</vt:lpstr>
      <vt:lpstr>4. Perencanaan Partisipatif</vt:lpstr>
      <vt:lpstr>5. Pelaksanaan Kegiatan</vt:lpstr>
      <vt:lpstr>6. Evaluasi dan Pembinaan Kelestarian</vt:lpstr>
      <vt:lpstr>UPAYA PROMOSI KESEHATAN</vt:lpstr>
      <vt:lpstr>SASARAN PKRS</vt:lpstr>
      <vt:lpstr>PRINSIP DASAR PKRS</vt:lpstr>
      <vt:lpstr>MANFAAT PKRS</vt:lpstr>
      <vt:lpstr>TUJUAN PKRS</vt:lpstr>
      <vt:lpstr>TUJUAN PKRS</vt:lpstr>
      <vt:lpstr>TUJUAN PKRS</vt:lpstr>
      <vt:lpstr>KATEGORI PKRS</vt:lpstr>
      <vt:lpstr>MATERI PKRS</vt:lpstr>
      <vt:lpstr>THANK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UPAYA-UPAYA</dc:title>
  <cp:lastModifiedBy>Hp 2024</cp:lastModifiedBy>
  <cp:revision>26</cp:revision>
  <dcterms:modified xsi:type="dcterms:W3CDTF">2025-02-18T08:01:08Z</dcterms:modified>
</cp:coreProperties>
</file>