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Roboto"/>
      <p:regular r:id="rId17"/>
    </p:embeddedFont>
    <p:embeddedFont>
      <p:font typeface="Roboto"/>
      <p:regular r:id="rId18"/>
    </p:embeddedFont>
    <p:embeddedFont>
      <p:font typeface="Roboto"/>
      <p:regular r:id="rId19"/>
    </p:embeddedFont>
    <p:embeddedFont>
      <p:font typeface="Roboto"/>
      <p:regular r:id="rId2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3.xml"/><Relationship Id="rId7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4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8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0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39970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Prinsip dan Praktik Postnatal Care serta Ilmu Laktasi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157424"/>
            <a:ext cx="7556421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Presentasi ini akan membahas asuhan kebidanan nifas dan menyusui yang komprehensif, berbasis bukti ilmiah terbaru, serta penggunaan alat penilaian risiko yang tepat.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449967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20D3BA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02970" y="5582603"/>
            <a:ext cx="144423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750"/>
              </a:lnSpc>
              <a:buNone/>
            </a:pPr>
            <a:r>
              <a:rPr lang="en-US" sz="750" dirty="0">
                <a:solidFill>
                  <a:srgbClr val="4D4D51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SM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270040" y="5433060"/>
            <a:ext cx="3744397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oleh Senditya Indah Mayasari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62092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Kesimpulan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669863"/>
            <a:ext cx="7556421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PNC dan dukungan menyusui esensial untuk kesehatan ibu dan bayi.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089321"/>
            <a:ext cx="7556421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Penerapan ilmu dan riset meningkatkan kualitas asuhan kebidanan.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4508778"/>
            <a:ext cx="7556421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Upaya promotif dan preventif meningkatkan cakupan serta efektivitas.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93790" y="4928235"/>
            <a:ext cx="7556421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Penggunaan Risk Assessment Tools membantu identifikasi dini dan penanganan risiko.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2285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2713" y="3441859"/>
            <a:ext cx="8581787" cy="6721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250"/>
              </a:lnSpc>
              <a:buNone/>
            </a:pPr>
            <a:r>
              <a:rPr lang="en-US" sz="42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Prinsip Dasar Postnatal Care (PNC)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752713" y="4436507"/>
            <a:ext cx="483870" cy="483870"/>
          </a:xfrm>
          <a:prstGeom prst="roundRect">
            <a:avLst>
              <a:gd name="adj" fmla="val 1866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78" y="4476810"/>
            <a:ext cx="322540" cy="40326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451610" y="4510326"/>
            <a:ext cx="2688431" cy="335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Pemulihan Ibu</a:t>
            </a:r>
            <a:endParaRPr lang="en-US" sz="2100" dirty="0"/>
          </a:p>
        </p:txBody>
      </p:sp>
      <p:sp>
        <p:nvSpPr>
          <p:cNvPr id="7" name="Text 3"/>
          <p:cNvSpPr/>
          <p:nvPr/>
        </p:nvSpPr>
        <p:spPr>
          <a:xfrm>
            <a:off x="1451610" y="4975265"/>
            <a:ext cx="5729168" cy="645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6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Fokus pada pemulihan fisik dan emosional ibu pasca persalinan.</a:t>
            </a:r>
            <a:endParaRPr lang="en-US" sz="1650" dirty="0"/>
          </a:p>
        </p:txBody>
      </p:sp>
      <p:sp>
        <p:nvSpPr>
          <p:cNvPr id="8" name="Shape 4"/>
          <p:cNvSpPr/>
          <p:nvPr/>
        </p:nvSpPr>
        <p:spPr>
          <a:xfrm>
            <a:off x="7449622" y="4436507"/>
            <a:ext cx="483870" cy="483870"/>
          </a:xfrm>
          <a:prstGeom prst="roundRect">
            <a:avLst>
              <a:gd name="adj" fmla="val 1866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286" y="4476810"/>
            <a:ext cx="322540" cy="40326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148518" y="4510326"/>
            <a:ext cx="2688431" cy="335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Dukungan Menyusui</a:t>
            </a:r>
            <a:endParaRPr lang="en-US" sz="2100" dirty="0"/>
          </a:p>
        </p:txBody>
      </p:sp>
      <p:sp>
        <p:nvSpPr>
          <p:cNvPr id="11" name="Text 6"/>
          <p:cNvSpPr/>
          <p:nvPr/>
        </p:nvSpPr>
        <p:spPr>
          <a:xfrm>
            <a:off x="8148518" y="4975265"/>
            <a:ext cx="5729168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6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Mendorong dan mendukung inisiasi menyusui eksklusif.</a:t>
            </a:r>
            <a:endParaRPr lang="en-US" sz="1650" dirty="0"/>
          </a:p>
        </p:txBody>
      </p:sp>
      <p:sp>
        <p:nvSpPr>
          <p:cNvPr id="12" name="Shape 7"/>
          <p:cNvSpPr/>
          <p:nvPr/>
        </p:nvSpPr>
        <p:spPr>
          <a:xfrm>
            <a:off x="752713" y="6050399"/>
            <a:ext cx="483870" cy="483870"/>
          </a:xfrm>
          <a:prstGeom prst="roundRect">
            <a:avLst>
              <a:gd name="adj" fmla="val 1866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378" y="6090702"/>
            <a:ext cx="322540" cy="403265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451610" y="6124218"/>
            <a:ext cx="2906078" cy="335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Pencegahan Komplikasi</a:t>
            </a:r>
            <a:endParaRPr lang="en-US" sz="2100" dirty="0"/>
          </a:p>
        </p:txBody>
      </p:sp>
      <p:sp>
        <p:nvSpPr>
          <p:cNvPr id="15" name="Text 9"/>
          <p:cNvSpPr/>
          <p:nvPr/>
        </p:nvSpPr>
        <p:spPr>
          <a:xfrm>
            <a:off x="1451610" y="6589157"/>
            <a:ext cx="5729168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6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Deteksi dini dan pencegahan komplikasi pasca persalinan.</a:t>
            </a:r>
            <a:endParaRPr lang="en-US" sz="1650" dirty="0"/>
          </a:p>
        </p:txBody>
      </p:sp>
      <p:sp>
        <p:nvSpPr>
          <p:cNvPr id="16" name="Shape 10"/>
          <p:cNvSpPr/>
          <p:nvPr/>
        </p:nvSpPr>
        <p:spPr>
          <a:xfrm>
            <a:off x="7449622" y="6050399"/>
            <a:ext cx="483870" cy="483870"/>
          </a:xfrm>
          <a:prstGeom prst="roundRect">
            <a:avLst>
              <a:gd name="adj" fmla="val 1866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pic>
        <p:nvPicPr>
          <p:cNvPr id="17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0286" y="6090702"/>
            <a:ext cx="322540" cy="403265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8148518" y="6124218"/>
            <a:ext cx="2688431" cy="335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Edukasi Kesehatan</a:t>
            </a:r>
            <a:endParaRPr lang="en-US" sz="2100" dirty="0"/>
          </a:p>
        </p:txBody>
      </p:sp>
      <p:sp>
        <p:nvSpPr>
          <p:cNvPr id="19" name="Text 12"/>
          <p:cNvSpPr/>
          <p:nvPr/>
        </p:nvSpPr>
        <p:spPr>
          <a:xfrm>
            <a:off x="8148518" y="6589157"/>
            <a:ext cx="5729168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6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Memberikan pendidikan tentang perawatan bayi baru lahir.</a:t>
            </a:r>
            <a:endParaRPr lang="en-US" sz="1650" dirty="0"/>
          </a:p>
        </p:txBody>
      </p:sp>
      <p:sp>
        <p:nvSpPr>
          <p:cNvPr id="20" name="Text 13"/>
          <p:cNvSpPr/>
          <p:nvPr/>
        </p:nvSpPr>
        <p:spPr>
          <a:xfrm>
            <a:off x="752713" y="7153632"/>
            <a:ext cx="13124974" cy="322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6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WHO merekomendasikan minimal 4 kali kunjungan PNC dalam 6 minggu pertama untuk memastikan kesehatan ibu dan bayi.</a:t>
            </a:r>
            <a:endParaRPr lang="en-US" sz="16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6155" y="523399"/>
            <a:ext cx="9220557" cy="5948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650"/>
              </a:lnSpc>
              <a:buNone/>
            </a:pPr>
            <a:r>
              <a:rPr lang="en-US" sz="37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Praktik Postnatal Care Berdasarkan Prinsip</a:t>
            </a:r>
            <a:endParaRPr lang="en-US" sz="37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155" y="1498878"/>
            <a:ext cx="951667" cy="114204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903333" y="1689140"/>
            <a:ext cx="2379226" cy="297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Pemeriksaan Fisik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1903333" y="2100620"/>
            <a:ext cx="12060912" cy="285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Melakukan pemeriksaan TTV, kontraksi uterus, dan lokhea secara menyeluruh.</a:t>
            </a:r>
            <a:endParaRPr lang="en-US" sz="14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55" y="2640925"/>
            <a:ext cx="951667" cy="114204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903333" y="2831187"/>
            <a:ext cx="2609969" cy="297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Konseling Komprehensif</a:t>
            </a:r>
            <a:endParaRPr lang="en-US" sz="1850" dirty="0"/>
          </a:p>
        </p:txBody>
      </p:sp>
      <p:sp>
        <p:nvSpPr>
          <p:cNvPr id="8" name="Text 4"/>
          <p:cNvSpPr/>
          <p:nvPr/>
        </p:nvSpPr>
        <p:spPr>
          <a:xfrm>
            <a:off x="1903333" y="3242667"/>
            <a:ext cx="12060912" cy="285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Memberikan konseling tentang nutrisi, istirahat, dan kebersihan diri.</a:t>
            </a:r>
            <a:endParaRPr lang="en-US" sz="14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55" y="3782973"/>
            <a:ext cx="951667" cy="114204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903333" y="3973235"/>
            <a:ext cx="2379226" cy="297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Manajemen Nyeri</a:t>
            </a:r>
            <a:endParaRPr lang="en-US" sz="1850" dirty="0"/>
          </a:p>
        </p:txBody>
      </p:sp>
      <p:sp>
        <p:nvSpPr>
          <p:cNvPr id="11" name="Text 6"/>
          <p:cNvSpPr/>
          <p:nvPr/>
        </p:nvSpPr>
        <p:spPr>
          <a:xfrm>
            <a:off x="1903333" y="4384715"/>
            <a:ext cx="12060912" cy="285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Membantu ibu mengatasi nyeri pasca persalinan secara efektif.</a:t>
            </a:r>
            <a:endParaRPr lang="en-US" sz="145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55" y="4925020"/>
            <a:ext cx="951667" cy="114204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903333" y="5115282"/>
            <a:ext cx="2379226" cy="297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Deteksi Dini Bahaya</a:t>
            </a:r>
            <a:endParaRPr lang="en-US" sz="1850" dirty="0"/>
          </a:p>
        </p:txBody>
      </p:sp>
      <p:sp>
        <p:nvSpPr>
          <p:cNvPr id="14" name="Text 8"/>
          <p:cNvSpPr/>
          <p:nvPr/>
        </p:nvSpPr>
        <p:spPr>
          <a:xfrm>
            <a:off x="1903333" y="5526762"/>
            <a:ext cx="12060912" cy="285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Mengidentifikasi tanda bahaya seperti perdarahan atau infeksi.</a:t>
            </a:r>
            <a:endParaRPr lang="en-US" sz="145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155" y="6067068"/>
            <a:ext cx="951667" cy="1142048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1903333" y="6257330"/>
            <a:ext cx="2379226" cy="297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Rujukan Tepat</a:t>
            </a:r>
            <a:endParaRPr lang="en-US" sz="1850" dirty="0"/>
          </a:p>
        </p:txBody>
      </p:sp>
      <p:sp>
        <p:nvSpPr>
          <p:cNvPr id="17" name="Text 10"/>
          <p:cNvSpPr/>
          <p:nvPr/>
        </p:nvSpPr>
        <p:spPr>
          <a:xfrm>
            <a:off x="1903333" y="6668810"/>
            <a:ext cx="12060912" cy="285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Melakukan rujukan ke fasilitas kesehatan jika diperlukan segera.</a:t>
            </a:r>
            <a:endParaRPr lang="en-US" sz="1450" dirty="0"/>
          </a:p>
        </p:txBody>
      </p:sp>
      <p:sp>
        <p:nvSpPr>
          <p:cNvPr id="18" name="Text 11"/>
          <p:cNvSpPr/>
          <p:nvPr/>
        </p:nvSpPr>
        <p:spPr>
          <a:xfrm>
            <a:off x="666155" y="7423190"/>
            <a:ext cx="13298091" cy="285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Cakupan kunjungan PNC di Indonesia masih sekitar 65% berdasarkan data Riskesdas 2018, menunjukkan perlunya peningkatan.</a:t>
            </a:r>
            <a:endParaRPr lang="en-US" sz="14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31044"/>
            <a:ext cx="957679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Ilmu dan Riset tentang Breastfeeding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0067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Komposisi Ideal ASI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2587943"/>
            <a:ext cx="6244709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ASI mengandung nutrisi lengkap dan faktor imunologi penting bagi bayi.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3495080"/>
            <a:ext cx="295727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Teknik Menyusui Benar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93790" y="4076224"/>
            <a:ext cx="6244709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Perlekatan yang tepat dan posisi yang benar kunci keberhasilan menyusui.</a:t>
            </a:r>
            <a:endParaRPr lang="en-US" sz="175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99521" y="2035135"/>
            <a:ext cx="6244709" cy="4272677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793790" y="6818114"/>
            <a:ext cx="13042821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ASI eksklusif selama 6 bulan dapat menurunkan risiko infeksi hingga 14%. Inisiasi Menyusu Dini (IMD) sangat meningkatkan keberhasilan menyusui.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65283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7350" y="3082290"/>
            <a:ext cx="10203180" cy="6316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950"/>
              </a:lnSpc>
              <a:buNone/>
            </a:pPr>
            <a:r>
              <a:rPr lang="en-US" sz="39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Penerapan Ilmu Breastfeeding dalam Praktik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707350" y="4017050"/>
            <a:ext cx="6506885" cy="1462802"/>
          </a:xfrm>
          <a:prstGeom prst="roundRect">
            <a:avLst>
              <a:gd name="adj" fmla="val 5803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17019" y="4226719"/>
            <a:ext cx="2526506" cy="3157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Edukasi Ibu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917019" y="4663678"/>
            <a:ext cx="6087547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Memberikan informasi tentang manfaat ASI dan teknik menyusui.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7416284" y="4017050"/>
            <a:ext cx="6506885" cy="1462802"/>
          </a:xfrm>
          <a:prstGeom prst="roundRect">
            <a:avLst>
              <a:gd name="adj" fmla="val 5803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625953" y="4226719"/>
            <a:ext cx="2526506" cy="3157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Dukungan Praktis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7625953" y="4663678"/>
            <a:ext cx="6087547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Membantu ibu saat menyusui pertama kali dan memberikan bimbingan.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707350" y="5681901"/>
            <a:ext cx="6506885" cy="1462802"/>
          </a:xfrm>
          <a:prstGeom prst="roundRect">
            <a:avLst>
              <a:gd name="adj" fmla="val 5803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17019" y="5891570"/>
            <a:ext cx="2526506" cy="3157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Pemantauan Rutin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917019" y="6328529"/>
            <a:ext cx="6087547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Memantau pertumbuhan bayi dan produksi ASI secara berkala.</a:t>
            </a:r>
            <a:endParaRPr lang="en-US" sz="1550" dirty="0"/>
          </a:p>
        </p:txBody>
      </p:sp>
      <p:sp>
        <p:nvSpPr>
          <p:cNvPr id="13" name="Shape 10"/>
          <p:cNvSpPr/>
          <p:nvPr/>
        </p:nvSpPr>
        <p:spPr>
          <a:xfrm>
            <a:off x="7416284" y="5681901"/>
            <a:ext cx="6506885" cy="1462802"/>
          </a:xfrm>
          <a:prstGeom prst="roundRect">
            <a:avLst>
              <a:gd name="adj" fmla="val 5803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7625953" y="5891570"/>
            <a:ext cx="2526506" cy="3157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Mengatasi Masalah</a:t>
            </a:r>
            <a:endParaRPr lang="en-US" sz="1950" dirty="0"/>
          </a:p>
        </p:txBody>
      </p:sp>
      <p:sp>
        <p:nvSpPr>
          <p:cNvPr id="15" name="Text 12"/>
          <p:cNvSpPr/>
          <p:nvPr/>
        </p:nvSpPr>
        <p:spPr>
          <a:xfrm>
            <a:off x="7625953" y="6328529"/>
            <a:ext cx="6087547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Memberikan solusi berbasis bukti untuk masalah menyusui yang muncul.</a:t>
            </a:r>
            <a:endParaRPr lang="en-US" sz="1550" dirty="0"/>
          </a:p>
        </p:txBody>
      </p:sp>
      <p:sp>
        <p:nvSpPr>
          <p:cNvPr id="16" name="Text 13"/>
          <p:cNvSpPr/>
          <p:nvPr/>
        </p:nvSpPr>
        <p:spPr>
          <a:xfrm>
            <a:off x="707350" y="7371993"/>
            <a:ext cx="13215699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Kolaborasi dengan konselor laktasi sangat membantu jika ada kesulitan menyusui yang kompleks.</a:t>
            </a:r>
            <a:endParaRPr lang="en-US" sz="15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89920" y="0"/>
            <a:ext cx="384048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0094" y="751642"/>
            <a:ext cx="8784312" cy="669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250"/>
              </a:lnSpc>
              <a:buNone/>
            </a:pPr>
            <a:r>
              <a:rPr lang="en-US" sz="42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Upaya Promotif: Nifas dan Menyusui</a:t>
            </a:r>
            <a:endParaRPr lang="en-US" sz="42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4" y="1780342"/>
            <a:ext cx="535781" cy="53578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00188" y="1869996"/>
            <a:ext cx="2228850" cy="669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Kampanye Edukasi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1500188" y="2668191"/>
            <a:ext cx="2228850" cy="1285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6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Meningkatkan kesadaran masyarakat tentang pentingnya PNC dan ASI eksklusif.</a:t>
            </a:r>
            <a:endParaRPr lang="en-US" sz="16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928" y="1780342"/>
            <a:ext cx="535781" cy="53578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47022" y="1869996"/>
            <a:ext cx="2228850" cy="334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Pelatihan Nakes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4747022" y="2333387"/>
            <a:ext cx="2228850" cy="16073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6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Meningkatkan kompetensi petugas kesehatan dalam asuhan nifas dan menyusui.</a:t>
            </a:r>
            <a:endParaRPr lang="en-US" sz="16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763" y="1780342"/>
            <a:ext cx="535781" cy="53578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993856" y="1869996"/>
            <a:ext cx="2228850" cy="669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Kelompok Pendukung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7993856" y="2668191"/>
            <a:ext cx="2228850" cy="1285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6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Membentuk komunitas untuk saling mendukung antar ibu menyusui.</a:t>
            </a:r>
            <a:endParaRPr lang="en-US" sz="16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094" y="4420195"/>
            <a:ext cx="535781" cy="535781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500188" y="4509849"/>
            <a:ext cx="2228850" cy="669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Pemanfaatan Medsos</a:t>
            </a:r>
            <a:endParaRPr lang="en-US" sz="2100" dirty="0"/>
          </a:p>
        </p:txBody>
      </p:sp>
      <p:sp>
        <p:nvSpPr>
          <p:cNvPr id="15" name="Text 8"/>
          <p:cNvSpPr/>
          <p:nvPr/>
        </p:nvSpPr>
        <p:spPr>
          <a:xfrm>
            <a:off x="1500188" y="5308044"/>
            <a:ext cx="2228850" cy="1285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6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Menyebarkan informasi kesehatan melalui platform digital secara luas.</a:t>
            </a:r>
            <a:endParaRPr lang="en-US" sz="1650" dirty="0"/>
          </a:p>
        </p:txBody>
      </p:sp>
      <p:sp>
        <p:nvSpPr>
          <p:cNvPr id="16" name="Text 9"/>
          <p:cNvSpPr/>
          <p:nvPr/>
        </p:nvSpPr>
        <p:spPr>
          <a:xfrm>
            <a:off x="750094" y="6835021"/>
            <a:ext cx="9472613" cy="642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6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Tingkat pemberian ASI eksklusif di Indonesia mencapai 64,5% pada tahun 2018, menunjukkan potensi peningkatan melalui upaya promotif.</a:t>
            </a:r>
            <a:endParaRPr lang="en-US" sz="1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53453"/>
            <a:ext cx="935628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Upaya Preventif: Nifas dan Menyusui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5866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Identifikasi Risiko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077051"/>
            <a:ext cx="3898702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Mengidentifikasi faktor risiko komplikasi pasca persalinan.</a:t>
            </a:r>
            <a:endParaRPr lang="en-US" sz="17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2653" y="2115860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492" y="3038713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121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Pencegahan Infeksi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2611636"/>
            <a:ext cx="3898821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Menerapkan cuci tangan dan perawatan luka yang baik.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115860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3010" y="2774037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0051256" y="36428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Penanganan Dini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0051256" y="4133255"/>
            <a:ext cx="3785354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Mengatasi masalah menyusui sesegera mungkin untuk mencegah komplikasi.</a:t>
            </a:r>
            <a:endParaRPr lang="en-US" sz="17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115860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9423" y="4460796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9937790" y="55046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Imunisasi TT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9937790" y="5995035"/>
            <a:ext cx="3898821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Memberikan imunisasi Tetanus Toxoid pada ibu hamil.</a:t>
            </a:r>
            <a:endParaRPr lang="en-US" sz="1750" dirty="0"/>
          </a:p>
        </p:txBody>
      </p:sp>
      <p:pic>
        <p:nvPicPr>
          <p:cNvPr id="17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115860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0564" y="5767864"/>
            <a:ext cx="339328" cy="424220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1857256" y="50392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Suplementasi Nutrisi</a:t>
            </a:r>
            <a:endParaRPr lang="en-US" sz="2200" dirty="0"/>
          </a:p>
        </p:txBody>
      </p:sp>
      <p:sp>
        <p:nvSpPr>
          <p:cNvPr id="20" name="Text 10"/>
          <p:cNvSpPr/>
          <p:nvPr/>
        </p:nvSpPr>
        <p:spPr>
          <a:xfrm>
            <a:off x="793790" y="5529620"/>
            <a:ext cx="3898702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Memberikan suplemen zat besi dan vitamin A untuk ibu nifas.</a:t>
            </a:r>
            <a:endParaRPr lang="en-US" sz="1750" dirty="0"/>
          </a:p>
        </p:txBody>
      </p:sp>
      <p:pic>
        <p:nvPicPr>
          <p:cNvPr id="21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115860"/>
            <a:ext cx="4564975" cy="4564975"/>
          </a:xfrm>
          <a:prstGeom prst="rect">
            <a:avLst/>
          </a:prstGeom>
        </p:spPr>
      </p:pic>
      <p:pic>
        <p:nvPicPr>
          <p:cNvPr id="22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0595" y="4889063"/>
            <a:ext cx="339328" cy="424220"/>
          </a:xfrm>
          <a:prstGeom prst="rect">
            <a:avLst/>
          </a:prstGeom>
        </p:spPr>
      </p:pic>
      <p:sp>
        <p:nvSpPr>
          <p:cNvPr id="23" name="Text 11"/>
          <p:cNvSpPr/>
          <p:nvPr/>
        </p:nvSpPr>
        <p:spPr>
          <a:xfrm>
            <a:off x="793790" y="6935986"/>
            <a:ext cx="13042821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Upaya ini bertujuan untuk mengurangi angka morbiditas dan mortalitas ibu dan bayi.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54524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Risk Assessment Tools dalam Asuhan Kebidanan Nifas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421023"/>
            <a:ext cx="7556421" cy="2918460"/>
          </a:xfrm>
          <a:prstGeom prst="roundRect">
            <a:avLst>
              <a:gd name="adj" fmla="val 3264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287810" y="3428643"/>
            <a:ext cx="7541181" cy="96774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6514624" y="3572351"/>
            <a:ext cx="3313152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Edinburgh Postnatal Depression Scale (EPDS)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89024" y="3572351"/>
            <a:ext cx="3313152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Skrining depresi postpartum.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6287810" y="4396383"/>
            <a:ext cx="7541181" cy="967740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6514624" y="4540091"/>
            <a:ext cx="3313152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Postpartum Bleeding Risk Assessment Tool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10289024" y="4540091"/>
            <a:ext cx="3313152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Identifikasi risiko perdarahan.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6287810" y="5364123"/>
            <a:ext cx="7541181" cy="96774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6514624" y="5507831"/>
            <a:ext cx="3313152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Breastfeeding Self-Efficacy Scale (BSES)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10289024" y="5507831"/>
            <a:ext cx="3313152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Mengukur kepercayaan diri ibu dalam menyusui.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6280190" y="6594634"/>
            <a:ext cx="7556421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Penggunaan alat penilaian risiko (RAM) dinilai efektif dalam mengurangi angka komplikasi selama periode nifas.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26200"/>
            <a:ext cx="1128795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Contoh Penggunaan Risk Assessment Tools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188607"/>
            <a:ext cx="2173724" cy="1284208"/>
          </a:xfrm>
          <a:prstGeom prst="roundRect">
            <a:avLst>
              <a:gd name="adj" fmla="val 7418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1167" y="2631400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41542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Riwayat Depresi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2905839"/>
            <a:ext cx="7045762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EPDS digunakan untuk deteksi dini depresi postpartum dan intervensi.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457575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BFD3D8"/>
          </a:solidFill>
          <a:ln/>
        </p:spPr>
      </p:sp>
      <p:sp>
        <p:nvSpPr>
          <p:cNvPr id="8" name="Shape 5"/>
          <p:cNvSpPr/>
          <p:nvPr/>
        </p:nvSpPr>
        <p:spPr>
          <a:xfrm>
            <a:off x="793790" y="3586162"/>
            <a:ext cx="4347567" cy="1284208"/>
          </a:xfrm>
          <a:prstGeom prst="roundRect">
            <a:avLst>
              <a:gd name="adj" fmla="val 7418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089" y="4028956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381297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Riwayat Perdarahan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303395"/>
            <a:ext cx="7216616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Penilaian risiko perdarahan postpartum dilakukan secara komprehensif.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4855131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BFD3D8"/>
          </a:solidFill>
          <a:ln/>
        </p:spPr>
      </p:sp>
      <p:sp>
        <p:nvSpPr>
          <p:cNvPr id="13" name="Shape 9"/>
          <p:cNvSpPr/>
          <p:nvPr/>
        </p:nvSpPr>
        <p:spPr>
          <a:xfrm>
            <a:off x="793790" y="4983718"/>
            <a:ext cx="6521410" cy="1624370"/>
          </a:xfrm>
          <a:prstGeom prst="roundRect">
            <a:avLst>
              <a:gd name="adj" fmla="val 5865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011" y="5596533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2105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Ibu Primipara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5700951"/>
            <a:ext cx="6067782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BSES digunakan untuk identifikasi kebutuhan dukungan menyusui.</a:t>
            </a:r>
            <a:endParaRPr lang="en-US" sz="1750" dirty="0"/>
          </a:p>
        </p:txBody>
      </p:sp>
      <p:sp>
        <p:nvSpPr>
          <p:cNvPr id="17" name="Text 12"/>
          <p:cNvSpPr/>
          <p:nvPr/>
        </p:nvSpPr>
        <p:spPr>
          <a:xfrm>
            <a:off x="793790" y="6863239"/>
            <a:ext cx="13042821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Hasil skrining dari alat ini akan menentukan jenis intervensi yang paling sesuai dan diperlukan oleh ibu.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2025-06-05T05:47:28Z</dcterms:created>
  <dcterms:modified xsi:type="dcterms:W3CDTF">2025-06-05T05:47:28Z</dcterms:modified>
</cp:coreProperties>
</file>