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6007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5701" y="1"/>
            <a:ext cx="4036007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91B98-95DD-40D7-AF15-2251CF82AA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036007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5701" y="6513910"/>
            <a:ext cx="4036007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4F6F7-E111-436C-9022-D29F4F645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48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67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5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39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81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17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6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1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0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6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47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70061C6-9B49-43B8-97F1-18148680E1EF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4F38BF-24B3-4D44-95A5-95F17C94169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97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Populasi</a:t>
            </a:r>
            <a:r>
              <a:rPr lang="en-US" dirty="0" smtClean="0"/>
              <a:t>, </a:t>
            </a:r>
            <a:r>
              <a:rPr lang="en-US" dirty="0" err="1" smtClean="0"/>
              <a:t>sampel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informan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err="1" smtClean="0"/>
              <a:t>Tiwi</a:t>
            </a:r>
            <a:r>
              <a:rPr lang="en-US" dirty="0" smtClean="0"/>
              <a:t> </a:t>
            </a:r>
            <a:r>
              <a:rPr lang="en-US" dirty="0" err="1" smtClean="0"/>
              <a:t>Yuniastuti</a:t>
            </a:r>
            <a:r>
              <a:rPr lang="en-US" dirty="0" smtClean="0"/>
              <a:t>, </a:t>
            </a:r>
            <a:r>
              <a:rPr lang="en-US" dirty="0" err="1" smtClean="0"/>
              <a:t>S.Si</a:t>
            </a:r>
            <a:r>
              <a:rPr lang="en-US" dirty="0" smtClean="0"/>
              <a:t>, </a:t>
            </a:r>
            <a:r>
              <a:rPr lang="en-US" dirty="0" err="1" smtClean="0"/>
              <a:t>M.Kes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67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Jumlah</a:t>
            </a:r>
            <a:r>
              <a:rPr lang="en-US" dirty="0" smtClean="0"/>
              <a:t> minimal </a:t>
            </a:r>
            <a:r>
              <a:rPr lang="en-US" dirty="0" err="1" smtClean="0"/>
              <a:t>informan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2 </a:t>
            </a:r>
            <a:r>
              <a:rPr lang="en-US" dirty="0" err="1" smtClean="0"/>
              <a:t>narasumber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548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resume yang </a:t>
            </a:r>
            <a:r>
              <a:rPr lang="en-US" dirty="0" err="1" smtClean="0"/>
              <a:t>berisikan</a:t>
            </a:r>
            <a:r>
              <a:rPr lang="en-US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Populasi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penggunaannya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informan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smtClean="0"/>
              <a:t>penggunaannya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5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populasi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parameter</a:t>
            </a:r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sedikitnya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507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Populasi</a:t>
            </a:r>
            <a:r>
              <a:rPr lang="en-US" dirty="0" smtClean="0"/>
              <a:t> target :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demografi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terjangkau</a:t>
            </a:r>
            <a:r>
              <a:rPr lang="en-US" dirty="0" smtClean="0"/>
              <a:t> :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yang </a:t>
            </a:r>
            <a:r>
              <a:rPr lang="en-US" dirty="0" err="1" smtClean="0"/>
              <a:t>dibatasi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03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sampel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endParaRPr lang="en-US" dirty="0" smtClean="0"/>
          </a:p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57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Perbedaan</a:t>
            </a:r>
            <a:r>
              <a:rPr lang="en-US" dirty="0" smtClean="0"/>
              <a:t> parameter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statistic </a:t>
            </a:r>
            <a:r>
              <a:rPr lang="en-US" dirty="0" err="1" smtClean="0"/>
              <a:t>sampel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Parameter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variable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;  statistic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variable </a:t>
            </a:r>
            <a:r>
              <a:rPr lang="en-US" dirty="0" err="1" smtClean="0"/>
              <a:t>acak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dihitung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data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Parameter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konseptual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statistic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konseptual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8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sampling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Dikarenakan</a:t>
            </a:r>
            <a:r>
              <a:rPr lang="en-US" dirty="0" smtClean="0"/>
              <a:t> </a:t>
            </a:r>
            <a:r>
              <a:rPr lang="en-US" dirty="0" err="1" smtClean="0"/>
              <a:t>mewakili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100 </a:t>
            </a:r>
            <a:r>
              <a:rPr lang="en-US" dirty="0" err="1" smtClean="0"/>
              <a:t>populasi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sample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03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Informan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Merupakan</a:t>
            </a:r>
            <a:r>
              <a:rPr lang="en-US" dirty="0" smtClean="0"/>
              <a:t> orang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inormasi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data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mendalam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err="1" smtClean="0"/>
              <a:t>Informan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pemberi</a:t>
            </a:r>
            <a:r>
              <a:rPr lang="en-US" dirty="0" smtClean="0"/>
              <a:t> </a:t>
            </a:r>
            <a:r>
              <a:rPr lang="en-US" dirty="0" err="1" smtClean="0"/>
              <a:t>umpan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data </a:t>
            </a:r>
            <a:r>
              <a:rPr lang="en-US" dirty="0" err="1" smtClean="0"/>
              <a:t>penelitian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, </a:t>
            </a:r>
            <a:r>
              <a:rPr lang="en-US" dirty="0" err="1" smtClean="0"/>
              <a:t>informan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tumpuan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393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diperhatikan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informan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informan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Informan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membuka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informan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182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informan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Informan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: </a:t>
            </a:r>
            <a:r>
              <a:rPr lang="en-US" dirty="0" err="1" smtClean="0"/>
              <a:t>informan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Informan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: </a:t>
            </a:r>
            <a:r>
              <a:rPr lang="en-US" dirty="0" err="1" smtClean="0"/>
              <a:t>informan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social yang </a:t>
            </a:r>
            <a:r>
              <a:rPr lang="en-US" dirty="0" err="1" smtClean="0"/>
              <a:t>diteliti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Informan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99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68</TotalTime>
  <Words>282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Tw Cen MT Condensed</vt:lpstr>
      <vt:lpstr>Wingdings 3</vt:lpstr>
      <vt:lpstr>Integral</vt:lpstr>
      <vt:lpstr>Populasi, sampel, dan informan</vt:lpstr>
      <vt:lpstr>populasi</vt:lpstr>
      <vt:lpstr>Jenis populasi</vt:lpstr>
      <vt:lpstr>sampel</vt:lpstr>
      <vt:lpstr>Perbedaan parameter populasi dan statistic sampel</vt:lpstr>
      <vt:lpstr>Total sampling dapat digunakan, jika….</vt:lpstr>
      <vt:lpstr>Informan….</vt:lpstr>
      <vt:lpstr>Hal yang perlu diperhatikan dalam pemilihan informan….</vt:lpstr>
      <vt:lpstr>Jenis informan…</vt:lpstr>
      <vt:lpstr>PowerPoint Presentation</vt:lpstr>
      <vt:lpstr>Tugas….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Populasi, sampel, dan informan</dc:title>
  <dc:creator>Windows User</dc:creator>
  <cp:lastModifiedBy>Windows User</cp:lastModifiedBy>
  <cp:revision>7</cp:revision>
  <cp:lastPrinted>2025-07-16T07:05:19Z</cp:lastPrinted>
  <dcterms:created xsi:type="dcterms:W3CDTF">2024-11-12T21:54:09Z</dcterms:created>
  <dcterms:modified xsi:type="dcterms:W3CDTF">2025-07-16T07:11:39Z</dcterms:modified>
</cp:coreProperties>
</file>