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8" r:id="rId12"/>
    <p:sldId id="270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48" d="100"/>
          <a:sy n="48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5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21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Picture Fade on Path">
    <p:bg>
      <p:bgPr>
        <a:gradFill>
          <a:gsLst>
            <a:gs pos="0">
              <a:srgbClr val="FFFFFF"/>
            </a:gs>
            <a:gs pos="28000">
              <a:srgbClr val="FEFEFE"/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12125"/>
            <a:ext cx="11541512" cy="2895600"/>
          </a:xfrm>
          <a:prstGeom prst="rect">
            <a:avLst/>
          </a:prstGeom>
          <a:gradFill flip="none" rotWithShape="1">
            <a:gsLst>
              <a:gs pos="36000">
                <a:schemeClr val="accent2">
                  <a:lumMod val="85000"/>
                </a:schemeClr>
              </a:gs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85000"/>
                </a:scheme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1091398"/>
            <a:ext cx="7086600" cy="584775"/>
          </a:xfrm>
        </p:spPr>
        <p:txBody>
          <a:bodyPr anchor="t">
            <a:noAutofit/>
          </a:bodyPr>
          <a:lstStyle>
            <a:lvl1pPr>
              <a:defRPr sz="3800" b="1">
                <a:gradFill>
                  <a:gsLst>
                    <a:gs pos="0">
                      <a:schemeClr val="accent2">
                        <a:lumMod val="85000"/>
                      </a:schemeClr>
                    </a:gs>
                    <a:gs pos="100000">
                      <a:schemeClr val="accent2">
                        <a:lumMod val="85000"/>
                      </a:schemeClr>
                    </a:gs>
                  </a:gsLst>
                  <a:lin ang="0" scaled="1"/>
                </a:gra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267200" y="2194560"/>
            <a:ext cx="7086600" cy="210849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1200"/>
              </a:spcBef>
              <a:buNone/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14400" y="0"/>
            <a:ext cx="2390503" cy="4645152"/>
          </a:xfrm>
          <a:effectLst>
            <a:glow rad="101600">
              <a:srgbClr val="FFFFFF">
                <a:alpha val="40000"/>
              </a:srgbClr>
            </a:glow>
            <a:reflection blurRad="6350" stA="50000" endA="300" endPos="55000" dir="5400000" sy="-100000" algn="bl" rotWithShape="0"/>
          </a:effectLst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2565117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short phrases.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change the sample image, select the picture and delete it. Now click the Pictures icon in the placeholder to insert your own image.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  <a:p>
            <a:pPr>
              <a:spcBef>
                <a:spcPts val="600"/>
              </a:spcBef>
            </a:pPr>
            <a:endParaRPr lang="en-US" sz="1600" dirty="0" smtClean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6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 build="p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4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2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5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2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6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8761B-3B43-48DB-9884-8711C7FE3137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BABB-164C-4B21-A7DC-1011164A54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5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UUExQVFRUVFBcUGBgVGBQWFxQVFRUVFBQXFRUXHCYeFxkjGRQUHy8gJCcpLCwsFR4xNTAqNSYrLCkBCQoKDgwOGg8PGikkHCIsKSkpLCwsKSwsLCkpLCwpKSwpKSksKSksLCwsLCksLCwsLCkpKS0uLCkpKSksLCwsLP/AABEIAMIBAwMBIgACEQEDEQH/xAAbAAACAgMBAAAAAAAAAAAAAAAEBQIDAAEGB//EAEAQAAEDAgQEAwUFBQgCAwAAAAEAAgMEEQUSITEGQVFxE2GRIjKBobFCUmJy0RSSweHwBxUWIzNDgqJT8WNz0v/EABgBAQADAQAAAAAAAAAAAAAAAAACAwQB/8QAJhEBAQACAgIBBAEFAAAAAAAAAAECEQMhEjEiEzJBUYEEM3Gx8P/aAAwDAQACEQMRAD8A8Q8RZ4hRDacKwRhAHYnqpCE9EblW7IBBTFTbSIrKsDUFDacBTEYVgaiIqJztmlALlW8qZNwN55W7q6PAvvOAQKA1ZlTmXC4W7yafBQbLTNO5PqUCwRnYK9tA87NKLfjcbfcZfvoqjxM/k1oQQZhUh+z6q8YKQLuc0fFBz4tM/W5AHQWHqgzU5yASRc6lzrj46aIHDYIW+9ICfJRfU0w2Digf2aJvvS3/ACAn5qBqIRs17u5DR8kDA4tCNovVZ/f45RNSmatB2Y1va5+qHLigdniJ/RoQj8Zk+/6JdZasgPOKyH7bldSQSTe6+56F1j6JVZTbp5IH3+Gnj33NaPVbGBR/+YeiV/3i82zOLu5RVPK12hOXvt6oGUPDkZ/3CfRFRYHCDa1+5Q0OFPNrEWPMHRNYKeKEXLxfmSUFbMLjGmRvopOpQNgB2AChLxDCPtX7AlAz8TM+y1x+SA8U/koGDySafiaQk5QAPUoY43N94egQPTTdli53+9JPvH5LEFIarGwldRFhbANGj6qiuqWwAHKLnkLBAkhw57tgUUzA38yB3Kql4gkO1h21Q7Y5pPvnXzsgYDDGt96RvqteNTsvu4qiPhyU7gDuVY/AAwXkka1BgxqMH2Y791p3ELzo1oHqUK6WnZtmkPoFdBxCxm0QHZBM19S/YHXoFjMHqH+9cfmP8Fc/jCw9iPXqT/AICo4onf8AaDfyj+JQMG8MH7TwP681o4fTMHtzXPRtj9Eglqnv95zj3JKqsgdvrqVvuxuf3NlTJj/JkUbfhc/NK8q1ZAYcUe/Rxu3m3YH0QtVMHOuGho6DbRNcBpQRJIQCGN5gH69kme65v1N0EwVsKbWq2Knc42aCT5An6IKMqkGJrFwxUuFxBIf+KEqaF8ZyyMcw9HAj6oBcq2I11eF4LFJA10RifPc5mTOyho5ZG3Ad8Sijw7VuaWmnjI/A2IEeYc03QcpS4a6Q2aLnuB8yjcU4ckpw0ytsHagjUfEjS6Y1PDNQxusEh7Nv9EFQ8TT05LD7TPtRSglvax1agVsa3qrRT9E/bh1HW/6Lv2WY/wC2/WJx/C7l/WiEfwrUQPtJGQOrfaaexCBaGuAtcjsSq3QHrfunUlONuaHfToAqTCpJfcbf4j17JjDwhO7fK3uf0VLYiDcXB6jRHsxicCwf8SAUFkPBB+1Jp5D9VczgpnN7z12CCdxNUsBuGu8wPnZabxw+2sbSetz9EDP/AAhD+L97+SxCwY/UOaCI22P5liBoHKiajY83c0Ejquan4vefcYB5m5/RLqjHJn7yEDo32fog7WR8UY1yNH/EICo4mhbsS4/hGnqVxhJO/wA1pA5rOJ5Hn2fZHzSqaoc43cSe6gtgINLLKYYpBiCAC2GK0MUg1BWGKWRM8PwV8rXP0bHH773e63oNNSfIKTG0zd/Fk7ZYx88xQKsqkymc69mk21NgTYDclF1wYX3iDmtIGj7EtPMXG480PLK5rdHEcrAkDXfRAbGclG45jd5tawIIJtqb3GgSuKAFt83tXtlsduRB2PZUOA5J1QsZEbPgc51gf8xxDbEXFmtAJHxQU07i03DWn8wDvkdF2uF4rBVxCnmtTyfYki9hrj+IDT4HTsubrZBI/M2Nsd92tvlv1aDt2UpaBzCA4WJAcPNrhcEeVkBGJ8Nz0slnusD7sgc4NNvMag+SJxfG/Gpo4CTK5jsxlcLHya2+pHmd054ax+zDBVWkgI+3qW9AObh9EtraKnzkweMW8g4NFuxuTbuECano/JNqOiHNwZ0LiQL+ZGyvpaE8wleM1BvlCAysjlY72amOO3Ns9z+6y5Pop41IKqOJpvJJHfPOW5C++wtuQOp6IPBMHzG5XSCkDRYBBz9JgzWeaMqpXv8Aec4gaAEmw+GyOliQskaBe+JUuYj3RKJiQAiJSEKJc1VuQV+CqJKZoIeQLg379+qulmypPXVpcg6BnGDALeFt0cLfDRbXGEFaQUhXx0T3C4abWLu4b7xF97eSMpakR5rtY+7XNDcoygkWDsxF9NxbpupwYm8NiawWdFmykEknM7Nq3Y68kA1Dh/iXJe1jRpmdfLmOwuNu/JHUGEhsobMz2SHXcHZm+6cjgWbi9u6i7CpiB4lo23JHiubH72pIadTfTYJzgHDIkd7FTC5w+w0ydr6tAKDlZIzfWwI00AG3ZYGpti/D8sErmPAJHtXabgg63HNANjQVBi6of2ezugbJGWvcWh7otntDtW776dkFw7gnjzxtI9guu4nbKNT+nxTnGHyNrHzioZB7WVmUl7ixujRkYCLWGx6oORlpnMcWvaWuG4cCCO4KnFSOdsCey9A/xLSVeWKqYXG1hMGBmvkGuLmj5eSBreAy056aUSx3va9n2+j/AIeiBPguPS0gdHkY+N+rmSC4Pptojf7+pHe9QR3/AAvI/ggK/DpWucXxuaPxDLpsLX3+CNc2jIDrTNcWi7Ghrmh3PKXEac9boLY6rD5DZ1PJFfTM15cB8/4JFxrgzaaYRtfmBbnF9wDoAUzglY0/5MN3DZ0xD7eYYAG373SWrr3yTlzvafexc7Um2nYIE3h2NivQxjNPNBG2WF0kjW+8w+GAednHW3lZcPFTvlebD+A3touvw3DrDUIJw1Ib/pQRM83Xld6v9n/qpVDZJnZpXF7rWF+Q6ADQBEkNZuq5sQy7MKCUOHoyKjA3SeTE5iLhpAVHhzv+980HSvkY1p9oeq5SvgBkvmFkUzh2Z2/1Q9Zgr49wgaYdi0cbbHU+SJOPNd7oJSKipWuNnaJi3DWgi10G58ZF/dKHdi45NV0tO0uOi2ymHIBAGcSJ+yoGsedmpkYwOSzsgVGSUqqQScymkhI5JbWTckANVOdr3QD2o1zFS9qAMsK2r8q2gniUEQePAL3MyNJLwA7MfeFhoOXXuum/s3qHftYYT7JjdpYDUWIOg3XNeEuh4BFq6PzDx/0P6IBuLMHkdXz5I3uu4O0aSNWtO4TfhLh6WN3jZWuc33WNewkuF/eINm6nbfRQ/tDZIazLd5a5jS1t3FvMGzdtwkVNO5jQGFzHA3u0kH5a/wDpAfW0tUah0lRHI3NfcHKOgBGnzSqgpA52vujf9O66Gl4xq2tyl4kb/wDI0E6fiFj6qE/EEzzq2Jovrljbm/ecCQgbcNUbmU1TU2s57TFFfSzdiW35Xt+6VylbDq0dB1v8xui6mV0nvFx/MS7sNdh5BTYTYCw0Fr80FDabJH+Jxt2HTuisMkkY0hr3NadbA2vbmpRN0sRfW6uibrcjdAAyjzG5ueZJ1PqUTU0+oFtgiJNB0CHkq7nQa/1yQaLQxpvoSN+nT43KR0VGA8l5vlBNubvPyBv3KY40/wAONt35S83JNybD7tkjqMUs7M0bnnzAve6Blw4zxpC97gxjSNyGtG5A6bLsn4vSRiznPc7pG2//AGcQF5xQlhkBDTpqASC0H01XSUWH+K1xBu9vtZebm/aLTzI6dOyB9JxFA0XED3A2IzOaDbpoDrZXR8SQWzGmNiNPbBt6tFyk1dSDK17NYzoOrXc2u6H6jVQIJtpoEHYUWN0Ty0lrom2t7bb6+ZZdNHUMcjh4RDmWvdmtzyGn9arhIYtALX10TrD3OpnZ8xa/7g1PaTk0eRufLmgcz4Y4G5FgOqX1NIHjVdRhTP2iLxHPLiSbtsAGkcrDcWta/VLcUoSHXG3RSmNt05ua25F+GNaTy81uLDfuu+Cayw3Q8lP0UrxZz8I/Ux/Za7Cng6jTyVcwINrEBM21Lm+aubWtIs5o9FCzSZM4GwuLqMrNht+qfOpIHDQ20SeqcB/DsuBdOeV9tz0CXTAE7WCPmdfS2n9boWSNAvkaqHNRsjUThdFmOY7BBRFhFwCVifZFpBzohR+F1zqd2eNrfEAID3e1a+nst0F7dbrbYVNsCDdXiVRMf8yV7vK9h+62wVDKZGNiV8VKTsEATYFfFRE7C66XC+GHPsXaBEVeO0lL7LB40g+6RlB8363/AON0Cek4Ykdyt3Tin4JNruNv66pDXcZ1MmjXCJvSIWP75u75hCU2HS1BJc5xsRmdIXusTcjTU3sCfIA3sEHZM4YhG8jP32fqiRwiwj2SD2N/ouWpuHo7X9lwG7nyNawd/CD7fF4PkpV1M2JrDHYFxLg+EyNaWjSwzuLib31sNufIGWKcJuGyVU+AEO16pthHFcrCGy3kZsSffHY8+x9V09XFH4figjLlzX6i10HivG0+aqLB7sTQz4kXd9bfBc7IbuA6JhUuM0jnal0jy4DU3zONtBuUslvmN+tvRA0wSHM5x+C6eljLCHNJBBuCNwRzSrhmm/y79SunpqIu2Gg3J0A7k6BBe2oaDmDdHi0sezSR9pvTqOhvyWU+FkjM4hjDsXbu/I0avPbTqQmEE0cbC1kYfId5H6hv/wBbCPmVS9hcbuJJPM7qzj47nUM85jGmy5dIgW8s5t4h+I9weTfiStRUybUGAukZmBHkNTf9EywnhpzyDJdjB+87t0HmtvHlxYb79MfJOTPXXsw4Rpi2BxOzn3HYAC/r9FDF03qKhrG5RYACwG1gEtp4BM4jQi3XY/BZbn8ryVqmOsZhHMSNVZjTXE8NdE8tPe+trIExrbjlMpuM9x1dBTTqDqEI8RqTWqOWEy9u42z0XRYQ57g1vP5eaGx7DY4zZrnOdzvZdPHmjic8BoB5m9z2XGVkhc4k6krDnh41qxy2WvjQ0kaYFi3FQl+yrSJvCubIx1QIxZp9Qin4ZlQU9MUEDjPkFiENOsQdCMOdbZZ+ykLuqStppjkabP2yvGUkjkL6H4FarMAbyCDi4KMk2XWYTgjI2mSQgBozEnYAblW4dgwDuyX8d1p9inboLB7/AD1swfIn06IFOP8AED6hpbEWxQDS2YB8vm5o9q3lt1uUnpYItMwe89AQxt+QvYkjbottp1YyJBW2Q5szGiMjbLmuOWhJJv53VtNK9ri4ONze5Oua+hzXvm35q50BB1Fr6/A6hX01C5xDWguJ5AElAa3GvZbcSXa0CzXhjCeZs1lxfoD2VLmvnfcNubcrmwHMkkn4koltDHH/AKhzO+5GQbfmk1A7Nv8ABSkqXOGUAMZ91mg/5c3HzJKCLaWNnvHxHfdaSGD8z9z2b6qXEmMmPCpNmukf4LA0WsHWJt8M3qsgpnPcGtFyTYBS4toRZkG/gxl3P/Wk+1oNLAaH8SDzLDi2Ml7i72Gm2Uah9jkN/wA1kLgNM2SZgeLt1zA7Hp9V2GF4c2KkllNjmzAXFgGjzcLrjsFaTIAObh6IPWcI4WgLmxxBwsAXa3azf3iRfW2gBN77hOpuDJDYCWOw2FnNA+Avr57oXC6tzWjXYI9+NlvmV2TYpZwVJzkjHbN+iIZwtEz/AFJS7yaAPmboGTHJHHew8kPJXOPNaJ5YzUqi+OXdjssBLPabHfKNBfU+aS45i72SOjva21uhF1Pgib25G+YPqLfwQ3GFNapB+835gkfoseH93tffs6L/ANiMguXHXyRGC0xp6kOzEtkGQgjZw1afqPijcPp/ZCIqaTMw23Go7jVbuXCWaUYZWXYri+hc6NsrL5m72vfKd9uhsuQZWke+Lj7w0I7jZ31816Fh7xNBY82/+1xWOUOTXnctd3HP4hZuDKyWLc5vtAbi/PUEbOHl+iLpqPNqdGjcpRSy3je08vab5HnZRmxKRzMpdcD4Fa/q9KfHsRxHiofZjD7I6Ln3MuiHMVlLROkcGMFyfl3VF+Sz0Hp6IvPRHxUgYLJqMDkibbLfzaf4IOSM3tbXodD81VZq6Tl2BkYg6iAI2V4BsdD0KDqHLjpY6lF1im6TVaQNsXo7S5h9oX+PNdpw5VGanGfVzTlJ5mwBBPnYpNiVNmjB+79Nin3DtL4dOCd3ku+GgHyHzQFxxgFchxrQkTiT7L2AA+bdCPSy6g1YBREsLJ2ZHgEH1B6joUHmLYlfT0hcQGgknYAEn0C6w8F2JIcXtGzRYOPlc6Dv8kPPQTgZWQujbzDASXfmeNXfTyQAyUoFvHeXFoyiNliQByc73WfMqt1SSMrQGMO7W/a/O46u+Jt5IyLA5j/tv9LfVGw8LyncNb3I+gugRNp0XRYa+U2Y2/U8h3PJdJBw1EzWRxeenuj9SipsRZG3K0AAchogqocLZTtvcF5Grunk3oF4/wATVJqKyd+uUuyDzDBbT4r0fEsUc5rrdNPjok9RhkeVpsCQNNNu/wAUHD8cTvijpqYOPsw5nDY3eScrvIa6eaWcJ0+aZvkfonvG+FucG5bFzSb8veA+miF4Ip7PJ3sLfFB6FG7KLDdVuatwtJ1KnZTw9oZ+lBWZFaIVdHRk8lf42qtyDeEjlqD5t+h/mn/FdHmdGehPzAP8EmwqjLJWO7j1XVcQACJrzoAASeyyZzw5d/4XY3yxKIaeysJDQSdAN7oJnEMV7XPe2n6pfiVaZjlGjAfXutn3KvRhwbjWaaVhFg192+bHfzv6rXHdHkNxs4/MDT5FJIpvAniePdJyO7O2+dl3PEFF+0UhI95o+Y1H6LLyT6ef/fytxvlHmMRs1x8req0xilJYgNCsAVyAV7LLtuH8NZHEHN1Lhcn+C5Gmc0ODn6ga26/yTefjD2bNaBy7JCulnlDdSQFz2L4/DlI0ef65rmq/GXybklKpJFXnrfSeImpxW+jgHN5X3HZ26XyVvQ3HQ7/zVb7k2AurmcPTP1ykd1BIP+2N6rask4anBtkv5rEHqWH0Qfvq0b//AJCIxKsDRYLVRWtjYGtsABYAJHNUFxugg6YkprHWZDo5oZ5EFzu43v5GwSlrFMRoHEeMa7IhuMBIbKYYgdnGQqJMZPJLcqjZARPiDjzQLpLq0hVlqCiU/VVF3IjnqPJW1Gg+KEq5ixh5nf0CDkuK8RAzdToB3/kr+C6X2CVyVTOZ5yeV7AfFelYBh+SJqB3RR6G/kmMNO08gl8Wh8joUSyFw1abjr+o5K/guslXLN4mbKUdFe2n8kHDUvFr2KKFefuhacpVGOk5o7WPQhOcWh8Skt+Ej5LmquscRvz5LrKb2qYrB/UTv+Gnjv+3ndNhoAu4qyScDbQKqsrcrnNtqCR80ulmLlqnJjMeldxtvajHZDJG5rdLajuNQvRuAsV/aaVt93MsfJzdD8150RyTb+zau8GeSEnTN4jex0cPX6rLy7vyqzH1prHcO8GoeNgTmHY8vVKZJei7z+0Gg0EoG2/Y/zXn0i7x5fHX6dyne1RcVW5WOKpJspCtsRcQBuU6o+ECdZHWHQKeFYjCwDM32uq6CGuY8eyQVzOaMbsNTYNHH7rR3VzwrXPVUhUEgzpFikViAN0hdurYwoMarQEEgrGtWmAKxjNEEci0Ap2WWQQWnBTUSUECokKZCiQgU4/V+HFf8QA8yT1XE49xY85m2btYZb6cjuuv4upnOpnZGlzmlrgBubHWy8uqIiZNQR5Hcd0DThfDs8g9V6zh0AAsdlyfBWGWbmtuu4ijsLIKpaE7t9oeW/wAQhvEIPMfJGuGuhsfJbMruYB7hdl1duWbgX9vd1WnYg5XmUf8AjaqXyHk1oWvv9s/QWeqeQd16Jw9Lmpu7QfkvPpWOI3XX8KVobCA4ja2vksnP1q1dh36cfjsGWoeOpv6oHwid094lLfHzAg3G48kmkmHdd4dXCV3P7kfDQJrPAqoZRtmyO7O0+tkTJIT2S/Fo80TgN9x3Cnl3NIzqvY61gnptebbLyWqjyuLTu0keiacPcXmWmc0kgiMEHYZm+y5vfmkkkjz7Um7vO6x8eXy1V9x+LTkPK9TdIh5XLUqRe9QjrnMN2kqp71TI9QSdPh3FnJ/qnrKsOFwbrzKRyPwnGzGbE6IO8LlpL48QaQDfdYgPZsrmNQ8ZRDHILQxbBUQVNoQY3ZYWqzKscgpcFoBWZVElBHKsyKWdYXIBKtnsnsvOKrCi+ptbcr06Rl0DFhDA7NzQW4PRCNgHQJoCqGaLcsuiAnCoMzy48tk6fSMduEvwpuVg80yY9AI/A2HmQh3cPdHJwHrWZXYclnSvLDfbnK3CiwE3v2SOnry1zrC7bEa8iu8lYCLFeY8b+NSyeJBqD7wIuO6c+F5MNQ4rMcu1rpHX9o77LUk3Rcxg+Nzzyky7AWFhYBPy9UcWNxx1Vudlu25JrIZ8wOl1NzkK8DorEC2l4iZRyOZI1zoycwy2uCd90UziVlU4+G0sa3QA7nz0QuJYS2Y3KlR4eyIWaFV9OeXkn5XWhjnKpz7qL3Kl71OotTFU5lj3qvMuOq5QhHv1REkiElKAyPFXAAXWJVmKxB7DEiWOSL/GNLbR3pdMMPrxIzMAQDtfQ2QMmK5pQrJAp+IgIJUXFVeIsJug2VpxUbrRcg2t3ULqMiCwuWi5UAqWZBe16hM/buotVcztkD+md7IRbHpZSSaBGxvQFtcphyHa9SzILroOvw5kos4XRGZRdIpTKxy4yuXquFA25Y0fDRJKqiLTaxXfucuQ4ijLX36qf1JfcQ8b+KQSxOHIoZ5RpnJ5oOZRtn4Skv5Dvcqy5Scq3KO0lUj1QSrHqLWLgrsq5HK55Qz0FT3IaVyvkCDmcgrLligXLEHU8MU7SRdrfQLuItltYgvi2UgVixBNvJXOWLEEBsouWLEGlErSxBWFNqxYg2oy7fFYsQM6L3Ua1YsQXMVgKxYg2VArFiCBSLiMeysWIORCrkWLEFD1TJstrEA7lF6xYgHeqHraxANKgZ1pYgGKxYs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28" name="Picture 4" descr="http://tentangkb.files.wordpress.com/2009/12/cimg25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55345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743950" y="361950"/>
            <a:ext cx="3162300" cy="619125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latin typeface="Arial Rounded MT Bold" pitchFamily="34" charset="0"/>
              </a:rPr>
              <a:t>ALAT KONTRASEPSI IMPLANT</a:t>
            </a:r>
          </a:p>
          <a:p>
            <a:pPr algn="ctr"/>
            <a:endParaRPr lang="id-ID" sz="3200" dirty="0" smtClean="0">
              <a:latin typeface="Arial Rounded MT Bold" pitchFamily="34" charset="0"/>
            </a:endParaRPr>
          </a:p>
          <a:p>
            <a:pPr algn="ctr"/>
            <a:endParaRPr lang="id-ID" sz="3200" dirty="0" smtClean="0">
              <a:latin typeface="Arial Rounded MT Bold" pitchFamily="34" charset="0"/>
            </a:endParaRPr>
          </a:p>
          <a:p>
            <a:pPr algn="ctr"/>
            <a:r>
              <a:rPr lang="id-ID" dirty="0" smtClean="0">
                <a:solidFill>
                  <a:srgbClr val="FFFF00"/>
                </a:solidFill>
                <a:latin typeface="Arial Rounded MT Bold" pitchFamily="34" charset="0"/>
              </a:rPr>
              <a:t>By. Jiarti K, S.SiT., M.Kes</a:t>
            </a:r>
          </a:p>
          <a:p>
            <a:pPr algn="ctr"/>
            <a:r>
              <a:rPr lang="id-ID" dirty="0" smtClean="0">
                <a:solidFill>
                  <a:srgbClr val="FFFF00"/>
                </a:solidFill>
                <a:latin typeface="Arial Rounded MT Bold" pitchFamily="34" charset="0"/>
              </a:rPr>
              <a:t>M.K. Pelayanan KB</a:t>
            </a:r>
            <a:endParaRPr lang="id-ID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penatalaksanaan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Amenorrhea </a:t>
            </a:r>
          </a:p>
          <a:p>
            <a:pPr lvl="1"/>
            <a:r>
              <a:rPr lang="en-US" dirty="0" err="1"/>
              <a:t>Yakinkan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yang </a:t>
            </a:r>
            <a:r>
              <a:rPr lang="en-US" dirty="0" err="1"/>
              <a:t>serius</a:t>
            </a:r>
            <a:r>
              <a:rPr lang="en-US" dirty="0"/>
              <a:t>.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amenorrhea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yang </a:t>
            </a:r>
            <a:r>
              <a:rPr lang="en-US" dirty="0" err="1"/>
              <a:t>teratur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ditemui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oral </a:t>
            </a:r>
            <a:r>
              <a:rPr lang="en-US" dirty="0" err="1"/>
              <a:t>kombinasi</a:t>
            </a:r>
            <a:endParaRPr lang="en-US" dirty="0"/>
          </a:p>
          <a:p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sz="3800" dirty="0" err="1"/>
              <a:t>bercak</a:t>
            </a:r>
            <a:r>
              <a:rPr lang="en-US" dirty="0"/>
              <a:t> (spotting) </a:t>
            </a:r>
            <a:r>
              <a:rPr lang="en-US" dirty="0" err="1"/>
              <a:t>ringan</a:t>
            </a:r>
            <a:endParaRPr lang="en-US" dirty="0"/>
          </a:p>
          <a:p>
            <a:pPr lvl="1"/>
            <a:r>
              <a:rPr lang="en-US" dirty="0"/>
              <a:t>Spotting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dank lien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mengeluh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:</a:t>
            </a:r>
          </a:p>
          <a:p>
            <a:pPr lvl="3"/>
            <a:r>
              <a:rPr lang="en-US" dirty="0" err="1"/>
              <a:t>Kontrasepsi</a:t>
            </a:r>
            <a:r>
              <a:rPr lang="en-US" dirty="0"/>
              <a:t> oral </a:t>
            </a:r>
            <a:r>
              <a:rPr lang="en-US" dirty="0" err="1"/>
              <a:t>kombinasi</a:t>
            </a:r>
            <a:r>
              <a:rPr lang="en-US" dirty="0"/>
              <a:t> (30-50 µg EE) </a:t>
            </a:r>
            <a:r>
              <a:rPr lang="en-US" dirty="0" err="1"/>
              <a:t>selama</a:t>
            </a:r>
            <a:r>
              <a:rPr lang="en-US" dirty="0"/>
              <a:t> 1 siklus1, </a:t>
            </a:r>
            <a:r>
              <a:rPr lang="en-US" dirty="0" err="1"/>
              <a:t>atau</a:t>
            </a:r>
            <a:endParaRPr lang="en-US" dirty="0"/>
          </a:p>
          <a:p>
            <a:pPr lvl="3"/>
            <a:r>
              <a:rPr lang="en-US" dirty="0"/>
              <a:t>Ibuprofen (</a:t>
            </a:r>
            <a:r>
              <a:rPr lang="en-US" dirty="0" err="1"/>
              <a:t>hingga</a:t>
            </a:r>
            <a:r>
              <a:rPr lang="en-US" dirty="0"/>
              <a:t> 800 mg 3 kali </a:t>
            </a:r>
            <a:r>
              <a:rPr lang="en-US" dirty="0" err="1"/>
              <a:t>sehari</a:t>
            </a:r>
            <a:r>
              <a:rPr lang="en-US" dirty="0"/>
              <a:t> x 5 </a:t>
            </a:r>
            <a:r>
              <a:rPr lang="en-US" dirty="0" err="1"/>
              <a:t>hari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Terangkan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berikan</a:t>
            </a:r>
            <a:r>
              <a:rPr lang="en-US" dirty="0"/>
              <a:t> 2 tablet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3-7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dilanjutkan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Pemasangan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Sewaktu haid berlangsung </a:t>
            </a:r>
            <a:endParaRPr lang="en-US" dirty="0"/>
          </a:p>
          <a:p>
            <a:r>
              <a:rPr lang="nl-NL" dirty="0"/>
              <a:t>Setiap saat asal diyakini klien tidak hamil </a:t>
            </a:r>
            <a:endParaRPr lang="en-US" dirty="0"/>
          </a:p>
          <a:p>
            <a:r>
              <a:rPr lang="nl-NL" dirty="0"/>
              <a:t>Bila menyusui : 6 minggu – 6 bulan pasca salin</a:t>
            </a:r>
            <a:endParaRPr lang="en-US" dirty="0"/>
          </a:p>
          <a:p>
            <a:r>
              <a:rPr lang="nl-NL" dirty="0"/>
              <a:t>Saat ganti cara dari metode yang lain</a:t>
            </a:r>
            <a:endParaRPr lang="en-US" dirty="0"/>
          </a:p>
          <a:p>
            <a:r>
              <a:rPr lang="nl-NL" dirty="0"/>
              <a:t>Pasca keguguran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penatalaksanaan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Pertambahan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(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Informasikan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/</a:t>
            </a:r>
            <a:r>
              <a:rPr lang="en-US" dirty="0" err="1"/>
              <a:t>penurunan</a:t>
            </a:r>
            <a:r>
              <a:rPr lang="en-US" dirty="0"/>
              <a:t> BB </a:t>
            </a:r>
            <a:r>
              <a:rPr lang="en-US" dirty="0" err="1"/>
              <a:t>sebanyak</a:t>
            </a:r>
            <a:r>
              <a:rPr lang="en-US" dirty="0"/>
              <a:t> 1-2 kg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r>
              <a:rPr lang="en-US" dirty="0" err="1"/>
              <a:t>Perhatikan</a:t>
            </a:r>
            <a:r>
              <a:rPr lang="en-US" dirty="0"/>
              <a:t> diet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BB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mencolok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BB </a:t>
            </a:r>
            <a:r>
              <a:rPr lang="en-US" dirty="0" err="1"/>
              <a:t>berlebihan</a:t>
            </a:r>
            <a:r>
              <a:rPr lang="en-US" dirty="0"/>
              <a:t>, </a:t>
            </a:r>
            <a:r>
              <a:rPr lang="en-US" dirty="0" err="1"/>
              <a:t>hentikan</a:t>
            </a:r>
            <a:r>
              <a:rPr lang="en-US" dirty="0"/>
              <a:t> </a:t>
            </a:r>
            <a:r>
              <a:rPr lang="en-US" dirty="0" err="1"/>
              <a:t>suntikan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anjurkan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yang lain</a:t>
            </a:r>
          </a:p>
          <a:p>
            <a:r>
              <a:rPr lang="en-US" dirty="0" err="1"/>
              <a:t>Ekspulsi</a:t>
            </a:r>
            <a:endParaRPr lang="en-US" dirty="0"/>
          </a:p>
          <a:p>
            <a:pPr lvl="1"/>
            <a:r>
              <a:rPr lang="en-US" dirty="0" err="1"/>
              <a:t>Cabut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yang </a:t>
            </a:r>
            <a:r>
              <a:rPr lang="en-US" dirty="0" err="1"/>
              <a:t>ekspulsi</a:t>
            </a:r>
            <a:r>
              <a:rPr lang="en-US" dirty="0"/>
              <a:t>,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yang lain </a:t>
            </a:r>
            <a:r>
              <a:rPr lang="en-US" dirty="0" err="1"/>
              <a:t>masih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insersi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lain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tempatnya</a:t>
            </a:r>
            <a:r>
              <a:rPr lang="en-US" dirty="0"/>
              <a:t>,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1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insersi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cabut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kapsul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 yang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.</a:t>
            </a:r>
          </a:p>
          <a:p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insersi</a:t>
            </a:r>
            <a:endParaRPr lang="en-US" dirty="0"/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nanah</a:t>
            </a:r>
            <a:r>
              <a:rPr lang="en-US" dirty="0"/>
              <a:t> : </a:t>
            </a:r>
            <a:r>
              <a:rPr lang="en-US" dirty="0" err="1"/>
              <a:t>bersihkan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sabun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air </a:t>
            </a:r>
            <a:r>
              <a:rPr lang="en-US" dirty="0" err="1"/>
              <a:t>atau</a:t>
            </a:r>
            <a:r>
              <a:rPr lang="en-US" dirty="0"/>
              <a:t> antiseptic,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antibiot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7 </a:t>
            </a:r>
            <a:r>
              <a:rPr lang="en-US" dirty="0" err="1"/>
              <a:t>hari</a:t>
            </a:r>
            <a:r>
              <a:rPr lang="en-US" dirty="0"/>
              <a:t>. Implant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dilepas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control 1 mg </a:t>
            </a:r>
            <a:r>
              <a:rPr lang="en-US" dirty="0" err="1"/>
              <a:t>lagi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membaik</a:t>
            </a:r>
            <a:r>
              <a:rPr lang="en-US" dirty="0"/>
              <a:t>, </a:t>
            </a:r>
            <a:r>
              <a:rPr lang="en-US" dirty="0" err="1"/>
              <a:t>cabut</a:t>
            </a:r>
            <a:r>
              <a:rPr lang="en-US" dirty="0"/>
              <a:t> implant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di </a:t>
            </a:r>
            <a:r>
              <a:rPr lang="en-US" dirty="0" err="1"/>
              <a:t>lengan</a:t>
            </a:r>
            <a:r>
              <a:rPr lang="en-US" dirty="0"/>
              <a:t> yang lain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ganti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abses</a:t>
            </a:r>
            <a:r>
              <a:rPr lang="en-US" dirty="0"/>
              <a:t> : </a:t>
            </a:r>
            <a:r>
              <a:rPr lang="en-US" dirty="0" err="1"/>
              <a:t>bersihkan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antiseptic, </a:t>
            </a:r>
            <a:r>
              <a:rPr lang="en-US" dirty="0" err="1"/>
              <a:t>insisi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alirkan</a:t>
            </a:r>
            <a:r>
              <a:rPr lang="en-US" dirty="0"/>
              <a:t> pus </a:t>
            </a:r>
            <a:r>
              <a:rPr lang="en-US" dirty="0" err="1"/>
              <a:t>keluar</a:t>
            </a:r>
            <a:r>
              <a:rPr lang="en-US" dirty="0"/>
              <a:t>, </a:t>
            </a:r>
            <a:r>
              <a:rPr lang="en-US" dirty="0" err="1"/>
              <a:t>cabut</a:t>
            </a:r>
            <a:r>
              <a:rPr lang="en-US" dirty="0"/>
              <a:t> implant,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,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antibiotika</a:t>
            </a:r>
            <a:r>
              <a:rPr lang="en-US" dirty="0"/>
              <a:t> oral 7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d-ID" sz="4400" dirty="0" smtClean="0">
                <a:latin typeface="Arial Rounded MT Bold" pitchFamily="34" charset="0"/>
              </a:rPr>
              <a:t>CARA PEMASANGAN IMPLANT!!!!!!</a:t>
            </a:r>
            <a:endParaRPr lang="id-ID" sz="4400" dirty="0">
              <a:latin typeface="Arial Rounded MT Bold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</a:p>
          <a:p>
            <a:r>
              <a:rPr lang="id-ID" dirty="0" smtClean="0"/>
              <a:t>Jenis-jenis Implant</a:t>
            </a:r>
          </a:p>
          <a:p>
            <a:r>
              <a:rPr lang="id-ID" dirty="0" smtClean="0"/>
              <a:t>Mekanisme Kerja</a:t>
            </a:r>
          </a:p>
          <a:p>
            <a:r>
              <a:rPr lang="id-ID" dirty="0" smtClean="0"/>
              <a:t>Efek samping</a:t>
            </a:r>
          </a:p>
          <a:p>
            <a:r>
              <a:rPr lang="id-ID" dirty="0" smtClean="0">
                <a:solidFill>
                  <a:srgbClr val="C00000"/>
                </a:solidFill>
              </a:rPr>
              <a:t>Indikasi dan kontraindikasi</a:t>
            </a:r>
          </a:p>
          <a:p>
            <a:r>
              <a:rPr lang="id-ID" dirty="0" smtClean="0">
                <a:solidFill>
                  <a:srgbClr val="C00000"/>
                </a:solidFill>
              </a:rPr>
              <a:t>Medical Eligibility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" b="1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04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Batang kecil yang terbuat dari plastik yang mengeluarkan progestin seperti hormon progesteron alami dalam tubuh wanita</a:t>
            </a:r>
          </a:p>
          <a:p>
            <a:r>
              <a:rPr lang="id-ID" dirty="0" smtClean="0"/>
              <a:t>Membutuhkan pembedahan kecil untuk meletakkan implant dibawah kulit</a:t>
            </a:r>
          </a:p>
          <a:p>
            <a:r>
              <a:rPr lang="id-ID" dirty="0" smtClean="0"/>
              <a:t>Tidak mengandung esterogen, dapat digunakan pada ibu yang menyusui</a:t>
            </a:r>
          </a:p>
          <a:p>
            <a:r>
              <a:rPr lang="id-ID" dirty="0" smtClean="0"/>
              <a:t>Efektifitas mencapai 1-2 kehamilan/100 akseptor</a:t>
            </a:r>
          </a:p>
          <a:p>
            <a:r>
              <a:rPr lang="id-ID" dirty="0" smtClean="0"/>
              <a:t>Hati2 pada orang yang gemuk &gt; 80 kg, masa efektifitas bisa berkurang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IMPLANT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Jadelle : 2 kapsul, efektifitas 5 tahun</a:t>
            </a:r>
          </a:p>
          <a:p>
            <a:r>
              <a:rPr lang="id-ID" dirty="0" smtClean="0"/>
              <a:t>Implanon : 1 kapsul, efektifitas 3-4 tahun</a:t>
            </a:r>
          </a:p>
          <a:p>
            <a:r>
              <a:rPr lang="id-ID" dirty="0" smtClean="0"/>
              <a:t>Sino implant (femplant, trus implant dan Zarin): 2 kapsul, efektifitas 4-5 tahun</a:t>
            </a:r>
          </a:p>
          <a:p>
            <a:r>
              <a:rPr lang="id-ID" dirty="0" smtClean="0"/>
              <a:t>Norplant : 6 kapsul, efektifitas 5 tahun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MEKANISME KERJA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Menekan ovulasi </a:t>
            </a:r>
            <a:endParaRPr lang="en-US" dirty="0"/>
          </a:p>
          <a:p>
            <a:pPr lvl="0"/>
            <a:r>
              <a:rPr lang="es-ES" dirty="0" err="1"/>
              <a:t>Perubahan</a:t>
            </a:r>
            <a:r>
              <a:rPr lang="es-ES" dirty="0"/>
              <a:t> </a:t>
            </a:r>
            <a:r>
              <a:rPr lang="es-ES" dirty="0" err="1"/>
              <a:t>lendir</a:t>
            </a:r>
            <a:r>
              <a:rPr lang="es-ES" dirty="0"/>
              <a:t> </a:t>
            </a:r>
            <a:r>
              <a:rPr lang="es-ES" dirty="0" err="1"/>
              <a:t>serviks</a:t>
            </a:r>
            <a:r>
              <a:rPr lang="es-ES" dirty="0"/>
              <a:t> </a:t>
            </a:r>
            <a:r>
              <a:rPr lang="es-ES" dirty="0" err="1"/>
              <a:t>menjadi</a:t>
            </a:r>
            <a:r>
              <a:rPr lang="es-ES" dirty="0"/>
              <a:t> </a:t>
            </a:r>
            <a:r>
              <a:rPr lang="es-ES" dirty="0" err="1"/>
              <a:t>kental</a:t>
            </a:r>
            <a:r>
              <a:rPr lang="es-ES" dirty="0"/>
              <a:t> dan </a:t>
            </a:r>
            <a:r>
              <a:rPr lang="es-ES" dirty="0" err="1"/>
              <a:t>sedikit</a:t>
            </a:r>
            <a:r>
              <a:rPr lang="es-ES" dirty="0"/>
              <a:t> </a:t>
            </a:r>
            <a:endParaRPr lang="en-US" dirty="0"/>
          </a:p>
          <a:p>
            <a:r>
              <a:rPr lang="nl-NL" dirty="0"/>
              <a:t>Menghambat perkembangan siklis dari endometrium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EFEK SAMPING &amp; KOMPLIKASI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Kelainan menstruasi/perdarahan	- Infeksi pada insersi</a:t>
            </a:r>
          </a:p>
          <a:p>
            <a:r>
              <a:rPr lang="id-ID" dirty="0" smtClean="0"/>
              <a:t>Sakit kepala				- Kesulitan pelepasan</a:t>
            </a:r>
          </a:p>
          <a:p>
            <a:r>
              <a:rPr lang="id-ID" dirty="0" smtClean="0"/>
              <a:t>Nyeri perut				- Ekspulsi</a:t>
            </a:r>
          </a:p>
          <a:p>
            <a:r>
              <a:rPr lang="id-ID" dirty="0" smtClean="0"/>
              <a:t>Jerawat</a:t>
            </a:r>
          </a:p>
          <a:p>
            <a:r>
              <a:rPr lang="id-ID" dirty="0" smtClean="0"/>
              <a:t>Perubahan berat badan</a:t>
            </a:r>
          </a:p>
          <a:p>
            <a:r>
              <a:rPr lang="id-ID" dirty="0" smtClean="0"/>
              <a:t>Payudara tegang</a:t>
            </a:r>
          </a:p>
          <a:p>
            <a:r>
              <a:rPr lang="id-ID" dirty="0" smtClean="0"/>
              <a:t>Perubahan Mood</a:t>
            </a:r>
          </a:p>
          <a:p>
            <a:r>
              <a:rPr lang="id-ID" dirty="0" smtClean="0"/>
              <a:t>Mual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SIAPA YANG BISA MENGGUNAKAN?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Semua wanita, termasuk :</a:t>
            </a:r>
          </a:p>
          <a:p>
            <a:r>
              <a:rPr lang="id-ID" dirty="0" smtClean="0"/>
              <a:t>Belum atau sudah memiliki anak</a:t>
            </a:r>
          </a:p>
          <a:p>
            <a:r>
              <a:rPr lang="id-ID" dirty="0" smtClean="0"/>
              <a:t>Belum menikah</a:t>
            </a:r>
          </a:p>
          <a:p>
            <a:r>
              <a:rPr lang="id-ID" dirty="0" smtClean="0"/>
              <a:t>Semua umur meskipun diatas 40 tahun</a:t>
            </a:r>
          </a:p>
          <a:p>
            <a:r>
              <a:rPr lang="id-ID" dirty="0" smtClean="0"/>
              <a:t>Setelah abortus</a:t>
            </a:r>
          </a:p>
          <a:p>
            <a:r>
              <a:rPr lang="id-ID" dirty="0" smtClean="0"/>
              <a:t>Merokok</a:t>
            </a:r>
          </a:p>
          <a:p>
            <a:r>
              <a:rPr lang="id-ID" dirty="0" smtClean="0"/>
              <a:t>Menyusui</a:t>
            </a:r>
          </a:p>
          <a:p>
            <a:r>
              <a:rPr lang="id-ID" dirty="0" smtClean="0"/>
              <a:t>Anemia</a:t>
            </a:r>
          </a:p>
          <a:p>
            <a:r>
              <a:rPr lang="id-ID" dirty="0" smtClean="0"/>
              <a:t>Varises</a:t>
            </a:r>
          </a:p>
          <a:p>
            <a:r>
              <a:rPr lang="id-ID" dirty="0" smtClean="0"/>
              <a:t>Terinfeksi HIV/AIDS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Kontraindikasi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disangka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US" dirty="0"/>
          </a:p>
          <a:p>
            <a:pPr lvl="0"/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akut</a:t>
            </a:r>
            <a:endParaRPr lang="en-US" dirty="0"/>
          </a:p>
          <a:p>
            <a:pPr lvl="0"/>
            <a:r>
              <a:rPr lang="en-US" dirty="0" err="1"/>
              <a:t>Kanker</a:t>
            </a:r>
            <a:r>
              <a:rPr lang="en-US" dirty="0"/>
              <a:t> </a:t>
            </a:r>
            <a:r>
              <a:rPr lang="en-US" dirty="0" err="1"/>
              <a:t>payudara</a:t>
            </a:r>
            <a:endParaRPr lang="en-US" dirty="0"/>
          </a:p>
          <a:p>
            <a:pPr lvl="0"/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jiwa</a:t>
            </a:r>
            <a:endParaRPr lang="en-US" dirty="0"/>
          </a:p>
          <a:p>
            <a:pPr lvl="0"/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jantung</a:t>
            </a:r>
            <a:r>
              <a:rPr lang="en-US" dirty="0"/>
              <a:t>, </a:t>
            </a:r>
            <a:r>
              <a:rPr lang="en-US" dirty="0" err="1"/>
              <a:t>hipertensi</a:t>
            </a:r>
            <a:r>
              <a:rPr lang="en-US" dirty="0"/>
              <a:t>, diabetes mellitus</a:t>
            </a:r>
          </a:p>
          <a:p>
            <a:pPr lvl="0"/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trombo</a:t>
            </a:r>
            <a:r>
              <a:rPr lang="en-US" dirty="0"/>
              <a:t> emboli</a:t>
            </a:r>
          </a:p>
          <a:p>
            <a:pPr lvl="0"/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 smtClean="0"/>
              <a:t>ektopik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MEDICAL ELIGIBILITY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Apakah anda sedang menyusui dengan usia bayi kurang dari 6 minggu?</a:t>
            </a:r>
          </a:p>
          <a:p>
            <a:pPr>
              <a:buNone/>
            </a:pPr>
            <a:r>
              <a:rPr lang="id-ID" dirty="0" smtClean="0"/>
              <a:t>   Yes : dapat menggunakan implant secepatnya</a:t>
            </a:r>
          </a:p>
          <a:p>
            <a:r>
              <a:rPr lang="id-ID" dirty="0" smtClean="0"/>
              <a:t>Apakah anda mempunyai kelainan pada liver/hati?</a:t>
            </a:r>
          </a:p>
          <a:p>
            <a:pPr>
              <a:buNone/>
            </a:pPr>
            <a:r>
              <a:rPr lang="id-ID" dirty="0" smtClean="0"/>
              <a:t>   Yes : jangan menggunakan implant</a:t>
            </a:r>
          </a:p>
          <a:p>
            <a:r>
              <a:rPr lang="id-ID" dirty="0" smtClean="0"/>
              <a:t>Apakah anda mempunyai masalah serius dengan kelainan pembekuan darah?</a:t>
            </a:r>
          </a:p>
          <a:p>
            <a:pPr>
              <a:buNone/>
            </a:pPr>
            <a:r>
              <a:rPr lang="id-ID" dirty="0" smtClean="0"/>
              <a:t>   Yes : jangan gunakan implant</a:t>
            </a:r>
          </a:p>
          <a:p>
            <a:r>
              <a:rPr lang="id-ID" dirty="0" smtClean="0"/>
              <a:t>Apakah anda mengalami perdarahan yang tidak biasa?</a:t>
            </a:r>
          </a:p>
          <a:p>
            <a:pPr>
              <a:buNone/>
            </a:pPr>
            <a:r>
              <a:rPr lang="id-ID" dirty="0" smtClean="0"/>
              <a:t>   Yes : Implant dapat memperparah perdarahan</a:t>
            </a:r>
          </a:p>
          <a:p>
            <a:r>
              <a:rPr lang="id-ID" dirty="0" smtClean="0"/>
              <a:t>Apakah anda memiliki kanker payudara</a:t>
            </a:r>
          </a:p>
          <a:p>
            <a:pPr>
              <a:buNone/>
            </a:pPr>
            <a:r>
              <a:rPr lang="id-ID" dirty="0" smtClean="0"/>
              <a:t>   Yes : jangan berikan implant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T KONTRASEPSI IMPLA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xt_and_Picture_Fade_on_Path_Themed.potx" id="{5FA225B1-9DB7-4E7A-BEDA-2F16819FB22A}" vid="{6D0C3340-F1D4-4E44-988D-AE99DD9A48B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ED4443-B407-4517-B83E-7991597C0B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ALAT KONTRASEPSI IMPLANT</Template>
  <TotalTime>277</TotalTime>
  <Words>654</Words>
  <Application>Microsoft Office PowerPoint</Application>
  <PresentationFormat>Custom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ALAT KONTRASEPSI IMPLANT</vt:lpstr>
      <vt:lpstr>PowerPoint Presentation</vt:lpstr>
      <vt:lpstr>Content</vt:lpstr>
      <vt:lpstr>DEFINISI</vt:lpstr>
      <vt:lpstr>JENIS-JENIS IMPLANT</vt:lpstr>
      <vt:lpstr>MEKANISME KERJA</vt:lpstr>
      <vt:lpstr>EFEK SAMPING &amp; KOMPLIKASI</vt:lpstr>
      <vt:lpstr>SIAPA YANG BISA MENGGUNAKAN?</vt:lpstr>
      <vt:lpstr>Kontraindikasi</vt:lpstr>
      <vt:lpstr>MEDICAL ELIGIBILITY</vt:lpstr>
      <vt:lpstr>Efek samping dan penatalaksanaan</vt:lpstr>
      <vt:lpstr>Waktu Pemasangan</vt:lpstr>
      <vt:lpstr>Efek samping dan penatalaksanaan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Arema</cp:lastModifiedBy>
  <cp:revision>12</cp:revision>
  <dcterms:created xsi:type="dcterms:W3CDTF">2013-03-14T15:59:35Z</dcterms:created>
  <dcterms:modified xsi:type="dcterms:W3CDTF">2018-12-03T05:03:24Z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TC040144289991</vt:lpwstr>
  </property>
</Properties>
</file>