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4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4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4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176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1406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11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308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81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313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3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4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9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83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0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5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05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9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0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22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7C44C-A73E-4F46-9FFF-32C170298C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PRAKTIKUM MANAJEMEN KEPERAWATAN</a:t>
            </a:r>
            <a:endParaRPr lang="en-ID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946865-A3B3-45F7-B787-E5A724E867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Rosly</a:t>
            </a:r>
            <a:r>
              <a:rPr lang="en-US" dirty="0"/>
              <a:t> </a:t>
            </a:r>
            <a:r>
              <a:rPr lang="en-US" dirty="0" err="1"/>
              <a:t>Zunaedi</a:t>
            </a:r>
            <a:r>
              <a:rPr lang="en-US" dirty="0"/>
              <a:t>, </a:t>
            </a:r>
            <a:r>
              <a:rPr lang="en-US" dirty="0" err="1"/>
              <a:t>S.Kep</a:t>
            </a:r>
            <a:r>
              <a:rPr lang="en-US" dirty="0"/>
              <a:t>., Ns., </a:t>
            </a:r>
            <a:r>
              <a:rPr lang="en-US" dirty="0" err="1"/>
              <a:t>M.Kep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8175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E9EC-14D3-41F8-BD7B-354830A9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CAPAIAN PEMBELAJARAN</a:t>
            </a:r>
            <a:endParaRPr lang="en-ID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39691-CA62-456F-A70E-3C324604A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GB" dirty="0" err="1">
                <a:effectLst/>
              </a:rPr>
              <a:t>Mahasiswa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mampu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mendemonstrasikan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orientasi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pasien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baru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sesuai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standar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operasional</a:t>
            </a:r>
            <a:r>
              <a:rPr lang="en-GB" dirty="0">
                <a:effectLst/>
              </a:rPr>
              <a:t>.</a:t>
            </a:r>
            <a:endParaRPr lang="en-ID" dirty="0">
              <a:effectLst/>
            </a:endParaRPr>
          </a:p>
          <a:p>
            <a:pPr lvl="0"/>
            <a:r>
              <a:rPr lang="en-GB" dirty="0" err="1">
                <a:effectLst/>
              </a:rPr>
              <a:t>Mahasiswa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mampu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mendemonstrasikan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timbang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terima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sesuai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standar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operasional</a:t>
            </a:r>
            <a:r>
              <a:rPr lang="en-GB" dirty="0">
                <a:effectLst/>
              </a:rPr>
              <a:t>.</a:t>
            </a:r>
            <a:endParaRPr lang="en-ID" dirty="0">
              <a:effectLst/>
            </a:endParaRPr>
          </a:p>
          <a:p>
            <a:pPr lvl="0"/>
            <a:r>
              <a:rPr lang="en-GB" dirty="0" err="1">
                <a:effectLst/>
              </a:rPr>
              <a:t>Mahasiswa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mampu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mendemonstrasikan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komunikasi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metode</a:t>
            </a:r>
            <a:r>
              <a:rPr lang="en-GB" dirty="0">
                <a:effectLst/>
              </a:rPr>
              <a:t> SBAR </a:t>
            </a:r>
            <a:r>
              <a:rPr lang="en-GB" dirty="0" err="1">
                <a:effectLst/>
              </a:rPr>
              <a:t>sesuai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standar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operasional</a:t>
            </a:r>
            <a:r>
              <a:rPr lang="en-GB" dirty="0">
                <a:effectLst/>
              </a:rPr>
              <a:t>.</a:t>
            </a:r>
            <a:endParaRPr lang="en-ID" dirty="0">
              <a:effectLst/>
            </a:endParaRPr>
          </a:p>
          <a:p>
            <a:pPr lvl="0"/>
            <a:r>
              <a:rPr lang="en-GB" dirty="0" err="1">
                <a:effectLst/>
              </a:rPr>
              <a:t>Mahasiswa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mampu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mendemonstrasikan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pre dan </a:t>
            </a:r>
            <a:r>
              <a:rPr lang="en-GB" i="1" dirty="0">
                <a:effectLst/>
              </a:rPr>
              <a:t>post conference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sesuai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standar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operasional</a:t>
            </a:r>
            <a:r>
              <a:rPr lang="en-GB" dirty="0">
                <a:effectLst/>
              </a:rPr>
              <a:t>.</a:t>
            </a:r>
            <a:endParaRPr lang="en-ID" dirty="0">
              <a:effectLst/>
            </a:endParaRPr>
          </a:p>
          <a:p>
            <a:pPr lvl="0"/>
            <a:r>
              <a:rPr lang="en-GB" dirty="0" err="1">
                <a:effectLst/>
              </a:rPr>
              <a:t>Mahasiswa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mampu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mendemonstrasikan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ronde </a:t>
            </a:r>
            <a:r>
              <a:rPr lang="en-GB" dirty="0" err="1">
                <a:effectLst/>
              </a:rPr>
              <a:t>keperawatan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sesuai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standar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operasional</a:t>
            </a:r>
            <a:r>
              <a:rPr lang="en-GB" dirty="0">
                <a:effectLst/>
              </a:rPr>
              <a:t>.</a:t>
            </a:r>
            <a:endParaRPr lang="en-ID" dirty="0">
              <a:effectLst/>
            </a:endParaRPr>
          </a:p>
          <a:p>
            <a:pPr lvl="0"/>
            <a:r>
              <a:rPr lang="en-GB" dirty="0" err="1">
                <a:effectLst/>
              </a:rPr>
              <a:t>Mahasiswa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mampu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mendemonstrasikan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i="1" dirty="0">
                <a:effectLst/>
              </a:rPr>
              <a:t>discharge planning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sesuai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standar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operasional</a:t>
            </a:r>
            <a:r>
              <a:rPr lang="en-GB" dirty="0">
                <a:effectLst/>
              </a:rPr>
              <a:t>.</a:t>
            </a:r>
            <a:endParaRPr lang="en-ID" dirty="0">
              <a:effectLst/>
            </a:endParaRPr>
          </a:p>
          <a:p>
            <a:r>
              <a:rPr lang="en-GB" dirty="0" err="1">
                <a:effectLst/>
              </a:rPr>
              <a:t>Mahasiswa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mampu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mendemonstrasikan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sentralisasi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obat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sesuai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dengan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standar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prosedur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operasional</a:t>
            </a:r>
            <a:r>
              <a:rPr lang="en-GB" dirty="0">
                <a:effectLst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4293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FFC8D-7462-49B8-BBD0-8DFE706F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PENUGASAN</a:t>
            </a:r>
            <a:endParaRPr lang="en-ID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43375-A5E9-4B17-8CCB-919DA46B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err="1"/>
              <a:t>Topik</a:t>
            </a:r>
            <a:endParaRPr lang="en-US" sz="4000" dirty="0"/>
          </a:p>
          <a:p>
            <a:pPr lvl="1"/>
            <a:r>
              <a:rPr lang="en-US" sz="3600" dirty="0" err="1"/>
              <a:t>Kelompok</a:t>
            </a:r>
            <a:r>
              <a:rPr lang="en-US" sz="3600" dirty="0"/>
              <a:t> 1 : </a:t>
            </a:r>
            <a:r>
              <a:rPr lang="en-US" sz="3600" dirty="0" err="1"/>
              <a:t>Supervisi</a:t>
            </a:r>
            <a:r>
              <a:rPr lang="en-US" sz="3600" dirty="0"/>
              <a:t> </a:t>
            </a:r>
            <a:r>
              <a:rPr lang="en-US" sz="3600" dirty="0" err="1"/>
              <a:t>Keperawatan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pengukuran</a:t>
            </a:r>
            <a:r>
              <a:rPr lang="en-US" sz="3600" dirty="0"/>
              <a:t> TTV pada </a:t>
            </a:r>
            <a:r>
              <a:rPr lang="en-US" sz="3600" dirty="0" err="1"/>
              <a:t>Penerimaan</a:t>
            </a:r>
            <a:r>
              <a:rPr lang="en-US" sz="3600" dirty="0"/>
              <a:t> </a:t>
            </a:r>
            <a:r>
              <a:rPr lang="en-US" sz="3600" dirty="0" err="1"/>
              <a:t>Pasien</a:t>
            </a:r>
            <a:r>
              <a:rPr lang="en-US" sz="3600" dirty="0"/>
              <a:t> </a:t>
            </a:r>
            <a:r>
              <a:rPr lang="en-US" sz="3600" dirty="0" err="1"/>
              <a:t>Baru</a:t>
            </a:r>
            <a:endParaRPr lang="en-US" sz="3600" dirty="0"/>
          </a:p>
          <a:p>
            <a:pPr lvl="1"/>
            <a:endParaRPr lang="en-US" sz="3600" dirty="0"/>
          </a:p>
          <a:p>
            <a:pPr lvl="1"/>
            <a:r>
              <a:rPr lang="en-US" sz="3600" dirty="0" err="1"/>
              <a:t>Kelompok</a:t>
            </a:r>
            <a:r>
              <a:rPr lang="en-US" sz="3600" dirty="0"/>
              <a:t> 2 : Ronde </a:t>
            </a:r>
            <a:r>
              <a:rPr lang="en-US" sz="3600" dirty="0" err="1"/>
              <a:t>Keperawatan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Syok</a:t>
            </a:r>
            <a:r>
              <a:rPr lang="en-US" sz="3600" dirty="0"/>
              <a:t> </a:t>
            </a:r>
            <a:r>
              <a:rPr lang="en-US" sz="3600" dirty="0" err="1"/>
              <a:t>Hipovolemik</a:t>
            </a:r>
            <a:r>
              <a:rPr lang="en-US" sz="3600" dirty="0"/>
              <a:t> pada </a:t>
            </a:r>
            <a:r>
              <a:rPr lang="en-US" sz="3600" dirty="0" err="1"/>
              <a:t>pasien</a:t>
            </a:r>
            <a:r>
              <a:rPr lang="en-US" sz="3600" dirty="0"/>
              <a:t> DHF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42555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FFC8D-7462-49B8-BBD0-8DFE706F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PENUGASAN</a:t>
            </a:r>
            <a:endParaRPr lang="en-ID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43375-A5E9-4B17-8CCB-919DA46B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err="1"/>
              <a:t>Membuat</a:t>
            </a:r>
            <a:r>
              <a:rPr lang="en-US" sz="4000" dirty="0"/>
              <a:t> </a:t>
            </a:r>
            <a:r>
              <a:rPr lang="en-US" sz="4000" dirty="0" err="1"/>
              <a:t>makalah</a:t>
            </a:r>
            <a:r>
              <a:rPr lang="en-US" sz="4000" dirty="0"/>
              <a:t> dan SAK</a:t>
            </a:r>
          </a:p>
          <a:p>
            <a:pPr lvl="1"/>
            <a:r>
              <a:rPr lang="en-US" sz="2600" dirty="0"/>
              <a:t>Bab 1 </a:t>
            </a:r>
            <a:r>
              <a:rPr lang="en-US" sz="2600" dirty="0" err="1"/>
              <a:t>Pendahuluan</a:t>
            </a:r>
            <a:r>
              <a:rPr lang="en-US" sz="2600" dirty="0"/>
              <a:t> : </a:t>
            </a: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r>
              <a:rPr lang="en-US" sz="2600" dirty="0"/>
              <a:t>, </a:t>
            </a: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r>
              <a:rPr lang="en-US" sz="2600" dirty="0"/>
              <a:t>, </a:t>
            </a:r>
            <a:r>
              <a:rPr lang="en-US" sz="2600" dirty="0" err="1"/>
              <a:t>tujuan</a:t>
            </a:r>
            <a:r>
              <a:rPr lang="en-US" sz="2600" dirty="0"/>
              <a:t> &amp; </a:t>
            </a:r>
            <a:r>
              <a:rPr lang="en-US" sz="2600" dirty="0" err="1"/>
              <a:t>manfaat</a:t>
            </a:r>
            <a:r>
              <a:rPr lang="en-US" sz="2600" dirty="0"/>
              <a:t>.</a:t>
            </a:r>
          </a:p>
          <a:p>
            <a:pPr lvl="1"/>
            <a:r>
              <a:rPr lang="en-US" sz="2600" dirty="0"/>
              <a:t>Bab 2 </a:t>
            </a:r>
            <a:r>
              <a:rPr lang="en-US" sz="2600" dirty="0" err="1"/>
              <a:t>Tinjauan</a:t>
            </a:r>
            <a:r>
              <a:rPr lang="en-US" sz="2600" dirty="0"/>
              <a:t> </a:t>
            </a:r>
            <a:r>
              <a:rPr lang="en-US" sz="2600" dirty="0" err="1"/>
              <a:t>Teori</a:t>
            </a:r>
            <a:endParaRPr lang="en-US" sz="2600" dirty="0"/>
          </a:p>
          <a:p>
            <a:pPr lvl="1"/>
            <a:r>
              <a:rPr lang="en-US" sz="2600" dirty="0"/>
              <a:t>Bab 3 SAK &amp; </a:t>
            </a:r>
            <a:r>
              <a:rPr lang="en-US" sz="2600" dirty="0" err="1"/>
              <a:t>Naskah</a:t>
            </a:r>
            <a:endParaRPr lang="en-US" sz="2600" dirty="0"/>
          </a:p>
          <a:p>
            <a:pPr lvl="1"/>
            <a:r>
              <a:rPr lang="en-US" sz="2600" dirty="0"/>
              <a:t>Bab 4 </a:t>
            </a:r>
            <a:r>
              <a:rPr lang="en-US" sz="2600" dirty="0" err="1"/>
              <a:t>Penutup</a:t>
            </a:r>
            <a:r>
              <a:rPr lang="en-US" sz="2600" dirty="0"/>
              <a:t> : </a:t>
            </a:r>
            <a:r>
              <a:rPr lang="en-US" sz="2600" dirty="0" err="1"/>
              <a:t>kesimpulan</a:t>
            </a:r>
            <a:r>
              <a:rPr lang="en-US" sz="2600" dirty="0"/>
              <a:t> &amp; saran</a:t>
            </a:r>
          </a:p>
          <a:p>
            <a:r>
              <a:rPr lang="en-US" sz="4000" dirty="0" err="1"/>
              <a:t>Membuat</a:t>
            </a:r>
            <a:r>
              <a:rPr lang="en-US" sz="4000" dirty="0"/>
              <a:t> video roleplay </a:t>
            </a:r>
            <a:r>
              <a:rPr lang="en-US" sz="4000" dirty="0" err="1"/>
              <a:t>sesuai</a:t>
            </a:r>
            <a:r>
              <a:rPr lang="en-US" sz="4000" dirty="0"/>
              <a:t> </a:t>
            </a:r>
            <a:r>
              <a:rPr lang="en-US" sz="4000" dirty="0" err="1"/>
              <a:t>topik</a:t>
            </a:r>
            <a:endParaRPr lang="en-US" sz="4000" dirty="0"/>
          </a:p>
          <a:p>
            <a:pPr lvl="1"/>
            <a:r>
              <a:rPr lang="en-US" sz="2600" dirty="0" err="1"/>
              <a:t>Pembuatan</a:t>
            </a:r>
            <a:r>
              <a:rPr lang="en-US" sz="2600" dirty="0"/>
              <a:t> video roleplay </a:t>
            </a:r>
            <a:r>
              <a:rPr lang="en-US" sz="2600" dirty="0" err="1"/>
              <a:t>harus</a:t>
            </a:r>
            <a:r>
              <a:rPr lang="en-US" sz="2600" dirty="0"/>
              <a:t> </a:t>
            </a:r>
            <a:r>
              <a:rPr lang="en-US" sz="2600" dirty="0" err="1"/>
              <a:t>dilakukan</a:t>
            </a:r>
            <a:r>
              <a:rPr lang="en-US" sz="2600" dirty="0"/>
              <a:t> di </a:t>
            </a:r>
            <a:r>
              <a:rPr lang="en-US" sz="2600" dirty="0" err="1"/>
              <a:t>Laboratorium</a:t>
            </a:r>
            <a:r>
              <a:rPr lang="en-US" sz="2600" dirty="0"/>
              <a:t> </a:t>
            </a:r>
            <a:r>
              <a:rPr lang="en-US" sz="2600" dirty="0" err="1"/>
              <a:t>kampus</a:t>
            </a:r>
            <a:r>
              <a:rPr lang="en-US" sz="2600" dirty="0"/>
              <a:t>.</a:t>
            </a:r>
            <a:endParaRPr lang="en-ID" sz="2600" dirty="0"/>
          </a:p>
        </p:txBody>
      </p:sp>
    </p:spTree>
    <p:extLst>
      <p:ext uri="{BB962C8B-B14F-4D97-AF65-F5344CB8AC3E}">
        <p14:creationId xmlns:p14="http://schemas.microsoft.com/office/powerpoint/2010/main" val="229105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8BAF-3388-43B7-A534-BF6F07E86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ALUR ROLE PLAY</a:t>
            </a:r>
            <a:endParaRPr lang="en-ID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94130-35DF-488A-923D-D261EF917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Set </a:t>
            </a:r>
            <a:r>
              <a:rPr lang="en-US" sz="3200" dirty="0" err="1"/>
              <a:t>diawali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operan</a:t>
            </a:r>
            <a:r>
              <a:rPr lang="en-US" sz="3200" dirty="0"/>
              <a:t> </a:t>
            </a:r>
            <a:r>
              <a:rPr lang="en-US" sz="3200" dirty="0" err="1"/>
              <a:t>dinas</a:t>
            </a:r>
            <a:r>
              <a:rPr lang="en-US" sz="3200" dirty="0"/>
              <a:t> </a:t>
            </a:r>
            <a:r>
              <a:rPr lang="en-US" sz="3200" dirty="0" err="1"/>
              <a:t>malam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dinas</a:t>
            </a:r>
            <a:r>
              <a:rPr lang="en-US" sz="3200" dirty="0"/>
              <a:t> </a:t>
            </a:r>
            <a:r>
              <a:rPr lang="en-US" sz="3200" dirty="0" err="1"/>
              <a:t>pagi</a:t>
            </a:r>
            <a:endParaRPr lang="en-US" sz="3200" dirty="0"/>
          </a:p>
          <a:p>
            <a:r>
              <a:rPr lang="en-US" sz="3200" dirty="0" err="1"/>
              <a:t>Melakukan</a:t>
            </a:r>
            <a:r>
              <a:rPr lang="en-US" sz="3200" dirty="0"/>
              <a:t> pre conference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membahas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yang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nanti</a:t>
            </a:r>
            <a:r>
              <a:rPr lang="en-US" sz="3200" dirty="0"/>
              <a:t> (supervise/ronde)</a:t>
            </a:r>
          </a:p>
          <a:p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topik</a:t>
            </a:r>
            <a:r>
              <a:rPr lang="en-US" sz="3200" dirty="0"/>
              <a:t> (supervise/ronde)</a:t>
            </a:r>
          </a:p>
          <a:p>
            <a:r>
              <a:rPr lang="en-US" sz="3200" dirty="0"/>
              <a:t>Post </a:t>
            </a:r>
            <a:r>
              <a:rPr lang="en-US" sz="3200" dirty="0" err="1"/>
              <a:t>conferance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37911167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340</TotalTime>
  <Words>219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PRAKTIKUM MANAJEMEN KEPERAWATAN</vt:lpstr>
      <vt:lpstr>CAPAIAN PEMBELAJARAN</vt:lpstr>
      <vt:lpstr>PENUGASAN</vt:lpstr>
      <vt:lpstr>PENUGASAN</vt:lpstr>
      <vt:lpstr>ALUR ROLE PLAY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MANAJEMEN KEPERAWATAN</dc:title>
  <dc:creator>user</dc:creator>
  <cp:lastModifiedBy>user</cp:lastModifiedBy>
  <cp:revision>10</cp:revision>
  <dcterms:created xsi:type="dcterms:W3CDTF">2024-03-18T03:59:17Z</dcterms:created>
  <dcterms:modified xsi:type="dcterms:W3CDTF">2025-05-15T04:29:33Z</dcterms:modified>
</cp:coreProperties>
</file>