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978AF-FFE9-42E5-BAF6-642B9739D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82BB6D-8B40-4AA2-AA6E-6F17383FC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E7171-EB77-4B11-8B40-E217DC29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63E09-9F23-40ED-93C8-EAC089EE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395A7-3E6E-4B1B-A4EE-E76FC4E7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653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2432-308E-4CEE-9C40-5018978E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6378D-FB33-464B-AF6B-722277CBB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B149-B1DA-4AEF-BB61-18561561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8786A-5CA2-450B-BD21-5279B932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F0134-F3E5-4BE8-8172-7B0A6B14C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894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049FC3-EBC5-423C-A6A4-4E6B89F2A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E97C5-6316-4D6F-AD6F-AEDC544EE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3A034-8415-4018-8EDA-903ED623A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1FCBE-C3C6-4FAC-9A46-2CAE9251D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3F592-36AA-4326-B858-801BB086F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249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8946B-6D1A-4869-B616-F5E7B907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B220B-6E7A-4255-AF60-3BC15B9E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18BD5-9043-4952-9C9D-8E8B45223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8D053-6836-4819-B2F2-3046AC3A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E7DC-1C79-4588-9814-AAC864A3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09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674CE-7593-4A0E-91D9-EB2D854C4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3FF1D-D32A-4388-8F07-F7726140E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DC578-41AA-4E08-B4E2-8C849540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A6B4D-3C59-4D10-9C1D-E8A2A3BE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C81D7-0BE9-4050-9CF3-DD96A4DE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388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E3F6A-0ECA-4A55-9E27-D18205AE4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35CD7-B895-46C3-A2C1-D4B3A97DA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4C267-36A0-4C93-A8A4-BAB37B769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EE0E2-2D80-4B45-99E4-42CA3A08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316A3-5C63-4966-A111-28B6D4C9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9967B-956D-4204-AF00-48F0B45C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151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F2EFA-5664-4379-B09C-0DEBB543A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B856F-44F0-4B66-8A36-BFFFCB2CE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568E9-968B-40B6-BC00-64AE1E300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77F79-469C-40B8-8E58-60054C44B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7BC411-4697-4596-B5D3-B720B8BA1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7BE3CE-F5F5-4405-9904-15DF9C6A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3C0B54-CF56-4DC7-98C0-BA56942A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62ED56-5FD6-4F4D-BDB3-663C523D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484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B988F-82FD-4BD1-A124-0DA5A8E9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8E768-96D3-4DBB-8414-67AB56FB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213DA-42EC-47F3-9F10-72886E25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FC77A-D386-4749-A35B-9CF8F0C9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90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72414-DEF0-4CDC-9E04-A36BD0D24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BD9F2F-5B9E-4301-B5EA-AC00C4CED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84B0F-3310-455C-85EE-41DD6098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018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AD7E-EA19-498B-AEFC-0D8905E7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FD2DF-1BCA-4E8B-BCD1-8FB2B475D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47237-841F-40A4-BBC0-0CE42B485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08AA9-D7AC-4EAE-AC75-885FEC2D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5EB86-EE50-4C6F-9C4E-31D9605E6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665B9-82C4-4D3B-BA92-03934B32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747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40827-5C32-4E32-88FB-6ADF31F5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369FB2-43B6-449E-BF48-70DD31EDD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4BC54-22EA-4DE1-8F68-0B37F4661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EF6EE-E2CE-442B-9252-120C2DC2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42F5F-D11A-445F-8EF9-E7AF7B0D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F2CC4-91A3-4265-8DB6-F82A4054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853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8E3215-2783-4AA4-8430-D41D4F1F4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789A7-9430-4ED3-A7CB-B252251CA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02992-2440-48F8-97F3-658E12C06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365E-1724-42BD-B63A-3F482DABA44E}" type="datetimeFigureOut">
              <a:rPr lang="en-ID" smtClean="0"/>
              <a:t>21/03/2025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6447F-E823-40B5-ACF7-F0448C0DC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3DCB3-88B7-4CC6-A7C6-D97B15C1F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803EC-9466-4EE9-8B10-15096147338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773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BF87D-2396-4AF6-9C28-57C93C8F7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d-ID" b="1" dirty="0"/>
              <a:t>PENULISAN </a:t>
            </a:r>
            <a:r>
              <a:rPr lang="en-US" b="1" dirty="0"/>
              <a:t>ABSTRAK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6B67F-2F8E-46A8-AEF1-6D46EFE88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Frengki</a:t>
            </a:r>
            <a:r>
              <a:rPr lang="en-US" dirty="0"/>
              <a:t> </a:t>
            </a:r>
            <a:r>
              <a:rPr lang="en-US" dirty="0" err="1"/>
              <a:t>Apryanto</a:t>
            </a:r>
            <a:r>
              <a:rPr lang="en-US" dirty="0"/>
              <a:t>, </a:t>
            </a:r>
            <a:r>
              <a:rPr lang="en-US" dirty="0" err="1"/>
              <a:t>S.Kep</a:t>
            </a:r>
            <a:r>
              <a:rPr lang="en-US" dirty="0"/>
              <a:t>., Ns., </a:t>
            </a:r>
            <a:r>
              <a:rPr lang="en-US" dirty="0" err="1"/>
              <a:t>M.Kep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9925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26A24-80FC-43EF-BC96-23BF5913F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C. </a:t>
            </a:r>
            <a:r>
              <a:rPr lang="id-ID" b="1" dirty="0"/>
              <a:t>ABSTRAK</a:t>
            </a:r>
            <a:br>
              <a:rPr lang="en-ID" b="1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33C26-55AC-49B7-AA9E-72DE159D5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dirty="0"/>
              <a:t>Abstrak ditulis dengan ukuran </a:t>
            </a:r>
            <a:r>
              <a:rPr lang="id-ID" i="1" dirty="0"/>
              <a:t>font </a:t>
            </a:r>
            <a:r>
              <a:rPr lang="id-ID" dirty="0"/>
              <a:t>11 dan 1 (satu) spasi.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Abstrak terdiri dari 2 bahasa yaitu Bahasa Indonesia dan Bahasa Inggris.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Abstrak Bahasa Inggris harus sesuai dengan tata cara penulisan kalimat dalam Bahasa Inggris.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Abstrak tidak lebih dari 200 kata.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Abstrak harus mengandung uraian singkat tentang tujuan, metode, dan hasil penelitian.</a:t>
            </a:r>
            <a:endParaRPr lang="en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Kata Kunci (</a:t>
            </a:r>
            <a:r>
              <a:rPr lang="id-ID" i="1" dirty="0"/>
              <a:t>Keywords</a:t>
            </a:r>
            <a:r>
              <a:rPr lang="id-ID" dirty="0"/>
              <a:t>) ditulis 1 spasi setelah Abstrak.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4954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E701E-FF9A-4282-8ED0-4D028B35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7A783-EE84-4391-8C0C-889936922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file pdf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5031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1041-61B7-4580-A020-C7DC2A8D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019FC-6D42-4624-86D8-BF8EFE924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C8018D-2597-41D0-91C8-29E05A09D653}"/>
              </a:ext>
            </a:extLst>
          </p:cNvPr>
          <p:cNvSpPr/>
          <p:nvPr/>
        </p:nvSpPr>
        <p:spPr>
          <a:xfrm>
            <a:off x="4286533" y="2967335"/>
            <a:ext cx="3618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Terimakasih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0085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93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PENULISAN ABSTRAK </vt:lpstr>
      <vt:lpstr>C. ABSTRAK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ARTIKEL ILMIAH </dc:title>
  <dc:creator>MyBook 14F</dc:creator>
  <cp:lastModifiedBy>MyBook 14F</cp:lastModifiedBy>
  <cp:revision>6</cp:revision>
  <dcterms:created xsi:type="dcterms:W3CDTF">2023-05-29T02:56:30Z</dcterms:created>
  <dcterms:modified xsi:type="dcterms:W3CDTF">2025-03-20T22:36:00Z</dcterms:modified>
</cp:coreProperties>
</file>