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BLUE PRINT UKNI MATERNITAS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Ari Damayanti w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 fontScale="90000"/>
          </a:bodyPr>
          <a:lstStyle/>
          <a:p>
            <a:pPr lvl="0"/>
            <a:r>
              <a:rPr lang="en-US" sz="4800" i="1" dirty="0" err="1">
                <a:solidFill>
                  <a:srgbClr val="FFFFFF"/>
                </a:solidFill>
              </a:rPr>
              <a:t>Asuhan</a:t>
            </a:r>
            <a:r>
              <a:rPr lang="en-US" sz="4800" i="1" dirty="0">
                <a:solidFill>
                  <a:srgbClr val="FFFFFF"/>
                </a:solidFill>
              </a:rPr>
              <a:t> pada masa </a:t>
            </a:r>
            <a:r>
              <a:rPr lang="en-US" sz="4800" i="1" dirty="0" err="1">
                <a:solidFill>
                  <a:srgbClr val="FFFFFF"/>
                </a:solidFill>
              </a:rPr>
              <a:t>reproduktif</a:t>
            </a:r>
            <a:r>
              <a:rPr lang="en-US" sz="4800" i="1" dirty="0">
                <a:solidFill>
                  <a:srgbClr val="FFFFFF"/>
                </a:solidFill>
              </a:rPr>
              <a:t> (</a:t>
            </a:r>
            <a:r>
              <a:rPr lang="en-US" sz="4800" i="1" dirty="0" err="1">
                <a:solidFill>
                  <a:srgbClr val="FFFFFF"/>
                </a:solidFill>
              </a:rPr>
              <a:t>wus</a:t>
            </a:r>
            <a:r>
              <a:rPr lang="en-US" sz="4800" i="1" dirty="0">
                <a:solidFill>
                  <a:srgbClr val="FFFFFF"/>
                </a:solidFill>
              </a:rPr>
              <a:t>, pus, Wanita masa </a:t>
            </a:r>
            <a:r>
              <a:rPr lang="en-US" sz="4800" i="1" dirty="0" err="1">
                <a:solidFill>
                  <a:srgbClr val="FFFFFF"/>
                </a:solidFill>
              </a:rPr>
              <a:t>kehamilan</a:t>
            </a:r>
            <a:r>
              <a:rPr lang="en-US" sz="4800" i="1" dirty="0">
                <a:solidFill>
                  <a:srgbClr val="FFFFFF"/>
                </a:solidFill>
              </a:rPr>
              <a:t>, </a:t>
            </a:r>
            <a:r>
              <a:rPr lang="en-US" sz="4800" i="1" dirty="0" err="1">
                <a:solidFill>
                  <a:srgbClr val="FFFFFF"/>
                </a:solidFill>
              </a:rPr>
              <a:t>persalinan</a:t>
            </a:r>
            <a:r>
              <a:rPr lang="en-US" sz="4800" i="1" dirty="0">
                <a:solidFill>
                  <a:srgbClr val="FFFFFF"/>
                </a:solidFill>
              </a:rPr>
              <a:t>, </a:t>
            </a:r>
            <a:r>
              <a:rPr lang="en-US" sz="4800" i="1" dirty="0" err="1">
                <a:solidFill>
                  <a:srgbClr val="FFFFFF"/>
                </a:solidFill>
              </a:rPr>
              <a:t>nifas</a:t>
            </a:r>
            <a:r>
              <a:rPr lang="en-US" sz="4800" i="1" dirty="0">
                <a:solidFill>
                  <a:srgbClr val="FFFFFF"/>
                </a:solidFill>
              </a:rPr>
              <a:t> dan </a:t>
            </a:r>
            <a:r>
              <a:rPr lang="en-US" sz="4800" i="1" dirty="0" err="1">
                <a:solidFill>
                  <a:srgbClr val="FFFFFF"/>
                </a:solidFill>
              </a:rPr>
              <a:t>keluarganya</a:t>
            </a:r>
            <a:r>
              <a:rPr lang="en-US" sz="4800" i="1" dirty="0">
                <a:solidFill>
                  <a:srgbClr val="FFFFFF"/>
                </a:solidFill>
              </a:rPr>
              <a:t> </a:t>
            </a:r>
            <a:r>
              <a:rPr lang="en-US" sz="4800" i="1" dirty="0" err="1">
                <a:solidFill>
                  <a:srgbClr val="FFFFFF"/>
                </a:solidFill>
              </a:rPr>
              <a:t>serta</a:t>
            </a:r>
            <a:r>
              <a:rPr lang="en-US" sz="4800" i="1" dirty="0">
                <a:solidFill>
                  <a:srgbClr val="FFFFFF"/>
                </a:solidFill>
              </a:rPr>
              <a:t> </a:t>
            </a:r>
            <a:r>
              <a:rPr lang="en-US" sz="4800" i="1" dirty="0" err="1">
                <a:solidFill>
                  <a:srgbClr val="FFFFFF"/>
                </a:solidFill>
              </a:rPr>
              <a:t>bayi</a:t>
            </a:r>
            <a:r>
              <a:rPr lang="en-US" sz="4800" i="1" dirty="0">
                <a:solidFill>
                  <a:srgbClr val="FFFFFF"/>
                </a:solidFill>
              </a:rPr>
              <a:t> </a:t>
            </a:r>
            <a:r>
              <a:rPr lang="en-US" sz="4800" i="1" dirty="0" err="1">
                <a:solidFill>
                  <a:srgbClr val="FFFFFF"/>
                </a:solidFill>
              </a:rPr>
              <a:t>baru</a:t>
            </a:r>
            <a:r>
              <a:rPr lang="en-US" sz="4800" i="1" dirty="0">
                <a:solidFill>
                  <a:srgbClr val="FFFFFF"/>
                </a:solidFill>
              </a:rPr>
              <a:t> </a:t>
            </a:r>
            <a:r>
              <a:rPr lang="en-US" sz="4800" i="1" dirty="0" err="1">
                <a:solidFill>
                  <a:srgbClr val="FFFFFF"/>
                </a:solidFill>
              </a:rPr>
              <a:t>lahir</a:t>
            </a:r>
            <a:r>
              <a:rPr lang="en-US" sz="4800" i="1" dirty="0">
                <a:solidFill>
                  <a:srgbClr val="FFFFFF"/>
                </a:solidFill>
              </a:rPr>
              <a:t> </a:t>
            </a:r>
            <a:r>
              <a:rPr lang="en-US" sz="4800" i="1" dirty="0" err="1">
                <a:solidFill>
                  <a:srgbClr val="FFFFFF"/>
                </a:solidFill>
              </a:rPr>
              <a:t>hingga</a:t>
            </a:r>
            <a:r>
              <a:rPr lang="en-US" sz="4800" i="1" dirty="0">
                <a:solidFill>
                  <a:srgbClr val="FFFFFF"/>
                </a:solidFill>
              </a:rPr>
              <a:t> 28 </a:t>
            </a:r>
            <a:r>
              <a:rPr lang="en-US" sz="4800" i="1" dirty="0" err="1">
                <a:solidFill>
                  <a:srgbClr val="FFFFFF"/>
                </a:solidFill>
              </a:rPr>
              <a:t>hari</a:t>
            </a:r>
            <a:r>
              <a:rPr lang="en-US" sz="4800" i="1" dirty="0">
                <a:solidFill>
                  <a:srgbClr val="FFFFFF"/>
                </a:solidFill>
              </a:rPr>
              <a:t>) </a:t>
            </a:r>
            <a:r>
              <a:rPr lang="en-US" sz="4800" i="1" dirty="0" err="1">
                <a:solidFill>
                  <a:srgbClr val="FF0000"/>
                </a:solidFill>
              </a:rPr>
              <a:t>jumlah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  <a:r>
              <a:rPr lang="en-US" sz="4800" i="1" dirty="0" err="1">
                <a:solidFill>
                  <a:srgbClr val="FF0000"/>
                </a:solidFill>
              </a:rPr>
              <a:t>soal</a:t>
            </a:r>
            <a:r>
              <a:rPr lang="en-US" sz="4800" i="1" dirty="0">
                <a:solidFill>
                  <a:srgbClr val="FF0000"/>
                </a:solidFill>
              </a:rPr>
              <a:t> 14-25 </a:t>
            </a:r>
            <a:r>
              <a:rPr lang="en-US" sz="4800" i="1" dirty="0" err="1">
                <a:solidFill>
                  <a:srgbClr val="FF0000"/>
                </a:solidFill>
              </a:rPr>
              <a:t>butir</a:t>
            </a:r>
            <a:r>
              <a:rPr lang="en-US" sz="4800" i="1" dirty="0">
                <a:solidFill>
                  <a:srgbClr val="FF0000"/>
                </a:solidFill>
              </a:rPr>
              <a:t> (8-14%)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keperawatan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maternitas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F722-0BCC-B3FE-BB2A-4655D7E7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2166-B131-F2D5-A450-F88DFD081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Teknik </a:t>
            </a:r>
            <a:r>
              <a:rPr lang="en-US" dirty="0" err="1"/>
              <a:t>umum</a:t>
            </a:r>
            <a:r>
              <a:rPr lang="en-US" dirty="0"/>
              <a:t> (</a:t>
            </a:r>
            <a:r>
              <a:rPr lang="en-US" dirty="0" err="1"/>
              <a:t>pahami</a:t>
            </a:r>
            <a:r>
              <a:rPr lang="en-US" dirty="0"/>
              <a:t> </a:t>
            </a:r>
            <a:r>
              <a:rPr lang="en-US" dirty="0" err="1"/>
              <a:t>esensial</a:t>
            </a:r>
            <a:r>
              <a:rPr lang="en-US" dirty="0"/>
              <a:t> badan </a:t>
            </a:r>
            <a:r>
              <a:rPr lang="en-US" dirty="0" err="1"/>
              <a:t>soal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scamming-scanning)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dan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US" dirty="0"/>
          </a:p>
          <a:p>
            <a:r>
              <a:rPr lang="en-US" dirty="0"/>
              <a:t>2. Teknik </a:t>
            </a:r>
            <a:r>
              <a:rPr lang="en-US" dirty="0" err="1"/>
              <a:t>khusus</a:t>
            </a:r>
            <a:r>
              <a:rPr lang="en-US" dirty="0"/>
              <a:t> (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betuk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pengkajian-diangosa</a:t>
            </a:r>
            <a:r>
              <a:rPr lang="en-US" dirty="0"/>
              <a:t> </a:t>
            </a:r>
            <a:r>
              <a:rPr lang="en-US" dirty="0" err="1"/>
              <a:t>keperawatan-intervensi</a:t>
            </a:r>
            <a:r>
              <a:rPr lang="en-US" dirty="0"/>
              <a:t>/</a:t>
            </a:r>
            <a:r>
              <a:rPr lang="en-US" dirty="0" err="1"/>
              <a:t>implementasi-evaluasi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5037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5A06-41CC-5AB3-B67B-043BA430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Kata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pengkajian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523EF-28D7-C893-25BB-6178A610C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Mengenali</a:t>
            </a:r>
            <a:r>
              <a:rPr lang="en-US" dirty="0"/>
              <a:t> dan </a:t>
            </a:r>
            <a:r>
              <a:rPr lang="en-US" dirty="0" err="1"/>
              <a:t>memahami</a:t>
            </a:r>
            <a:r>
              <a:rPr lang="en-US" dirty="0"/>
              <a:t> data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normal dan </a:t>
            </a:r>
            <a:r>
              <a:rPr lang="en-US" dirty="0" err="1"/>
              <a:t>fisiologi</a:t>
            </a:r>
            <a:r>
              <a:rPr lang="en-US" dirty="0"/>
              <a:t> normal </a:t>
            </a:r>
            <a:r>
              <a:rPr lang="en-US" dirty="0" err="1"/>
              <a:t>tubuh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0511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B6DA-6D98-85F0-C9C1-81A3C2B6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Kata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diagnosis </a:t>
            </a:r>
            <a:r>
              <a:rPr lang="en-US" dirty="0" err="1"/>
              <a:t>keperawatan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EFC9-DFD5-AC85-7F74-DD151D55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Mampu </a:t>
            </a:r>
            <a:r>
              <a:rPr lang="en-US" dirty="0" err="1"/>
              <a:t>memahami</a:t>
            </a:r>
            <a:r>
              <a:rPr lang="en-US" dirty="0"/>
              <a:t> main stream data (data paling </a:t>
            </a:r>
            <a:r>
              <a:rPr lang="en-US" dirty="0" err="1"/>
              <a:t>dominan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focus data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dan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close the option role.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6628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D4E89-E5F1-A100-F415-2D086F03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Kata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/</a:t>
            </a:r>
            <a:r>
              <a:rPr lang="en-US" dirty="0" err="1"/>
              <a:t>implementasi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8356C-FE7F-B8B7-A73F-A4028F1A3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diagnosa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paling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sop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9013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7523-F6AD-45D1-FE9A-19FBEF23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Kata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evaluasi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28D1-ADDD-D391-B94C-941E53868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tindakan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5680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+ Contoh Kalimat Ucapan Terima Kasih Bahasa Inggris ...">
            <a:extLst>
              <a:ext uri="{FF2B5EF4-FFF2-40B4-BE49-F238E27FC236}">
                <a16:creationId xmlns:a16="http://schemas.microsoft.com/office/drawing/2014/main" id="{0BFE3C23-D066-A161-F893-B092B85F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35" y="190551"/>
            <a:ext cx="7219149" cy="1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A2B505-2177-4525-F64F-A32FABD46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027" y="2088882"/>
            <a:ext cx="5512093" cy="41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9083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{898AA566-6D52-4D2D-87AD-BADC8E517713}tf56160789_win32</Template>
  <TotalTime>71</TotalTime>
  <Words>197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Bookman Old Style</vt:lpstr>
      <vt:lpstr>Calibri</vt:lpstr>
      <vt:lpstr>Franklin Gothic Book</vt:lpstr>
      <vt:lpstr>1_RetrospectVTI</vt:lpstr>
      <vt:lpstr>BLUE PRINT UKNI MATERNITAS</vt:lpstr>
      <vt:lpstr>Asuhan pada masa reproduktif (wus, pus, Wanita masa kehamilan, persalinan, nifas dan keluarganya serta bayi baru lahir hingga 28 hari) jumlah soal 14-25 butir (8-14%)</vt:lpstr>
      <vt:lpstr>Teknik menjawab soal</vt:lpstr>
      <vt:lpstr>Kata kunci teknik menjawab soal pengkajian</vt:lpstr>
      <vt:lpstr>Kata kunci teknik menjawab soal diagnosis keperawatan</vt:lpstr>
      <vt:lpstr>Kata kunci teknik menjawab soal intervensi/implementasi</vt:lpstr>
      <vt:lpstr>Kata kunci teknik menjawab soal evaluasi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PRINT UKNI MATERNITAS</dc:title>
  <dc:creator>Ari</dc:creator>
  <cp:lastModifiedBy>damayantiari1982@gmail.com</cp:lastModifiedBy>
  <cp:revision>4</cp:revision>
  <dcterms:created xsi:type="dcterms:W3CDTF">2023-07-03T02:55:36Z</dcterms:created>
  <dcterms:modified xsi:type="dcterms:W3CDTF">2024-07-17T02:16:06Z</dcterms:modified>
</cp:coreProperties>
</file>