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3" r:id="rId6"/>
    <p:sldId id="260" r:id="rId7"/>
    <p:sldId id="257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377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630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84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802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138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154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669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066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935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95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534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1C12B-4CD4-407F-96D3-C8DD5F869F16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B648F-CF08-4105-96AB-C960DB6309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655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dirty="0" err="1">
                <a:solidFill>
                  <a:schemeClr val="folHlink"/>
                </a:solidFill>
              </a:rPr>
              <a:t>Statistika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deskriptif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Oleh </a:t>
            </a:r>
          </a:p>
          <a:p>
            <a:r>
              <a:rPr lang="id-ID" dirty="0"/>
              <a:t>Abdul Qodir</a:t>
            </a:r>
          </a:p>
        </p:txBody>
      </p:sp>
    </p:spTree>
    <p:extLst>
      <p:ext uri="{BB962C8B-B14F-4D97-AF65-F5344CB8AC3E}">
        <p14:creationId xmlns:p14="http://schemas.microsoft.com/office/powerpoint/2010/main" val="214159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146" name="Picture 2" descr="C:\Users\ABDUL Q\Documents\Lightshot\Screenshot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66" y="0"/>
            <a:ext cx="8208912" cy="673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0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folHlink"/>
                </a:solidFill>
              </a:rPr>
              <a:t>Statistika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deskriptif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folHlink"/>
                </a:solidFill>
              </a:rPr>
              <a:t>Statistika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deskriptif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b="1" dirty="0" err="1">
                <a:solidFill>
                  <a:schemeClr val="hlink"/>
                </a:solidFill>
              </a:rPr>
              <a:t>ringkasan</a:t>
            </a:r>
            <a:r>
              <a:rPr lang="en-US" b="1" dirty="0">
                <a:solidFill>
                  <a:schemeClr val="hlink"/>
                </a:solidFill>
              </a:rPr>
              <a:t> data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. </a:t>
            </a:r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pemusatan</a:t>
            </a:r>
            <a:r>
              <a:rPr lang="en-US" dirty="0"/>
              <a:t> data, </a:t>
            </a:r>
            <a:r>
              <a:rPr lang="en-US" dirty="0" err="1"/>
              <a:t>variabilitas</a:t>
            </a:r>
            <a:r>
              <a:rPr lang="en-US" dirty="0"/>
              <a:t> data,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data.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9372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Tabel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Penentuan</a:t>
            </a:r>
            <a:r>
              <a:rPr lang="en-US" sz="2800" b="1" dirty="0"/>
              <a:t> </a:t>
            </a:r>
            <a:r>
              <a:rPr lang="en-US" sz="2800" b="1" dirty="0" err="1"/>
              <a:t>Normalitas</a:t>
            </a:r>
            <a:r>
              <a:rPr lang="en-US" sz="2800" b="1" dirty="0"/>
              <a:t> Data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685482"/>
          <a:ext cx="8229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Metode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sebaran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dikatakan</a:t>
                      </a:r>
                      <a:r>
                        <a:rPr lang="en-US" dirty="0"/>
                        <a:t>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Deskriptif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Koefisien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koefisien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varian</a:t>
                      </a:r>
                      <a:r>
                        <a:rPr lang="en-US" baseline="0" dirty="0"/>
                        <a:t> &lt; 30%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Histogram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Simetris</a:t>
                      </a:r>
                      <a:r>
                        <a:rPr lang="en-US" dirty="0"/>
                        <a:t>: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terlalu</a:t>
                      </a:r>
                      <a:r>
                        <a:rPr lang="en-US" dirty="0"/>
                        <a:t> miring </a:t>
                      </a:r>
                      <a:r>
                        <a:rPr lang="en-US" dirty="0" err="1"/>
                        <a:t>kiri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maupun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kanan</a:t>
                      </a:r>
                      <a:r>
                        <a:rPr lang="en-US" dirty="0"/>
                        <a:t>; </a:t>
                      </a:r>
                      <a:r>
                        <a:rPr lang="en-US" dirty="0" err="1"/>
                        <a:t>terlalu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tinggi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rendah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Box plot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Simetris</a:t>
                      </a:r>
                      <a:r>
                        <a:rPr lang="en-US" dirty="0"/>
                        <a:t> median </a:t>
                      </a:r>
                      <a:r>
                        <a:rPr lang="en-US" dirty="0" err="1"/>
                        <a:t>tepat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tengah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oulier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ekstrim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 Q-Q</a:t>
                      </a:r>
                      <a:r>
                        <a:rPr lang="en-US" baseline="0" dirty="0"/>
                        <a:t> plots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</a:t>
                      </a:r>
                      <a:r>
                        <a:rPr lang="en-US" dirty="0" err="1"/>
                        <a:t>menyebar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sekitar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garis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err="1"/>
                        <a:t>Analitik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Kolmogorov-smirnov</a:t>
                      </a:r>
                      <a:r>
                        <a:rPr lang="en-US" dirty="0"/>
                        <a:t>  p-V &gt; 0.05 : normal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sampel</a:t>
                      </a:r>
                      <a:r>
                        <a:rPr lang="en-US" baseline="0" dirty="0"/>
                        <a:t> &gt; 50 </a:t>
                      </a:r>
                      <a:r>
                        <a:rPr lang="en-US" baseline="0" dirty="0" err="1"/>
                        <a:t>subjek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Shapiro-</a:t>
                      </a:r>
                      <a:r>
                        <a:rPr lang="en-US" dirty="0" err="1"/>
                        <a:t>Wilk</a:t>
                      </a:r>
                      <a:r>
                        <a:rPr lang="en-US" dirty="0"/>
                        <a:t>  p-V &gt; 0.05 : normal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sampel</a:t>
                      </a:r>
                      <a:r>
                        <a:rPr lang="en-US" baseline="0" dirty="0"/>
                        <a:t> ≤ 50 </a:t>
                      </a:r>
                      <a:r>
                        <a:rPr lang="en-US" baseline="0" dirty="0" err="1"/>
                        <a:t>subjek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52600" y="5105400"/>
            <a:ext cx="5830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Tabel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Penentuan</a:t>
            </a:r>
            <a:r>
              <a:rPr lang="en-US" sz="2400" b="1" dirty="0"/>
              <a:t> </a:t>
            </a:r>
            <a:r>
              <a:rPr lang="en-US" sz="2400" b="1" dirty="0" err="1"/>
              <a:t>Homogenitas</a:t>
            </a:r>
            <a:r>
              <a:rPr lang="en-US" sz="2400" b="1" dirty="0"/>
              <a:t> Data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5593080"/>
          <a:ext cx="6477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Metode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Interpretasi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Analitik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Levene’s</a:t>
                      </a:r>
                      <a:r>
                        <a:rPr lang="en-US" dirty="0"/>
                        <a:t>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p-V &gt; 0.05 : </a:t>
                      </a:r>
                      <a:r>
                        <a:rPr lang="en-US" dirty="0" err="1"/>
                        <a:t>homogen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p-V </a:t>
                      </a:r>
                      <a:r>
                        <a:rPr lang="en-US" baseline="0" dirty="0"/>
                        <a:t>≤ 0.05 : </a:t>
                      </a:r>
                      <a:r>
                        <a:rPr lang="en-US" baseline="0" dirty="0" err="1"/>
                        <a:t>tidak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homogen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15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d-ID" sz="3200" dirty="0"/>
              <a:t>Contoh hasil statistika deskriptif data numerik</a:t>
            </a:r>
          </a:p>
        </p:txBody>
      </p:sp>
      <p:pic>
        <p:nvPicPr>
          <p:cNvPr id="1026" name="Picture 2" descr="C:\Users\ABDUL Q\Documents\Lightshot\Screenshot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416824" cy="589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44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Hasil uji distribusi data</a:t>
            </a:r>
          </a:p>
        </p:txBody>
      </p:sp>
      <p:pic>
        <p:nvPicPr>
          <p:cNvPr id="4098" name="Picture 2" descr="C:\Users\ABDUL Q\Documents\Lightshot\Screenshot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83761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151ADC-91A5-480A-B6C0-04D1D7591925}"/>
              </a:ext>
            </a:extLst>
          </p:cNvPr>
          <p:cNvSpPr txBox="1"/>
          <p:nvPr/>
        </p:nvSpPr>
        <p:spPr>
          <a:xfrm>
            <a:off x="1547664" y="4182997"/>
            <a:ext cx="667045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Kesimpulan: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uji </a:t>
            </a:r>
            <a:r>
              <a:rPr lang="en-US" dirty="0" err="1"/>
              <a:t>normalitas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uji Kolmogorov-</a:t>
            </a:r>
            <a:r>
              <a:rPr lang="en-US" dirty="0" err="1"/>
              <a:t>smirnov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p=0,098 dan 0,2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disumpulkan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distribusi</a:t>
            </a:r>
            <a:r>
              <a:rPr lang="en-US" b="1" dirty="0">
                <a:solidFill>
                  <a:srgbClr val="FF0000"/>
                </a:solidFill>
              </a:rPr>
              <a:t> data normal </a:t>
            </a:r>
            <a:r>
              <a:rPr lang="en-US" dirty="0"/>
              <a:t>pada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didampingi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didampingi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(0,05)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9690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d-ID" sz="3200" dirty="0"/>
              <a:t>Contoh statistika deskriptif data kategorik</a:t>
            </a:r>
          </a:p>
        </p:txBody>
      </p:sp>
      <p:pic>
        <p:nvPicPr>
          <p:cNvPr id="2050" name="Picture 2" descr="C:\Users\ABDUL Q\Documents\Lightshot\Screenshot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56" y="1484784"/>
            <a:ext cx="86409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30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Kasus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Anda ingin mengetahui bagaimana pengaruh kehadiran suami terhadap skor ansietas istri dalam proses melahirkan. </a:t>
            </a:r>
          </a:p>
          <a:p>
            <a:r>
              <a:rPr lang="id-ID" dirty="0"/>
              <a:t>Anda merumuskan pertanyaan penelitian sebagai berikut: apakah terdapat perbedaan rerata skor ansietas antara kelompok ibu-ibu yang proses melahirkannya didampingi suami dan ibu-ibu yang proses melahirkannya tidak didampingi suami’</a:t>
            </a:r>
          </a:p>
          <a:p>
            <a:r>
              <a:rPr lang="id-ID" dirty="0"/>
              <a:t>Apakah Uji hipotesis yang akan anda pilih?</a:t>
            </a:r>
          </a:p>
          <a:p>
            <a:r>
              <a:rPr lang="id-ID" dirty="0"/>
              <a:t>Apakah syarat dari uji tersebut ?</a:t>
            </a:r>
            <a:r>
              <a:rPr lang="en-US" dirty="0"/>
              <a:t> </a:t>
            </a:r>
          </a:p>
          <a:p>
            <a:r>
              <a:rPr lang="en-US" dirty="0"/>
              <a:t>Karena uji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syaranya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data normal, </a:t>
            </a:r>
            <a:r>
              <a:rPr lang="en-US" dirty="0" err="1"/>
              <a:t>homogenitas</a:t>
            </a:r>
            <a:r>
              <a:rPr lang="en-US" dirty="0"/>
              <a:t> data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mutlak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9855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Langka2 menilai distribusi data</a:t>
            </a:r>
          </a:p>
        </p:txBody>
      </p:sp>
      <p:pic>
        <p:nvPicPr>
          <p:cNvPr id="3074" name="Picture 2" descr="C:\Users\ABDUL Q\Documents\Lightshot\Screenshot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5581650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13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BDUL Q\Documents\Lightshot\Screenshot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42"/>
            <a:ext cx="9338737" cy="659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56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267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Statistika deskriptif</vt:lpstr>
      <vt:lpstr>Statistika deskriptif</vt:lpstr>
      <vt:lpstr>Tabel Metode Penentuan Normalitas Data</vt:lpstr>
      <vt:lpstr>Contoh hasil statistika deskriptif data numerik</vt:lpstr>
      <vt:lpstr>Hasil uji distribusi data</vt:lpstr>
      <vt:lpstr>Contoh statistika deskriptif data kategorik</vt:lpstr>
      <vt:lpstr>Kasus</vt:lpstr>
      <vt:lpstr>Langka2 menilai distribusi data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data</dc:title>
  <dc:creator>ABDUL Q</dc:creator>
  <cp:lastModifiedBy>Abdul Qodir</cp:lastModifiedBy>
  <cp:revision>8</cp:revision>
  <dcterms:created xsi:type="dcterms:W3CDTF">2018-04-20T03:18:44Z</dcterms:created>
  <dcterms:modified xsi:type="dcterms:W3CDTF">2021-10-09T04:28:03Z</dcterms:modified>
</cp:coreProperties>
</file>