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760185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0226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45421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587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4333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4835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48397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275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24450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6908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56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394072-748B-4EED-91FD-9D4616977FA8}" type="datetimeFigureOut">
              <a:rPr lang="id-ID" smtClean="0"/>
              <a:t>14/07/2020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5A78DEC-7496-4ED5-9A39-C360F78375F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2090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86C175-E754-4602-B6C8-07EAB0BA99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35934"/>
            <a:ext cx="9144000" cy="218613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PENILAIAN KUALITAS LINGKUNGAN DALAM </a:t>
            </a:r>
            <a:r>
              <a:rPr lang="id-ID" b="1" dirty="0"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id-ID" b="1" dirty="0"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AUDIT LINGKUNGAN</a:t>
            </a:r>
            <a:endParaRPr lang="id-ID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03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C0601F0-C312-4132-A623-FE7E8413BA81}"/>
              </a:ext>
            </a:extLst>
          </p:cNvPr>
          <p:cNvSpPr/>
          <p:nvPr/>
        </p:nvSpPr>
        <p:spPr>
          <a:xfrm>
            <a:off x="1282889" y="2524835"/>
            <a:ext cx="1126395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8800" dirty="0"/>
              <a:t>Terima Kasih .....</a:t>
            </a:r>
          </a:p>
        </p:txBody>
      </p:sp>
    </p:spTree>
    <p:extLst>
      <p:ext uri="{BB962C8B-B14F-4D97-AF65-F5344CB8AC3E}">
        <p14:creationId xmlns:p14="http://schemas.microsoft.com/office/powerpoint/2010/main" val="1098523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1F5CE0-1E76-4835-9247-5E49E8CD8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160"/>
            <a:ext cx="10058400" cy="1371600"/>
          </a:xfrm>
        </p:spPr>
        <p:txBody>
          <a:bodyPr/>
          <a:lstStyle/>
          <a:p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Lingkungan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1D5D5B-5E7D-4379-B3BC-2BCA2D6DD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55223"/>
            <a:ext cx="10058400" cy="3931920"/>
          </a:xfrm>
        </p:spPr>
        <p:txBody>
          <a:bodyPr>
            <a:noAutofit/>
          </a:bodyPr>
          <a:lstStyle/>
          <a:p>
            <a:r>
              <a:rPr lang="en-US" sz="2200" dirty="0" err="1"/>
              <a:t>Dalam</a:t>
            </a:r>
            <a:r>
              <a:rPr lang="en-US" sz="2200" dirty="0"/>
              <a:t> Audit </a:t>
            </a:r>
            <a:r>
              <a:rPr lang="en-US" sz="2200" dirty="0" err="1"/>
              <a:t>Lingkungan</a:t>
            </a:r>
            <a:r>
              <a:rPr lang="en-US" sz="2200" dirty="0"/>
              <a:t>, </a:t>
            </a:r>
            <a:r>
              <a:rPr lang="en-US" sz="2200" dirty="0" err="1"/>
              <a:t>komponen</a:t>
            </a:r>
            <a:r>
              <a:rPr lang="en-US" sz="2200" dirty="0"/>
              <a:t> </a:t>
            </a:r>
            <a:r>
              <a:rPr lang="en-US" sz="2200" dirty="0" err="1"/>
              <a:t>atau</a:t>
            </a:r>
            <a:r>
              <a:rPr lang="en-US" sz="2200" dirty="0"/>
              <a:t> parameter </a:t>
            </a:r>
            <a:r>
              <a:rPr lang="en-US" sz="2200" dirty="0" err="1"/>
              <a:t>lingkungan</a:t>
            </a:r>
            <a:r>
              <a:rPr lang="en-US" sz="2200" dirty="0"/>
              <a:t> yang </a:t>
            </a:r>
            <a:r>
              <a:rPr lang="en-US" sz="2200" dirty="0" err="1"/>
              <a:t>diperiksa</a:t>
            </a:r>
            <a:r>
              <a:rPr lang="en-US" sz="2200" dirty="0"/>
              <a:t> </a:t>
            </a:r>
            <a:r>
              <a:rPr lang="en-US" sz="2200" dirty="0" err="1"/>
              <a:t>sebaiknya</a:t>
            </a:r>
            <a:r>
              <a:rPr lang="en-US" sz="2200" dirty="0"/>
              <a:t> </a:t>
            </a:r>
            <a:r>
              <a:rPr lang="en-US" sz="2200" dirty="0" err="1"/>
              <a:t>berdasarkan</a:t>
            </a:r>
            <a:r>
              <a:rPr lang="en-US" sz="2200" dirty="0"/>
              <a:t> pada </a:t>
            </a:r>
            <a:r>
              <a:rPr lang="en-US" sz="2200" dirty="0" err="1"/>
              <a:t>isu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yang </a:t>
            </a:r>
            <a:r>
              <a:rPr lang="en-US" sz="2200" dirty="0" err="1"/>
              <a:t>dikaji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ISO 14000.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</a:t>
            </a:r>
            <a:r>
              <a:rPr lang="en-US" sz="2200" dirty="0" err="1"/>
              <a:t>isu-isu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 </a:t>
            </a:r>
            <a:r>
              <a:rPr lang="en-US" sz="2200" dirty="0" err="1"/>
              <a:t>ini</a:t>
            </a:r>
            <a:r>
              <a:rPr lang="en-US" sz="2200" dirty="0"/>
              <a:t> </a:t>
            </a:r>
            <a:r>
              <a:rPr lang="en-US" sz="2200" dirty="0" err="1"/>
              <a:t>dapat</a:t>
            </a:r>
            <a:r>
              <a:rPr lang="en-US" sz="2200" dirty="0"/>
              <a:t> </a:t>
            </a:r>
            <a:r>
              <a:rPr lang="en-US" sz="2200" dirty="0" err="1"/>
              <a:t>dirinci</a:t>
            </a:r>
            <a:r>
              <a:rPr lang="en-US" sz="2200" dirty="0"/>
              <a:t> </a:t>
            </a:r>
            <a:r>
              <a:rPr lang="en-US" sz="2200" dirty="0" err="1"/>
              <a:t>sebagai</a:t>
            </a:r>
            <a:r>
              <a:rPr lang="en-US" sz="2200" dirty="0"/>
              <a:t> </a:t>
            </a:r>
            <a:r>
              <a:rPr lang="en-US" sz="2200" dirty="0" err="1"/>
              <a:t>berikut</a:t>
            </a:r>
            <a:r>
              <a:rPr lang="en-US" sz="2200" dirty="0"/>
              <a:t> :</a:t>
            </a:r>
            <a:endParaRPr lang="id-ID" sz="2200" dirty="0"/>
          </a:p>
          <a:p>
            <a:pPr marL="723900" lvl="0" indent="-514350">
              <a:buFont typeface="+mj-lt"/>
              <a:buAutoNum type="arabicPeriod"/>
            </a:pPr>
            <a:r>
              <a:rPr lang="en-US" sz="2200" dirty="0" err="1"/>
              <a:t>Perencanaan</a:t>
            </a:r>
            <a:r>
              <a:rPr lang="en-US" sz="2200" dirty="0"/>
              <a:t> dan </a:t>
            </a:r>
            <a:r>
              <a:rPr lang="en-US" sz="2200" dirty="0" err="1"/>
              <a:t>analisis</a:t>
            </a:r>
            <a:r>
              <a:rPr lang="en-US" sz="2200" dirty="0"/>
              <a:t> </a:t>
            </a:r>
            <a:r>
              <a:rPr lang="en-US" sz="2200" dirty="0" err="1"/>
              <a:t>dampak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id-ID" sz="2200" dirty="0"/>
              <a:t>.</a:t>
            </a:r>
          </a:p>
          <a:p>
            <a:pPr marL="723900" lvl="0" indent="0">
              <a:buNone/>
            </a:pPr>
            <a:r>
              <a:rPr lang="en-US" sz="2200" dirty="0" err="1"/>
              <a:t>Sebaiknya</a:t>
            </a:r>
            <a:r>
              <a:rPr lang="en-US" sz="2200" dirty="0"/>
              <a:t> </a:t>
            </a:r>
            <a:r>
              <a:rPr lang="en-US" sz="2200" i="1" dirty="0"/>
              <a:t>main issues</a:t>
            </a:r>
            <a:r>
              <a:rPr lang="en-US" sz="2200" dirty="0"/>
              <a:t> yang </a:t>
            </a:r>
            <a:r>
              <a:rPr lang="en-US" sz="2200" dirty="0" err="1"/>
              <a:t>tertera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ANDAL </a:t>
            </a:r>
            <a:r>
              <a:rPr lang="en-US" sz="2200" dirty="0" err="1"/>
              <a:t>perlu</a:t>
            </a:r>
            <a:r>
              <a:rPr lang="en-US" sz="2200" dirty="0"/>
              <a:t> </a:t>
            </a:r>
            <a:r>
              <a:rPr lang="en-US" sz="2200" dirty="0" err="1"/>
              <a:t>dikaji</a:t>
            </a:r>
            <a:r>
              <a:rPr lang="en-US" sz="2200" dirty="0"/>
              <a:t>. </a:t>
            </a:r>
            <a:r>
              <a:rPr lang="en-US" sz="2200" dirty="0" err="1"/>
              <a:t>Demikian</a:t>
            </a:r>
            <a:r>
              <a:rPr lang="en-US" sz="2200" dirty="0"/>
              <a:t> pula, </a:t>
            </a:r>
            <a:r>
              <a:rPr lang="en-US" sz="2200" dirty="0" err="1"/>
              <a:t>perencanaan</a:t>
            </a:r>
            <a:r>
              <a:rPr lang="en-US" sz="2200" dirty="0"/>
              <a:t> </a:t>
            </a:r>
            <a:r>
              <a:rPr lang="en-US" sz="2200" dirty="0" err="1"/>
              <a:t>penanganan</a:t>
            </a:r>
            <a:r>
              <a:rPr lang="en-US" sz="2200" dirty="0"/>
              <a:t>/</a:t>
            </a:r>
            <a:r>
              <a:rPr lang="en-US" sz="2200" dirty="0" err="1"/>
              <a:t>pengelolaan</a:t>
            </a:r>
            <a:r>
              <a:rPr lang="en-US" sz="2200" dirty="0"/>
              <a:t> </a:t>
            </a:r>
            <a:r>
              <a:rPr lang="en-US" sz="2200" dirty="0" err="1"/>
              <a:t>dampak</a:t>
            </a:r>
            <a:r>
              <a:rPr lang="en-US" sz="2200" dirty="0"/>
              <a:t> </a:t>
            </a:r>
            <a:r>
              <a:rPr lang="en-US" sz="2200" dirty="0" err="1"/>
              <a:t>tersebut</a:t>
            </a:r>
            <a:r>
              <a:rPr lang="en-US" sz="2200" dirty="0"/>
              <a:t> </a:t>
            </a:r>
            <a:r>
              <a:rPr lang="en-US" sz="2200" dirty="0" err="1"/>
              <a:t>dalam</a:t>
            </a:r>
            <a:r>
              <a:rPr lang="en-US" sz="2200" dirty="0"/>
              <a:t> RKL (</a:t>
            </a:r>
            <a:r>
              <a:rPr lang="en-US" sz="2200" dirty="0" err="1"/>
              <a:t>Rencana</a:t>
            </a:r>
            <a:r>
              <a:rPr lang="en-US" sz="2200" dirty="0"/>
              <a:t> </a:t>
            </a:r>
            <a:r>
              <a:rPr lang="en-US" sz="2200" dirty="0" err="1"/>
              <a:t>Pengelolaan</a:t>
            </a:r>
            <a:r>
              <a:rPr lang="en-US" sz="2200" dirty="0"/>
              <a:t> </a:t>
            </a:r>
            <a:r>
              <a:rPr lang="en-US" sz="2200" dirty="0" err="1"/>
              <a:t>Lingkungan</a:t>
            </a:r>
            <a:r>
              <a:rPr lang="en-US" sz="2200" dirty="0"/>
              <a:t>) </a:t>
            </a:r>
            <a:r>
              <a:rPr lang="en-US" sz="2200" dirty="0" err="1"/>
              <a:t>perlu</a:t>
            </a:r>
            <a:r>
              <a:rPr lang="en-US" sz="2200" dirty="0"/>
              <a:t> </a:t>
            </a:r>
            <a:r>
              <a:rPr lang="en-US" sz="2200" dirty="0" err="1"/>
              <a:t>dikaji</a:t>
            </a:r>
            <a:r>
              <a:rPr lang="en-US" sz="2200" dirty="0"/>
              <a:t> pula.</a:t>
            </a:r>
            <a:endParaRPr lang="id-ID" sz="2200" dirty="0"/>
          </a:p>
          <a:p>
            <a:pPr marL="723900" lvl="0" indent="-514350">
              <a:buFont typeface="+mj-lt"/>
              <a:buAutoNum type="arabicPeriod" startAt="2"/>
            </a:pPr>
            <a:r>
              <a:rPr lang="en-US" sz="2200" dirty="0" err="1"/>
              <a:t>Emisi</a:t>
            </a:r>
            <a:r>
              <a:rPr lang="en-US" sz="2200" dirty="0"/>
              <a:t> </a:t>
            </a:r>
            <a:r>
              <a:rPr lang="en-US" sz="2200" dirty="0" err="1"/>
              <a:t>udara</a:t>
            </a:r>
            <a:endParaRPr lang="id-ID" sz="2200" dirty="0"/>
          </a:p>
          <a:p>
            <a:pPr marL="723900" lvl="0" indent="0">
              <a:buNone/>
            </a:pPr>
            <a:r>
              <a:rPr lang="en-US" sz="2200" dirty="0" err="1"/>
              <a:t>Sesuai</a:t>
            </a:r>
            <a:r>
              <a:rPr lang="en-US" sz="2200" dirty="0"/>
              <a:t>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en-US" sz="2200" dirty="0" err="1"/>
              <a:t>kegiatan</a:t>
            </a:r>
            <a:r>
              <a:rPr lang="en-US" sz="2200" dirty="0"/>
              <a:t> </a:t>
            </a:r>
            <a:r>
              <a:rPr lang="en-US" sz="2200" dirty="0" err="1"/>
              <a:t>usaha</a:t>
            </a:r>
            <a:r>
              <a:rPr lang="en-US" sz="2200" dirty="0"/>
              <a:t> yang </a:t>
            </a:r>
            <a:r>
              <a:rPr lang="en-US" sz="2200" dirty="0" err="1"/>
              <a:t>diaudit</a:t>
            </a:r>
            <a:r>
              <a:rPr lang="en-US" sz="2200" dirty="0"/>
              <a:t>, </a:t>
            </a:r>
            <a:r>
              <a:rPr lang="en-US" sz="2200" dirty="0" err="1"/>
              <a:t>emesi</a:t>
            </a:r>
            <a:r>
              <a:rPr lang="en-US" sz="2200" dirty="0"/>
              <a:t> yang </a:t>
            </a:r>
            <a:r>
              <a:rPr lang="en-US" sz="2200" dirty="0" err="1"/>
              <a:t>dibuang</a:t>
            </a:r>
            <a:r>
              <a:rPr lang="en-US" sz="2200" dirty="0"/>
              <a:t> </a:t>
            </a:r>
            <a:r>
              <a:rPr lang="en-US" sz="2200" dirty="0" err="1"/>
              <a:t>ke</a:t>
            </a:r>
            <a:r>
              <a:rPr lang="en-US" sz="2200" dirty="0"/>
              <a:t> </a:t>
            </a:r>
            <a:r>
              <a:rPr lang="en-US" sz="2200" dirty="0" err="1"/>
              <a:t>udara</a:t>
            </a:r>
            <a:r>
              <a:rPr lang="en-US" sz="2200" dirty="0"/>
              <a:t> </a:t>
            </a:r>
            <a:r>
              <a:rPr lang="en-US" sz="2200" dirty="0" err="1"/>
              <a:t>akan</a:t>
            </a:r>
            <a:r>
              <a:rPr lang="en-US" sz="2200" dirty="0"/>
              <a:t> </a:t>
            </a:r>
            <a:r>
              <a:rPr lang="en-US" sz="2200" dirty="0" err="1"/>
              <a:t>berbeda</a:t>
            </a:r>
            <a:r>
              <a:rPr lang="en-US" sz="2200" dirty="0"/>
              <a:t>. </a:t>
            </a:r>
            <a:r>
              <a:rPr lang="en-US" sz="2200" dirty="0" err="1"/>
              <a:t>Namun</a:t>
            </a:r>
            <a:r>
              <a:rPr lang="en-US" sz="2200" dirty="0"/>
              <a:t> </a:t>
            </a:r>
            <a:r>
              <a:rPr lang="en-US" sz="2200" dirty="0" err="1"/>
              <a:t>secara</a:t>
            </a:r>
            <a:r>
              <a:rPr lang="en-US" sz="2200" dirty="0"/>
              <a:t> </a:t>
            </a:r>
            <a:r>
              <a:rPr lang="en-US" sz="2200" dirty="0" err="1"/>
              <a:t>umum</a:t>
            </a:r>
            <a:r>
              <a:rPr lang="en-US" sz="2200" dirty="0"/>
              <a:t> parameter </a:t>
            </a:r>
            <a:r>
              <a:rPr lang="en-US" sz="2200" dirty="0" err="1"/>
              <a:t>udara</a:t>
            </a:r>
            <a:r>
              <a:rPr lang="en-US" sz="2200" dirty="0"/>
              <a:t> </a:t>
            </a:r>
            <a:r>
              <a:rPr lang="en-US" sz="2200" dirty="0" err="1"/>
              <a:t>meliputi</a:t>
            </a:r>
            <a:r>
              <a:rPr lang="en-US" sz="2200" dirty="0"/>
              <a:t> SO</a:t>
            </a:r>
            <a:r>
              <a:rPr lang="en-US" sz="2200" baseline="-25000" dirty="0"/>
              <a:t>2</a:t>
            </a:r>
            <a:r>
              <a:rPr lang="en-US" sz="2200" dirty="0"/>
              <a:t>, CO</a:t>
            </a:r>
            <a:r>
              <a:rPr lang="en-US" sz="2200" baseline="-25000" dirty="0"/>
              <a:t>2</a:t>
            </a:r>
            <a:r>
              <a:rPr lang="en-US" sz="2200" dirty="0"/>
              <a:t>, CO, O</a:t>
            </a:r>
            <a:r>
              <a:rPr lang="en-US" sz="2200" baseline="-25000" dirty="0"/>
              <a:t>3</a:t>
            </a:r>
            <a:r>
              <a:rPr lang="en-US" sz="2200" dirty="0"/>
              <a:t>, Pb dan </a:t>
            </a:r>
            <a:r>
              <a:rPr lang="en-US" sz="2200" dirty="0" err="1"/>
              <a:t>kebisingan</a:t>
            </a:r>
            <a:r>
              <a:rPr lang="en-US" sz="2200" dirty="0"/>
              <a:t>.</a:t>
            </a:r>
            <a:endParaRPr lang="id-ID" sz="2200" dirty="0"/>
          </a:p>
          <a:p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1211832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59FEA3-677A-4C2A-9A1D-09AFB0F48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37160"/>
            <a:ext cx="10058400" cy="1371600"/>
          </a:xfrm>
        </p:spPr>
        <p:txBody>
          <a:bodyPr/>
          <a:lstStyle/>
          <a:p>
            <a:r>
              <a:rPr lang="id-ID" dirty="0"/>
              <a:t>Lanjutan......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9F3189-6B11-4460-B7BB-69AD90E7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52493"/>
            <a:ext cx="10058400" cy="393192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en-US" sz="2400" dirty="0" err="1"/>
              <a:t>Buangan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sumberdaya</a:t>
            </a:r>
            <a:r>
              <a:rPr lang="en-US" sz="2400" dirty="0"/>
              <a:t> air</a:t>
            </a:r>
            <a:endParaRPr lang="id-ID" sz="2400" dirty="0"/>
          </a:p>
          <a:p>
            <a:pPr marL="531813" indent="0">
              <a:buNone/>
            </a:pPr>
            <a:r>
              <a:rPr lang="en-US" sz="2400" dirty="0" err="1"/>
              <a:t>Cemaran</a:t>
            </a:r>
            <a:r>
              <a:rPr lang="en-US" sz="2400" dirty="0"/>
              <a:t> </a:t>
            </a:r>
            <a:r>
              <a:rPr lang="en-US" sz="2400" dirty="0" err="1"/>
              <a:t>limbah</a:t>
            </a:r>
            <a:r>
              <a:rPr lang="en-US" sz="2400" dirty="0"/>
              <a:t> </a:t>
            </a:r>
            <a:r>
              <a:rPr lang="en-US" sz="2400" dirty="0" err="1"/>
              <a:t>cair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baan</a:t>
            </a:r>
            <a:r>
              <a:rPr lang="en-US" sz="2400" dirty="0"/>
              <a:t> air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air </a:t>
            </a:r>
            <a:r>
              <a:rPr lang="en-US" sz="2400" dirty="0" err="1"/>
              <a:t>tanah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dikelmpokkan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golongan</a:t>
            </a:r>
            <a:r>
              <a:rPr lang="en-US" sz="2400" dirty="0"/>
              <a:t> parameter </a:t>
            </a:r>
            <a:r>
              <a:rPr lang="en-US" sz="2400" dirty="0" err="1"/>
              <a:t>fisik</a:t>
            </a:r>
            <a:r>
              <a:rPr lang="en-US" sz="2400" dirty="0"/>
              <a:t>, </a:t>
            </a:r>
            <a:r>
              <a:rPr lang="en-US" sz="2400" dirty="0" err="1"/>
              <a:t>kimia</a:t>
            </a:r>
            <a:r>
              <a:rPr lang="en-US" sz="2400" dirty="0"/>
              <a:t> dan </a:t>
            </a:r>
            <a:r>
              <a:rPr lang="en-US" sz="2400" dirty="0" err="1"/>
              <a:t>bakteriologis</a:t>
            </a:r>
            <a:r>
              <a:rPr lang="en-US" sz="2400" dirty="0"/>
              <a:t>.</a:t>
            </a:r>
            <a:endParaRPr lang="id-ID" sz="2400" dirty="0"/>
          </a:p>
          <a:p>
            <a:pPr marL="531813" indent="-514350">
              <a:buFont typeface="+mj-lt"/>
              <a:buAutoNum type="arabicPeriod" startAt="4"/>
            </a:pPr>
            <a:r>
              <a:rPr lang="en-US" sz="2400" dirty="0"/>
              <a:t>Parameter </a:t>
            </a:r>
            <a:r>
              <a:rPr lang="en-US" sz="2400" dirty="0" err="1"/>
              <a:t>airdan</a:t>
            </a:r>
            <a:r>
              <a:rPr lang="en-US" sz="2400" dirty="0"/>
              <a:t> </a:t>
            </a:r>
            <a:r>
              <a:rPr lang="en-US" sz="2400" dirty="0" err="1"/>
              <a:t>limbah</a:t>
            </a:r>
            <a:r>
              <a:rPr lang="en-US" sz="2400" dirty="0"/>
              <a:t> </a:t>
            </a:r>
            <a:r>
              <a:rPr lang="en-US" sz="2400" dirty="0" err="1"/>
              <a:t>domestik</a:t>
            </a:r>
            <a:endParaRPr lang="id-ID" sz="2400" dirty="0"/>
          </a:p>
          <a:p>
            <a:pPr marL="531813" indent="0">
              <a:buNone/>
            </a:pPr>
            <a:r>
              <a:rPr lang="en-US" sz="2400" dirty="0" err="1"/>
              <a:t>Pasokan</a:t>
            </a:r>
            <a:r>
              <a:rPr lang="en-US" sz="2400" dirty="0"/>
              <a:t> </a:t>
            </a:r>
            <a:r>
              <a:rPr lang="en-US" sz="2400" dirty="0" err="1"/>
              <a:t>sumberdaya</a:t>
            </a:r>
            <a:r>
              <a:rPr lang="en-US" sz="2400" dirty="0"/>
              <a:t> air yang </a:t>
            </a:r>
            <a:r>
              <a:rPr lang="en-US" sz="2400" dirty="0" err="1"/>
              <a:t>dikonsumsi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 dan </a:t>
            </a:r>
            <a:r>
              <a:rPr lang="en-US" sz="2400" dirty="0" err="1"/>
              <a:t>perusahaan</a:t>
            </a:r>
            <a:r>
              <a:rPr lang="en-US" sz="2400" dirty="0"/>
              <a:t>. </a:t>
            </a:r>
            <a:r>
              <a:rPr lang="en-US" sz="2400" dirty="0" err="1"/>
              <a:t>Demikian</a:t>
            </a:r>
            <a:r>
              <a:rPr lang="en-US" sz="2400" dirty="0"/>
              <a:t> pula </a:t>
            </a:r>
            <a:r>
              <a:rPr lang="en-US" sz="2400" dirty="0" err="1"/>
              <a:t>pola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limbah</a:t>
            </a:r>
            <a:r>
              <a:rPr lang="en-US" sz="2400" dirty="0"/>
              <a:t> </a:t>
            </a:r>
            <a:r>
              <a:rPr lang="en-US" sz="2400" dirty="0" err="1"/>
              <a:t>domestik</a:t>
            </a:r>
            <a:r>
              <a:rPr lang="en-US" sz="2400" dirty="0"/>
              <a:t> yang </a:t>
            </a:r>
            <a:r>
              <a:rPr lang="en-US" sz="2400" dirty="0" err="1"/>
              <a:t>dilaksanakan</a:t>
            </a:r>
            <a:r>
              <a:rPr lang="en-US" sz="2400" dirty="0"/>
              <a:t> oleh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penduduk</a:t>
            </a:r>
            <a:r>
              <a:rPr lang="en-US" sz="2400" dirty="0"/>
              <a:t>.</a:t>
            </a:r>
            <a:endParaRPr lang="id-ID" sz="2400" dirty="0"/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err="1"/>
              <a:t>Limbah</a:t>
            </a:r>
            <a:r>
              <a:rPr lang="en-US" sz="2400" dirty="0"/>
              <a:t> </a:t>
            </a:r>
            <a:r>
              <a:rPr lang="en-US" sz="2400" dirty="0" err="1"/>
              <a:t>padat</a:t>
            </a:r>
            <a:endParaRPr lang="id-ID" sz="2400" dirty="0"/>
          </a:p>
          <a:p>
            <a:pPr marL="531813" indent="0">
              <a:buNone/>
            </a:pP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limbah</a:t>
            </a:r>
            <a:r>
              <a:rPr lang="en-US" sz="2400" dirty="0"/>
              <a:t> </a:t>
            </a:r>
            <a:r>
              <a:rPr lang="en-US" sz="2400" dirty="0" err="1"/>
              <a:t>paat</a:t>
            </a:r>
            <a:r>
              <a:rPr lang="en-US" sz="2400" dirty="0"/>
              <a:t> yang </a:t>
            </a:r>
            <a:r>
              <a:rPr lang="en-US" sz="2400" dirty="0" err="1"/>
              <a:t>dihasilkan</a:t>
            </a:r>
            <a:r>
              <a:rPr lang="en-US" sz="2400" dirty="0"/>
              <a:t> oleh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yang </a:t>
            </a:r>
            <a:r>
              <a:rPr lang="en-US" sz="2400" dirty="0" err="1"/>
              <a:t>diaudit</a:t>
            </a:r>
            <a:r>
              <a:rPr lang="en-US" sz="2400" dirty="0"/>
              <a:t>.</a:t>
            </a:r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036062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1EFE401-C84C-479D-9FD0-8C840BCF0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C63E2F3-6C2E-47BC-9B8D-875C4A9946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6"/>
            </a:pPr>
            <a:r>
              <a:rPr lang="en-US" sz="2400" dirty="0" err="1"/>
              <a:t>Gangguan</a:t>
            </a:r>
            <a:r>
              <a:rPr lang="en-US" sz="2400" dirty="0"/>
              <a:t> </a:t>
            </a:r>
            <a:r>
              <a:rPr lang="en-US" sz="2400" dirty="0" err="1"/>
              <a:t>utamanya</a:t>
            </a:r>
            <a:r>
              <a:rPr lang="en-US" sz="2400" dirty="0"/>
              <a:t> </a:t>
            </a:r>
            <a:r>
              <a:rPr lang="en-US" sz="2400" dirty="0" err="1"/>
              <a:t>kebisingan</a:t>
            </a:r>
            <a:r>
              <a:rPr lang="en-US" sz="2400" dirty="0"/>
              <a:t>, </a:t>
            </a:r>
            <a:r>
              <a:rPr lang="en-US" sz="2400" dirty="0" err="1"/>
              <a:t>vibrasi</a:t>
            </a:r>
            <a:r>
              <a:rPr lang="en-US" sz="2400" dirty="0"/>
              <a:t>, </a:t>
            </a:r>
            <a:r>
              <a:rPr lang="en-US" sz="2400" dirty="0" err="1"/>
              <a:t>bau</a:t>
            </a:r>
            <a:r>
              <a:rPr lang="en-US" sz="2400" dirty="0"/>
              <a:t> dan </a:t>
            </a:r>
            <a:r>
              <a:rPr lang="en-US" sz="2400" dirty="0" err="1"/>
              <a:t>radiasi</a:t>
            </a:r>
            <a:r>
              <a:rPr lang="en-US" sz="2400" dirty="0"/>
              <a:t> yang </a:t>
            </a:r>
            <a:r>
              <a:rPr lang="en-US" sz="2400" dirty="0" err="1"/>
              <a:t>ditimbulkan</a:t>
            </a:r>
            <a:r>
              <a:rPr lang="en-US" sz="2400" dirty="0"/>
              <a:t> oleh </a:t>
            </a:r>
            <a:r>
              <a:rPr lang="en-US" sz="2400" dirty="0" err="1"/>
              <a:t>perusahaan</a:t>
            </a:r>
            <a:r>
              <a:rPr lang="en-US" sz="2400" dirty="0"/>
              <a:t>.</a:t>
            </a:r>
            <a:endParaRPr lang="id-ID" sz="2400" dirty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400" dirty="0" err="1"/>
              <a:t>Fasilitas</a:t>
            </a:r>
            <a:r>
              <a:rPr lang="en-US" sz="2400" dirty="0"/>
              <a:t> </a:t>
            </a:r>
            <a:r>
              <a:rPr lang="en-US" sz="2400" dirty="0" err="1"/>
              <a:t>kenyamanan</a:t>
            </a:r>
            <a:r>
              <a:rPr lang="en-US" sz="2400" dirty="0"/>
              <a:t>, </a:t>
            </a:r>
            <a:r>
              <a:rPr lang="en-US" sz="2400" dirty="0" err="1"/>
              <a:t>utamanya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pohon</a:t>
            </a:r>
            <a:r>
              <a:rPr lang="en-US" sz="2400" dirty="0"/>
              <a:t> dan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penanamannya</a:t>
            </a:r>
            <a:r>
              <a:rPr lang="en-US" sz="2400" dirty="0"/>
              <a:t>. </a:t>
            </a:r>
            <a:r>
              <a:rPr lang="en-US" sz="2400" dirty="0" err="1"/>
              <a:t>Jenis</a:t>
            </a:r>
            <a:r>
              <a:rPr lang="en-US" sz="2400" dirty="0"/>
              <a:t> </a:t>
            </a:r>
            <a:r>
              <a:rPr lang="en-US" sz="2400" dirty="0" err="1"/>
              <a:t>vegetasi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habitat </a:t>
            </a:r>
            <a:r>
              <a:rPr lang="en-US" sz="2400" dirty="0" err="1"/>
              <a:t>hewan</a:t>
            </a:r>
            <a:r>
              <a:rPr lang="en-US" sz="2400" dirty="0"/>
              <a:t>.</a:t>
            </a:r>
            <a:endParaRPr lang="id-ID" sz="2400" dirty="0"/>
          </a:p>
          <a:p>
            <a:pPr marL="514350" lvl="0" indent="-514350">
              <a:buFont typeface="+mj-lt"/>
              <a:buAutoNum type="arabicPeriod" startAt="6"/>
            </a:pPr>
            <a:r>
              <a:rPr lang="en-US" sz="2400" dirty="0" err="1"/>
              <a:t>Hidupan</a:t>
            </a:r>
            <a:r>
              <a:rPr lang="en-US" sz="2400" dirty="0"/>
              <a:t> liar (</a:t>
            </a:r>
            <a:r>
              <a:rPr lang="en-US" sz="2400" dirty="0" err="1"/>
              <a:t>hewan</a:t>
            </a:r>
            <a:r>
              <a:rPr lang="en-US" sz="2400" dirty="0"/>
              <a:t>)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dilokasi</a:t>
            </a:r>
            <a:r>
              <a:rPr lang="en-US" sz="2400" dirty="0"/>
              <a:t> </a:t>
            </a:r>
            <a:r>
              <a:rPr lang="en-US" sz="2400" dirty="0" err="1"/>
              <a:t>berkait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jenis</a:t>
            </a:r>
            <a:r>
              <a:rPr lang="en-US" sz="2400" dirty="0"/>
              <a:t>, </a:t>
            </a:r>
            <a:r>
              <a:rPr lang="en-US" sz="2400" dirty="0" err="1"/>
              <a:t>populasi</a:t>
            </a:r>
            <a:r>
              <a:rPr lang="en-US" sz="2400" dirty="0"/>
              <a:t>, </a:t>
            </a:r>
            <a:r>
              <a:rPr lang="en-US" sz="2400" dirty="0" err="1"/>
              <a:t>migrasi</a:t>
            </a:r>
            <a:r>
              <a:rPr lang="en-US" sz="2400" dirty="0"/>
              <a:t>, </a:t>
            </a:r>
            <a:r>
              <a:rPr lang="en-US" sz="2400" i="1" dirty="0"/>
              <a:t>home range</a:t>
            </a:r>
            <a:r>
              <a:rPr lang="en-US" sz="2400" dirty="0"/>
              <a:t> dan </a:t>
            </a:r>
            <a:r>
              <a:rPr lang="en-US" sz="2400" dirty="0" err="1"/>
              <a:t>keaneragamannya</a:t>
            </a:r>
            <a:r>
              <a:rPr lang="en-US" sz="2400" dirty="0"/>
              <a:t>.</a:t>
            </a:r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832988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D59DAF-4F10-46E9-83EB-A4B3D1BB3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A8B5AF-2E16-453C-A538-BC14F19C4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 startAt="9"/>
            </a:pPr>
            <a:r>
              <a:rPr lang="en-US" sz="2400" dirty="0" err="1"/>
              <a:t>Pembaharuan</a:t>
            </a:r>
            <a:r>
              <a:rPr lang="en-US" sz="2400" dirty="0"/>
              <a:t> urban,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berkait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tata </a:t>
            </a:r>
            <a:r>
              <a:rPr lang="en-US" sz="2400" dirty="0" err="1"/>
              <a:t>ruang</a:t>
            </a:r>
            <a:r>
              <a:rPr lang="en-US" sz="2400" dirty="0"/>
              <a:t>, </a:t>
            </a:r>
            <a:r>
              <a:rPr lang="en-US" sz="2400" dirty="0" err="1"/>
              <a:t>pelaksanaannya</a:t>
            </a:r>
            <a:r>
              <a:rPr lang="en-US" sz="2400" dirty="0"/>
              <a:t> </a:t>
            </a:r>
            <a:r>
              <a:rPr lang="en-US" sz="2400" dirty="0" err="1"/>
              <a:t>pembagunan</a:t>
            </a:r>
            <a:r>
              <a:rPr lang="en-US" sz="2400" dirty="0"/>
              <a:t> tata </a:t>
            </a:r>
            <a:r>
              <a:rPr lang="en-US" sz="2400" dirty="0" err="1"/>
              <a:t>ruang</a:t>
            </a:r>
            <a:r>
              <a:rPr lang="en-US" sz="2400" dirty="0"/>
              <a:t>, </a:t>
            </a:r>
            <a:r>
              <a:rPr lang="en-US" sz="2400" dirty="0" err="1"/>
              <a:t>kepadatan</a:t>
            </a:r>
            <a:r>
              <a:rPr lang="en-US" sz="2400" dirty="0"/>
              <a:t> </a:t>
            </a:r>
            <a:r>
              <a:rPr lang="en-US" sz="2400" dirty="0" err="1"/>
              <a:t>bangunan</a:t>
            </a:r>
            <a:r>
              <a:rPr lang="en-US" sz="2400" dirty="0"/>
              <a:t>, </a:t>
            </a:r>
            <a:r>
              <a:rPr lang="en-US" sz="2400" dirty="0" err="1"/>
              <a:t>konflik</a:t>
            </a:r>
            <a:r>
              <a:rPr lang="en-US" sz="2400" dirty="0"/>
              <a:t> </a:t>
            </a:r>
            <a:r>
              <a:rPr lang="en-US" sz="2400" dirty="0" err="1"/>
              <a:t>pemanfaatan</a:t>
            </a:r>
            <a:r>
              <a:rPr lang="en-US" sz="2400" dirty="0"/>
              <a:t> </a:t>
            </a:r>
            <a:r>
              <a:rPr lang="en-US" sz="2400" dirty="0" err="1"/>
              <a:t>lahan</a:t>
            </a:r>
            <a:r>
              <a:rPr lang="en-US" sz="2400" dirty="0"/>
              <a:t>, </a:t>
            </a:r>
            <a:r>
              <a:rPr lang="en-US" sz="2400" dirty="0" err="1"/>
              <a:t>sanitasi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dan </a:t>
            </a:r>
            <a:r>
              <a:rPr lang="en-US" sz="2400" dirty="0" err="1"/>
              <a:t>fasilitas</a:t>
            </a:r>
            <a:r>
              <a:rPr lang="en-US" sz="2400" dirty="0"/>
              <a:t> </a:t>
            </a:r>
            <a:r>
              <a:rPr lang="en-US" sz="2400" dirty="0" err="1"/>
              <a:t>kota</a:t>
            </a:r>
            <a:r>
              <a:rPr lang="en-US" sz="2400" dirty="0"/>
              <a:t> </a:t>
            </a:r>
            <a:r>
              <a:rPr lang="en-US" sz="2400" dirty="0" err="1"/>
              <a:t>termasuk</a:t>
            </a:r>
            <a:r>
              <a:rPr lang="en-US" sz="2400" dirty="0"/>
              <a:t> </a:t>
            </a:r>
            <a:r>
              <a:rPr lang="en-US" sz="2400" dirty="0" err="1"/>
              <a:t>prasarana</a:t>
            </a:r>
            <a:r>
              <a:rPr lang="en-US" sz="2400" dirty="0"/>
              <a:t> </a:t>
            </a:r>
            <a:r>
              <a:rPr lang="en-US" sz="2400" dirty="0" err="1"/>
              <a:t>transportasi</a:t>
            </a:r>
            <a:r>
              <a:rPr lang="id-ID" sz="2400" dirty="0"/>
              <a:t> </a:t>
            </a:r>
          </a:p>
          <a:p>
            <a:pPr marL="514350" lvl="0" indent="-514350">
              <a:buFont typeface="+mj-lt"/>
              <a:buAutoNum type="arabicPeriod" startAt="9"/>
            </a:pPr>
            <a:r>
              <a:rPr lang="en-US" sz="2400" dirty="0" err="1"/>
              <a:t>Keamanan</a:t>
            </a:r>
            <a:r>
              <a:rPr lang="en-US" sz="2400" dirty="0"/>
              <a:t>, </a:t>
            </a:r>
            <a:r>
              <a:rPr lang="en-US" sz="2400" dirty="0" err="1"/>
              <a:t>aspek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berkait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kriminalitas</a:t>
            </a:r>
            <a:r>
              <a:rPr lang="en-US" sz="2400" dirty="0"/>
              <a:t> yang </a:t>
            </a:r>
            <a:r>
              <a:rPr lang="en-US" sz="2400" dirty="0" err="1"/>
              <a:t>terjadi</a:t>
            </a:r>
            <a:r>
              <a:rPr lang="en-US" sz="2400" dirty="0"/>
              <a:t> di </a:t>
            </a:r>
            <a:r>
              <a:rPr lang="en-US" sz="2400" dirty="0" err="1"/>
              <a:t>masyarakat</a:t>
            </a:r>
            <a:r>
              <a:rPr lang="en-US" sz="2400" dirty="0"/>
              <a:t>.</a:t>
            </a:r>
            <a:endParaRPr lang="id-ID" sz="2400" dirty="0"/>
          </a:p>
          <a:p>
            <a:pPr marL="514350" lvl="0" indent="-514350">
              <a:buFont typeface="+mj-lt"/>
              <a:buAutoNum type="arabicPeriod" startAt="9"/>
            </a:pPr>
            <a:r>
              <a:rPr lang="en-US" sz="2400" dirty="0" err="1"/>
              <a:t>Pengemasan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,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bahan</a:t>
            </a:r>
            <a:r>
              <a:rPr lang="en-US" sz="2400" dirty="0"/>
              <a:t> dan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en-US" sz="2400" dirty="0" err="1"/>
              <a:t>energi</a:t>
            </a:r>
            <a:r>
              <a:rPr lang="en-US" sz="2400" dirty="0"/>
              <a:t>.</a:t>
            </a:r>
            <a:endParaRPr lang="id-ID" sz="2400" dirty="0"/>
          </a:p>
          <a:p>
            <a:pPr marL="514350" lvl="0" indent="-514350">
              <a:buFont typeface="+mj-lt"/>
              <a:buAutoNum type="arabicPeriod" startAt="9"/>
            </a:pPr>
            <a:r>
              <a:rPr lang="en-US" sz="2400" dirty="0"/>
              <a:t>Kesehatan dan </a:t>
            </a:r>
            <a:r>
              <a:rPr lang="en-US" sz="2400" dirty="0" err="1"/>
              <a:t>keselamatan</a:t>
            </a:r>
            <a:r>
              <a:rPr lang="en-US" sz="2400" dirty="0"/>
              <a:t> </a:t>
            </a:r>
            <a:r>
              <a:rPr lang="en-US" sz="2400" dirty="0" err="1"/>
              <a:t>kerja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r>
              <a:rPr lang="en-US" sz="2400" dirty="0"/>
              <a:t>.</a:t>
            </a:r>
            <a:endParaRPr lang="id-ID" sz="2400" dirty="0"/>
          </a:p>
          <a:p>
            <a:pPr marL="0" indent="0">
              <a:buNone/>
            </a:pP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11325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EF5910-D9C1-475D-A885-06998E249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Penilaian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Audit </a:t>
            </a:r>
            <a:r>
              <a:rPr lang="en-US" b="1" dirty="0" err="1"/>
              <a:t>Lingkungan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39B842-E314-46DD-A8F3-6D5308D79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Audit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instrument </a:t>
            </a:r>
            <a:r>
              <a:rPr lang="en-US" sz="2400" dirty="0" err="1"/>
              <a:t>penting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hidup</a:t>
            </a:r>
            <a:r>
              <a:rPr lang="en-US" sz="2400" dirty="0"/>
              <a:t>. Pada </a:t>
            </a:r>
            <a:r>
              <a:rPr lang="en-US" sz="2400" dirty="0" err="1"/>
              <a:t>dasarnya</a:t>
            </a:r>
            <a:r>
              <a:rPr lang="en-US" sz="2400" dirty="0"/>
              <a:t> audit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ingin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kinerja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,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dijaga</a:t>
            </a:r>
            <a:r>
              <a:rPr lang="en-US" sz="2400" dirty="0"/>
              <a:t> </a:t>
            </a:r>
            <a:r>
              <a:rPr lang="en-US" sz="2400" dirty="0" err="1"/>
              <a:t>obyektivitasnya</a:t>
            </a:r>
            <a:r>
              <a:rPr lang="en-US" sz="2400" dirty="0"/>
              <a:t>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menjamin</a:t>
            </a:r>
            <a:r>
              <a:rPr lang="en-US" sz="2400" dirty="0"/>
              <a:t> audit </a:t>
            </a:r>
            <a:r>
              <a:rPr lang="en-US" sz="2400" dirty="0" err="1"/>
              <a:t>lingkungan</a:t>
            </a:r>
            <a:r>
              <a:rPr lang="en-US" sz="2400" dirty="0"/>
              <a:t> yang </a:t>
            </a:r>
            <a:r>
              <a:rPr lang="en-US" sz="2400" dirty="0" err="1"/>
              <a:t>obyektif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analisis</a:t>
            </a:r>
            <a:r>
              <a:rPr lang="en-US" sz="2400" dirty="0"/>
              <a:t> yang </a:t>
            </a:r>
            <a:r>
              <a:rPr lang="en-US" sz="2400" dirty="0" err="1"/>
              <a:t>runtut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sistematis</a:t>
            </a:r>
            <a:r>
              <a:rPr lang="en-US" sz="2400" dirty="0"/>
              <a:t> dan </a:t>
            </a:r>
            <a:r>
              <a:rPr lang="en-US" sz="2400" dirty="0" err="1"/>
              <a:t>konsisten</a:t>
            </a:r>
            <a:r>
              <a:rPr lang="en-US" sz="2400" dirty="0"/>
              <a:t>. </a:t>
            </a:r>
            <a:endParaRPr lang="id-ID" sz="2400" dirty="0"/>
          </a:p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265675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1135D7-B50D-4F42-A0DC-E03F6C6A2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2223D0-B871-4DC8-BDEF-BEA474895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Oleh </a:t>
            </a:r>
            <a:r>
              <a:rPr lang="en-US" sz="2400" dirty="0" err="1"/>
              <a:t>karena</a:t>
            </a:r>
            <a:r>
              <a:rPr lang="en-US" sz="2400" dirty="0"/>
              <a:t> audit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sifatnya</a:t>
            </a:r>
            <a:r>
              <a:rPr lang="en-US" sz="2400" dirty="0"/>
              <a:t> </a:t>
            </a:r>
            <a:r>
              <a:rPr lang="en-US" sz="2400" dirty="0" err="1"/>
              <a:t>terbuka</a:t>
            </a:r>
            <a:r>
              <a:rPr lang="en-US" sz="2400" dirty="0"/>
              <a:t> dan </a:t>
            </a:r>
            <a:r>
              <a:rPr lang="en-US" sz="2400" dirty="0" err="1"/>
              <a:t>obyektif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diulangi</a:t>
            </a:r>
            <a:r>
              <a:rPr lang="en-US" sz="2400" dirty="0"/>
              <a:t> oleh </a:t>
            </a:r>
            <a:r>
              <a:rPr lang="en-US" sz="2400" dirty="0" err="1"/>
              <a:t>pihak</a:t>
            </a:r>
            <a:r>
              <a:rPr lang="en-US" sz="2400" dirty="0"/>
              <a:t> lain dan pada </a:t>
            </a:r>
            <a:r>
              <a:rPr lang="en-US" sz="2400" dirty="0" err="1"/>
              <a:t>waktu</a:t>
            </a:r>
            <a:r>
              <a:rPr lang="en-US" sz="2400" dirty="0"/>
              <a:t> yang lain. Pada </a:t>
            </a:r>
            <a:r>
              <a:rPr lang="en-US" sz="2400" dirty="0" err="1"/>
              <a:t>waktu</a:t>
            </a:r>
            <a:r>
              <a:rPr lang="en-US" sz="2400" dirty="0"/>
              <a:t> yang lain, </a:t>
            </a:r>
            <a:r>
              <a:rPr lang="en-US" sz="2400" dirty="0" err="1"/>
              <a:t>siapapun</a:t>
            </a:r>
            <a:r>
              <a:rPr lang="en-US" sz="2400" dirty="0"/>
              <a:t> yang </a:t>
            </a:r>
            <a:r>
              <a:rPr lang="en-US" sz="2400" dirty="0" err="1"/>
              <a:t>mengaudit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mendapatkan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penilaian</a:t>
            </a:r>
            <a:r>
              <a:rPr lang="en-US" sz="2400" dirty="0"/>
              <a:t> yang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yang </a:t>
            </a:r>
            <a:r>
              <a:rPr lang="en-US" sz="2400" dirty="0" err="1"/>
              <a:t>sama</a:t>
            </a:r>
            <a:r>
              <a:rPr lang="en-US" sz="2400" dirty="0"/>
              <a:t>.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7180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472CA06-B78E-448E-9417-55AA43B8F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penilaian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E7A8808-82D2-42A5-B808-BA8538113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penilaian</a:t>
            </a:r>
            <a:r>
              <a:rPr lang="en-US" sz="2400" dirty="0"/>
              <a:t> yang </a:t>
            </a:r>
            <a:r>
              <a:rPr lang="en-US" sz="2400" dirty="0" err="1"/>
              <a:t>biasa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audit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kuantitatif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i="1" dirty="0"/>
              <a:t>scaling and weighting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penskalaan</a:t>
            </a:r>
            <a:r>
              <a:rPr lang="en-US" sz="2400" dirty="0"/>
              <a:t> dan </a:t>
            </a:r>
            <a:r>
              <a:rPr lang="en-US" sz="2400" dirty="0" err="1"/>
              <a:t>pembobotan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parameter </a:t>
            </a:r>
            <a:r>
              <a:rPr lang="en-US" sz="2400" dirty="0" err="1"/>
              <a:t>lingkungan</a:t>
            </a:r>
            <a:r>
              <a:rPr lang="en-US" sz="2400" dirty="0"/>
              <a:t> yang di audit. </a:t>
            </a:r>
            <a:r>
              <a:rPr lang="en-US" sz="2400" dirty="0" err="1"/>
              <a:t>Penskalaan</a:t>
            </a:r>
            <a:r>
              <a:rPr lang="en-US" sz="2400" dirty="0"/>
              <a:t> </a:t>
            </a:r>
            <a:r>
              <a:rPr lang="en-US" sz="2400" dirty="0" err="1"/>
              <a:t>dilaksanakan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1 – 5. </a:t>
            </a:r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3602098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876DF58-E3AE-48F9-A060-73883DC59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0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Angka 1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yang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parameter </a:t>
            </a:r>
            <a:r>
              <a:rPr lang="en-US" sz="2400" dirty="0" err="1"/>
              <a:t>kondisinya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 </a:t>
            </a:r>
            <a:r>
              <a:rPr lang="en-US" sz="2400" dirty="0" err="1"/>
              <a:t>jelek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melampaui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r>
              <a:rPr lang="en-US" sz="2400" dirty="0"/>
              <a:t> </a:t>
            </a:r>
            <a:r>
              <a:rPr lang="en-US" sz="2400" dirty="0" err="1"/>
              <a:t>mutunya</a:t>
            </a:r>
            <a:r>
              <a:rPr lang="en-US" sz="2400" dirty="0"/>
              <a:t>. Skala 2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parameter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belum</a:t>
            </a:r>
            <a:r>
              <a:rPr lang="en-US" sz="2400" dirty="0"/>
              <a:t> </a:t>
            </a:r>
            <a:r>
              <a:rPr lang="en-US" sz="2400" dirty="0" err="1"/>
              <a:t>berhasil</a:t>
            </a:r>
            <a:r>
              <a:rPr lang="en-US" sz="2400" dirty="0"/>
              <a:t>,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ditunjukkan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parameter </a:t>
            </a:r>
            <a:r>
              <a:rPr lang="en-US" sz="2400" dirty="0" err="1"/>
              <a:t>masih</a:t>
            </a:r>
            <a:r>
              <a:rPr lang="en-US" sz="2400" dirty="0"/>
              <a:t> </a:t>
            </a:r>
            <a:r>
              <a:rPr lang="en-US" sz="2400" dirty="0" err="1"/>
              <a:t>jelek</a:t>
            </a:r>
            <a:r>
              <a:rPr lang="en-US" sz="2400" dirty="0"/>
              <a:t>. Skala 3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pengelolaan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parameter </a:t>
            </a:r>
            <a:r>
              <a:rPr lang="en-US" sz="2400" dirty="0" err="1"/>
              <a:t>tertentu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agak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sedang</a:t>
            </a:r>
            <a:r>
              <a:rPr lang="en-US" sz="2400" dirty="0"/>
              <a:t>. </a:t>
            </a:r>
            <a:r>
              <a:rPr lang="en-US" sz="2400" dirty="0" err="1"/>
              <a:t>Demikian</a:t>
            </a:r>
            <a:r>
              <a:rPr lang="en-US" sz="2400" dirty="0"/>
              <a:t> </a:t>
            </a:r>
            <a:r>
              <a:rPr lang="en-US" sz="2400" dirty="0" err="1"/>
              <a:t>seterusnya</a:t>
            </a:r>
            <a:r>
              <a:rPr lang="en-US" sz="2400" dirty="0"/>
              <a:t>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</a:t>
            </a:r>
            <a:r>
              <a:rPr lang="en-US" sz="2400" dirty="0" err="1"/>
              <a:t>skala</a:t>
            </a:r>
            <a:r>
              <a:rPr lang="en-US" sz="2400" dirty="0"/>
              <a:t> 5 </a:t>
            </a:r>
            <a:r>
              <a:rPr lang="en-US" sz="2400" dirty="0" err="1"/>
              <a:t>yaitu</a:t>
            </a:r>
            <a:r>
              <a:rPr lang="en-US" sz="2400" dirty="0"/>
              <a:t> parameter </a:t>
            </a:r>
            <a:r>
              <a:rPr lang="en-US" sz="2400" dirty="0" err="1"/>
              <a:t>lingkungan</a:t>
            </a:r>
            <a:r>
              <a:rPr lang="en-US" sz="2400" dirty="0"/>
              <a:t> yang </a:t>
            </a:r>
            <a:r>
              <a:rPr lang="en-US" sz="2400" dirty="0" err="1"/>
              <a:t>dinilai</a:t>
            </a:r>
            <a:r>
              <a:rPr lang="en-US" sz="2400" dirty="0"/>
              <a:t> </a:t>
            </a:r>
            <a:r>
              <a:rPr lang="en-US" sz="2400" dirty="0" err="1"/>
              <a:t>kondisinya</a:t>
            </a:r>
            <a:r>
              <a:rPr lang="en-US" sz="2400" dirty="0"/>
              <a:t>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bagus</a:t>
            </a:r>
            <a:r>
              <a:rPr lang="en-US" sz="2400" dirty="0"/>
              <a:t>. </a:t>
            </a:r>
            <a:r>
              <a:rPr lang="en-US" sz="2400" dirty="0" err="1"/>
              <a:t>Penilaian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parameter </a:t>
            </a:r>
            <a:r>
              <a:rPr lang="en-US" sz="2400" dirty="0" err="1"/>
              <a:t>lingkungan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didasarkan</a:t>
            </a:r>
            <a:r>
              <a:rPr lang="en-US" sz="2400" dirty="0"/>
              <a:t> pada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r>
              <a:rPr lang="en-US" sz="2400" dirty="0"/>
              <a:t> </a:t>
            </a:r>
            <a:r>
              <a:rPr lang="en-US" sz="2400" dirty="0" err="1"/>
              <a:t>mutu</a:t>
            </a:r>
            <a:r>
              <a:rPr lang="en-US" sz="2400" dirty="0"/>
              <a:t> </a:t>
            </a:r>
            <a:r>
              <a:rPr lang="en-US" sz="2400" dirty="0" err="1"/>
              <a:t>lingkungan</a:t>
            </a:r>
            <a:r>
              <a:rPr lang="en-US" sz="2400" dirty="0"/>
              <a:t>.</a:t>
            </a:r>
            <a:endParaRPr lang="id-ID" sz="2400" dirty="0"/>
          </a:p>
          <a:p>
            <a:pPr marL="0" indent="0">
              <a:buNone/>
            </a:pPr>
            <a:endParaRPr lang="id-ID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45602AD0-98B1-4D33-B896-8D589FB0C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2594"/>
            <a:ext cx="10058400" cy="1371600"/>
          </a:xfrm>
        </p:spPr>
        <p:txBody>
          <a:bodyPr/>
          <a:lstStyle/>
          <a:p>
            <a:r>
              <a:rPr lang="id-ID" dirty="0"/>
              <a:t>Keterangan :</a:t>
            </a:r>
          </a:p>
        </p:txBody>
      </p:sp>
    </p:spTree>
    <p:extLst>
      <p:ext uri="{BB962C8B-B14F-4D97-AF65-F5344CB8AC3E}">
        <p14:creationId xmlns:p14="http://schemas.microsoft.com/office/powerpoint/2010/main" val="3304107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70</TotalTime>
  <Words>502</Words>
  <Application>Microsoft Office PowerPoint</Application>
  <PresentationFormat>Widescreen</PresentationFormat>
  <Paragraphs>29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Aharoni</vt:lpstr>
      <vt:lpstr>Century Gothic</vt:lpstr>
      <vt:lpstr>Garamond</vt:lpstr>
      <vt:lpstr>Savon</vt:lpstr>
      <vt:lpstr>PENILAIAN KUALITAS LINGKUNGAN DALAM  AUDIT LINGKUNGAN</vt:lpstr>
      <vt:lpstr>Kondisi Lingkungan</vt:lpstr>
      <vt:lpstr>Lanjutan......</vt:lpstr>
      <vt:lpstr>PowerPoint Presentation</vt:lpstr>
      <vt:lpstr>PowerPoint Presentation</vt:lpstr>
      <vt:lpstr>Penilaian Dalam Audit Lingkungan</vt:lpstr>
      <vt:lpstr>PowerPoint Presentation</vt:lpstr>
      <vt:lpstr>Metode penilaian</vt:lpstr>
      <vt:lpstr>Keterangan 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PENILAIAN KUALITAS LINGKUNGAN DALAM  AUDIT LINGKUNGAN</dc:title>
  <dc:creator>Windows User</dc:creator>
  <cp:lastModifiedBy>Septia Dwi Cahyani</cp:lastModifiedBy>
  <cp:revision>7</cp:revision>
  <dcterms:created xsi:type="dcterms:W3CDTF">2020-04-20T01:54:35Z</dcterms:created>
  <dcterms:modified xsi:type="dcterms:W3CDTF">2020-07-14T02:08:21Z</dcterms:modified>
</cp:coreProperties>
</file>