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1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1326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4_4">
  <dgm:title val=""/>
  <dgm:desc val=""/>
  <dgm:catLst>
    <dgm:cat type="accent4" pri="11400"/>
  </dgm:catLst>
  <dgm:styleLbl name="node0">
    <dgm:fillClrLst meth="cycle">
      <a:schemeClr val="accent4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4">
        <a:shade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4">
        <a:shade val="50000"/>
      </a:schemeClr>
      <a:schemeClr val="accent4">
        <a:tint val="55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4">
        <a:shade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4">
        <a:shade val="80000"/>
        <a:alpha val="50000"/>
      </a:schemeClr>
      <a:schemeClr val="accent4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4">
        <a:shade val="90000"/>
      </a:schemeClr>
      <a:schemeClr val="accent4">
        <a:tint val="50000"/>
      </a:schemeClr>
    </dgm:fillClrLst>
    <dgm:linClrLst meth="cycle"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4">
        <a:shade val="90000"/>
      </a:schemeClr>
      <a:schemeClr val="accent4">
        <a:tint val="50000"/>
      </a:schemeClr>
    </dgm:fillClrLst>
    <dgm:linClrLst meth="cycle"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4">
        <a:shade val="90000"/>
      </a:schemeClr>
      <a:schemeClr val="accent4">
        <a:tint val="50000"/>
      </a:schemeClr>
    </dgm:fillClrLst>
    <dgm:linClrLst meth="cycle"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4">
        <a:shade val="90000"/>
      </a:schemeClr>
      <a:schemeClr val="accent4">
        <a:tint val="50000"/>
      </a:schemeClr>
    </dgm:fillClrLst>
    <dgm:linClrLst meth="cycle">
      <a:schemeClr val="accent4">
        <a:shade val="90000"/>
      </a:schemeClr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4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4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55000"/>
      </a:schemeClr>
    </dgm:fillClrLst>
    <dgm:linClrLst meth="repeat">
      <a:schemeClr val="accent4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55000"/>
      </a:schemeClr>
    </dgm:fillClrLst>
    <dgm:linClrLst meth="repeat">
      <a:schemeClr val="accent4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55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80333A3-26B8-45AB-87AB-6EC7DECBF1E9}" type="doc">
      <dgm:prSet loTypeId="urn:microsoft.com/office/officeart/2005/8/layout/hierarchy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29FF0CB-F72B-498E-A0FB-2FAD655C5C99}">
      <dgm:prSet phldrT="[Text]"/>
      <dgm:spPr/>
      <dgm:t>
        <a:bodyPr/>
        <a:lstStyle/>
        <a:p>
          <a:r>
            <a:rPr lang="en-US" dirty="0" err="1" smtClean="0"/>
            <a:t>terbatasnya</a:t>
          </a:r>
          <a:r>
            <a:rPr lang="en-US" dirty="0" smtClean="0"/>
            <a:t> </a:t>
          </a:r>
          <a:r>
            <a:rPr lang="en-US" dirty="0" err="1" smtClean="0"/>
            <a:t>sumber</a:t>
          </a:r>
          <a:r>
            <a:rPr lang="en-US" dirty="0" smtClean="0"/>
            <a:t> </a:t>
          </a:r>
          <a:r>
            <a:rPr lang="en-US" dirty="0" err="1" smtClean="0"/>
            <a:t>daya</a:t>
          </a:r>
          <a:r>
            <a:rPr lang="en-US" dirty="0" smtClean="0"/>
            <a:t> yang </a:t>
          </a:r>
          <a:r>
            <a:rPr lang="en-US" dirty="0" err="1" smtClean="0"/>
            <a:t>tersedia</a:t>
          </a:r>
          <a:r>
            <a:rPr lang="en-US" dirty="0" smtClean="0"/>
            <a:t>,</a:t>
          </a:r>
          <a:endParaRPr lang="en-US" dirty="0"/>
        </a:p>
      </dgm:t>
    </dgm:pt>
    <dgm:pt modelId="{07C196A0-617A-4C73-8380-BFDB608921BC}" type="parTrans" cxnId="{B8716BC5-C22F-4AD1-A35A-4F0CE03C49D3}">
      <dgm:prSet/>
      <dgm:spPr/>
      <dgm:t>
        <a:bodyPr/>
        <a:lstStyle/>
        <a:p>
          <a:endParaRPr lang="en-US"/>
        </a:p>
      </dgm:t>
    </dgm:pt>
    <dgm:pt modelId="{32502EA7-F725-42D8-BB36-43C86A35547E}" type="sibTrans" cxnId="{B8716BC5-C22F-4AD1-A35A-4F0CE03C49D3}">
      <dgm:prSet/>
      <dgm:spPr/>
      <dgm:t>
        <a:bodyPr/>
        <a:lstStyle/>
        <a:p>
          <a:endParaRPr lang="en-US"/>
        </a:p>
      </dgm:t>
    </dgm:pt>
    <dgm:pt modelId="{D560B35A-03A6-44AE-807E-C184854AD2CA}">
      <dgm:prSet phldrT="[Text]"/>
      <dgm:spPr/>
      <dgm:t>
        <a:bodyPr/>
        <a:lstStyle/>
        <a:p>
          <a:r>
            <a:rPr lang="en-US" dirty="0" err="1" smtClean="0"/>
            <a:t>karena</a:t>
          </a:r>
          <a:r>
            <a:rPr lang="en-US" dirty="0" smtClean="0"/>
            <a:t> </a:t>
          </a:r>
          <a:r>
            <a:rPr lang="en-US" dirty="0" err="1" smtClean="0"/>
            <a:t>itu</a:t>
          </a:r>
          <a:r>
            <a:rPr lang="en-US" dirty="0" smtClean="0"/>
            <a:t> </a:t>
          </a:r>
          <a:r>
            <a:rPr lang="en-US" dirty="0" err="1" smtClean="0"/>
            <a:t>tidak</a:t>
          </a:r>
          <a:r>
            <a:rPr lang="en-US" dirty="0" smtClean="0"/>
            <a:t> </a:t>
          </a:r>
          <a:r>
            <a:rPr lang="en-US" dirty="0" err="1" smtClean="0"/>
            <a:t>mungkin</a:t>
          </a:r>
          <a:r>
            <a:rPr lang="en-US" dirty="0" smtClean="0"/>
            <a:t> </a:t>
          </a:r>
          <a:r>
            <a:rPr lang="en-US" dirty="0" err="1" smtClean="0"/>
            <a:t>menyelesaikan</a:t>
          </a:r>
          <a:r>
            <a:rPr lang="en-US" dirty="0" smtClean="0"/>
            <a:t> </a:t>
          </a:r>
          <a:r>
            <a:rPr lang="en-US" dirty="0" err="1" smtClean="0"/>
            <a:t>semua</a:t>
          </a:r>
          <a:r>
            <a:rPr lang="en-US" dirty="0" smtClean="0"/>
            <a:t> </a:t>
          </a:r>
          <a:r>
            <a:rPr lang="en-US" dirty="0" err="1" smtClean="0"/>
            <a:t>masalah</a:t>
          </a:r>
          <a:r>
            <a:rPr lang="en-US" dirty="0" smtClean="0"/>
            <a:t>. </a:t>
          </a:r>
          <a:endParaRPr lang="en-US" dirty="0"/>
        </a:p>
      </dgm:t>
    </dgm:pt>
    <dgm:pt modelId="{C0CE86B5-4EAA-427E-BBA7-016B1891F7B1}" type="parTrans" cxnId="{EF5CD645-C0D9-49CA-A203-B3D4E19EAE5B}">
      <dgm:prSet/>
      <dgm:spPr/>
      <dgm:t>
        <a:bodyPr/>
        <a:lstStyle/>
        <a:p>
          <a:endParaRPr lang="en-US"/>
        </a:p>
      </dgm:t>
    </dgm:pt>
    <dgm:pt modelId="{8B9FEE61-FC29-4192-8CD9-B58FFF1CDAC5}" type="sibTrans" cxnId="{EF5CD645-C0D9-49CA-A203-B3D4E19EAE5B}">
      <dgm:prSet/>
      <dgm:spPr/>
      <dgm:t>
        <a:bodyPr/>
        <a:lstStyle/>
        <a:p>
          <a:endParaRPr lang="en-US"/>
        </a:p>
      </dgm:t>
    </dgm:pt>
    <dgm:pt modelId="{735D6836-20B7-437E-A305-FF9AA262813D}">
      <dgm:prSet phldrT="[Text]"/>
      <dgm:spPr/>
      <dgm:t>
        <a:bodyPr/>
        <a:lstStyle/>
        <a:p>
          <a:r>
            <a:rPr lang="en-US" dirty="0" err="1" smtClean="0"/>
            <a:t>adanya</a:t>
          </a:r>
          <a:r>
            <a:rPr lang="en-US" dirty="0" smtClean="0"/>
            <a:t> </a:t>
          </a:r>
          <a:r>
            <a:rPr lang="en-US" dirty="0" err="1" smtClean="0"/>
            <a:t>hubungan</a:t>
          </a:r>
          <a:r>
            <a:rPr lang="en-US" dirty="0" smtClean="0"/>
            <a:t> </a:t>
          </a:r>
          <a:r>
            <a:rPr lang="en-US" dirty="0" err="1" smtClean="0"/>
            <a:t>antara</a:t>
          </a:r>
          <a:r>
            <a:rPr lang="en-US" dirty="0" smtClean="0"/>
            <a:t> </a:t>
          </a:r>
          <a:r>
            <a:rPr lang="en-US" dirty="0" err="1" smtClean="0"/>
            <a:t>satu</a:t>
          </a:r>
          <a:r>
            <a:rPr lang="en-US" dirty="0" smtClean="0"/>
            <a:t> </a:t>
          </a:r>
          <a:r>
            <a:rPr lang="en-US" dirty="0" err="1" smtClean="0"/>
            <a:t>masalah</a:t>
          </a:r>
          <a:r>
            <a:rPr lang="en-US" dirty="0" smtClean="0"/>
            <a:t> </a:t>
          </a:r>
          <a:r>
            <a:rPr lang="en-US" dirty="0" err="1" smtClean="0"/>
            <a:t>dengan</a:t>
          </a:r>
          <a:r>
            <a:rPr lang="en-US" dirty="0" smtClean="0"/>
            <a:t> </a:t>
          </a:r>
          <a:r>
            <a:rPr lang="en-US" dirty="0" err="1" smtClean="0"/>
            <a:t>masalah</a:t>
          </a:r>
          <a:r>
            <a:rPr lang="en-US" dirty="0" smtClean="0"/>
            <a:t> </a:t>
          </a:r>
          <a:r>
            <a:rPr lang="en-US" dirty="0" err="1" smtClean="0"/>
            <a:t>lainnya</a:t>
          </a:r>
          <a:endParaRPr lang="en-US" dirty="0"/>
        </a:p>
      </dgm:t>
    </dgm:pt>
    <dgm:pt modelId="{1236A35C-CF09-4123-860F-5A60D560D074}" type="parTrans" cxnId="{D7395190-E104-4060-A19D-5A2A95D59875}">
      <dgm:prSet/>
      <dgm:spPr/>
      <dgm:t>
        <a:bodyPr/>
        <a:lstStyle/>
        <a:p>
          <a:endParaRPr lang="en-US"/>
        </a:p>
      </dgm:t>
    </dgm:pt>
    <dgm:pt modelId="{DC091EF8-B3AE-46AF-906F-0485C4C2841A}" type="sibTrans" cxnId="{D7395190-E104-4060-A19D-5A2A95D59875}">
      <dgm:prSet/>
      <dgm:spPr/>
      <dgm:t>
        <a:bodyPr/>
        <a:lstStyle/>
        <a:p>
          <a:endParaRPr lang="en-US"/>
        </a:p>
      </dgm:t>
    </dgm:pt>
    <dgm:pt modelId="{2C832B04-A18D-4296-8384-805C72B2AFDB}">
      <dgm:prSet phldrT="[Text]"/>
      <dgm:spPr/>
      <dgm:t>
        <a:bodyPr/>
        <a:lstStyle/>
        <a:p>
          <a:r>
            <a:rPr lang="en-US" dirty="0" err="1" smtClean="0"/>
            <a:t>karena</a:t>
          </a:r>
          <a:r>
            <a:rPr lang="en-US" dirty="0" smtClean="0"/>
            <a:t> </a:t>
          </a:r>
          <a:r>
            <a:rPr lang="en-US" dirty="0" err="1" smtClean="0"/>
            <a:t>itu</a:t>
          </a:r>
          <a:r>
            <a:rPr lang="en-US" dirty="0" smtClean="0"/>
            <a:t> </a:t>
          </a:r>
          <a:r>
            <a:rPr lang="en-US" dirty="0" err="1" smtClean="0"/>
            <a:t>tidak</a:t>
          </a:r>
          <a:r>
            <a:rPr lang="en-US" dirty="0" smtClean="0"/>
            <a:t> </a:t>
          </a:r>
          <a:r>
            <a:rPr lang="en-US" dirty="0" err="1" smtClean="0"/>
            <a:t>perlu</a:t>
          </a:r>
          <a:r>
            <a:rPr lang="en-US" dirty="0" smtClean="0"/>
            <a:t> </a:t>
          </a:r>
          <a:r>
            <a:rPr lang="en-US" dirty="0" err="1" smtClean="0"/>
            <a:t>semua</a:t>
          </a:r>
          <a:r>
            <a:rPr lang="en-US" dirty="0" smtClean="0"/>
            <a:t> </a:t>
          </a:r>
          <a:r>
            <a:rPr lang="en-US" dirty="0" err="1" smtClean="0"/>
            <a:t>masalah</a:t>
          </a:r>
          <a:r>
            <a:rPr lang="en-US" dirty="0" smtClean="0"/>
            <a:t> </a:t>
          </a:r>
          <a:r>
            <a:rPr lang="en-US" dirty="0" err="1" smtClean="0"/>
            <a:t>diselesaikan</a:t>
          </a:r>
          <a:endParaRPr lang="en-US" dirty="0"/>
        </a:p>
      </dgm:t>
    </dgm:pt>
    <dgm:pt modelId="{5F186928-46D8-4A3E-8900-043F9814CF39}" type="parTrans" cxnId="{8EA259E9-E33F-4F9D-9BCC-C71F9F31934F}">
      <dgm:prSet/>
      <dgm:spPr/>
      <dgm:t>
        <a:bodyPr/>
        <a:lstStyle/>
        <a:p>
          <a:endParaRPr lang="en-US"/>
        </a:p>
      </dgm:t>
    </dgm:pt>
    <dgm:pt modelId="{635ABC79-D40B-4FC7-A085-EDDBC5AD12E8}" type="sibTrans" cxnId="{8EA259E9-E33F-4F9D-9BCC-C71F9F31934F}">
      <dgm:prSet/>
      <dgm:spPr/>
      <dgm:t>
        <a:bodyPr/>
        <a:lstStyle/>
        <a:p>
          <a:endParaRPr lang="en-US"/>
        </a:p>
      </dgm:t>
    </dgm:pt>
    <dgm:pt modelId="{68E0002A-55E1-4B71-AF34-D78B1FAD65ED}" type="pres">
      <dgm:prSet presAssocID="{980333A3-26B8-45AB-87AB-6EC7DECBF1E9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49CD62E2-6502-476D-9642-E83E5B1AC5C1}" type="pres">
      <dgm:prSet presAssocID="{A29FF0CB-F72B-498E-A0FB-2FAD655C5C99}" presName="root" presStyleCnt="0"/>
      <dgm:spPr/>
    </dgm:pt>
    <dgm:pt modelId="{27D746B3-4C7E-42C2-9024-9622F6FDE3AA}" type="pres">
      <dgm:prSet presAssocID="{A29FF0CB-F72B-498E-A0FB-2FAD655C5C99}" presName="rootComposite" presStyleCnt="0"/>
      <dgm:spPr/>
    </dgm:pt>
    <dgm:pt modelId="{91BFF6E2-F148-423D-8165-ABB6292606B5}" type="pres">
      <dgm:prSet presAssocID="{A29FF0CB-F72B-498E-A0FB-2FAD655C5C99}" presName="rootText" presStyleLbl="node1" presStyleIdx="0" presStyleCnt="2" custScaleX="179796"/>
      <dgm:spPr/>
      <dgm:t>
        <a:bodyPr/>
        <a:lstStyle/>
        <a:p>
          <a:endParaRPr lang="en-US"/>
        </a:p>
      </dgm:t>
    </dgm:pt>
    <dgm:pt modelId="{86F3B373-5E6F-4C64-B32D-B8C514603F00}" type="pres">
      <dgm:prSet presAssocID="{A29FF0CB-F72B-498E-A0FB-2FAD655C5C99}" presName="rootConnector" presStyleLbl="node1" presStyleIdx="0" presStyleCnt="2"/>
      <dgm:spPr/>
      <dgm:t>
        <a:bodyPr/>
        <a:lstStyle/>
        <a:p>
          <a:endParaRPr lang="en-US"/>
        </a:p>
      </dgm:t>
    </dgm:pt>
    <dgm:pt modelId="{A1FA66C4-4A7D-446E-970A-6A20222EF792}" type="pres">
      <dgm:prSet presAssocID="{A29FF0CB-F72B-498E-A0FB-2FAD655C5C99}" presName="childShape" presStyleCnt="0"/>
      <dgm:spPr/>
    </dgm:pt>
    <dgm:pt modelId="{8FD1C3FB-8FE2-4409-9DFA-C9FD6B382E57}" type="pres">
      <dgm:prSet presAssocID="{C0CE86B5-4EAA-427E-BBA7-016B1891F7B1}" presName="Name13" presStyleLbl="parChTrans1D2" presStyleIdx="0" presStyleCnt="2"/>
      <dgm:spPr/>
      <dgm:t>
        <a:bodyPr/>
        <a:lstStyle/>
        <a:p>
          <a:endParaRPr lang="en-US"/>
        </a:p>
      </dgm:t>
    </dgm:pt>
    <dgm:pt modelId="{227A6B7F-01B8-44E0-85AD-1D0A2F4E8326}" type="pres">
      <dgm:prSet presAssocID="{D560B35A-03A6-44AE-807E-C184854AD2CA}" presName="childText" presStyleLbl="bgAcc1" presStyleIdx="0" presStyleCnt="2" custScaleX="17979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DDF612C-4518-4813-97B8-F07B25C12288}" type="pres">
      <dgm:prSet presAssocID="{735D6836-20B7-437E-A305-FF9AA262813D}" presName="root" presStyleCnt="0"/>
      <dgm:spPr/>
    </dgm:pt>
    <dgm:pt modelId="{3EA4916E-8E5A-4ED9-ADF4-4C47F45752FA}" type="pres">
      <dgm:prSet presAssocID="{735D6836-20B7-437E-A305-FF9AA262813D}" presName="rootComposite" presStyleCnt="0"/>
      <dgm:spPr/>
    </dgm:pt>
    <dgm:pt modelId="{928710AD-E603-44A7-B317-584E227F9401}" type="pres">
      <dgm:prSet presAssocID="{735D6836-20B7-437E-A305-FF9AA262813D}" presName="rootText" presStyleLbl="node1" presStyleIdx="1" presStyleCnt="2" custScaleX="179796"/>
      <dgm:spPr/>
      <dgm:t>
        <a:bodyPr/>
        <a:lstStyle/>
        <a:p>
          <a:endParaRPr lang="en-US"/>
        </a:p>
      </dgm:t>
    </dgm:pt>
    <dgm:pt modelId="{5D52F8FE-1F92-4267-9DCF-41F686FB8D74}" type="pres">
      <dgm:prSet presAssocID="{735D6836-20B7-437E-A305-FF9AA262813D}" presName="rootConnector" presStyleLbl="node1" presStyleIdx="1" presStyleCnt="2"/>
      <dgm:spPr/>
      <dgm:t>
        <a:bodyPr/>
        <a:lstStyle/>
        <a:p>
          <a:endParaRPr lang="en-US"/>
        </a:p>
      </dgm:t>
    </dgm:pt>
    <dgm:pt modelId="{E5A208ED-33D1-478B-8C4F-7691EFA222ED}" type="pres">
      <dgm:prSet presAssocID="{735D6836-20B7-437E-A305-FF9AA262813D}" presName="childShape" presStyleCnt="0"/>
      <dgm:spPr/>
    </dgm:pt>
    <dgm:pt modelId="{85BE4690-9C84-4AE8-996E-40C78A61CECF}" type="pres">
      <dgm:prSet presAssocID="{5F186928-46D8-4A3E-8900-043F9814CF39}" presName="Name13" presStyleLbl="parChTrans1D2" presStyleIdx="1" presStyleCnt="2"/>
      <dgm:spPr/>
      <dgm:t>
        <a:bodyPr/>
        <a:lstStyle/>
        <a:p>
          <a:endParaRPr lang="en-US"/>
        </a:p>
      </dgm:t>
    </dgm:pt>
    <dgm:pt modelId="{BC3A3AC4-A60A-4BBE-A047-B12A00A50894}" type="pres">
      <dgm:prSet presAssocID="{2C832B04-A18D-4296-8384-805C72B2AFDB}" presName="childText" presStyleLbl="bgAcc1" presStyleIdx="1" presStyleCnt="2" custScaleX="17979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C0CDBF98-CC38-4328-9ED4-0EF3D1804A98}" type="presOf" srcId="{5F186928-46D8-4A3E-8900-043F9814CF39}" destId="{85BE4690-9C84-4AE8-996E-40C78A61CECF}" srcOrd="0" destOrd="0" presId="urn:microsoft.com/office/officeart/2005/8/layout/hierarchy3"/>
    <dgm:cxn modelId="{556FEFA0-C3C3-46FF-9AB8-943E545ABDBA}" type="presOf" srcId="{C0CE86B5-4EAA-427E-BBA7-016B1891F7B1}" destId="{8FD1C3FB-8FE2-4409-9DFA-C9FD6B382E57}" srcOrd="0" destOrd="0" presId="urn:microsoft.com/office/officeart/2005/8/layout/hierarchy3"/>
    <dgm:cxn modelId="{1AC0FEDA-6FA7-4D38-9CFE-2812790FB027}" type="presOf" srcId="{2C832B04-A18D-4296-8384-805C72B2AFDB}" destId="{BC3A3AC4-A60A-4BBE-A047-B12A00A50894}" srcOrd="0" destOrd="0" presId="urn:microsoft.com/office/officeart/2005/8/layout/hierarchy3"/>
    <dgm:cxn modelId="{783BDC40-7708-4DDA-81FE-45D97E6E5CAA}" type="presOf" srcId="{735D6836-20B7-437E-A305-FF9AA262813D}" destId="{928710AD-E603-44A7-B317-584E227F9401}" srcOrd="0" destOrd="0" presId="urn:microsoft.com/office/officeart/2005/8/layout/hierarchy3"/>
    <dgm:cxn modelId="{1EE52871-07B3-4FE9-94F2-3DB01363DDF2}" type="presOf" srcId="{A29FF0CB-F72B-498E-A0FB-2FAD655C5C99}" destId="{86F3B373-5E6F-4C64-B32D-B8C514603F00}" srcOrd="1" destOrd="0" presId="urn:microsoft.com/office/officeart/2005/8/layout/hierarchy3"/>
    <dgm:cxn modelId="{4F97BF87-98BD-431F-BB5D-9430DE90A79F}" type="presOf" srcId="{D560B35A-03A6-44AE-807E-C184854AD2CA}" destId="{227A6B7F-01B8-44E0-85AD-1D0A2F4E8326}" srcOrd="0" destOrd="0" presId="urn:microsoft.com/office/officeart/2005/8/layout/hierarchy3"/>
    <dgm:cxn modelId="{3144CBFF-B618-4324-BD16-13290E0A75D9}" type="presOf" srcId="{A29FF0CB-F72B-498E-A0FB-2FAD655C5C99}" destId="{91BFF6E2-F148-423D-8165-ABB6292606B5}" srcOrd="0" destOrd="0" presId="urn:microsoft.com/office/officeart/2005/8/layout/hierarchy3"/>
    <dgm:cxn modelId="{EF5CD645-C0D9-49CA-A203-B3D4E19EAE5B}" srcId="{A29FF0CB-F72B-498E-A0FB-2FAD655C5C99}" destId="{D560B35A-03A6-44AE-807E-C184854AD2CA}" srcOrd="0" destOrd="0" parTransId="{C0CE86B5-4EAA-427E-BBA7-016B1891F7B1}" sibTransId="{8B9FEE61-FC29-4192-8CD9-B58FFF1CDAC5}"/>
    <dgm:cxn modelId="{73FB485F-BEB2-405A-A578-0395A43DE90A}" type="presOf" srcId="{735D6836-20B7-437E-A305-FF9AA262813D}" destId="{5D52F8FE-1F92-4267-9DCF-41F686FB8D74}" srcOrd="1" destOrd="0" presId="urn:microsoft.com/office/officeart/2005/8/layout/hierarchy3"/>
    <dgm:cxn modelId="{D9B25F03-F86B-44B1-9601-9439B549BF06}" type="presOf" srcId="{980333A3-26B8-45AB-87AB-6EC7DECBF1E9}" destId="{68E0002A-55E1-4B71-AF34-D78B1FAD65ED}" srcOrd="0" destOrd="0" presId="urn:microsoft.com/office/officeart/2005/8/layout/hierarchy3"/>
    <dgm:cxn modelId="{D7395190-E104-4060-A19D-5A2A95D59875}" srcId="{980333A3-26B8-45AB-87AB-6EC7DECBF1E9}" destId="{735D6836-20B7-437E-A305-FF9AA262813D}" srcOrd="1" destOrd="0" parTransId="{1236A35C-CF09-4123-860F-5A60D560D074}" sibTransId="{DC091EF8-B3AE-46AF-906F-0485C4C2841A}"/>
    <dgm:cxn modelId="{B8716BC5-C22F-4AD1-A35A-4F0CE03C49D3}" srcId="{980333A3-26B8-45AB-87AB-6EC7DECBF1E9}" destId="{A29FF0CB-F72B-498E-A0FB-2FAD655C5C99}" srcOrd="0" destOrd="0" parTransId="{07C196A0-617A-4C73-8380-BFDB608921BC}" sibTransId="{32502EA7-F725-42D8-BB36-43C86A35547E}"/>
    <dgm:cxn modelId="{8EA259E9-E33F-4F9D-9BCC-C71F9F31934F}" srcId="{735D6836-20B7-437E-A305-FF9AA262813D}" destId="{2C832B04-A18D-4296-8384-805C72B2AFDB}" srcOrd="0" destOrd="0" parTransId="{5F186928-46D8-4A3E-8900-043F9814CF39}" sibTransId="{635ABC79-D40B-4FC7-A085-EDDBC5AD12E8}"/>
    <dgm:cxn modelId="{E6EAE43B-16D8-4B22-A1AC-9F3B6185FC80}" type="presParOf" srcId="{68E0002A-55E1-4B71-AF34-D78B1FAD65ED}" destId="{49CD62E2-6502-476D-9642-E83E5B1AC5C1}" srcOrd="0" destOrd="0" presId="urn:microsoft.com/office/officeart/2005/8/layout/hierarchy3"/>
    <dgm:cxn modelId="{49B8DBCD-BF14-4792-BC22-7FC9B152C713}" type="presParOf" srcId="{49CD62E2-6502-476D-9642-E83E5B1AC5C1}" destId="{27D746B3-4C7E-42C2-9024-9622F6FDE3AA}" srcOrd="0" destOrd="0" presId="urn:microsoft.com/office/officeart/2005/8/layout/hierarchy3"/>
    <dgm:cxn modelId="{C0A1D21C-925A-4E2A-AE11-2114AB18DE15}" type="presParOf" srcId="{27D746B3-4C7E-42C2-9024-9622F6FDE3AA}" destId="{91BFF6E2-F148-423D-8165-ABB6292606B5}" srcOrd="0" destOrd="0" presId="urn:microsoft.com/office/officeart/2005/8/layout/hierarchy3"/>
    <dgm:cxn modelId="{210A5B57-C14E-4F17-9D85-82134A937864}" type="presParOf" srcId="{27D746B3-4C7E-42C2-9024-9622F6FDE3AA}" destId="{86F3B373-5E6F-4C64-B32D-B8C514603F00}" srcOrd="1" destOrd="0" presId="urn:microsoft.com/office/officeart/2005/8/layout/hierarchy3"/>
    <dgm:cxn modelId="{898D2397-472B-47B4-9540-4E05C12AFC0A}" type="presParOf" srcId="{49CD62E2-6502-476D-9642-E83E5B1AC5C1}" destId="{A1FA66C4-4A7D-446E-970A-6A20222EF792}" srcOrd="1" destOrd="0" presId="urn:microsoft.com/office/officeart/2005/8/layout/hierarchy3"/>
    <dgm:cxn modelId="{3E6F1009-74C1-4E48-A27A-B56AC3CE96CC}" type="presParOf" srcId="{A1FA66C4-4A7D-446E-970A-6A20222EF792}" destId="{8FD1C3FB-8FE2-4409-9DFA-C9FD6B382E57}" srcOrd="0" destOrd="0" presId="urn:microsoft.com/office/officeart/2005/8/layout/hierarchy3"/>
    <dgm:cxn modelId="{2CF3A70C-A43F-4EC8-AF29-CE49401F3CAD}" type="presParOf" srcId="{A1FA66C4-4A7D-446E-970A-6A20222EF792}" destId="{227A6B7F-01B8-44E0-85AD-1D0A2F4E8326}" srcOrd="1" destOrd="0" presId="urn:microsoft.com/office/officeart/2005/8/layout/hierarchy3"/>
    <dgm:cxn modelId="{58B15CFA-06F4-4926-9B89-D536EB98E77B}" type="presParOf" srcId="{68E0002A-55E1-4B71-AF34-D78B1FAD65ED}" destId="{2DDF612C-4518-4813-97B8-F07B25C12288}" srcOrd="1" destOrd="0" presId="urn:microsoft.com/office/officeart/2005/8/layout/hierarchy3"/>
    <dgm:cxn modelId="{AF20F66D-6B35-46BB-81D6-B1424143F358}" type="presParOf" srcId="{2DDF612C-4518-4813-97B8-F07B25C12288}" destId="{3EA4916E-8E5A-4ED9-ADF4-4C47F45752FA}" srcOrd="0" destOrd="0" presId="urn:microsoft.com/office/officeart/2005/8/layout/hierarchy3"/>
    <dgm:cxn modelId="{ACD8F646-CC4F-4423-A7D2-8CC910B8DE60}" type="presParOf" srcId="{3EA4916E-8E5A-4ED9-ADF4-4C47F45752FA}" destId="{928710AD-E603-44A7-B317-584E227F9401}" srcOrd="0" destOrd="0" presId="urn:microsoft.com/office/officeart/2005/8/layout/hierarchy3"/>
    <dgm:cxn modelId="{75CA4528-F7CC-4D8C-9348-6DBB7676EFBF}" type="presParOf" srcId="{3EA4916E-8E5A-4ED9-ADF4-4C47F45752FA}" destId="{5D52F8FE-1F92-4267-9DCF-41F686FB8D74}" srcOrd="1" destOrd="0" presId="urn:microsoft.com/office/officeart/2005/8/layout/hierarchy3"/>
    <dgm:cxn modelId="{05B0A172-C117-490C-AC72-8E6983480A92}" type="presParOf" srcId="{2DDF612C-4518-4813-97B8-F07B25C12288}" destId="{E5A208ED-33D1-478B-8C4F-7691EFA222ED}" srcOrd="1" destOrd="0" presId="urn:microsoft.com/office/officeart/2005/8/layout/hierarchy3"/>
    <dgm:cxn modelId="{8817B9C8-0044-40FD-A1F2-DFC8548DDE4C}" type="presParOf" srcId="{E5A208ED-33D1-478B-8C4F-7691EFA222ED}" destId="{85BE4690-9C84-4AE8-996E-40C78A61CECF}" srcOrd="0" destOrd="0" presId="urn:microsoft.com/office/officeart/2005/8/layout/hierarchy3"/>
    <dgm:cxn modelId="{F36EF910-35E4-45E7-B7E3-2126263B13FE}" type="presParOf" srcId="{E5A208ED-33D1-478B-8C4F-7691EFA222ED}" destId="{BC3A3AC4-A60A-4BBE-A047-B12A00A50894}" srcOrd="1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4547246C-4C87-4CFF-A6A4-2D79770FA5F6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C1A01F7-52BE-485B-A3ED-8516F8C7A167}">
      <dgm:prSet phldrT="[Text]" custT="1"/>
      <dgm:spPr/>
      <dgm:t>
        <a:bodyPr/>
        <a:lstStyle/>
        <a:p>
          <a:r>
            <a:rPr lang="en-US" sz="1400" dirty="0" err="1" smtClean="0">
              <a:latin typeface="Century Gothic" pitchFamily="34" charset="0"/>
            </a:rPr>
            <a:t>Peserta</a:t>
          </a:r>
          <a:r>
            <a:rPr lang="en-US" sz="1400" dirty="0" smtClean="0">
              <a:latin typeface="Century Gothic" pitchFamily="34" charset="0"/>
            </a:rPr>
            <a:t> 6-8 </a:t>
          </a:r>
          <a:r>
            <a:rPr lang="en-US" sz="1400" dirty="0" err="1" smtClean="0">
              <a:latin typeface="Century Gothic" pitchFamily="34" charset="0"/>
            </a:rPr>
            <a:t>orang</a:t>
          </a:r>
          <a:r>
            <a:rPr lang="en-US" sz="1400" dirty="0" smtClean="0">
              <a:latin typeface="Century Gothic" pitchFamily="34" charset="0"/>
            </a:rPr>
            <a:t> </a:t>
          </a:r>
          <a:r>
            <a:rPr lang="en-US" sz="1400" dirty="0" err="1" smtClean="0">
              <a:latin typeface="Century Gothic" pitchFamily="34" charset="0"/>
            </a:rPr>
            <a:t>dengan</a:t>
          </a:r>
          <a:r>
            <a:rPr lang="en-US" sz="1400" dirty="0" smtClean="0">
              <a:latin typeface="Century Gothic" pitchFamily="34" charset="0"/>
            </a:rPr>
            <a:t> </a:t>
          </a:r>
          <a:r>
            <a:rPr lang="en-US" sz="1400" dirty="0" err="1" smtClean="0">
              <a:latin typeface="Century Gothic" pitchFamily="34" charset="0"/>
            </a:rPr>
            <a:t>keahlian</a:t>
          </a:r>
          <a:r>
            <a:rPr lang="en-US" sz="1400" dirty="0" smtClean="0">
              <a:latin typeface="Century Gothic" pitchFamily="34" charset="0"/>
            </a:rPr>
            <a:t> </a:t>
          </a:r>
          <a:r>
            <a:rPr lang="en-US" sz="1400" dirty="0" err="1" smtClean="0">
              <a:latin typeface="Century Gothic" pitchFamily="34" charset="0"/>
            </a:rPr>
            <a:t>dan</a:t>
          </a:r>
          <a:r>
            <a:rPr lang="en-US" sz="1400" dirty="0" smtClean="0">
              <a:latin typeface="Century Gothic" pitchFamily="34" charset="0"/>
            </a:rPr>
            <a:t> </a:t>
          </a:r>
          <a:r>
            <a:rPr lang="en-US" sz="1400" dirty="0" err="1" smtClean="0">
              <a:latin typeface="Century Gothic" pitchFamily="34" charset="0"/>
            </a:rPr>
            <a:t>latar</a:t>
          </a:r>
          <a:r>
            <a:rPr lang="en-US" sz="1400" dirty="0" smtClean="0">
              <a:latin typeface="Century Gothic" pitchFamily="34" charset="0"/>
            </a:rPr>
            <a:t> </a:t>
          </a:r>
          <a:r>
            <a:rPr lang="en-US" sz="1400" dirty="0" err="1" smtClean="0">
              <a:latin typeface="Century Gothic" pitchFamily="34" charset="0"/>
            </a:rPr>
            <a:t>belakang</a:t>
          </a:r>
          <a:r>
            <a:rPr lang="en-US" sz="1400" dirty="0" smtClean="0">
              <a:latin typeface="Century Gothic" pitchFamily="34" charset="0"/>
            </a:rPr>
            <a:t> </a:t>
          </a:r>
          <a:r>
            <a:rPr lang="en-US" sz="1400" dirty="0" err="1" smtClean="0">
              <a:latin typeface="Century Gothic" pitchFamily="34" charset="0"/>
            </a:rPr>
            <a:t>pendidikan</a:t>
          </a:r>
          <a:r>
            <a:rPr lang="en-US" sz="1400" dirty="0" smtClean="0">
              <a:latin typeface="Century Gothic" pitchFamily="34" charset="0"/>
            </a:rPr>
            <a:t> </a:t>
          </a:r>
          <a:r>
            <a:rPr lang="en-US" sz="1400" dirty="0" err="1" smtClean="0">
              <a:latin typeface="Century Gothic" pitchFamily="34" charset="0"/>
            </a:rPr>
            <a:t>dan</a:t>
          </a:r>
          <a:r>
            <a:rPr lang="en-US" sz="1400" dirty="0" smtClean="0">
              <a:latin typeface="Century Gothic" pitchFamily="34" charset="0"/>
            </a:rPr>
            <a:t> </a:t>
          </a:r>
          <a:r>
            <a:rPr lang="en-US" sz="1400" dirty="0" err="1" smtClean="0">
              <a:latin typeface="Century Gothic" pitchFamily="34" charset="0"/>
            </a:rPr>
            <a:t>pengalaman</a:t>
          </a:r>
          <a:r>
            <a:rPr lang="en-US" sz="1400" dirty="0" smtClean="0">
              <a:latin typeface="Century Gothic" pitchFamily="34" charset="0"/>
            </a:rPr>
            <a:t> yang </a:t>
          </a:r>
          <a:r>
            <a:rPr lang="en-US" sz="1400" dirty="0" err="1" smtClean="0">
              <a:latin typeface="Century Gothic" pitchFamily="34" charset="0"/>
            </a:rPr>
            <a:t>relatif</a:t>
          </a:r>
          <a:r>
            <a:rPr lang="en-US" sz="1400" dirty="0" smtClean="0">
              <a:latin typeface="Century Gothic" pitchFamily="34" charset="0"/>
            </a:rPr>
            <a:t> </a:t>
          </a:r>
          <a:r>
            <a:rPr lang="en-US" sz="1400" dirty="0" err="1" smtClean="0">
              <a:latin typeface="Century Gothic" pitchFamily="34" charset="0"/>
            </a:rPr>
            <a:t>sama</a:t>
          </a:r>
          <a:r>
            <a:rPr lang="en-US" sz="1400" dirty="0" smtClean="0">
              <a:latin typeface="Century Gothic" pitchFamily="34" charset="0"/>
            </a:rPr>
            <a:t> </a:t>
          </a:r>
          <a:r>
            <a:rPr lang="en-US" sz="1400" dirty="0" err="1" smtClean="0">
              <a:latin typeface="Century Gothic" pitchFamily="34" charset="0"/>
            </a:rPr>
            <a:t>atau</a:t>
          </a:r>
          <a:r>
            <a:rPr lang="en-US" sz="1400" dirty="0" smtClean="0">
              <a:latin typeface="Century Gothic" pitchFamily="34" charset="0"/>
            </a:rPr>
            <a:t> </a:t>
          </a:r>
          <a:r>
            <a:rPr lang="en-US" sz="1400" dirty="0" err="1" smtClean="0">
              <a:latin typeface="Century Gothic" pitchFamily="34" charset="0"/>
            </a:rPr>
            <a:t>setara</a:t>
          </a:r>
          <a:r>
            <a:rPr lang="en-US" sz="1400" dirty="0" smtClean="0">
              <a:latin typeface="Century Gothic" pitchFamily="34" charset="0"/>
            </a:rPr>
            <a:t>.</a:t>
          </a:r>
          <a:endParaRPr lang="en-US" sz="1400" dirty="0">
            <a:latin typeface="Century Gothic" pitchFamily="34" charset="0"/>
          </a:endParaRPr>
        </a:p>
      </dgm:t>
    </dgm:pt>
    <dgm:pt modelId="{A448C3D5-729B-41F2-90BD-7F8E3685C36A}" type="parTrans" cxnId="{7832B252-8A9A-4A32-88F0-38673AA92D95}">
      <dgm:prSet/>
      <dgm:spPr/>
      <dgm:t>
        <a:bodyPr/>
        <a:lstStyle/>
        <a:p>
          <a:endParaRPr lang="en-US" sz="1400">
            <a:latin typeface="Century Gothic" pitchFamily="34" charset="0"/>
          </a:endParaRPr>
        </a:p>
      </dgm:t>
    </dgm:pt>
    <dgm:pt modelId="{EB30EA04-FACF-43BF-8A9D-B9CF76E4199F}" type="sibTrans" cxnId="{7832B252-8A9A-4A32-88F0-38673AA92D95}">
      <dgm:prSet/>
      <dgm:spPr/>
      <dgm:t>
        <a:bodyPr/>
        <a:lstStyle/>
        <a:p>
          <a:endParaRPr lang="en-US" sz="1400">
            <a:latin typeface="Century Gothic" pitchFamily="34" charset="0"/>
          </a:endParaRPr>
        </a:p>
      </dgm:t>
    </dgm:pt>
    <dgm:pt modelId="{8D9484AC-8DF0-4A42-B117-9C77C9189150}">
      <dgm:prSet custT="1"/>
      <dgm:spPr/>
      <dgm:t>
        <a:bodyPr/>
        <a:lstStyle/>
        <a:p>
          <a:r>
            <a:rPr lang="en-US" sz="1400" dirty="0" err="1" smtClean="0">
              <a:latin typeface="Century Gothic" pitchFamily="34" charset="0"/>
            </a:rPr>
            <a:t>Pimpinan</a:t>
          </a:r>
          <a:r>
            <a:rPr lang="en-US" sz="1400" dirty="0" smtClean="0">
              <a:latin typeface="Century Gothic" pitchFamily="34" charset="0"/>
            </a:rPr>
            <a:t> </a:t>
          </a:r>
          <a:r>
            <a:rPr lang="en-US" sz="1400" dirty="0" err="1" smtClean="0">
              <a:latin typeface="Century Gothic" pitchFamily="34" charset="0"/>
            </a:rPr>
            <a:t>diskusi</a:t>
          </a:r>
          <a:r>
            <a:rPr lang="en-US" sz="1400" dirty="0" smtClean="0">
              <a:latin typeface="Century Gothic" pitchFamily="34" charset="0"/>
            </a:rPr>
            <a:t> </a:t>
          </a:r>
          <a:r>
            <a:rPr lang="en-US" sz="1400" dirty="0" err="1" smtClean="0">
              <a:latin typeface="Century Gothic" pitchFamily="34" charset="0"/>
            </a:rPr>
            <a:t>mengajukan</a:t>
          </a:r>
          <a:r>
            <a:rPr lang="en-US" sz="1400" dirty="0" smtClean="0">
              <a:latin typeface="Century Gothic" pitchFamily="34" charset="0"/>
            </a:rPr>
            <a:t> </a:t>
          </a:r>
          <a:r>
            <a:rPr lang="en-US" sz="1400" dirty="0" err="1" smtClean="0">
              <a:latin typeface="Century Gothic" pitchFamily="34" charset="0"/>
            </a:rPr>
            <a:t>masalah</a:t>
          </a:r>
          <a:r>
            <a:rPr lang="en-US" sz="1400" dirty="0" smtClean="0">
              <a:latin typeface="Century Gothic" pitchFamily="34" charset="0"/>
            </a:rPr>
            <a:t> </a:t>
          </a:r>
          <a:r>
            <a:rPr lang="en-US" sz="1400" dirty="0" err="1" smtClean="0">
              <a:latin typeface="Century Gothic" pitchFamily="34" charset="0"/>
            </a:rPr>
            <a:t>pada</a:t>
          </a:r>
          <a:r>
            <a:rPr lang="en-US" sz="1400" dirty="0" smtClean="0">
              <a:latin typeface="Century Gothic" pitchFamily="34" charset="0"/>
            </a:rPr>
            <a:t> </a:t>
          </a:r>
          <a:r>
            <a:rPr lang="en-US" sz="1400" dirty="0" err="1" smtClean="0">
              <a:latin typeface="Century Gothic" pitchFamily="34" charset="0"/>
            </a:rPr>
            <a:t>secarik</a:t>
          </a:r>
          <a:r>
            <a:rPr lang="en-US" sz="1400" dirty="0" smtClean="0">
              <a:latin typeface="Century Gothic" pitchFamily="34" charset="0"/>
            </a:rPr>
            <a:t> </a:t>
          </a:r>
          <a:r>
            <a:rPr lang="en-US" sz="1400" dirty="0" err="1" smtClean="0">
              <a:latin typeface="Century Gothic" pitchFamily="34" charset="0"/>
            </a:rPr>
            <a:t>kertas</a:t>
          </a:r>
          <a:r>
            <a:rPr lang="en-US" sz="1400" dirty="0" smtClean="0">
              <a:latin typeface="Century Gothic" pitchFamily="34" charset="0"/>
            </a:rPr>
            <a:t> </a:t>
          </a:r>
          <a:r>
            <a:rPr lang="en-US" sz="1400" dirty="0" err="1" smtClean="0">
              <a:latin typeface="Century Gothic" pitchFamily="34" charset="0"/>
            </a:rPr>
            <a:t>dan</a:t>
          </a:r>
          <a:r>
            <a:rPr lang="en-US" sz="1400" dirty="0" smtClean="0">
              <a:latin typeface="Century Gothic" pitchFamily="34" charset="0"/>
            </a:rPr>
            <a:t> </a:t>
          </a:r>
          <a:r>
            <a:rPr lang="en-US" sz="1400" dirty="0" err="1" smtClean="0">
              <a:latin typeface="Century Gothic" pitchFamily="34" charset="0"/>
            </a:rPr>
            <a:t>diletakkan</a:t>
          </a:r>
          <a:r>
            <a:rPr lang="en-US" sz="1400" dirty="0" smtClean="0">
              <a:latin typeface="Century Gothic" pitchFamily="34" charset="0"/>
            </a:rPr>
            <a:t> </a:t>
          </a:r>
          <a:r>
            <a:rPr lang="en-US" sz="1400" dirty="0" err="1" smtClean="0">
              <a:latin typeface="Century Gothic" pitchFamily="34" charset="0"/>
            </a:rPr>
            <a:t>di</a:t>
          </a:r>
          <a:r>
            <a:rPr lang="en-US" sz="1400" dirty="0" smtClean="0">
              <a:latin typeface="Century Gothic" pitchFamily="34" charset="0"/>
            </a:rPr>
            <a:t> </a:t>
          </a:r>
          <a:r>
            <a:rPr lang="en-US" sz="1400" dirty="0" err="1" smtClean="0">
              <a:latin typeface="Century Gothic" pitchFamily="34" charset="0"/>
            </a:rPr>
            <a:t>atas</a:t>
          </a:r>
          <a:r>
            <a:rPr lang="en-US" sz="1400" dirty="0" smtClean="0">
              <a:latin typeface="Century Gothic" pitchFamily="34" charset="0"/>
            </a:rPr>
            <a:t> </a:t>
          </a:r>
          <a:r>
            <a:rPr lang="en-US" sz="1400" dirty="0" err="1" smtClean="0">
              <a:latin typeface="Century Gothic" pitchFamily="34" charset="0"/>
            </a:rPr>
            <a:t>meja</a:t>
          </a:r>
          <a:r>
            <a:rPr lang="en-US" sz="1400" dirty="0" smtClean="0">
              <a:latin typeface="Century Gothic" pitchFamily="34" charset="0"/>
            </a:rPr>
            <a:t>.</a:t>
          </a:r>
        </a:p>
      </dgm:t>
    </dgm:pt>
    <dgm:pt modelId="{932FC9B0-FD1C-4E94-8034-E055C68E634D}" type="parTrans" cxnId="{7710649D-8EDA-4245-84A0-A5D2D640D455}">
      <dgm:prSet/>
      <dgm:spPr/>
      <dgm:t>
        <a:bodyPr/>
        <a:lstStyle/>
        <a:p>
          <a:endParaRPr lang="en-US" sz="1400">
            <a:latin typeface="Century Gothic" pitchFamily="34" charset="0"/>
          </a:endParaRPr>
        </a:p>
      </dgm:t>
    </dgm:pt>
    <dgm:pt modelId="{7119ED43-8DED-401A-8353-B15659252311}" type="sibTrans" cxnId="{7710649D-8EDA-4245-84A0-A5D2D640D455}">
      <dgm:prSet/>
      <dgm:spPr/>
      <dgm:t>
        <a:bodyPr/>
        <a:lstStyle/>
        <a:p>
          <a:endParaRPr lang="en-US" sz="1400">
            <a:latin typeface="Century Gothic" pitchFamily="34" charset="0"/>
          </a:endParaRPr>
        </a:p>
      </dgm:t>
    </dgm:pt>
    <dgm:pt modelId="{1A19FEFF-4656-454E-B8AF-DD96485AAAF5}">
      <dgm:prSet custT="1"/>
      <dgm:spPr/>
      <dgm:t>
        <a:bodyPr/>
        <a:lstStyle/>
        <a:p>
          <a:r>
            <a:rPr lang="en-US" sz="1400" smtClean="0">
              <a:latin typeface="Century Gothic" pitchFamily="34" charset="0"/>
            </a:rPr>
            <a:t>Semua peserta membacanya kemudian menuliskan pendapatnya pada pada kertas-kertas yang ada. Hal ini dilakukan berulang-ulang sampai lengkap.</a:t>
          </a:r>
          <a:endParaRPr lang="en-US" sz="1400" dirty="0" smtClean="0">
            <a:latin typeface="Century Gothic" pitchFamily="34" charset="0"/>
          </a:endParaRPr>
        </a:p>
      </dgm:t>
    </dgm:pt>
    <dgm:pt modelId="{D0B5819F-DBEC-4C73-8E3A-F836216D4199}" type="parTrans" cxnId="{6C2CC783-7ED2-4571-906D-968F7CB8C38F}">
      <dgm:prSet/>
      <dgm:spPr/>
      <dgm:t>
        <a:bodyPr/>
        <a:lstStyle/>
        <a:p>
          <a:endParaRPr lang="en-US" sz="1400">
            <a:latin typeface="Century Gothic" pitchFamily="34" charset="0"/>
          </a:endParaRPr>
        </a:p>
      </dgm:t>
    </dgm:pt>
    <dgm:pt modelId="{336628B3-9E5F-4A39-AFE3-A929C28E5878}" type="sibTrans" cxnId="{6C2CC783-7ED2-4571-906D-968F7CB8C38F}">
      <dgm:prSet/>
      <dgm:spPr/>
      <dgm:t>
        <a:bodyPr/>
        <a:lstStyle/>
        <a:p>
          <a:endParaRPr lang="en-US" sz="1400">
            <a:latin typeface="Century Gothic" pitchFamily="34" charset="0"/>
          </a:endParaRPr>
        </a:p>
      </dgm:t>
    </dgm:pt>
    <dgm:pt modelId="{53D96BAA-0357-4960-960A-CDE24D2CDC3B}">
      <dgm:prSet custT="1"/>
      <dgm:spPr/>
      <dgm:t>
        <a:bodyPr/>
        <a:lstStyle/>
        <a:p>
          <a:r>
            <a:rPr lang="en-US" sz="1400" smtClean="0">
              <a:latin typeface="Century Gothic" pitchFamily="34" charset="0"/>
            </a:rPr>
            <a:t>Kertas-kertas dibagikan lagi, kemudian peserta menambah atau mengurangi pendapatnya.</a:t>
          </a:r>
          <a:endParaRPr lang="en-US" sz="1400" dirty="0" smtClean="0">
            <a:latin typeface="Century Gothic" pitchFamily="34" charset="0"/>
          </a:endParaRPr>
        </a:p>
      </dgm:t>
    </dgm:pt>
    <dgm:pt modelId="{EA5E141D-9442-46A0-9F81-52B4336D3405}" type="parTrans" cxnId="{976E9E34-1753-4DA3-8F3B-198D78150898}">
      <dgm:prSet/>
      <dgm:spPr/>
      <dgm:t>
        <a:bodyPr/>
        <a:lstStyle/>
        <a:p>
          <a:endParaRPr lang="en-US" sz="1400">
            <a:latin typeface="Century Gothic" pitchFamily="34" charset="0"/>
          </a:endParaRPr>
        </a:p>
      </dgm:t>
    </dgm:pt>
    <dgm:pt modelId="{0E7E7577-3FFB-40DD-AE0F-B008352D1B58}" type="sibTrans" cxnId="{976E9E34-1753-4DA3-8F3B-198D78150898}">
      <dgm:prSet/>
      <dgm:spPr/>
      <dgm:t>
        <a:bodyPr/>
        <a:lstStyle/>
        <a:p>
          <a:endParaRPr lang="en-US" sz="1400">
            <a:latin typeface="Century Gothic" pitchFamily="34" charset="0"/>
          </a:endParaRPr>
        </a:p>
      </dgm:t>
    </dgm:pt>
    <dgm:pt modelId="{2AC88CFD-1B2F-4E45-B47B-39A4F5699A98}">
      <dgm:prSet custT="1"/>
      <dgm:spPr/>
      <dgm:t>
        <a:bodyPr/>
        <a:lstStyle/>
        <a:p>
          <a:r>
            <a:rPr lang="en-US" sz="1400" smtClean="0">
              <a:latin typeface="Century Gothic" pitchFamily="34" charset="0"/>
            </a:rPr>
            <a:t>Semua pendapat ditulis di kertas atau di papan tulis kemudian didiskusikan untuk dicari pendapat yang terbanyak.</a:t>
          </a:r>
          <a:endParaRPr lang="en-US" sz="1400" dirty="0">
            <a:latin typeface="Century Gothic" pitchFamily="34" charset="0"/>
          </a:endParaRPr>
        </a:p>
      </dgm:t>
    </dgm:pt>
    <dgm:pt modelId="{474B9DD7-7EE8-4B70-962F-D0ACDFBE808E}" type="parTrans" cxnId="{53231AFD-AD0F-46FB-B87E-E08310B6B870}">
      <dgm:prSet/>
      <dgm:spPr/>
      <dgm:t>
        <a:bodyPr/>
        <a:lstStyle/>
        <a:p>
          <a:endParaRPr lang="en-US" sz="1400">
            <a:latin typeface="Century Gothic" pitchFamily="34" charset="0"/>
          </a:endParaRPr>
        </a:p>
      </dgm:t>
    </dgm:pt>
    <dgm:pt modelId="{DCFFCADF-B1BD-4C39-ACDE-800312747A1C}" type="sibTrans" cxnId="{53231AFD-AD0F-46FB-B87E-E08310B6B870}">
      <dgm:prSet/>
      <dgm:spPr/>
      <dgm:t>
        <a:bodyPr/>
        <a:lstStyle/>
        <a:p>
          <a:endParaRPr lang="en-US" sz="1400">
            <a:latin typeface="Century Gothic" pitchFamily="34" charset="0"/>
          </a:endParaRPr>
        </a:p>
      </dgm:t>
    </dgm:pt>
    <dgm:pt modelId="{33660C2F-D4D7-4636-B8B9-6950DBEF35FC}" type="pres">
      <dgm:prSet presAssocID="{4547246C-4C87-4CFF-A6A4-2D79770FA5F6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id-ID"/>
        </a:p>
      </dgm:t>
    </dgm:pt>
    <dgm:pt modelId="{2CEB0624-A59D-45ED-B14A-CE27118224DC}" type="pres">
      <dgm:prSet presAssocID="{1C1A01F7-52BE-485B-A3ED-8516F8C7A167}" presName="parentLin" presStyleCnt="0"/>
      <dgm:spPr/>
    </dgm:pt>
    <dgm:pt modelId="{0CD690AB-6989-4360-8942-B65DED848C9E}" type="pres">
      <dgm:prSet presAssocID="{1C1A01F7-52BE-485B-A3ED-8516F8C7A167}" presName="parentLeftMargin" presStyleLbl="node1" presStyleIdx="0" presStyleCnt="5"/>
      <dgm:spPr/>
      <dgm:t>
        <a:bodyPr/>
        <a:lstStyle/>
        <a:p>
          <a:endParaRPr lang="id-ID"/>
        </a:p>
      </dgm:t>
    </dgm:pt>
    <dgm:pt modelId="{0660DCD2-22E9-48D8-AD4E-AADD7103C451}" type="pres">
      <dgm:prSet presAssocID="{1C1A01F7-52BE-485B-A3ED-8516F8C7A167}" presName="parentText" presStyleLbl="node1" presStyleIdx="0" presStyleCnt="5" custScaleX="128860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AB4A93C-EABE-468B-9C17-E1951F514961}" type="pres">
      <dgm:prSet presAssocID="{1C1A01F7-52BE-485B-A3ED-8516F8C7A167}" presName="negativeSpace" presStyleCnt="0"/>
      <dgm:spPr/>
    </dgm:pt>
    <dgm:pt modelId="{53D8771B-616F-410E-B9E8-263CC89D40F7}" type="pres">
      <dgm:prSet presAssocID="{1C1A01F7-52BE-485B-A3ED-8516F8C7A167}" presName="childText" presStyleLbl="conFgAcc1" presStyleIdx="0" presStyleCnt="5">
        <dgm:presLayoutVars>
          <dgm:bulletEnabled val="1"/>
        </dgm:presLayoutVars>
      </dgm:prSet>
      <dgm:spPr/>
    </dgm:pt>
    <dgm:pt modelId="{B1175048-4FEA-4874-BA95-040F2CFF043C}" type="pres">
      <dgm:prSet presAssocID="{EB30EA04-FACF-43BF-8A9D-B9CF76E4199F}" presName="spaceBetweenRectangles" presStyleCnt="0"/>
      <dgm:spPr/>
    </dgm:pt>
    <dgm:pt modelId="{1DF9AC66-1067-4B41-86C7-7F8DC163CBCF}" type="pres">
      <dgm:prSet presAssocID="{8D9484AC-8DF0-4A42-B117-9C77C9189150}" presName="parentLin" presStyleCnt="0"/>
      <dgm:spPr/>
    </dgm:pt>
    <dgm:pt modelId="{25F9F2CF-F2CF-499E-83DB-004EAC043AB4}" type="pres">
      <dgm:prSet presAssocID="{8D9484AC-8DF0-4A42-B117-9C77C9189150}" presName="parentLeftMargin" presStyleLbl="node1" presStyleIdx="0" presStyleCnt="5"/>
      <dgm:spPr/>
      <dgm:t>
        <a:bodyPr/>
        <a:lstStyle/>
        <a:p>
          <a:endParaRPr lang="id-ID"/>
        </a:p>
      </dgm:t>
    </dgm:pt>
    <dgm:pt modelId="{92810C36-2DBB-4A35-A67F-DFBAC66B6E62}" type="pres">
      <dgm:prSet presAssocID="{8D9484AC-8DF0-4A42-B117-9C77C9189150}" presName="parentText" presStyleLbl="node1" presStyleIdx="1" presStyleCnt="5" custScaleX="128860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213AEA7-8763-4395-8614-6A340FD610C9}" type="pres">
      <dgm:prSet presAssocID="{8D9484AC-8DF0-4A42-B117-9C77C9189150}" presName="negativeSpace" presStyleCnt="0"/>
      <dgm:spPr/>
    </dgm:pt>
    <dgm:pt modelId="{24F63322-665C-4D20-B032-EAAB2F5A5BC6}" type="pres">
      <dgm:prSet presAssocID="{8D9484AC-8DF0-4A42-B117-9C77C9189150}" presName="childText" presStyleLbl="conFgAcc1" presStyleIdx="1" presStyleCnt="5">
        <dgm:presLayoutVars>
          <dgm:bulletEnabled val="1"/>
        </dgm:presLayoutVars>
      </dgm:prSet>
      <dgm:spPr/>
    </dgm:pt>
    <dgm:pt modelId="{6A0C6706-5524-45D4-B49D-0779A1EA078E}" type="pres">
      <dgm:prSet presAssocID="{7119ED43-8DED-401A-8353-B15659252311}" presName="spaceBetweenRectangles" presStyleCnt="0"/>
      <dgm:spPr/>
    </dgm:pt>
    <dgm:pt modelId="{DAFFDAFF-9172-4B1B-82B9-6DA2681FCD8F}" type="pres">
      <dgm:prSet presAssocID="{1A19FEFF-4656-454E-B8AF-DD96485AAAF5}" presName="parentLin" presStyleCnt="0"/>
      <dgm:spPr/>
    </dgm:pt>
    <dgm:pt modelId="{1AFFB202-CD5E-475F-9FA0-F91136966F10}" type="pres">
      <dgm:prSet presAssocID="{1A19FEFF-4656-454E-B8AF-DD96485AAAF5}" presName="parentLeftMargin" presStyleLbl="node1" presStyleIdx="1" presStyleCnt="5"/>
      <dgm:spPr/>
      <dgm:t>
        <a:bodyPr/>
        <a:lstStyle/>
        <a:p>
          <a:endParaRPr lang="id-ID"/>
        </a:p>
      </dgm:t>
    </dgm:pt>
    <dgm:pt modelId="{1AE2BBEA-042F-4342-8A14-21BB40627C6B}" type="pres">
      <dgm:prSet presAssocID="{1A19FEFF-4656-454E-B8AF-DD96485AAAF5}" presName="parentText" presStyleLbl="node1" presStyleIdx="2" presStyleCnt="5" custScaleX="128860">
        <dgm:presLayoutVars>
          <dgm:chMax val="0"/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4018EC20-FEC3-46FB-80F6-18A9F40C26FF}" type="pres">
      <dgm:prSet presAssocID="{1A19FEFF-4656-454E-B8AF-DD96485AAAF5}" presName="negativeSpace" presStyleCnt="0"/>
      <dgm:spPr/>
    </dgm:pt>
    <dgm:pt modelId="{75CC8ED8-FC93-41C3-AF29-9C1C8CCF6608}" type="pres">
      <dgm:prSet presAssocID="{1A19FEFF-4656-454E-B8AF-DD96485AAAF5}" presName="childText" presStyleLbl="conFgAcc1" presStyleIdx="2" presStyleCnt="5">
        <dgm:presLayoutVars>
          <dgm:bulletEnabled val="1"/>
        </dgm:presLayoutVars>
      </dgm:prSet>
      <dgm:spPr/>
    </dgm:pt>
    <dgm:pt modelId="{1D635D6F-7B07-47E5-8121-39F9254048BE}" type="pres">
      <dgm:prSet presAssocID="{336628B3-9E5F-4A39-AFE3-A929C28E5878}" presName="spaceBetweenRectangles" presStyleCnt="0"/>
      <dgm:spPr/>
    </dgm:pt>
    <dgm:pt modelId="{F30CDE57-83FA-41F3-9543-503FB3F3765D}" type="pres">
      <dgm:prSet presAssocID="{53D96BAA-0357-4960-960A-CDE24D2CDC3B}" presName="parentLin" presStyleCnt="0"/>
      <dgm:spPr/>
    </dgm:pt>
    <dgm:pt modelId="{FE85BCE7-8019-4824-B98B-60B3A3EB856E}" type="pres">
      <dgm:prSet presAssocID="{53D96BAA-0357-4960-960A-CDE24D2CDC3B}" presName="parentLeftMargin" presStyleLbl="node1" presStyleIdx="2" presStyleCnt="5"/>
      <dgm:spPr/>
      <dgm:t>
        <a:bodyPr/>
        <a:lstStyle/>
        <a:p>
          <a:endParaRPr lang="id-ID"/>
        </a:p>
      </dgm:t>
    </dgm:pt>
    <dgm:pt modelId="{0AD3397D-D2E0-47F6-ABA7-124527E3E390}" type="pres">
      <dgm:prSet presAssocID="{53D96BAA-0357-4960-960A-CDE24D2CDC3B}" presName="parentText" presStyleLbl="node1" presStyleIdx="3" presStyleCnt="5" custScaleX="128860">
        <dgm:presLayoutVars>
          <dgm:chMax val="0"/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DE2032AD-F1B0-4C85-9B07-7A8B76C73E89}" type="pres">
      <dgm:prSet presAssocID="{53D96BAA-0357-4960-960A-CDE24D2CDC3B}" presName="negativeSpace" presStyleCnt="0"/>
      <dgm:spPr/>
    </dgm:pt>
    <dgm:pt modelId="{84B2D911-97AC-4C04-83CA-7347F678FF38}" type="pres">
      <dgm:prSet presAssocID="{53D96BAA-0357-4960-960A-CDE24D2CDC3B}" presName="childText" presStyleLbl="conFgAcc1" presStyleIdx="3" presStyleCnt="5">
        <dgm:presLayoutVars>
          <dgm:bulletEnabled val="1"/>
        </dgm:presLayoutVars>
      </dgm:prSet>
      <dgm:spPr/>
    </dgm:pt>
    <dgm:pt modelId="{9ACE161C-2016-490F-A888-DAE3F5FF755D}" type="pres">
      <dgm:prSet presAssocID="{0E7E7577-3FFB-40DD-AE0F-B008352D1B58}" presName="spaceBetweenRectangles" presStyleCnt="0"/>
      <dgm:spPr/>
    </dgm:pt>
    <dgm:pt modelId="{C9E71D19-C1AE-4171-8C8A-01320DDC3E8A}" type="pres">
      <dgm:prSet presAssocID="{2AC88CFD-1B2F-4E45-B47B-39A4F5699A98}" presName="parentLin" presStyleCnt="0"/>
      <dgm:spPr/>
    </dgm:pt>
    <dgm:pt modelId="{7CA1E7E3-3ACE-4107-A3C1-79523A00D44C}" type="pres">
      <dgm:prSet presAssocID="{2AC88CFD-1B2F-4E45-B47B-39A4F5699A98}" presName="parentLeftMargin" presStyleLbl="node1" presStyleIdx="3" presStyleCnt="5"/>
      <dgm:spPr/>
      <dgm:t>
        <a:bodyPr/>
        <a:lstStyle/>
        <a:p>
          <a:endParaRPr lang="id-ID"/>
        </a:p>
      </dgm:t>
    </dgm:pt>
    <dgm:pt modelId="{5AE53500-E37B-4E17-9DFA-546338F96FDD}" type="pres">
      <dgm:prSet presAssocID="{2AC88CFD-1B2F-4E45-B47B-39A4F5699A98}" presName="parentText" presStyleLbl="node1" presStyleIdx="4" presStyleCnt="5" custScaleX="128860">
        <dgm:presLayoutVars>
          <dgm:chMax val="0"/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C890F5EB-7B40-44E4-8DA4-51FFB461B225}" type="pres">
      <dgm:prSet presAssocID="{2AC88CFD-1B2F-4E45-B47B-39A4F5699A98}" presName="negativeSpace" presStyleCnt="0"/>
      <dgm:spPr/>
    </dgm:pt>
    <dgm:pt modelId="{658E4759-AC39-444B-8957-6D2E1CC73658}" type="pres">
      <dgm:prSet presAssocID="{2AC88CFD-1B2F-4E45-B47B-39A4F5699A98}" presName="childText" presStyleLbl="conFgAcc1" presStyleIdx="4" presStyleCnt="5">
        <dgm:presLayoutVars>
          <dgm:bulletEnabled val="1"/>
        </dgm:presLayoutVars>
      </dgm:prSet>
      <dgm:spPr/>
    </dgm:pt>
  </dgm:ptLst>
  <dgm:cxnLst>
    <dgm:cxn modelId="{BA2193BE-11EB-4BE6-8F13-81A9C307A89D}" type="presOf" srcId="{1C1A01F7-52BE-485B-A3ED-8516F8C7A167}" destId="{0660DCD2-22E9-48D8-AD4E-AADD7103C451}" srcOrd="1" destOrd="0" presId="urn:microsoft.com/office/officeart/2005/8/layout/list1"/>
    <dgm:cxn modelId="{7832B252-8A9A-4A32-88F0-38673AA92D95}" srcId="{4547246C-4C87-4CFF-A6A4-2D79770FA5F6}" destId="{1C1A01F7-52BE-485B-A3ED-8516F8C7A167}" srcOrd="0" destOrd="0" parTransId="{A448C3D5-729B-41F2-90BD-7F8E3685C36A}" sibTransId="{EB30EA04-FACF-43BF-8A9D-B9CF76E4199F}"/>
    <dgm:cxn modelId="{BABE6664-32D3-43CA-996B-1D9511A891CA}" type="presOf" srcId="{53D96BAA-0357-4960-960A-CDE24D2CDC3B}" destId="{FE85BCE7-8019-4824-B98B-60B3A3EB856E}" srcOrd="0" destOrd="0" presId="urn:microsoft.com/office/officeart/2005/8/layout/list1"/>
    <dgm:cxn modelId="{92EFCBCE-0868-48FC-AA48-E6BDBCC59CA4}" type="presOf" srcId="{1A19FEFF-4656-454E-B8AF-DD96485AAAF5}" destId="{1AFFB202-CD5E-475F-9FA0-F91136966F10}" srcOrd="0" destOrd="0" presId="urn:microsoft.com/office/officeart/2005/8/layout/list1"/>
    <dgm:cxn modelId="{DCD9C121-12BA-4D57-9045-059564A6A622}" type="presOf" srcId="{4547246C-4C87-4CFF-A6A4-2D79770FA5F6}" destId="{33660C2F-D4D7-4636-B8B9-6950DBEF35FC}" srcOrd="0" destOrd="0" presId="urn:microsoft.com/office/officeart/2005/8/layout/list1"/>
    <dgm:cxn modelId="{35DC43DB-83BE-4C15-BDDD-E75EB05CE1F0}" type="presOf" srcId="{2AC88CFD-1B2F-4E45-B47B-39A4F5699A98}" destId="{7CA1E7E3-3ACE-4107-A3C1-79523A00D44C}" srcOrd="0" destOrd="0" presId="urn:microsoft.com/office/officeart/2005/8/layout/list1"/>
    <dgm:cxn modelId="{D511592D-25AF-4851-8A8C-095706295EB9}" type="presOf" srcId="{8D9484AC-8DF0-4A42-B117-9C77C9189150}" destId="{25F9F2CF-F2CF-499E-83DB-004EAC043AB4}" srcOrd="0" destOrd="0" presId="urn:microsoft.com/office/officeart/2005/8/layout/list1"/>
    <dgm:cxn modelId="{976E9E34-1753-4DA3-8F3B-198D78150898}" srcId="{4547246C-4C87-4CFF-A6A4-2D79770FA5F6}" destId="{53D96BAA-0357-4960-960A-CDE24D2CDC3B}" srcOrd="3" destOrd="0" parTransId="{EA5E141D-9442-46A0-9F81-52B4336D3405}" sibTransId="{0E7E7577-3FFB-40DD-AE0F-B008352D1B58}"/>
    <dgm:cxn modelId="{B89D40C3-1AC6-4CD0-962A-5369289E1C0B}" type="presOf" srcId="{1C1A01F7-52BE-485B-A3ED-8516F8C7A167}" destId="{0CD690AB-6989-4360-8942-B65DED848C9E}" srcOrd="0" destOrd="0" presId="urn:microsoft.com/office/officeart/2005/8/layout/list1"/>
    <dgm:cxn modelId="{6C2CC783-7ED2-4571-906D-968F7CB8C38F}" srcId="{4547246C-4C87-4CFF-A6A4-2D79770FA5F6}" destId="{1A19FEFF-4656-454E-B8AF-DD96485AAAF5}" srcOrd="2" destOrd="0" parTransId="{D0B5819F-DBEC-4C73-8E3A-F836216D4199}" sibTransId="{336628B3-9E5F-4A39-AFE3-A929C28E5878}"/>
    <dgm:cxn modelId="{53231AFD-AD0F-46FB-B87E-E08310B6B870}" srcId="{4547246C-4C87-4CFF-A6A4-2D79770FA5F6}" destId="{2AC88CFD-1B2F-4E45-B47B-39A4F5699A98}" srcOrd="4" destOrd="0" parTransId="{474B9DD7-7EE8-4B70-962F-D0ACDFBE808E}" sibTransId="{DCFFCADF-B1BD-4C39-ACDE-800312747A1C}"/>
    <dgm:cxn modelId="{F90AFAAA-7562-437B-B61E-DCDA7B254667}" type="presOf" srcId="{1A19FEFF-4656-454E-B8AF-DD96485AAAF5}" destId="{1AE2BBEA-042F-4342-8A14-21BB40627C6B}" srcOrd="1" destOrd="0" presId="urn:microsoft.com/office/officeart/2005/8/layout/list1"/>
    <dgm:cxn modelId="{B8055A73-1212-467B-9A06-1D8118F6199D}" type="presOf" srcId="{53D96BAA-0357-4960-960A-CDE24D2CDC3B}" destId="{0AD3397D-D2E0-47F6-ABA7-124527E3E390}" srcOrd="1" destOrd="0" presId="urn:microsoft.com/office/officeart/2005/8/layout/list1"/>
    <dgm:cxn modelId="{7710649D-8EDA-4245-84A0-A5D2D640D455}" srcId="{4547246C-4C87-4CFF-A6A4-2D79770FA5F6}" destId="{8D9484AC-8DF0-4A42-B117-9C77C9189150}" srcOrd="1" destOrd="0" parTransId="{932FC9B0-FD1C-4E94-8034-E055C68E634D}" sibTransId="{7119ED43-8DED-401A-8353-B15659252311}"/>
    <dgm:cxn modelId="{297E5686-BD88-4274-8532-BED77012D779}" type="presOf" srcId="{2AC88CFD-1B2F-4E45-B47B-39A4F5699A98}" destId="{5AE53500-E37B-4E17-9DFA-546338F96FDD}" srcOrd="1" destOrd="0" presId="urn:microsoft.com/office/officeart/2005/8/layout/list1"/>
    <dgm:cxn modelId="{89C7A2B0-0CD8-40A6-9AEC-3403F10A4434}" type="presOf" srcId="{8D9484AC-8DF0-4A42-B117-9C77C9189150}" destId="{92810C36-2DBB-4A35-A67F-DFBAC66B6E62}" srcOrd="1" destOrd="0" presId="urn:microsoft.com/office/officeart/2005/8/layout/list1"/>
    <dgm:cxn modelId="{76A09E2B-EC3C-4A06-B7FD-19A1B777709F}" type="presParOf" srcId="{33660C2F-D4D7-4636-B8B9-6950DBEF35FC}" destId="{2CEB0624-A59D-45ED-B14A-CE27118224DC}" srcOrd="0" destOrd="0" presId="urn:microsoft.com/office/officeart/2005/8/layout/list1"/>
    <dgm:cxn modelId="{88CB226D-1311-4D6B-8979-76BCE2B03092}" type="presParOf" srcId="{2CEB0624-A59D-45ED-B14A-CE27118224DC}" destId="{0CD690AB-6989-4360-8942-B65DED848C9E}" srcOrd="0" destOrd="0" presId="urn:microsoft.com/office/officeart/2005/8/layout/list1"/>
    <dgm:cxn modelId="{7C82D6F0-295A-455E-8A73-9FE4B91C5FE5}" type="presParOf" srcId="{2CEB0624-A59D-45ED-B14A-CE27118224DC}" destId="{0660DCD2-22E9-48D8-AD4E-AADD7103C451}" srcOrd="1" destOrd="0" presId="urn:microsoft.com/office/officeart/2005/8/layout/list1"/>
    <dgm:cxn modelId="{B801870F-A9BB-4A53-BCFF-20F935FF5BE3}" type="presParOf" srcId="{33660C2F-D4D7-4636-B8B9-6950DBEF35FC}" destId="{1AB4A93C-EABE-468B-9C17-E1951F514961}" srcOrd="1" destOrd="0" presId="urn:microsoft.com/office/officeart/2005/8/layout/list1"/>
    <dgm:cxn modelId="{0817848A-FB4A-4984-B7CA-ED55FBEFD24B}" type="presParOf" srcId="{33660C2F-D4D7-4636-B8B9-6950DBEF35FC}" destId="{53D8771B-616F-410E-B9E8-263CC89D40F7}" srcOrd="2" destOrd="0" presId="urn:microsoft.com/office/officeart/2005/8/layout/list1"/>
    <dgm:cxn modelId="{73519713-3789-434F-8F3E-29E4C67E4445}" type="presParOf" srcId="{33660C2F-D4D7-4636-B8B9-6950DBEF35FC}" destId="{B1175048-4FEA-4874-BA95-040F2CFF043C}" srcOrd="3" destOrd="0" presId="urn:microsoft.com/office/officeart/2005/8/layout/list1"/>
    <dgm:cxn modelId="{0D369015-B164-4EB7-9769-4C4E27C61D85}" type="presParOf" srcId="{33660C2F-D4D7-4636-B8B9-6950DBEF35FC}" destId="{1DF9AC66-1067-4B41-86C7-7F8DC163CBCF}" srcOrd="4" destOrd="0" presId="urn:microsoft.com/office/officeart/2005/8/layout/list1"/>
    <dgm:cxn modelId="{3D680EBB-BD6E-409C-B4D4-24A1AA4766D7}" type="presParOf" srcId="{1DF9AC66-1067-4B41-86C7-7F8DC163CBCF}" destId="{25F9F2CF-F2CF-499E-83DB-004EAC043AB4}" srcOrd="0" destOrd="0" presId="urn:microsoft.com/office/officeart/2005/8/layout/list1"/>
    <dgm:cxn modelId="{7FC203C0-5727-44F4-8A79-7AF1FEC5AF48}" type="presParOf" srcId="{1DF9AC66-1067-4B41-86C7-7F8DC163CBCF}" destId="{92810C36-2DBB-4A35-A67F-DFBAC66B6E62}" srcOrd="1" destOrd="0" presId="urn:microsoft.com/office/officeart/2005/8/layout/list1"/>
    <dgm:cxn modelId="{2D6AAEEA-3F56-4994-8844-1BFAA0D4859B}" type="presParOf" srcId="{33660C2F-D4D7-4636-B8B9-6950DBEF35FC}" destId="{E213AEA7-8763-4395-8614-6A340FD610C9}" srcOrd="5" destOrd="0" presId="urn:microsoft.com/office/officeart/2005/8/layout/list1"/>
    <dgm:cxn modelId="{E0430AE6-3F3A-4ACF-BA0F-23C0862580CA}" type="presParOf" srcId="{33660C2F-D4D7-4636-B8B9-6950DBEF35FC}" destId="{24F63322-665C-4D20-B032-EAAB2F5A5BC6}" srcOrd="6" destOrd="0" presId="urn:microsoft.com/office/officeart/2005/8/layout/list1"/>
    <dgm:cxn modelId="{4B2D4EDE-4B7F-4005-8A47-E989CCD9BDB7}" type="presParOf" srcId="{33660C2F-D4D7-4636-B8B9-6950DBEF35FC}" destId="{6A0C6706-5524-45D4-B49D-0779A1EA078E}" srcOrd="7" destOrd="0" presId="urn:microsoft.com/office/officeart/2005/8/layout/list1"/>
    <dgm:cxn modelId="{71A96C31-9AD2-4238-8158-6FF1CC082C9F}" type="presParOf" srcId="{33660C2F-D4D7-4636-B8B9-6950DBEF35FC}" destId="{DAFFDAFF-9172-4B1B-82B9-6DA2681FCD8F}" srcOrd="8" destOrd="0" presId="urn:microsoft.com/office/officeart/2005/8/layout/list1"/>
    <dgm:cxn modelId="{00E75E3E-64B7-40A8-AACA-CFB2896EAF9D}" type="presParOf" srcId="{DAFFDAFF-9172-4B1B-82B9-6DA2681FCD8F}" destId="{1AFFB202-CD5E-475F-9FA0-F91136966F10}" srcOrd="0" destOrd="0" presId="urn:microsoft.com/office/officeart/2005/8/layout/list1"/>
    <dgm:cxn modelId="{BA4B2E36-BB43-49A4-9F3D-DFD8D8A06E69}" type="presParOf" srcId="{DAFFDAFF-9172-4B1B-82B9-6DA2681FCD8F}" destId="{1AE2BBEA-042F-4342-8A14-21BB40627C6B}" srcOrd="1" destOrd="0" presId="urn:microsoft.com/office/officeart/2005/8/layout/list1"/>
    <dgm:cxn modelId="{65111D8F-BEC5-49DF-89F8-CD6CE89B0E3E}" type="presParOf" srcId="{33660C2F-D4D7-4636-B8B9-6950DBEF35FC}" destId="{4018EC20-FEC3-46FB-80F6-18A9F40C26FF}" srcOrd="9" destOrd="0" presId="urn:microsoft.com/office/officeart/2005/8/layout/list1"/>
    <dgm:cxn modelId="{1F8C94EB-3ACD-4134-B1B7-C5D8D43F2528}" type="presParOf" srcId="{33660C2F-D4D7-4636-B8B9-6950DBEF35FC}" destId="{75CC8ED8-FC93-41C3-AF29-9C1C8CCF6608}" srcOrd="10" destOrd="0" presId="urn:microsoft.com/office/officeart/2005/8/layout/list1"/>
    <dgm:cxn modelId="{03F65C4A-59B7-4BA9-89E6-1584E87FD525}" type="presParOf" srcId="{33660C2F-D4D7-4636-B8B9-6950DBEF35FC}" destId="{1D635D6F-7B07-47E5-8121-39F9254048BE}" srcOrd="11" destOrd="0" presId="urn:microsoft.com/office/officeart/2005/8/layout/list1"/>
    <dgm:cxn modelId="{28C9538B-FC0C-4FC8-BBC8-831500E51A2E}" type="presParOf" srcId="{33660C2F-D4D7-4636-B8B9-6950DBEF35FC}" destId="{F30CDE57-83FA-41F3-9543-503FB3F3765D}" srcOrd="12" destOrd="0" presId="urn:microsoft.com/office/officeart/2005/8/layout/list1"/>
    <dgm:cxn modelId="{3B439792-097A-4638-A166-16DEA7245C2D}" type="presParOf" srcId="{F30CDE57-83FA-41F3-9543-503FB3F3765D}" destId="{FE85BCE7-8019-4824-B98B-60B3A3EB856E}" srcOrd="0" destOrd="0" presId="urn:microsoft.com/office/officeart/2005/8/layout/list1"/>
    <dgm:cxn modelId="{7E54C9EA-A696-41D2-897C-547F01974797}" type="presParOf" srcId="{F30CDE57-83FA-41F3-9543-503FB3F3765D}" destId="{0AD3397D-D2E0-47F6-ABA7-124527E3E390}" srcOrd="1" destOrd="0" presId="urn:microsoft.com/office/officeart/2005/8/layout/list1"/>
    <dgm:cxn modelId="{DEB2CE61-17DA-4CD9-A5CD-6B45BECA328A}" type="presParOf" srcId="{33660C2F-D4D7-4636-B8B9-6950DBEF35FC}" destId="{DE2032AD-F1B0-4C85-9B07-7A8B76C73E89}" srcOrd="13" destOrd="0" presId="urn:microsoft.com/office/officeart/2005/8/layout/list1"/>
    <dgm:cxn modelId="{C736402C-A24F-4C22-B2AE-1C89F78BEB79}" type="presParOf" srcId="{33660C2F-D4D7-4636-B8B9-6950DBEF35FC}" destId="{84B2D911-97AC-4C04-83CA-7347F678FF38}" srcOrd="14" destOrd="0" presId="urn:microsoft.com/office/officeart/2005/8/layout/list1"/>
    <dgm:cxn modelId="{26071AB6-2F5D-47E1-9629-BEE1163EBFD1}" type="presParOf" srcId="{33660C2F-D4D7-4636-B8B9-6950DBEF35FC}" destId="{9ACE161C-2016-490F-A888-DAE3F5FF755D}" srcOrd="15" destOrd="0" presId="urn:microsoft.com/office/officeart/2005/8/layout/list1"/>
    <dgm:cxn modelId="{AE8E8327-BDFD-4ECF-B5D3-A3465CDA8D0F}" type="presParOf" srcId="{33660C2F-D4D7-4636-B8B9-6950DBEF35FC}" destId="{C9E71D19-C1AE-4171-8C8A-01320DDC3E8A}" srcOrd="16" destOrd="0" presId="urn:microsoft.com/office/officeart/2005/8/layout/list1"/>
    <dgm:cxn modelId="{DCBDCECE-8585-4E4D-945C-3E521518A651}" type="presParOf" srcId="{C9E71D19-C1AE-4171-8C8A-01320DDC3E8A}" destId="{7CA1E7E3-3ACE-4107-A3C1-79523A00D44C}" srcOrd="0" destOrd="0" presId="urn:microsoft.com/office/officeart/2005/8/layout/list1"/>
    <dgm:cxn modelId="{0535EAEF-C8DA-4618-8471-A8CEFC82A582}" type="presParOf" srcId="{C9E71D19-C1AE-4171-8C8A-01320DDC3E8A}" destId="{5AE53500-E37B-4E17-9DFA-546338F96FDD}" srcOrd="1" destOrd="0" presId="urn:microsoft.com/office/officeart/2005/8/layout/list1"/>
    <dgm:cxn modelId="{36116455-57C9-4A1D-B7B6-03CA70B42F2B}" type="presParOf" srcId="{33660C2F-D4D7-4636-B8B9-6950DBEF35FC}" destId="{C890F5EB-7B40-44E4-8DA4-51FFB461B225}" srcOrd="17" destOrd="0" presId="urn:microsoft.com/office/officeart/2005/8/layout/list1"/>
    <dgm:cxn modelId="{F28F3775-B963-447E-92BB-40B6028DA201}" type="presParOf" srcId="{33660C2F-D4D7-4636-B8B9-6950DBEF35FC}" destId="{658E4759-AC39-444B-8957-6D2E1CC73658}" srcOrd="18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5C7809E-CEE0-4A14-808F-32E012E0923C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2A69E93-D4F2-48BA-B5B5-C152020FFC45}">
      <dgm:prSet phldrT="[Text]"/>
      <dgm:spPr/>
      <dgm:t>
        <a:bodyPr/>
        <a:lstStyle/>
        <a:p>
          <a:pPr algn="just"/>
          <a:r>
            <a:rPr lang="en-US" dirty="0" err="1" smtClean="0">
              <a:latin typeface="Century Gothic" pitchFamily="34" charset="0"/>
            </a:rPr>
            <a:t>Pentingnya</a:t>
          </a:r>
          <a:r>
            <a:rPr lang="en-US" dirty="0" smtClean="0">
              <a:latin typeface="Century Gothic" pitchFamily="34" charset="0"/>
            </a:rPr>
            <a:t> </a:t>
          </a:r>
          <a:r>
            <a:rPr lang="en-US" dirty="0" err="1" smtClean="0">
              <a:latin typeface="Century Gothic" pitchFamily="34" charset="0"/>
            </a:rPr>
            <a:t>masalah</a:t>
          </a:r>
          <a:endParaRPr lang="en-US" dirty="0">
            <a:latin typeface="Century Gothic" pitchFamily="34" charset="0"/>
          </a:endParaRPr>
        </a:p>
      </dgm:t>
    </dgm:pt>
    <dgm:pt modelId="{F7BA51F4-F7D3-419B-9003-E1432E602C2F}" type="parTrans" cxnId="{D3F2F353-9A22-421B-B8A1-8A1E9325E768}">
      <dgm:prSet/>
      <dgm:spPr/>
      <dgm:t>
        <a:bodyPr/>
        <a:lstStyle/>
        <a:p>
          <a:pPr algn="just"/>
          <a:endParaRPr lang="en-US">
            <a:latin typeface="Century Gothic" pitchFamily="34" charset="0"/>
          </a:endParaRPr>
        </a:p>
      </dgm:t>
    </dgm:pt>
    <dgm:pt modelId="{E37A0FE3-419D-4D12-B34F-BEFC037821F7}" type="sibTrans" cxnId="{D3F2F353-9A22-421B-B8A1-8A1E9325E768}">
      <dgm:prSet/>
      <dgm:spPr/>
      <dgm:t>
        <a:bodyPr/>
        <a:lstStyle/>
        <a:p>
          <a:pPr algn="just"/>
          <a:endParaRPr lang="en-US">
            <a:latin typeface="Century Gothic" pitchFamily="34" charset="0"/>
          </a:endParaRPr>
        </a:p>
      </dgm:t>
    </dgm:pt>
    <dgm:pt modelId="{430F6B2D-08AA-4525-AA02-57F466838D0B}">
      <dgm:prSet phldrT="[Text]"/>
      <dgm:spPr/>
      <dgm:t>
        <a:bodyPr/>
        <a:lstStyle/>
        <a:p>
          <a:pPr algn="just"/>
          <a:r>
            <a:rPr lang="en-US" dirty="0" err="1" smtClean="0">
              <a:latin typeface="Century Gothic" pitchFamily="34" charset="0"/>
            </a:rPr>
            <a:t>Kelayakan</a:t>
          </a:r>
          <a:r>
            <a:rPr lang="en-US" dirty="0" smtClean="0">
              <a:latin typeface="Century Gothic" pitchFamily="34" charset="0"/>
            </a:rPr>
            <a:t> </a:t>
          </a:r>
          <a:r>
            <a:rPr lang="en-US" dirty="0" err="1" smtClean="0">
              <a:latin typeface="Century Gothic" pitchFamily="34" charset="0"/>
            </a:rPr>
            <a:t>teknologi</a:t>
          </a:r>
          <a:endParaRPr lang="en-US" dirty="0">
            <a:latin typeface="Century Gothic" pitchFamily="34" charset="0"/>
          </a:endParaRPr>
        </a:p>
      </dgm:t>
    </dgm:pt>
    <dgm:pt modelId="{6A4CCB82-9D6D-4031-B698-8F9C1A377747}" type="parTrans" cxnId="{87474EE2-74FB-41C7-B08D-A5CBA69A5177}">
      <dgm:prSet/>
      <dgm:spPr/>
      <dgm:t>
        <a:bodyPr/>
        <a:lstStyle/>
        <a:p>
          <a:pPr algn="just"/>
          <a:endParaRPr lang="en-US">
            <a:latin typeface="Century Gothic" pitchFamily="34" charset="0"/>
          </a:endParaRPr>
        </a:p>
      </dgm:t>
    </dgm:pt>
    <dgm:pt modelId="{8107449A-B9CC-45B7-B215-40AD970A52C0}" type="sibTrans" cxnId="{87474EE2-74FB-41C7-B08D-A5CBA69A5177}">
      <dgm:prSet/>
      <dgm:spPr/>
      <dgm:t>
        <a:bodyPr/>
        <a:lstStyle/>
        <a:p>
          <a:pPr algn="just"/>
          <a:endParaRPr lang="en-US">
            <a:latin typeface="Century Gothic" pitchFamily="34" charset="0"/>
          </a:endParaRPr>
        </a:p>
      </dgm:t>
    </dgm:pt>
    <dgm:pt modelId="{C54A38F4-100C-4860-A245-7EFA7310D0DF}">
      <dgm:prSet phldrT="[Text]"/>
      <dgm:spPr/>
      <dgm:t>
        <a:bodyPr/>
        <a:lstStyle/>
        <a:p>
          <a:pPr algn="just"/>
          <a:r>
            <a:rPr lang="en-US" dirty="0" err="1" smtClean="0">
              <a:latin typeface="Century Gothic" pitchFamily="34" charset="0"/>
            </a:rPr>
            <a:t>Sumber</a:t>
          </a:r>
          <a:r>
            <a:rPr lang="en-US" dirty="0" smtClean="0">
              <a:latin typeface="Century Gothic" pitchFamily="34" charset="0"/>
            </a:rPr>
            <a:t> </a:t>
          </a:r>
          <a:r>
            <a:rPr lang="en-US" dirty="0" err="1" smtClean="0">
              <a:latin typeface="Century Gothic" pitchFamily="34" charset="0"/>
            </a:rPr>
            <a:t>daya</a:t>
          </a:r>
          <a:r>
            <a:rPr lang="en-US" dirty="0" smtClean="0">
              <a:latin typeface="Century Gothic" pitchFamily="34" charset="0"/>
            </a:rPr>
            <a:t> yang </a:t>
          </a:r>
          <a:r>
            <a:rPr lang="en-US" dirty="0" err="1" smtClean="0">
              <a:latin typeface="Century Gothic" pitchFamily="34" charset="0"/>
            </a:rPr>
            <a:t>tersedia</a:t>
          </a:r>
          <a:endParaRPr lang="en-US" dirty="0">
            <a:latin typeface="Century Gothic" pitchFamily="34" charset="0"/>
          </a:endParaRPr>
        </a:p>
      </dgm:t>
    </dgm:pt>
    <dgm:pt modelId="{C64BD954-47C7-4751-99A7-D2B9F1F3EFD4}" type="parTrans" cxnId="{5AF35FEF-1A4E-4E19-AA36-3B4E348133BF}">
      <dgm:prSet/>
      <dgm:spPr/>
      <dgm:t>
        <a:bodyPr/>
        <a:lstStyle/>
        <a:p>
          <a:pPr algn="just"/>
          <a:endParaRPr lang="en-US">
            <a:latin typeface="Century Gothic" pitchFamily="34" charset="0"/>
          </a:endParaRPr>
        </a:p>
      </dgm:t>
    </dgm:pt>
    <dgm:pt modelId="{D53162CB-610A-44CF-8FA8-2ACB893352DD}" type="sibTrans" cxnId="{5AF35FEF-1A4E-4E19-AA36-3B4E348133BF}">
      <dgm:prSet/>
      <dgm:spPr/>
      <dgm:t>
        <a:bodyPr/>
        <a:lstStyle/>
        <a:p>
          <a:pPr algn="just"/>
          <a:endParaRPr lang="en-US">
            <a:latin typeface="Century Gothic" pitchFamily="34" charset="0"/>
          </a:endParaRPr>
        </a:p>
      </dgm:t>
    </dgm:pt>
    <dgm:pt modelId="{E6A13529-57E9-4EA8-802B-6691CB0BF71B}">
      <dgm:prSet phldrT="[Text]"/>
      <dgm:spPr/>
      <dgm:t>
        <a:bodyPr/>
        <a:lstStyle/>
        <a:p>
          <a:pPr algn="just"/>
          <a:r>
            <a:rPr lang="en-US" b="0" i="0" dirty="0" err="1" smtClean="0">
              <a:latin typeface="Century Gothic" pitchFamily="34" charset="0"/>
            </a:rPr>
            <a:t>Besarnya</a:t>
          </a:r>
          <a:r>
            <a:rPr lang="en-US" b="0" i="0" dirty="0" smtClean="0">
              <a:latin typeface="Century Gothic" pitchFamily="34" charset="0"/>
            </a:rPr>
            <a:t> </a:t>
          </a:r>
          <a:r>
            <a:rPr lang="en-US" b="0" i="0" dirty="0" err="1" smtClean="0">
              <a:latin typeface="Century Gothic" pitchFamily="34" charset="0"/>
            </a:rPr>
            <a:t>masalah</a:t>
          </a:r>
          <a:r>
            <a:rPr lang="en-US" b="0" i="0" dirty="0" smtClean="0">
              <a:latin typeface="Century Gothic" pitchFamily="34" charset="0"/>
            </a:rPr>
            <a:t> (prevalence)</a:t>
          </a:r>
          <a:endParaRPr lang="en-US" dirty="0">
            <a:latin typeface="Century Gothic" pitchFamily="34" charset="0"/>
          </a:endParaRPr>
        </a:p>
      </dgm:t>
    </dgm:pt>
    <dgm:pt modelId="{CD9B71D7-0067-4528-ADC6-D2DD2834A0A8}" type="parTrans" cxnId="{74854E7E-486E-4F62-BFC2-EA93CA9EAD15}">
      <dgm:prSet/>
      <dgm:spPr/>
      <dgm:t>
        <a:bodyPr/>
        <a:lstStyle/>
        <a:p>
          <a:pPr algn="just"/>
          <a:endParaRPr lang="en-US">
            <a:latin typeface="Century Gothic" pitchFamily="34" charset="0"/>
          </a:endParaRPr>
        </a:p>
      </dgm:t>
    </dgm:pt>
    <dgm:pt modelId="{E57B86E0-372E-4E38-89EA-05D5A99D790F}" type="sibTrans" cxnId="{74854E7E-486E-4F62-BFC2-EA93CA9EAD15}">
      <dgm:prSet/>
      <dgm:spPr/>
      <dgm:t>
        <a:bodyPr/>
        <a:lstStyle/>
        <a:p>
          <a:pPr algn="just"/>
          <a:endParaRPr lang="en-US">
            <a:latin typeface="Century Gothic" pitchFamily="34" charset="0"/>
          </a:endParaRPr>
        </a:p>
      </dgm:t>
    </dgm:pt>
    <dgm:pt modelId="{68B99563-3038-4D69-A5FD-254B28D6C3FC}">
      <dgm:prSet phldrT="[Text]"/>
      <dgm:spPr/>
      <dgm:t>
        <a:bodyPr/>
        <a:lstStyle/>
        <a:p>
          <a:pPr algn="just"/>
          <a:r>
            <a:rPr lang="en-US" b="0" i="0" dirty="0" err="1" smtClean="0">
              <a:latin typeface="Century Gothic" pitchFamily="34" charset="0"/>
            </a:rPr>
            <a:t>Akibat</a:t>
          </a:r>
          <a:r>
            <a:rPr lang="en-US" b="0" i="0" dirty="0" smtClean="0">
              <a:latin typeface="Century Gothic" pitchFamily="34" charset="0"/>
            </a:rPr>
            <a:t> yang </a:t>
          </a:r>
          <a:r>
            <a:rPr lang="en-US" b="0" i="0" dirty="0" err="1" smtClean="0">
              <a:latin typeface="Century Gothic" pitchFamily="34" charset="0"/>
            </a:rPr>
            <a:t>ditimbulkan</a:t>
          </a:r>
          <a:r>
            <a:rPr lang="en-US" b="0" i="0" dirty="0" smtClean="0">
              <a:latin typeface="Century Gothic" pitchFamily="34" charset="0"/>
            </a:rPr>
            <a:t> </a:t>
          </a:r>
          <a:r>
            <a:rPr lang="en-US" b="0" i="0" dirty="0" err="1" smtClean="0">
              <a:latin typeface="Century Gothic" pitchFamily="34" charset="0"/>
            </a:rPr>
            <a:t>oleh</a:t>
          </a:r>
          <a:r>
            <a:rPr lang="en-US" b="0" i="0" dirty="0" smtClean="0">
              <a:latin typeface="Century Gothic" pitchFamily="34" charset="0"/>
            </a:rPr>
            <a:t> </a:t>
          </a:r>
          <a:r>
            <a:rPr lang="en-US" b="0" i="0" dirty="0" err="1" smtClean="0">
              <a:latin typeface="Century Gothic" pitchFamily="34" charset="0"/>
            </a:rPr>
            <a:t>masalah</a:t>
          </a:r>
          <a:r>
            <a:rPr lang="en-US" b="0" i="0" dirty="0" smtClean="0">
              <a:latin typeface="Century Gothic" pitchFamily="34" charset="0"/>
            </a:rPr>
            <a:t> (severity)</a:t>
          </a:r>
          <a:endParaRPr lang="en-US" dirty="0">
            <a:latin typeface="Century Gothic" pitchFamily="34" charset="0"/>
          </a:endParaRPr>
        </a:p>
      </dgm:t>
    </dgm:pt>
    <dgm:pt modelId="{F8D93B03-51DD-4EDD-A5B4-5612B6C59289}" type="parTrans" cxnId="{26911860-BDF0-4E5E-BDA6-03C90B8BA9E1}">
      <dgm:prSet/>
      <dgm:spPr/>
      <dgm:t>
        <a:bodyPr/>
        <a:lstStyle/>
        <a:p>
          <a:pPr algn="just"/>
          <a:endParaRPr lang="en-US">
            <a:latin typeface="Century Gothic" pitchFamily="34" charset="0"/>
          </a:endParaRPr>
        </a:p>
      </dgm:t>
    </dgm:pt>
    <dgm:pt modelId="{87DC43F8-FEB0-4D4E-A3C6-9BBEB1A95BE0}" type="sibTrans" cxnId="{26911860-BDF0-4E5E-BDA6-03C90B8BA9E1}">
      <dgm:prSet/>
      <dgm:spPr/>
      <dgm:t>
        <a:bodyPr/>
        <a:lstStyle/>
        <a:p>
          <a:pPr algn="just"/>
          <a:endParaRPr lang="en-US">
            <a:latin typeface="Century Gothic" pitchFamily="34" charset="0"/>
          </a:endParaRPr>
        </a:p>
      </dgm:t>
    </dgm:pt>
    <dgm:pt modelId="{3A58AB8D-DEEB-4374-BCBF-42A2E68004C6}">
      <dgm:prSet phldrT="[Text]"/>
      <dgm:spPr/>
      <dgm:t>
        <a:bodyPr/>
        <a:lstStyle/>
        <a:p>
          <a:pPr algn="just"/>
          <a:r>
            <a:rPr lang="en-US" b="0" i="0" dirty="0" err="1" smtClean="0">
              <a:latin typeface="Century Gothic" pitchFamily="34" charset="0"/>
            </a:rPr>
            <a:t>Kenaikan</a:t>
          </a:r>
          <a:r>
            <a:rPr lang="en-US" b="0" i="0" dirty="0" smtClean="0">
              <a:latin typeface="Century Gothic" pitchFamily="34" charset="0"/>
            </a:rPr>
            <a:t> </a:t>
          </a:r>
          <a:r>
            <a:rPr lang="en-US" b="0" i="0" dirty="0" err="1" smtClean="0">
              <a:latin typeface="Century Gothic" pitchFamily="34" charset="0"/>
            </a:rPr>
            <a:t>besarnya</a:t>
          </a:r>
          <a:r>
            <a:rPr lang="en-US" b="0" i="0" dirty="0" smtClean="0">
              <a:latin typeface="Century Gothic" pitchFamily="34" charset="0"/>
            </a:rPr>
            <a:t> </a:t>
          </a:r>
          <a:r>
            <a:rPr lang="en-US" b="0" i="0" dirty="0" err="1" smtClean="0">
              <a:latin typeface="Century Gothic" pitchFamily="34" charset="0"/>
            </a:rPr>
            <a:t>masalah</a:t>
          </a:r>
          <a:r>
            <a:rPr lang="en-US" b="0" i="0" dirty="0" smtClean="0">
              <a:latin typeface="Century Gothic" pitchFamily="34" charset="0"/>
            </a:rPr>
            <a:t> (rate of increase)</a:t>
          </a:r>
          <a:endParaRPr lang="en-US" dirty="0">
            <a:latin typeface="Century Gothic" pitchFamily="34" charset="0"/>
          </a:endParaRPr>
        </a:p>
      </dgm:t>
    </dgm:pt>
    <dgm:pt modelId="{9C584701-0C57-46EA-9CB4-578C6622E6F8}" type="parTrans" cxnId="{0B868607-C591-4842-986F-6CCBE9A1D78E}">
      <dgm:prSet/>
      <dgm:spPr/>
      <dgm:t>
        <a:bodyPr/>
        <a:lstStyle/>
        <a:p>
          <a:pPr algn="just"/>
          <a:endParaRPr lang="en-US">
            <a:latin typeface="Century Gothic" pitchFamily="34" charset="0"/>
          </a:endParaRPr>
        </a:p>
      </dgm:t>
    </dgm:pt>
    <dgm:pt modelId="{614F80A6-05FC-4955-8D69-52800E456082}" type="sibTrans" cxnId="{0B868607-C591-4842-986F-6CCBE9A1D78E}">
      <dgm:prSet/>
      <dgm:spPr/>
      <dgm:t>
        <a:bodyPr/>
        <a:lstStyle/>
        <a:p>
          <a:pPr algn="just"/>
          <a:endParaRPr lang="en-US">
            <a:latin typeface="Century Gothic" pitchFamily="34" charset="0"/>
          </a:endParaRPr>
        </a:p>
      </dgm:t>
    </dgm:pt>
    <dgm:pt modelId="{38FC14EE-6F0F-4FC5-AEE2-5A8C48F794D8}">
      <dgm:prSet phldrT="[Text]"/>
      <dgm:spPr/>
      <dgm:t>
        <a:bodyPr/>
        <a:lstStyle/>
        <a:p>
          <a:pPr algn="just"/>
          <a:r>
            <a:rPr lang="en-US" b="0" i="0" dirty="0" err="1" smtClean="0">
              <a:latin typeface="Century Gothic" pitchFamily="34" charset="0"/>
            </a:rPr>
            <a:t>Derajat</a:t>
          </a:r>
          <a:r>
            <a:rPr lang="en-US" b="0" i="0" dirty="0" smtClean="0">
              <a:latin typeface="Century Gothic" pitchFamily="34" charset="0"/>
            </a:rPr>
            <a:t> </a:t>
          </a:r>
          <a:r>
            <a:rPr lang="en-US" b="0" i="0" dirty="0" err="1" smtClean="0">
              <a:latin typeface="Century Gothic" pitchFamily="34" charset="0"/>
            </a:rPr>
            <a:t>keinginan</a:t>
          </a:r>
          <a:r>
            <a:rPr lang="en-US" b="0" i="0" dirty="0" smtClean="0">
              <a:latin typeface="Century Gothic" pitchFamily="34" charset="0"/>
            </a:rPr>
            <a:t> </a:t>
          </a:r>
          <a:r>
            <a:rPr lang="en-US" b="0" i="0" dirty="0" err="1" smtClean="0">
              <a:latin typeface="Century Gothic" pitchFamily="34" charset="0"/>
            </a:rPr>
            <a:t>masyarakat</a:t>
          </a:r>
          <a:r>
            <a:rPr lang="en-US" b="0" i="0" dirty="0" smtClean="0">
              <a:latin typeface="Century Gothic" pitchFamily="34" charset="0"/>
            </a:rPr>
            <a:t> yang </a:t>
          </a:r>
          <a:r>
            <a:rPr lang="en-US" b="0" i="0" dirty="0" err="1" smtClean="0">
              <a:latin typeface="Century Gothic" pitchFamily="34" charset="0"/>
            </a:rPr>
            <a:t>tidak</a:t>
          </a:r>
          <a:r>
            <a:rPr lang="en-US" b="0" i="0" dirty="0" smtClean="0">
              <a:latin typeface="Century Gothic" pitchFamily="34" charset="0"/>
            </a:rPr>
            <a:t> </a:t>
          </a:r>
          <a:r>
            <a:rPr lang="en-US" b="0" i="0" dirty="0" err="1" smtClean="0">
              <a:latin typeface="Century Gothic" pitchFamily="34" charset="0"/>
            </a:rPr>
            <a:t>dipenuhi</a:t>
          </a:r>
          <a:r>
            <a:rPr lang="en-US" b="0" i="0" dirty="0" smtClean="0">
              <a:latin typeface="Century Gothic" pitchFamily="34" charset="0"/>
            </a:rPr>
            <a:t> (degree of unmeet need)</a:t>
          </a:r>
          <a:endParaRPr lang="en-US" dirty="0">
            <a:latin typeface="Century Gothic" pitchFamily="34" charset="0"/>
          </a:endParaRPr>
        </a:p>
      </dgm:t>
    </dgm:pt>
    <dgm:pt modelId="{FED8A3E4-1520-4817-A306-7FD226B8D74C}" type="parTrans" cxnId="{81F74531-6D31-418F-87E3-4F083597DB5E}">
      <dgm:prSet/>
      <dgm:spPr/>
      <dgm:t>
        <a:bodyPr/>
        <a:lstStyle/>
        <a:p>
          <a:pPr algn="just"/>
          <a:endParaRPr lang="en-US">
            <a:latin typeface="Century Gothic" pitchFamily="34" charset="0"/>
          </a:endParaRPr>
        </a:p>
      </dgm:t>
    </dgm:pt>
    <dgm:pt modelId="{144C7A3C-0E8D-4F68-A5F4-59893E16C937}" type="sibTrans" cxnId="{81F74531-6D31-418F-87E3-4F083597DB5E}">
      <dgm:prSet/>
      <dgm:spPr/>
      <dgm:t>
        <a:bodyPr/>
        <a:lstStyle/>
        <a:p>
          <a:pPr algn="just"/>
          <a:endParaRPr lang="en-US">
            <a:latin typeface="Century Gothic" pitchFamily="34" charset="0"/>
          </a:endParaRPr>
        </a:p>
      </dgm:t>
    </dgm:pt>
    <dgm:pt modelId="{1E3F1E5E-7390-4C8D-85ED-391E5CF14694}">
      <dgm:prSet phldrT="[Text]"/>
      <dgm:spPr/>
      <dgm:t>
        <a:bodyPr/>
        <a:lstStyle/>
        <a:p>
          <a:pPr algn="just"/>
          <a:r>
            <a:rPr lang="en-US" b="0" i="0" dirty="0" err="1" smtClean="0">
              <a:latin typeface="Century Gothic" pitchFamily="34" charset="0"/>
            </a:rPr>
            <a:t>Keuntungan</a:t>
          </a:r>
          <a:r>
            <a:rPr lang="en-US" b="0" i="0" dirty="0" smtClean="0">
              <a:latin typeface="Century Gothic" pitchFamily="34" charset="0"/>
            </a:rPr>
            <a:t> </a:t>
          </a:r>
          <a:r>
            <a:rPr lang="en-US" b="0" i="0" dirty="0" err="1" smtClean="0">
              <a:latin typeface="Century Gothic" pitchFamily="34" charset="0"/>
            </a:rPr>
            <a:t>sosial</a:t>
          </a:r>
          <a:r>
            <a:rPr lang="en-US" b="0" i="0" dirty="0" smtClean="0">
              <a:latin typeface="Century Gothic" pitchFamily="34" charset="0"/>
            </a:rPr>
            <a:t> </a:t>
          </a:r>
          <a:r>
            <a:rPr lang="en-US" b="0" i="0" dirty="0" err="1" smtClean="0">
              <a:latin typeface="Century Gothic" pitchFamily="34" charset="0"/>
            </a:rPr>
            <a:t>karena</a:t>
          </a:r>
          <a:r>
            <a:rPr lang="en-US" b="0" i="0" dirty="0" smtClean="0">
              <a:latin typeface="Century Gothic" pitchFamily="34" charset="0"/>
            </a:rPr>
            <a:t> </a:t>
          </a:r>
          <a:r>
            <a:rPr lang="en-US" b="0" i="0" dirty="0" err="1" smtClean="0">
              <a:latin typeface="Century Gothic" pitchFamily="34" charset="0"/>
            </a:rPr>
            <a:t>selesainya</a:t>
          </a:r>
          <a:r>
            <a:rPr lang="en-US" b="0" i="0" dirty="0" smtClean="0">
              <a:latin typeface="Century Gothic" pitchFamily="34" charset="0"/>
            </a:rPr>
            <a:t> </a:t>
          </a:r>
          <a:r>
            <a:rPr lang="en-US" b="0" i="0" dirty="0" err="1" smtClean="0">
              <a:latin typeface="Century Gothic" pitchFamily="34" charset="0"/>
            </a:rPr>
            <a:t>masalah</a:t>
          </a:r>
          <a:r>
            <a:rPr lang="en-US" b="0" i="0" dirty="0" smtClean="0">
              <a:latin typeface="Century Gothic" pitchFamily="34" charset="0"/>
            </a:rPr>
            <a:t> (social benefit)</a:t>
          </a:r>
          <a:endParaRPr lang="en-US" dirty="0">
            <a:latin typeface="Century Gothic" pitchFamily="34" charset="0"/>
          </a:endParaRPr>
        </a:p>
      </dgm:t>
    </dgm:pt>
    <dgm:pt modelId="{1BEDB56D-AAE9-4A64-8FEB-B1302D448EE6}" type="parTrans" cxnId="{349EA782-50EF-4C13-92AB-3C16A85392E1}">
      <dgm:prSet/>
      <dgm:spPr/>
      <dgm:t>
        <a:bodyPr/>
        <a:lstStyle/>
        <a:p>
          <a:pPr algn="just"/>
          <a:endParaRPr lang="en-US">
            <a:latin typeface="Century Gothic" pitchFamily="34" charset="0"/>
          </a:endParaRPr>
        </a:p>
      </dgm:t>
    </dgm:pt>
    <dgm:pt modelId="{B4167A2D-0A6C-4603-8C9D-31017A43BEAD}" type="sibTrans" cxnId="{349EA782-50EF-4C13-92AB-3C16A85392E1}">
      <dgm:prSet/>
      <dgm:spPr/>
      <dgm:t>
        <a:bodyPr/>
        <a:lstStyle/>
        <a:p>
          <a:pPr algn="just"/>
          <a:endParaRPr lang="en-US">
            <a:latin typeface="Century Gothic" pitchFamily="34" charset="0"/>
          </a:endParaRPr>
        </a:p>
      </dgm:t>
    </dgm:pt>
    <dgm:pt modelId="{68BE7944-1E3F-491C-A5EF-99BB3E61EDFB}">
      <dgm:prSet phldrT="[Text]"/>
      <dgm:spPr/>
      <dgm:t>
        <a:bodyPr/>
        <a:lstStyle/>
        <a:p>
          <a:pPr algn="just"/>
          <a:r>
            <a:rPr lang="en-US" b="0" i="0" dirty="0" smtClean="0">
              <a:latin typeface="Century Gothic" pitchFamily="34" charset="0"/>
            </a:rPr>
            <a:t>Rasa </a:t>
          </a:r>
          <a:r>
            <a:rPr lang="en-US" b="0" i="0" dirty="0" err="1" smtClean="0">
              <a:latin typeface="Century Gothic" pitchFamily="34" charset="0"/>
            </a:rPr>
            <a:t>prihatin</a:t>
          </a:r>
          <a:r>
            <a:rPr lang="en-US" b="0" i="0" dirty="0" smtClean="0">
              <a:latin typeface="Century Gothic" pitchFamily="34" charset="0"/>
            </a:rPr>
            <a:t> </a:t>
          </a:r>
          <a:r>
            <a:rPr lang="en-US" b="0" i="0" dirty="0" err="1" smtClean="0">
              <a:latin typeface="Century Gothic" pitchFamily="34" charset="0"/>
            </a:rPr>
            <a:t>masyarakat</a:t>
          </a:r>
          <a:r>
            <a:rPr lang="en-US" b="0" i="0" dirty="0" smtClean="0">
              <a:latin typeface="Century Gothic" pitchFamily="34" charset="0"/>
            </a:rPr>
            <a:t> </a:t>
          </a:r>
          <a:r>
            <a:rPr lang="en-US" b="0" i="0" dirty="0" err="1" smtClean="0">
              <a:latin typeface="Century Gothic" pitchFamily="34" charset="0"/>
            </a:rPr>
            <a:t>terhadap</a:t>
          </a:r>
          <a:r>
            <a:rPr lang="en-US" b="0" i="0" dirty="0" smtClean="0">
              <a:latin typeface="Century Gothic" pitchFamily="34" charset="0"/>
            </a:rPr>
            <a:t> </a:t>
          </a:r>
          <a:r>
            <a:rPr lang="en-US" b="0" i="0" dirty="0" err="1" smtClean="0">
              <a:latin typeface="Century Gothic" pitchFamily="34" charset="0"/>
            </a:rPr>
            <a:t>masalah</a:t>
          </a:r>
          <a:r>
            <a:rPr lang="en-US" b="0" i="0" dirty="0" smtClean="0">
              <a:latin typeface="Century Gothic" pitchFamily="34" charset="0"/>
            </a:rPr>
            <a:t> (public concern)</a:t>
          </a:r>
          <a:endParaRPr lang="en-US" dirty="0">
            <a:latin typeface="Century Gothic" pitchFamily="34" charset="0"/>
          </a:endParaRPr>
        </a:p>
      </dgm:t>
    </dgm:pt>
    <dgm:pt modelId="{9BBE3CD9-923F-40CC-8850-D46E543FE6D8}" type="parTrans" cxnId="{8DCF9AF2-67A3-4900-9BB1-D68945BFE3CF}">
      <dgm:prSet/>
      <dgm:spPr/>
      <dgm:t>
        <a:bodyPr/>
        <a:lstStyle/>
        <a:p>
          <a:pPr algn="just"/>
          <a:endParaRPr lang="en-US">
            <a:latin typeface="Century Gothic" pitchFamily="34" charset="0"/>
          </a:endParaRPr>
        </a:p>
      </dgm:t>
    </dgm:pt>
    <dgm:pt modelId="{06B27A14-3A12-49BD-B5EF-8BE8A155C66A}" type="sibTrans" cxnId="{8DCF9AF2-67A3-4900-9BB1-D68945BFE3CF}">
      <dgm:prSet/>
      <dgm:spPr/>
      <dgm:t>
        <a:bodyPr/>
        <a:lstStyle/>
        <a:p>
          <a:pPr algn="just"/>
          <a:endParaRPr lang="en-US">
            <a:latin typeface="Century Gothic" pitchFamily="34" charset="0"/>
          </a:endParaRPr>
        </a:p>
      </dgm:t>
    </dgm:pt>
    <dgm:pt modelId="{7B79740E-00D7-4D04-A7F3-688E738093E6}">
      <dgm:prSet phldrT="[Text]"/>
      <dgm:spPr/>
      <dgm:t>
        <a:bodyPr/>
        <a:lstStyle/>
        <a:p>
          <a:pPr algn="just"/>
          <a:r>
            <a:rPr lang="en-US" b="0" i="0" dirty="0" err="1" smtClean="0">
              <a:latin typeface="Century Gothic" pitchFamily="34" charset="0"/>
            </a:rPr>
            <a:t>Suasana</a:t>
          </a:r>
          <a:r>
            <a:rPr lang="en-US" b="0" i="0" dirty="0" smtClean="0">
              <a:latin typeface="Century Gothic" pitchFamily="34" charset="0"/>
            </a:rPr>
            <a:t> </a:t>
          </a:r>
          <a:r>
            <a:rPr lang="en-US" b="0" i="0" dirty="0" err="1" smtClean="0">
              <a:latin typeface="Century Gothic" pitchFamily="34" charset="0"/>
            </a:rPr>
            <a:t>politik</a:t>
          </a:r>
          <a:r>
            <a:rPr lang="en-US" b="0" i="0" dirty="0" smtClean="0">
              <a:latin typeface="Century Gothic" pitchFamily="34" charset="0"/>
            </a:rPr>
            <a:t> (political climate)</a:t>
          </a:r>
          <a:endParaRPr lang="en-US" dirty="0">
            <a:latin typeface="Century Gothic" pitchFamily="34" charset="0"/>
          </a:endParaRPr>
        </a:p>
      </dgm:t>
    </dgm:pt>
    <dgm:pt modelId="{CDE38431-ECFA-4284-9D8D-7C4EE6CF94F8}" type="parTrans" cxnId="{5332C99F-AF21-4CE2-9CC0-E3AA59BFE1A1}">
      <dgm:prSet/>
      <dgm:spPr/>
      <dgm:t>
        <a:bodyPr/>
        <a:lstStyle/>
        <a:p>
          <a:pPr algn="just"/>
          <a:endParaRPr lang="en-US">
            <a:latin typeface="Century Gothic" pitchFamily="34" charset="0"/>
          </a:endParaRPr>
        </a:p>
      </dgm:t>
    </dgm:pt>
    <dgm:pt modelId="{FA1D860F-9533-40C3-BF8A-F5D52AEE46A5}" type="sibTrans" cxnId="{5332C99F-AF21-4CE2-9CC0-E3AA59BFE1A1}">
      <dgm:prSet/>
      <dgm:spPr/>
      <dgm:t>
        <a:bodyPr/>
        <a:lstStyle/>
        <a:p>
          <a:pPr algn="just"/>
          <a:endParaRPr lang="en-US">
            <a:latin typeface="Century Gothic" pitchFamily="34" charset="0"/>
          </a:endParaRPr>
        </a:p>
      </dgm:t>
    </dgm:pt>
    <dgm:pt modelId="{62E3D11A-6E6A-455C-8831-75409D6FE57A}">
      <dgm:prSet phldrT="[Text]"/>
      <dgm:spPr/>
      <dgm:t>
        <a:bodyPr/>
        <a:lstStyle/>
        <a:p>
          <a:pPr algn="just"/>
          <a:r>
            <a:rPr lang="en-US" b="0" i="0" dirty="0" smtClean="0">
              <a:latin typeface="Century Gothic" pitchFamily="34" charset="0"/>
            </a:rPr>
            <a:t>Makin </a:t>
          </a:r>
          <a:r>
            <a:rPr lang="en-US" b="0" i="0" dirty="0" err="1" smtClean="0">
              <a:latin typeface="Century Gothic" pitchFamily="34" charset="0"/>
            </a:rPr>
            <a:t>layak</a:t>
          </a:r>
          <a:r>
            <a:rPr lang="en-US" b="0" i="0" dirty="0" smtClean="0">
              <a:latin typeface="Century Gothic" pitchFamily="34" charset="0"/>
            </a:rPr>
            <a:t> </a:t>
          </a:r>
          <a:r>
            <a:rPr lang="en-US" b="0" i="0" dirty="0" err="1" smtClean="0">
              <a:latin typeface="Century Gothic" pitchFamily="34" charset="0"/>
            </a:rPr>
            <a:t>teknologi</a:t>
          </a:r>
          <a:r>
            <a:rPr lang="en-US" b="0" i="0" dirty="0" smtClean="0">
              <a:latin typeface="Century Gothic" pitchFamily="34" charset="0"/>
            </a:rPr>
            <a:t> yang </a:t>
          </a:r>
          <a:r>
            <a:rPr lang="en-US" b="0" i="0" dirty="0" err="1" smtClean="0">
              <a:latin typeface="Century Gothic" pitchFamily="34" charset="0"/>
            </a:rPr>
            <a:t>tersedia</a:t>
          </a:r>
          <a:r>
            <a:rPr lang="en-US" b="0" i="0" dirty="0" smtClean="0">
              <a:latin typeface="Century Gothic" pitchFamily="34" charset="0"/>
            </a:rPr>
            <a:t> </a:t>
          </a:r>
          <a:r>
            <a:rPr lang="en-US" b="0" i="0" dirty="0" err="1" smtClean="0">
              <a:latin typeface="Century Gothic" pitchFamily="34" charset="0"/>
            </a:rPr>
            <a:t>dan</a:t>
          </a:r>
          <a:r>
            <a:rPr lang="en-US" b="0" i="0" dirty="0" smtClean="0">
              <a:latin typeface="Century Gothic" pitchFamily="34" charset="0"/>
            </a:rPr>
            <a:t> yang </a:t>
          </a:r>
          <a:r>
            <a:rPr lang="en-US" b="0" i="0" dirty="0" err="1" smtClean="0">
              <a:latin typeface="Century Gothic" pitchFamily="34" charset="0"/>
            </a:rPr>
            <a:t>dapat</a:t>
          </a:r>
          <a:r>
            <a:rPr lang="en-US" b="0" i="0" dirty="0" smtClean="0">
              <a:latin typeface="Century Gothic" pitchFamily="34" charset="0"/>
            </a:rPr>
            <a:t> </a:t>
          </a:r>
          <a:r>
            <a:rPr lang="en-US" b="0" i="0" dirty="0" err="1" smtClean="0">
              <a:latin typeface="Century Gothic" pitchFamily="34" charset="0"/>
            </a:rPr>
            <a:t>dipakai</a:t>
          </a:r>
          <a:r>
            <a:rPr lang="en-US" b="0" i="0" dirty="0" smtClean="0">
              <a:latin typeface="Century Gothic" pitchFamily="34" charset="0"/>
            </a:rPr>
            <a:t> </a:t>
          </a:r>
          <a:r>
            <a:rPr lang="en-US" b="0" i="0" dirty="0" err="1" smtClean="0">
              <a:latin typeface="Century Gothic" pitchFamily="34" charset="0"/>
            </a:rPr>
            <a:t>untuk</a:t>
          </a:r>
          <a:r>
            <a:rPr lang="en-US" b="0" i="0" dirty="0" smtClean="0">
              <a:latin typeface="Century Gothic" pitchFamily="34" charset="0"/>
            </a:rPr>
            <a:t> </a:t>
          </a:r>
          <a:r>
            <a:rPr lang="en-US" b="0" i="0" dirty="0" err="1" smtClean="0">
              <a:latin typeface="Century Gothic" pitchFamily="34" charset="0"/>
            </a:rPr>
            <a:t>mengatasi</a:t>
          </a:r>
          <a:r>
            <a:rPr lang="en-US" b="0" i="0" dirty="0" smtClean="0">
              <a:latin typeface="Century Gothic" pitchFamily="34" charset="0"/>
            </a:rPr>
            <a:t> </a:t>
          </a:r>
          <a:r>
            <a:rPr lang="en-US" b="0" i="0" dirty="0" err="1" smtClean="0">
              <a:latin typeface="Century Gothic" pitchFamily="34" charset="0"/>
            </a:rPr>
            <a:t>masalah</a:t>
          </a:r>
          <a:r>
            <a:rPr lang="en-US" b="0" i="0" dirty="0" smtClean="0">
              <a:latin typeface="Century Gothic" pitchFamily="34" charset="0"/>
            </a:rPr>
            <a:t> (technical feasibility), </a:t>
          </a:r>
          <a:r>
            <a:rPr lang="en-US" b="0" i="0" dirty="0" err="1" smtClean="0">
              <a:latin typeface="Century Gothic" pitchFamily="34" charset="0"/>
            </a:rPr>
            <a:t>makin</a:t>
          </a:r>
          <a:r>
            <a:rPr lang="en-US" b="0" i="0" dirty="0" smtClean="0">
              <a:latin typeface="Century Gothic" pitchFamily="34" charset="0"/>
            </a:rPr>
            <a:t> </a:t>
          </a:r>
          <a:r>
            <a:rPr lang="en-US" b="0" i="0" dirty="0" err="1" smtClean="0">
              <a:latin typeface="Century Gothic" pitchFamily="34" charset="0"/>
            </a:rPr>
            <a:t>diprioritaskan</a:t>
          </a:r>
          <a:r>
            <a:rPr lang="en-US" b="0" i="0" dirty="0" smtClean="0">
              <a:latin typeface="Century Gothic" pitchFamily="34" charset="0"/>
            </a:rPr>
            <a:t> </a:t>
          </a:r>
          <a:r>
            <a:rPr lang="en-US" b="0" i="0" dirty="0" err="1" smtClean="0">
              <a:latin typeface="Century Gothic" pitchFamily="34" charset="0"/>
            </a:rPr>
            <a:t>masalah</a:t>
          </a:r>
          <a:r>
            <a:rPr lang="en-US" b="0" i="0" dirty="0" smtClean="0">
              <a:latin typeface="Century Gothic" pitchFamily="34" charset="0"/>
            </a:rPr>
            <a:t> </a:t>
          </a:r>
          <a:r>
            <a:rPr lang="en-US" b="0" i="0" dirty="0" err="1" smtClean="0">
              <a:latin typeface="Century Gothic" pitchFamily="34" charset="0"/>
            </a:rPr>
            <a:t>tersebut</a:t>
          </a:r>
          <a:r>
            <a:rPr lang="en-US" b="0" i="0" dirty="0" smtClean="0">
              <a:latin typeface="Century Gothic" pitchFamily="34" charset="0"/>
            </a:rPr>
            <a:t>.</a:t>
          </a:r>
          <a:endParaRPr lang="en-US" dirty="0">
            <a:latin typeface="Century Gothic" pitchFamily="34" charset="0"/>
          </a:endParaRPr>
        </a:p>
      </dgm:t>
    </dgm:pt>
    <dgm:pt modelId="{3DD470E0-111A-4130-A910-C1DEB99CADD0}" type="parTrans" cxnId="{5124436D-FF69-47A9-AFCD-FEC6F96ABD62}">
      <dgm:prSet/>
      <dgm:spPr/>
      <dgm:t>
        <a:bodyPr/>
        <a:lstStyle/>
        <a:p>
          <a:pPr algn="just"/>
          <a:endParaRPr lang="en-US">
            <a:latin typeface="Century Gothic" pitchFamily="34" charset="0"/>
          </a:endParaRPr>
        </a:p>
      </dgm:t>
    </dgm:pt>
    <dgm:pt modelId="{8DA72702-84F4-492B-A682-C8724D7A9D06}" type="sibTrans" cxnId="{5124436D-FF69-47A9-AFCD-FEC6F96ABD62}">
      <dgm:prSet/>
      <dgm:spPr/>
      <dgm:t>
        <a:bodyPr/>
        <a:lstStyle/>
        <a:p>
          <a:pPr algn="just"/>
          <a:endParaRPr lang="en-US">
            <a:latin typeface="Century Gothic" pitchFamily="34" charset="0"/>
          </a:endParaRPr>
        </a:p>
      </dgm:t>
    </dgm:pt>
    <dgm:pt modelId="{6B382F17-9B36-4579-882C-482993DEA288}">
      <dgm:prSet phldrT="[Text]"/>
      <dgm:spPr/>
      <dgm:t>
        <a:bodyPr/>
        <a:lstStyle/>
        <a:p>
          <a:pPr algn="just"/>
          <a:r>
            <a:rPr lang="en-US" b="0" i="0" smtClean="0">
              <a:latin typeface="Century Gothic" pitchFamily="34" charset="0"/>
            </a:rPr>
            <a:t>Makin tersedia sumberdaya yang dapat dipakai seperti tenaga, dana dan sarana untuk mengatasi masalah (resource ability) makin diprioritaskan masalah tersebut</a:t>
          </a:r>
          <a:endParaRPr lang="en-US" dirty="0">
            <a:latin typeface="Century Gothic" pitchFamily="34" charset="0"/>
          </a:endParaRPr>
        </a:p>
      </dgm:t>
    </dgm:pt>
    <dgm:pt modelId="{B275608B-368E-4C45-8771-7436FCCFD905}" type="parTrans" cxnId="{DF852F95-08D9-49A3-875D-E1161E255507}">
      <dgm:prSet/>
      <dgm:spPr/>
      <dgm:t>
        <a:bodyPr/>
        <a:lstStyle/>
        <a:p>
          <a:pPr algn="just"/>
          <a:endParaRPr lang="en-US">
            <a:latin typeface="Century Gothic" pitchFamily="34" charset="0"/>
          </a:endParaRPr>
        </a:p>
      </dgm:t>
    </dgm:pt>
    <dgm:pt modelId="{882D1711-953F-4CA7-9118-262D2B33D017}" type="sibTrans" cxnId="{DF852F95-08D9-49A3-875D-E1161E255507}">
      <dgm:prSet/>
      <dgm:spPr/>
      <dgm:t>
        <a:bodyPr/>
        <a:lstStyle/>
        <a:p>
          <a:pPr algn="just"/>
          <a:endParaRPr lang="en-US">
            <a:latin typeface="Century Gothic" pitchFamily="34" charset="0"/>
          </a:endParaRPr>
        </a:p>
      </dgm:t>
    </dgm:pt>
    <dgm:pt modelId="{84639A76-3D8B-4D35-A495-BFE23D8A5704}" type="pres">
      <dgm:prSet presAssocID="{25C7809E-CEE0-4A14-808F-32E012E0923C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CA912439-369E-4ADA-8530-F814157E7C77}" type="pres">
      <dgm:prSet presAssocID="{A2A69E93-D4F2-48BA-B5B5-C152020FFC45}" presName="parentLin" presStyleCnt="0"/>
      <dgm:spPr/>
    </dgm:pt>
    <dgm:pt modelId="{0B94DE38-5B50-4503-848A-BCA755A32536}" type="pres">
      <dgm:prSet presAssocID="{A2A69E93-D4F2-48BA-B5B5-C152020FFC45}" presName="parentLeftMargin" presStyleLbl="node1" presStyleIdx="0" presStyleCnt="3"/>
      <dgm:spPr/>
      <dgm:t>
        <a:bodyPr/>
        <a:lstStyle/>
        <a:p>
          <a:endParaRPr lang="en-US"/>
        </a:p>
      </dgm:t>
    </dgm:pt>
    <dgm:pt modelId="{FDB0FEE7-E893-4193-9EA2-BA1A1A370F51}" type="pres">
      <dgm:prSet presAssocID="{A2A69E93-D4F2-48BA-B5B5-C152020FFC45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E8850F9-D555-4315-8C9F-76107A3CFADD}" type="pres">
      <dgm:prSet presAssocID="{A2A69E93-D4F2-48BA-B5B5-C152020FFC45}" presName="negativeSpace" presStyleCnt="0"/>
      <dgm:spPr/>
    </dgm:pt>
    <dgm:pt modelId="{321011B3-D1DF-4DE2-9967-0D13A82A5359}" type="pres">
      <dgm:prSet presAssocID="{A2A69E93-D4F2-48BA-B5B5-C152020FFC45}" presName="childText" presStyleLbl="conFgAcc1" presStyleIdx="0" presStyleCnt="3" custLinFactNeighborY="-3243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F62A9CA-7AC6-44E2-9E7A-5D6FFE2E4720}" type="pres">
      <dgm:prSet presAssocID="{E37A0FE3-419D-4D12-B34F-BEFC037821F7}" presName="spaceBetweenRectangles" presStyleCnt="0"/>
      <dgm:spPr/>
    </dgm:pt>
    <dgm:pt modelId="{F829AC40-DD61-4746-8BB1-722721CCD748}" type="pres">
      <dgm:prSet presAssocID="{430F6B2D-08AA-4525-AA02-57F466838D0B}" presName="parentLin" presStyleCnt="0"/>
      <dgm:spPr/>
    </dgm:pt>
    <dgm:pt modelId="{B3FBA7A3-AC58-4FE9-ACE6-27328E812487}" type="pres">
      <dgm:prSet presAssocID="{430F6B2D-08AA-4525-AA02-57F466838D0B}" presName="parentLeftMargin" presStyleLbl="node1" presStyleIdx="0" presStyleCnt="3"/>
      <dgm:spPr/>
      <dgm:t>
        <a:bodyPr/>
        <a:lstStyle/>
        <a:p>
          <a:endParaRPr lang="en-US"/>
        </a:p>
      </dgm:t>
    </dgm:pt>
    <dgm:pt modelId="{5F97AEF4-5459-4274-A6A5-192D345BA211}" type="pres">
      <dgm:prSet presAssocID="{430F6B2D-08AA-4525-AA02-57F466838D0B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2610D7B-394A-4DAD-BAF7-987EB148C16D}" type="pres">
      <dgm:prSet presAssocID="{430F6B2D-08AA-4525-AA02-57F466838D0B}" presName="negativeSpace" presStyleCnt="0"/>
      <dgm:spPr/>
    </dgm:pt>
    <dgm:pt modelId="{4E81AEC3-467D-4FC4-AD5C-BE088B06518A}" type="pres">
      <dgm:prSet presAssocID="{430F6B2D-08AA-4525-AA02-57F466838D0B}" presName="childText" presStyleLbl="conFgAcc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BA6BAA2-174B-4297-9304-A2F43F777762}" type="pres">
      <dgm:prSet presAssocID="{8107449A-B9CC-45B7-B215-40AD970A52C0}" presName="spaceBetweenRectangles" presStyleCnt="0"/>
      <dgm:spPr/>
    </dgm:pt>
    <dgm:pt modelId="{66979F73-FB27-49A9-8460-BB1ED00D961D}" type="pres">
      <dgm:prSet presAssocID="{C54A38F4-100C-4860-A245-7EFA7310D0DF}" presName="parentLin" presStyleCnt="0"/>
      <dgm:spPr/>
    </dgm:pt>
    <dgm:pt modelId="{106938C7-1B70-47B9-A7C3-A21358C8D806}" type="pres">
      <dgm:prSet presAssocID="{C54A38F4-100C-4860-A245-7EFA7310D0DF}" presName="parentLeftMargin" presStyleLbl="node1" presStyleIdx="1" presStyleCnt="3"/>
      <dgm:spPr/>
      <dgm:t>
        <a:bodyPr/>
        <a:lstStyle/>
        <a:p>
          <a:endParaRPr lang="en-US"/>
        </a:p>
      </dgm:t>
    </dgm:pt>
    <dgm:pt modelId="{1EA3E913-40BE-46F0-AE28-AB7ACADCCEB2}" type="pres">
      <dgm:prSet presAssocID="{C54A38F4-100C-4860-A245-7EFA7310D0DF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DB3266F-8FD7-44A1-A99C-D7D5BCD89920}" type="pres">
      <dgm:prSet presAssocID="{C54A38F4-100C-4860-A245-7EFA7310D0DF}" presName="negativeSpace" presStyleCnt="0"/>
      <dgm:spPr/>
    </dgm:pt>
    <dgm:pt modelId="{D205C5F1-CEAB-48BB-9F2E-60D1AE21AC48}" type="pres">
      <dgm:prSet presAssocID="{C54A38F4-100C-4860-A245-7EFA7310D0DF}" presName="childText" presStyleLbl="conFgAcc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DF76ACC2-4564-49EA-8B36-9214AD2AC463}" type="presOf" srcId="{6B382F17-9B36-4579-882C-482993DEA288}" destId="{D205C5F1-CEAB-48BB-9F2E-60D1AE21AC48}" srcOrd="0" destOrd="0" presId="urn:microsoft.com/office/officeart/2005/8/layout/list1"/>
    <dgm:cxn modelId="{5AF35FEF-1A4E-4E19-AA36-3B4E348133BF}" srcId="{25C7809E-CEE0-4A14-808F-32E012E0923C}" destId="{C54A38F4-100C-4860-A245-7EFA7310D0DF}" srcOrd="2" destOrd="0" parTransId="{C64BD954-47C7-4751-99A7-D2B9F1F3EFD4}" sibTransId="{D53162CB-610A-44CF-8FA8-2ACB893352DD}"/>
    <dgm:cxn modelId="{74854E7E-486E-4F62-BFC2-EA93CA9EAD15}" srcId="{A2A69E93-D4F2-48BA-B5B5-C152020FFC45}" destId="{E6A13529-57E9-4EA8-802B-6691CB0BF71B}" srcOrd="0" destOrd="0" parTransId="{CD9B71D7-0067-4528-ADC6-D2DD2834A0A8}" sibTransId="{E57B86E0-372E-4E38-89EA-05D5A99D790F}"/>
    <dgm:cxn modelId="{8D30898B-0461-4772-A174-3A69AC64CFCC}" type="presOf" srcId="{E6A13529-57E9-4EA8-802B-6691CB0BF71B}" destId="{321011B3-D1DF-4DE2-9967-0D13A82A5359}" srcOrd="0" destOrd="0" presId="urn:microsoft.com/office/officeart/2005/8/layout/list1"/>
    <dgm:cxn modelId="{87474EE2-74FB-41C7-B08D-A5CBA69A5177}" srcId="{25C7809E-CEE0-4A14-808F-32E012E0923C}" destId="{430F6B2D-08AA-4525-AA02-57F466838D0B}" srcOrd="1" destOrd="0" parTransId="{6A4CCB82-9D6D-4031-B698-8F9C1A377747}" sibTransId="{8107449A-B9CC-45B7-B215-40AD970A52C0}"/>
    <dgm:cxn modelId="{DF852F95-08D9-49A3-875D-E1161E255507}" srcId="{C54A38F4-100C-4860-A245-7EFA7310D0DF}" destId="{6B382F17-9B36-4579-882C-482993DEA288}" srcOrd="0" destOrd="0" parTransId="{B275608B-368E-4C45-8771-7436FCCFD905}" sibTransId="{882D1711-953F-4CA7-9118-262D2B33D017}"/>
    <dgm:cxn modelId="{572F3BF9-1F53-4213-8F7C-36B1FCC25E2B}" type="presOf" srcId="{68BE7944-1E3F-491C-A5EF-99BB3E61EDFB}" destId="{321011B3-D1DF-4DE2-9967-0D13A82A5359}" srcOrd="0" destOrd="5" presId="urn:microsoft.com/office/officeart/2005/8/layout/list1"/>
    <dgm:cxn modelId="{FD32549A-11F7-4049-B0CB-466F05A4F71C}" type="presOf" srcId="{25C7809E-CEE0-4A14-808F-32E012E0923C}" destId="{84639A76-3D8B-4D35-A495-BFE23D8A5704}" srcOrd="0" destOrd="0" presId="urn:microsoft.com/office/officeart/2005/8/layout/list1"/>
    <dgm:cxn modelId="{349EA782-50EF-4C13-92AB-3C16A85392E1}" srcId="{A2A69E93-D4F2-48BA-B5B5-C152020FFC45}" destId="{1E3F1E5E-7390-4C8D-85ED-391E5CF14694}" srcOrd="4" destOrd="0" parTransId="{1BEDB56D-AAE9-4A64-8FEB-B1302D448EE6}" sibTransId="{B4167A2D-0A6C-4603-8C9D-31017A43BEAD}"/>
    <dgm:cxn modelId="{0B868607-C591-4842-986F-6CCBE9A1D78E}" srcId="{A2A69E93-D4F2-48BA-B5B5-C152020FFC45}" destId="{3A58AB8D-DEEB-4374-BCBF-42A2E68004C6}" srcOrd="2" destOrd="0" parTransId="{9C584701-0C57-46EA-9CB4-578C6622E6F8}" sibTransId="{614F80A6-05FC-4955-8D69-52800E456082}"/>
    <dgm:cxn modelId="{AF470875-498A-464A-ABDA-59D1EE2105D2}" type="presOf" srcId="{A2A69E93-D4F2-48BA-B5B5-C152020FFC45}" destId="{0B94DE38-5B50-4503-848A-BCA755A32536}" srcOrd="0" destOrd="0" presId="urn:microsoft.com/office/officeart/2005/8/layout/list1"/>
    <dgm:cxn modelId="{8DCF9AF2-67A3-4900-9BB1-D68945BFE3CF}" srcId="{A2A69E93-D4F2-48BA-B5B5-C152020FFC45}" destId="{68BE7944-1E3F-491C-A5EF-99BB3E61EDFB}" srcOrd="5" destOrd="0" parTransId="{9BBE3CD9-923F-40CC-8850-D46E543FE6D8}" sibTransId="{06B27A14-3A12-49BD-B5EF-8BE8A155C66A}"/>
    <dgm:cxn modelId="{C39B51DD-D72A-4B14-96DE-480DAFA7EEB9}" type="presOf" srcId="{3A58AB8D-DEEB-4374-BCBF-42A2E68004C6}" destId="{321011B3-D1DF-4DE2-9967-0D13A82A5359}" srcOrd="0" destOrd="2" presId="urn:microsoft.com/office/officeart/2005/8/layout/list1"/>
    <dgm:cxn modelId="{26911860-BDF0-4E5E-BDA6-03C90B8BA9E1}" srcId="{A2A69E93-D4F2-48BA-B5B5-C152020FFC45}" destId="{68B99563-3038-4D69-A5FD-254B28D6C3FC}" srcOrd="1" destOrd="0" parTransId="{F8D93B03-51DD-4EDD-A5B4-5612B6C59289}" sibTransId="{87DC43F8-FEB0-4D4E-A3C6-9BBEB1A95BE0}"/>
    <dgm:cxn modelId="{5332C99F-AF21-4CE2-9CC0-E3AA59BFE1A1}" srcId="{A2A69E93-D4F2-48BA-B5B5-C152020FFC45}" destId="{7B79740E-00D7-4D04-A7F3-688E738093E6}" srcOrd="6" destOrd="0" parTransId="{CDE38431-ECFA-4284-9D8D-7C4EE6CF94F8}" sibTransId="{FA1D860F-9533-40C3-BF8A-F5D52AEE46A5}"/>
    <dgm:cxn modelId="{6B3ECB5D-566A-44BF-B8F3-34228BFFDA0E}" type="presOf" srcId="{68B99563-3038-4D69-A5FD-254B28D6C3FC}" destId="{321011B3-D1DF-4DE2-9967-0D13A82A5359}" srcOrd="0" destOrd="1" presId="urn:microsoft.com/office/officeart/2005/8/layout/list1"/>
    <dgm:cxn modelId="{3BC8D0F3-1456-4596-816E-DABAB84B9410}" type="presOf" srcId="{1E3F1E5E-7390-4C8D-85ED-391E5CF14694}" destId="{321011B3-D1DF-4DE2-9967-0D13A82A5359}" srcOrd="0" destOrd="4" presId="urn:microsoft.com/office/officeart/2005/8/layout/list1"/>
    <dgm:cxn modelId="{E187A8F8-B4AB-4050-8350-8680561446B0}" type="presOf" srcId="{62E3D11A-6E6A-455C-8831-75409D6FE57A}" destId="{4E81AEC3-467D-4FC4-AD5C-BE088B06518A}" srcOrd="0" destOrd="0" presId="urn:microsoft.com/office/officeart/2005/8/layout/list1"/>
    <dgm:cxn modelId="{5124436D-FF69-47A9-AFCD-FEC6F96ABD62}" srcId="{430F6B2D-08AA-4525-AA02-57F466838D0B}" destId="{62E3D11A-6E6A-455C-8831-75409D6FE57A}" srcOrd="0" destOrd="0" parTransId="{3DD470E0-111A-4130-A910-C1DEB99CADD0}" sibTransId="{8DA72702-84F4-492B-A682-C8724D7A9D06}"/>
    <dgm:cxn modelId="{87D3532E-C0EA-4025-9FF2-74F88F9665B4}" type="presOf" srcId="{C54A38F4-100C-4860-A245-7EFA7310D0DF}" destId="{106938C7-1B70-47B9-A7C3-A21358C8D806}" srcOrd="0" destOrd="0" presId="urn:microsoft.com/office/officeart/2005/8/layout/list1"/>
    <dgm:cxn modelId="{58E80523-F6F8-4A60-9151-ED80666FD307}" type="presOf" srcId="{C54A38F4-100C-4860-A245-7EFA7310D0DF}" destId="{1EA3E913-40BE-46F0-AE28-AB7ACADCCEB2}" srcOrd="1" destOrd="0" presId="urn:microsoft.com/office/officeart/2005/8/layout/list1"/>
    <dgm:cxn modelId="{109042BF-87F8-4FFC-AA60-2179E2DAB135}" type="presOf" srcId="{38FC14EE-6F0F-4FC5-AEE2-5A8C48F794D8}" destId="{321011B3-D1DF-4DE2-9967-0D13A82A5359}" srcOrd="0" destOrd="3" presId="urn:microsoft.com/office/officeart/2005/8/layout/list1"/>
    <dgm:cxn modelId="{FBC31337-5B7F-4682-9B30-E142E082F3C3}" type="presOf" srcId="{430F6B2D-08AA-4525-AA02-57F466838D0B}" destId="{5F97AEF4-5459-4274-A6A5-192D345BA211}" srcOrd="1" destOrd="0" presId="urn:microsoft.com/office/officeart/2005/8/layout/list1"/>
    <dgm:cxn modelId="{D3F2F353-9A22-421B-B8A1-8A1E9325E768}" srcId="{25C7809E-CEE0-4A14-808F-32E012E0923C}" destId="{A2A69E93-D4F2-48BA-B5B5-C152020FFC45}" srcOrd="0" destOrd="0" parTransId="{F7BA51F4-F7D3-419B-9003-E1432E602C2F}" sibTransId="{E37A0FE3-419D-4D12-B34F-BEFC037821F7}"/>
    <dgm:cxn modelId="{1DEC81BA-CF18-448F-92D3-363B67C1B805}" type="presOf" srcId="{430F6B2D-08AA-4525-AA02-57F466838D0B}" destId="{B3FBA7A3-AC58-4FE9-ACE6-27328E812487}" srcOrd="0" destOrd="0" presId="urn:microsoft.com/office/officeart/2005/8/layout/list1"/>
    <dgm:cxn modelId="{81F74531-6D31-418F-87E3-4F083597DB5E}" srcId="{A2A69E93-D4F2-48BA-B5B5-C152020FFC45}" destId="{38FC14EE-6F0F-4FC5-AEE2-5A8C48F794D8}" srcOrd="3" destOrd="0" parTransId="{FED8A3E4-1520-4817-A306-7FD226B8D74C}" sibTransId="{144C7A3C-0E8D-4F68-A5F4-59893E16C937}"/>
    <dgm:cxn modelId="{E3B99220-C3DA-4A36-BE40-F68BF8BD7258}" type="presOf" srcId="{7B79740E-00D7-4D04-A7F3-688E738093E6}" destId="{321011B3-D1DF-4DE2-9967-0D13A82A5359}" srcOrd="0" destOrd="6" presId="urn:microsoft.com/office/officeart/2005/8/layout/list1"/>
    <dgm:cxn modelId="{32260C0D-247E-43B1-B43C-25BC89A9AB3E}" type="presOf" srcId="{A2A69E93-D4F2-48BA-B5B5-C152020FFC45}" destId="{FDB0FEE7-E893-4193-9EA2-BA1A1A370F51}" srcOrd="1" destOrd="0" presId="urn:microsoft.com/office/officeart/2005/8/layout/list1"/>
    <dgm:cxn modelId="{2CB9A3AF-F923-48E9-A5F0-A58B04FFB835}" type="presParOf" srcId="{84639A76-3D8B-4D35-A495-BFE23D8A5704}" destId="{CA912439-369E-4ADA-8530-F814157E7C77}" srcOrd="0" destOrd="0" presId="urn:microsoft.com/office/officeart/2005/8/layout/list1"/>
    <dgm:cxn modelId="{75B61641-0D5D-4EA2-92C2-8805E966EBFA}" type="presParOf" srcId="{CA912439-369E-4ADA-8530-F814157E7C77}" destId="{0B94DE38-5B50-4503-848A-BCA755A32536}" srcOrd="0" destOrd="0" presId="urn:microsoft.com/office/officeart/2005/8/layout/list1"/>
    <dgm:cxn modelId="{B7CEDF91-9DED-45FB-850A-AA7820BD87E6}" type="presParOf" srcId="{CA912439-369E-4ADA-8530-F814157E7C77}" destId="{FDB0FEE7-E893-4193-9EA2-BA1A1A370F51}" srcOrd="1" destOrd="0" presId="urn:microsoft.com/office/officeart/2005/8/layout/list1"/>
    <dgm:cxn modelId="{2EE7B5AC-5535-4D11-9801-6E296E6DBDCC}" type="presParOf" srcId="{84639A76-3D8B-4D35-A495-BFE23D8A5704}" destId="{4E8850F9-D555-4315-8C9F-76107A3CFADD}" srcOrd="1" destOrd="0" presId="urn:microsoft.com/office/officeart/2005/8/layout/list1"/>
    <dgm:cxn modelId="{AF2AEDD4-AA47-4321-A3B1-983C837F2877}" type="presParOf" srcId="{84639A76-3D8B-4D35-A495-BFE23D8A5704}" destId="{321011B3-D1DF-4DE2-9967-0D13A82A5359}" srcOrd="2" destOrd="0" presId="urn:microsoft.com/office/officeart/2005/8/layout/list1"/>
    <dgm:cxn modelId="{CF927F5D-B071-445F-8B98-F899A9982D69}" type="presParOf" srcId="{84639A76-3D8B-4D35-A495-BFE23D8A5704}" destId="{0F62A9CA-7AC6-44E2-9E7A-5D6FFE2E4720}" srcOrd="3" destOrd="0" presId="urn:microsoft.com/office/officeart/2005/8/layout/list1"/>
    <dgm:cxn modelId="{272851AE-7CEA-4E67-8012-9BF1B772D550}" type="presParOf" srcId="{84639A76-3D8B-4D35-A495-BFE23D8A5704}" destId="{F829AC40-DD61-4746-8BB1-722721CCD748}" srcOrd="4" destOrd="0" presId="urn:microsoft.com/office/officeart/2005/8/layout/list1"/>
    <dgm:cxn modelId="{9F9B1B9B-65AD-4CF6-9ED3-8A7A4F544AFB}" type="presParOf" srcId="{F829AC40-DD61-4746-8BB1-722721CCD748}" destId="{B3FBA7A3-AC58-4FE9-ACE6-27328E812487}" srcOrd="0" destOrd="0" presId="urn:microsoft.com/office/officeart/2005/8/layout/list1"/>
    <dgm:cxn modelId="{3B5DF457-747D-43E0-B115-249631BA7EED}" type="presParOf" srcId="{F829AC40-DD61-4746-8BB1-722721CCD748}" destId="{5F97AEF4-5459-4274-A6A5-192D345BA211}" srcOrd="1" destOrd="0" presId="urn:microsoft.com/office/officeart/2005/8/layout/list1"/>
    <dgm:cxn modelId="{90BF7FF5-8BFC-4C16-B60F-A92FA46B2B9A}" type="presParOf" srcId="{84639A76-3D8B-4D35-A495-BFE23D8A5704}" destId="{22610D7B-394A-4DAD-BAF7-987EB148C16D}" srcOrd="5" destOrd="0" presId="urn:microsoft.com/office/officeart/2005/8/layout/list1"/>
    <dgm:cxn modelId="{2170A9C8-40EC-400E-BE19-E15E97D680DD}" type="presParOf" srcId="{84639A76-3D8B-4D35-A495-BFE23D8A5704}" destId="{4E81AEC3-467D-4FC4-AD5C-BE088B06518A}" srcOrd="6" destOrd="0" presId="urn:microsoft.com/office/officeart/2005/8/layout/list1"/>
    <dgm:cxn modelId="{64B6429F-20FD-4831-8663-8991A43A3285}" type="presParOf" srcId="{84639A76-3D8B-4D35-A495-BFE23D8A5704}" destId="{CBA6BAA2-174B-4297-9304-A2F43F777762}" srcOrd="7" destOrd="0" presId="urn:microsoft.com/office/officeart/2005/8/layout/list1"/>
    <dgm:cxn modelId="{AA2CCC8D-2457-4885-9802-1D03A1BFC301}" type="presParOf" srcId="{84639A76-3D8B-4D35-A495-BFE23D8A5704}" destId="{66979F73-FB27-49A9-8460-BB1ED00D961D}" srcOrd="8" destOrd="0" presId="urn:microsoft.com/office/officeart/2005/8/layout/list1"/>
    <dgm:cxn modelId="{4D033CB2-CF29-492E-82E0-180DB82CB759}" type="presParOf" srcId="{66979F73-FB27-49A9-8460-BB1ED00D961D}" destId="{106938C7-1B70-47B9-A7C3-A21358C8D806}" srcOrd="0" destOrd="0" presId="urn:microsoft.com/office/officeart/2005/8/layout/list1"/>
    <dgm:cxn modelId="{6E954B2E-498A-475C-A25A-30580E1C5D68}" type="presParOf" srcId="{66979F73-FB27-49A9-8460-BB1ED00D961D}" destId="{1EA3E913-40BE-46F0-AE28-AB7ACADCCEB2}" srcOrd="1" destOrd="0" presId="urn:microsoft.com/office/officeart/2005/8/layout/list1"/>
    <dgm:cxn modelId="{FCE1E845-90F5-4204-B9C6-3721A0D95B8E}" type="presParOf" srcId="{84639A76-3D8B-4D35-A495-BFE23D8A5704}" destId="{6DB3266F-8FD7-44A1-A99C-D7D5BCD89920}" srcOrd="9" destOrd="0" presId="urn:microsoft.com/office/officeart/2005/8/layout/list1"/>
    <dgm:cxn modelId="{16DCE55B-DE61-45D9-BA4A-75FE34E5516D}" type="presParOf" srcId="{84639A76-3D8B-4D35-A495-BFE23D8A5704}" destId="{D205C5F1-CEAB-48BB-9F2E-60D1AE21AC48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6C5E910-74F5-451B-946A-DC5742CC0174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1619686-1C69-4C14-AB2E-F60FE6514C20}">
      <dgm:prSet phldrT="[Text]"/>
      <dgm:spPr/>
      <dgm:t>
        <a:bodyPr/>
        <a:lstStyle/>
        <a:p>
          <a:pPr algn="just"/>
          <a:r>
            <a:rPr lang="en-US" dirty="0" err="1" smtClean="0"/>
            <a:t>Besar</a:t>
          </a:r>
          <a:r>
            <a:rPr lang="en-US" dirty="0" smtClean="0"/>
            <a:t> </a:t>
          </a:r>
          <a:r>
            <a:rPr lang="en-US" dirty="0" err="1" smtClean="0"/>
            <a:t>Masalah</a:t>
          </a:r>
          <a:endParaRPr lang="en-US" dirty="0"/>
        </a:p>
      </dgm:t>
    </dgm:pt>
    <dgm:pt modelId="{ABABA1CE-C7C4-4195-BE63-2530D688D225}" type="parTrans" cxnId="{3C91B937-8939-48AA-8118-B8C9AE78E094}">
      <dgm:prSet/>
      <dgm:spPr/>
      <dgm:t>
        <a:bodyPr/>
        <a:lstStyle/>
        <a:p>
          <a:pPr algn="just"/>
          <a:endParaRPr lang="en-US"/>
        </a:p>
      </dgm:t>
    </dgm:pt>
    <dgm:pt modelId="{CC280E3B-07C7-4CF1-8BB0-C1D8734EF222}" type="sibTrans" cxnId="{3C91B937-8939-48AA-8118-B8C9AE78E094}">
      <dgm:prSet/>
      <dgm:spPr/>
      <dgm:t>
        <a:bodyPr/>
        <a:lstStyle/>
        <a:p>
          <a:pPr algn="just"/>
          <a:endParaRPr lang="en-US"/>
        </a:p>
      </dgm:t>
    </dgm:pt>
    <dgm:pt modelId="{36EE32BE-323A-45CA-91A9-36842B6C4C4C}">
      <dgm:prSet phldrT="[Text]"/>
      <dgm:spPr/>
      <dgm:t>
        <a:bodyPr/>
        <a:lstStyle/>
        <a:p>
          <a:pPr algn="just"/>
          <a:r>
            <a:rPr lang="en-US" b="0" i="0" dirty="0" err="1" smtClean="0"/>
            <a:t>Kegawatan</a:t>
          </a:r>
          <a:r>
            <a:rPr lang="en-US" b="0" i="0" dirty="0" smtClean="0"/>
            <a:t> </a:t>
          </a:r>
          <a:r>
            <a:rPr lang="en-US" b="0" i="0" dirty="0" err="1" smtClean="0"/>
            <a:t>masalah</a:t>
          </a:r>
          <a:endParaRPr lang="en-US" dirty="0"/>
        </a:p>
      </dgm:t>
    </dgm:pt>
    <dgm:pt modelId="{65290613-3806-4C29-A4E2-3DD1E3BC19C2}" type="parTrans" cxnId="{E5ACABA7-C5B7-4F57-AEA5-AC23822CEF83}">
      <dgm:prSet/>
      <dgm:spPr/>
      <dgm:t>
        <a:bodyPr/>
        <a:lstStyle/>
        <a:p>
          <a:pPr algn="just"/>
          <a:endParaRPr lang="en-US"/>
        </a:p>
      </dgm:t>
    </dgm:pt>
    <dgm:pt modelId="{ECA3BFC2-5AB6-4931-B4D6-719A9005F6D9}" type="sibTrans" cxnId="{E5ACABA7-C5B7-4F57-AEA5-AC23822CEF83}">
      <dgm:prSet/>
      <dgm:spPr/>
      <dgm:t>
        <a:bodyPr/>
        <a:lstStyle/>
        <a:p>
          <a:pPr algn="just"/>
          <a:endParaRPr lang="en-US"/>
        </a:p>
      </dgm:t>
    </dgm:pt>
    <dgm:pt modelId="{B10D70B2-D72C-4B3A-B10D-33D141E0F7D5}">
      <dgm:prSet phldrT="[Text]"/>
      <dgm:spPr/>
      <dgm:t>
        <a:bodyPr/>
        <a:lstStyle/>
        <a:p>
          <a:pPr algn="just"/>
          <a:r>
            <a:rPr lang="en-US" b="0" i="0" dirty="0" err="1" smtClean="0"/>
            <a:t>Biaya</a:t>
          </a:r>
          <a:r>
            <a:rPr lang="en-US" b="0" i="0" dirty="0" smtClean="0"/>
            <a:t>/</a:t>
          </a:r>
          <a:r>
            <a:rPr lang="en-US" b="0" i="0" dirty="0" err="1" smtClean="0"/>
            <a:t>dana</a:t>
          </a:r>
          <a:endParaRPr lang="en-US" dirty="0"/>
        </a:p>
      </dgm:t>
    </dgm:pt>
    <dgm:pt modelId="{08A5C464-56BF-4BF4-9534-BF6A96D0D452}" type="parTrans" cxnId="{34C08092-59DA-4678-870F-D602512BB31A}">
      <dgm:prSet/>
      <dgm:spPr/>
      <dgm:t>
        <a:bodyPr/>
        <a:lstStyle/>
        <a:p>
          <a:pPr algn="just"/>
          <a:endParaRPr lang="en-US"/>
        </a:p>
      </dgm:t>
    </dgm:pt>
    <dgm:pt modelId="{6C196C42-BBBA-43CB-9D19-3E853AE051C7}" type="sibTrans" cxnId="{34C08092-59DA-4678-870F-D602512BB31A}">
      <dgm:prSet/>
      <dgm:spPr/>
      <dgm:t>
        <a:bodyPr/>
        <a:lstStyle/>
        <a:p>
          <a:pPr algn="just"/>
          <a:endParaRPr lang="en-US"/>
        </a:p>
      </dgm:t>
    </dgm:pt>
    <dgm:pt modelId="{72C9306A-E9CC-4526-B09B-9339A9F1C3F0}">
      <dgm:prSet phldrT="[Text]"/>
      <dgm:spPr/>
      <dgm:t>
        <a:bodyPr/>
        <a:lstStyle/>
        <a:p>
          <a:pPr algn="just"/>
          <a:r>
            <a:rPr lang="en-US" b="0" i="0" dirty="0" err="1" smtClean="0"/>
            <a:t>jumlah</a:t>
          </a:r>
          <a:r>
            <a:rPr lang="en-US" b="0" i="0" dirty="0" smtClean="0"/>
            <a:t> </a:t>
          </a:r>
          <a:r>
            <a:rPr lang="en-US" b="0" i="0" dirty="0" err="1" smtClean="0"/>
            <a:t>atau</a:t>
          </a:r>
          <a:r>
            <a:rPr lang="en-US" b="0" i="0" dirty="0" smtClean="0"/>
            <a:t> </a:t>
          </a:r>
          <a:r>
            <a:rPr lang="en-US" b="0" i="0" dirty="0" err="1" smtClean="0"/>
            <a:t>kelompok</a:t>
          </a:r>
          <a:r>
            <a:rPr lang="en-US" b="0" i="0" dirty="0" smtClean="0"/>
            <a:t> </a:t>
          </a:r>
          <a:r>
            <a:rPr lang="en-US" b="0" i="0" dirty="0" err="1" smtClean="0"/>
            <a:t>penduduk</a:t>
          </a:r>
          <a:r>
            <a:rPr lang="en-US" b="0" i="0" dirty="0" smtClean="0"/>
            <a:t> yang </a:t>
          </a:r>
          <a:r>
            <a:rPr lang="en-US" b="0" i="0" dirty="0" err="1" smtClean="0"/>
            <a:t>ada</a:t>
          </a:r>
          <a:r>
            <a:rPr lang="en-US" b="0" i="0" dirty="0" smtClean="0"/>
            <a:t> </a:t>
          </a:r>
          <a:r>
            <a:rPr lang="en-US" b="0" i="0" dirty="0" err="1" smtClean="0"/>
            <a:t>kemungkinan</a:t>
          </a:r>
          <a:r>
            <a:rPr lang="en-US" b="0" i="0" dirty="0" smtClean="0"/>
            <a:t> </a:t>
          </a:r>
          <a:r>
            <a:rPr lang="en-US" b="0" i="0" dirty="0" err="1" smtClean="0"/>
            <a:t>terkena</a:t>
          </a:r>
          <a:r>
            <a:rPr lang="en-US" b="0" i="0" dirty="0" smtClean="0"/>
            <a:t> </a:t>
          </a:r>
          <a:r>
            <a:rPr lang="en-US" b="0" i="0" dirty="0" err="1" smtClean="0"/>
            <a:t>masalah</a:t>
          </a:r>
          <a:r>
            <a:rPr lang="en-US" b="0" i="0" dirty="0" smtClean="0"/>
            <a:t> </a:t>
          </a:r>
          <a:r>
            <a:rPr lang="en-US" b="0" i="0" dirty="0" err="1" smtClean="0"/>
            <a:t>serta</a:t>
          </a:r>
          <a:r>
            <a:rPr lang="en-US" b="0" i="0" dirty="0" smtClean="0"/>
            <a:t> </a:t>
          </a:r>
          <a:r>
            <a:rPr lang="en-US" b="0" i="0" dirty="0" err="1" smtClean="0"/>
            <a:t>keterlibatan</a:t>
          </a:r>
          <a:r>
            <a:rPr lang="en-US" b="0" i="0" dirty="0" smtClean="0"/>
            <a:t> </a:t>
          </a:r>
          <a:r>
            <a:rPr lang="en-US" b="0" i="0" dirty="0" err="1" smtClean="0"/>
            <a:t>masyarakat</a:t>
          </a:r>
          <a:r>
            <a:rPr lang="en-US" b="0" i="0" dirty="0" smtClean="0"/>
            <a:t> </a:t>
          </a:r>
          <a:r>
            <a:rPr lang="en-US" b="0" i="0" dirty="0" err="1" smtClean="0"/>
            <a:t>dan</a:t>
          </a:r>
          <a:r>
            <a:rPr lang="en-US" b="0" i="0" dirty="0" smtClean="0"/>
            <a:t> </a:t>
          </a:r>
          <a:r>
            <a:rPr lang="en-US" b="0" i="0" dirty="0" err="1" smtClean="0"/>
            <a:t>instansi</a:t>
          </a:r>
          <a:r>
            <a:rPr lang="en-US" b="0" i="0" dirty="0" smtClean="0"/>
            <a:t> </a:t>
          </a:r>
          <a:r>
            <a:rPr lang="en-US" b="0" i="0" dirty="0" err="1" smtClean="0"/>
            <a:t>terkait</a:t>
          </a:r>
          <a:endParaRPr lang="en-US" dirty="0"/>
        </a:p>
      </dgm:t>
    </dgm:pt>
    <dgm:pt modelId="{F4DEF47D-D5B8-4FE6-A1D8-374DD430250E}" type="parTrans" cxnId="{6B74032A-D2EA-46C2-8AC4-76ED415877E0}">
      <dgm:prSet/>
      <dgm:spPr/>
      <dgm:t>
        <a:bodyPr/>
        <a:lstStyle/>
        <a:p>
          <a:pPr algn="just"/>
          <a:endParaRPr lang="en-US"/>
        </a:p>
      </dgm:t>
    </dgm:pt>
    <dgm:pt modelId="{C7F4751B-03DC-4F8D-940C-0D328DA5AA64}" type="sibTrans" cxnId="{6B74032A-D2EA-46C2-8AC4-76ED415877E0}">
      <dgm:prSet/>
      <dgm:spPr/>
      <dgm:t>
        <a:bodyPr/>
        <a:lstStyle/>
        <a:p>
          <a:pPr algn="just"/>
          <a:endParaRPr lang="en-US"/>
        </a:p>
      </dgm:t>
    </dgm:pt>
    <dgm:pt modelId="{B73D4869-6A3C-4F63-B560-40B98B2A0786}">
      <dgm:prSet phldrT="[Text]"/>
      <dgm:spPr/>
      <dgm:t>
        <a:bodyPr/>
        <a:lstStyle/>
        <a:p>
          <a:pPr algn="just"/>
          <a:r>
            <a:rPr lang="en-US" b="0" i="0" dirty="0" err="1" smtClean="0"/>
            <a:t>tingginya</a:t>
          </a:r>
          <a:r>
            <a:rPr lang="en-US" b="0" i="0" dirty="0" smtClean="0"/>
            <a:t> </a:t>
          </a:r>
          <a:r>
            <a:rPr lang="en-US" b="0" i="0" dirty="0" err="1" smtClean="0"/>
            <a:t>angka</a:t>
          </a:r>
          <a:r>
            <a:rPr lang="en-US" b="0" i="0" dirty="0" smtClean="0"/>
            <a:t> </a:t>
          </a:r>
          <a:r>
            <a:rPr lang="en-US" b="0" i="0" dirty="0" err="1" smtClean="0"/>
            <a:t>morbiditas</a:t>
          </a:r>
          <a:r>
            <a:rPr lang="en-US" b="0" i="0" dirty="0" smtClean="0"/>
            <a:t> </a:t>
          </a:r>
          <a:r>
            <a:rPr lang="en-US" b="0" i="0" dirty="0" err="1" smtClean="0"/>
            <a:t>dan</a:t>
          </a:r>
          <a:r>
            <a:rPr lang="en-US" b="0" i="0" dirty="0" smtClean="0"/>
            <a:t> </a:t>
          </a:r>
          <a:r>
            <a:rPr lang="en-US" b="0" i="0" dirty="0" err="1" smtClean="0"/>
            <a:t>mortalitas</a:t>
          </a:r>
          <a:r>
            <a:rPr lang="en-US" b="0" i="0" dirty="0" smtClean="0"/>
            <a:t>, </a:t>
          </a:r>
          <a:r>
            <a:rPr lang="en-US" b="0" i="0" dirty="0" err="1" smtClean="0"/>
            <a:t>kecenderungannya</a:t>
          </a:r>
          <a:r>
            <a:rPr lang="en-US" b="0" i="0" dirty="0" smtClean="0"/>
            <a:t> </a:t>
          </a:r>
          <a:r>
            <a:rPr lang="en-US" b="0" i="0" dirty="0" err="1" smtClean="0"/>
            <a:t>dari</a:t>
          </a:r>
          <a:r>
            <a:rPr lang="en-US" b="0" i="0" dirty="0" smtClean="0"/>
            <a:t> </a:t>
          </a:r>
          <a:r>
            <a:rPr lang="en-US" b="0" i="0" dirty="0" err="1" smtClean="0"/>
            <a:t>waktu</a:t>
          </a:r>
          <a:r>
            <a:rPr lang="en-US" b="0" i="0" dirty="0" smtClean="0"/>
            <a:t> </a:t>
          </a:r>
          <a:r>
            <a:rPr lang="en-US" b="0" i="0" dirty="0" err="1" smtClean="0"/>
            <a:t>ke</a:t>
          </a:r>
          <a:r>
            <a:rPr lang="en-US" b="0" i="0" dirty="0" smtClean="0"/>
            <a:t> </a:t>
          </a:r>
          <a:r>
            <a:rPr lang="en-US" b="0" i="0" dirty="0" err="1" smtClean="0"/>
            <a:t>waktu</a:t>
          </a:r>
          <a:endParaRPr lang="en-US" dirty="0"/>
        </a:p>
      </dgm:t>
    </dgm:pt>
    <dgm:pt modelId="{54222C72-7C53-4DED-B082-850BAB891BDF}" type="parTrans" cxnId="{4B1A4F94-B4D0-4CBC-AD74-36CE4E299987}">
      <dgm:prSet/>
      <dgm:spPr/>
      <dgm:t>
        <a:bodyPr/>
        <a:lstStyle/>
        <a:p>
          <a:pPr algn="just"/>
          <a:endParaRPr lang="en-US"/>
        </a:p>
      </dgm:t>
    </dgm:pt>
    <dgm:pt modelId="{72DB280A-00E5-40FC-83B1-4AE17687A627}" type="sibTrans" cxnId="{4B1A4F94-B4D0-4CBC-AD74-36CE4E299987}">
      <dgm:prSet/>
      <dgm:spPr/>
      <dgm:t>
        <a:bodyPr/>
        <a:lstStyle/>
        <a:p>
          <a:pPr algn="just"/>
          <a:endParaRPr lang="en-US"/>
        </a:p>
      </dgm:t>
    </dgm:pt>
    <dgm:pt modelId="{5331ADE1-C474-42B4-9587-040054E97C52}">
      <dgm:prSet phldrT="[Text]"/>
      <dgm:spPr/>
      <dgm:t>
        <a:bodyPr/>
        <a:lstStyle/>
        <a:p>
          <a:pPr algn="just"/>
          <a:r>
            <a:rPr lang="en-US" b="0" i="0" dirty="0" err="1" smtClean="0"/>
            <a:t>besar</a:t>
          </a:r>
          <a:r>
            <a:rPr lang="en-US" b="0" i="0" dirty="0" smtClean="0"/>
            <a:t> </a:t>
          </a:r>
          <a:r>
            <a:rPr lang="en-US" b="0" i="0" dirty="0" err="1" smtClean="0"/>
            <a:t>atau</a:t>
          </a:r>
          <a:r>
            <a:rPr lang="en-US" b="0" i="0" dirty="0" smtClean="0"/>
            <a:t> </a:t>
          </a:r>
          <a:r>
            <a:rPr lang="en-US" b="0" i="0" dirty="0" err="1" smtClean="0"/>
            <a:t>jumlah</a:t>
          </a:r>
          <a:r>
            <a:rPr lang="en-US" b="0" i="0" dirty="0" smtClean="0"/>
            <a:t> </a:t>
          </a:r>
          <a:r>
            <a:rPr lang="en-US" b="0" i="0" dirty="0" err="1" smtClean="0"/>
            <a:t>dana</a:t>
          </a:r>
          <a:r>
            <a:rPr lang="en-US" b="0" i="0" dirty="0" smtClean="0"/>
            <a:t> yang </a:t>
          </a:r>
          <a:r>
            <a:rPr lang="en-US" b="0" i="0" dirty="0" err="1" smtClean="0"/>
            <a:t>diperlukan</a:t>
          </a:r>
          <a:r>
            <a:rPr lang="en-US" b="0" i="0" dirty="0" smtClean="0"/>
            <a:t> </a:t>
          </a:r>
          <a:r>
            <a:rPr lang="en-US" b="0" i="0" dirty="0" err="1" smtClean="0"/>
            <a:t>untuk</a:t>
          </a:r>
          <a:r>
            <a:rPr lang="en-US" b="0" i="0" dirty="0" smtClean="0"/>
            <a:t> </a:t>
          </a:r>
          <a:r>
            <a:rPr lang="en-US" b="0" i="0" dirty="0" err="1" smtClean="0"/>
            <a:t>mengatasi</a:t>
          </a:r>
          <a:r>
            <a:rPr lang="en-US" b="0" i="0" dirty="0" smtClean="0"/>
            <a:t> </a:t>
          </a:r>
          <a:r>
            <a:rPr lang="en-US" b="0" i="0" dirty="0" err="1" smtClean="0"/>
            <a:t>masalah</a:t>
          </a:r>
          <a:r>
            <a:rPr lang="en-US" b="0" i="0" dirty="0" smtClean="0"/>
            <a:t> </a:t>
          </a:r>
          <a:r>
            <a:rPr lang="en-US" b="0" i="0" dirty="0" err="1" smtClean="0"/>
            <a:t>baik</a:t>
          </a:r>
          <a:r>
            <a:rPr lang="en-US" b="0" i="0" dirty="0" smtClean="0"/>
            <a:t> </a:t>
          </a:r>
          <a:r>
            <a:rPr lang="en-US" b="0" i="0" dirty="0" err="1" smtClean="0"/>
            <a:t>dari</a:t>
          </a:r>
          <a:r>
            <a:rPr lang="en-US" b="0" i="0" dirty="0" smtClean="0"/>
            <a:t> </a:t>
          </a:r>
          <a:r>
            <a:rPr lang="en-US" b="0" i="0" dirty="0" err="1" smtClean="0"/>
            <a:t>segi</a:t>
          </a:r>
          <a:r>
            <a:rPr lang="en-US" b="0" i="0" dirty="0" smtClean="0"/>
            <a:t> </a:t>
          </a:r>
          <a:r>
            <a:rPr lang="en-US" b="0" i="0" dirty="0" err="1" smtClean="0"/>
            <a:t>instansi</a:t>
          </a:r>
          <a:r>
            <a:rPr lang="en-US" b="0" i="0" dirty="0" smtClean="0"/>
            <a:t> yang </a:t>
          </a:r>
          <a:r>
            <a:rPr lang="en-US" b="0" i="0" dirty="0" err="1" smtClean="0"/>
            <a:t>bertanggung</a:t>
          </a:r>
          <a:r>
            <a:rPr lang="en-US" b="0" i="0" dirty="0" smtClean="0"/>
            <a:t> </a:t>
          </a:r>
          <a:r>
            <a:rPr lang="en-US" b="0" i="0" dirty="0" err="1" smtClean="0"/>
            <a:t>jawab</a:t>
          </a:r>
          <a:r>
            <a:rPr lang="en-US" b="0" i="0" dirty="0" smtClean="0"/>
            <a:t> </a:t>
          </a:r>
          <a:r>
            <a:rPr lang="en-US" b="0" i="0" dirty="0" err="1" smtClean="0"/>
            <a:t>terhadap</a:t>
          </a:r>
          <a:r>
            <a:rPr lang="en-US" b="0" i="0" dirty="0" smtClean="0"/>
            <a:t> </a:t>
          </a:r>
          <a:r>
            <a:rPr lang="en-US" b="0" i="0" dirty="0" err="1" smtClean="0"/>
            <a:t>penyelesaian</a:t>
          </a:r>
          <a:r>
            <a:rPr lang="en-US" b="0" i="0" dirty="0" smtClean="0"/>
            <a:t> </a:t>
          </a:r>
          <a:r>
            <a:rPr lang="en-US" b="0" i="0" dirty="0" err="1" smtClean="0"/>
            <a:t>masalah</a:t>
          </a:r>
          <a:r>
            <a:rPr lang="en-US" b="0" i="0" dirty="0" smtClean="0"/>
            <a:t> </a:t>
          </a:r>
          <a:r>
            <a:rPr lang="en-US" b="0" i="0" dirty="0" err="1" smtClean="0"/>
            <a:t>atau</a:t>
          </a:r>
          <a:r>
            <a:rPr lang="en-US" b="0" i="0" dirty="0" smtClean="0"/>
            <a:t> </a:t>
          </a:r>
          <a:r>
            <a:rPr lang="en-US" b="0" i="0" dirty="0" err="1" smtClean="0"/>
            <a:t>dari</a:t>
          </a:r>
          <a:r>
            <a:rPr lang="en-US" b="0" i="0" dirty="0" smtClean="0"/>
            <a:t> </a:t>
          </a:r>
          <a:r>
            <a:rPr lang="en-US" b="0" i="0" dirty="0" err="1" smtClean="0"/>
            <a:t>masyarakat</a:t>
          </a:r>
          <a:r>
            <a:rPr lang="en-US" b="0" i="0" dirty="0" smtClean="0"/>
            <a:t> yang </a:t>
          </a:r>
          <a:r>
            <a:rPr lang="en-US" b="0" i="0" dirty="0" err="1" smtClean="0"/>
            <a:t>terkena</a:t>
          </a:r>
          <a:r>
            <a:rPr lang="en-US" b="0" i="0" dirty="0" smtClean="0"/>
            <a:t> </a:t>
          </a:r>
          <a:r>
            <a:rPr lang="en-US" b="0" i="0" dirty="0" err="1" smtClean="0"/>
            <a:t>masalah</a:t>
          </a:r>
          <a:r>
            <a:rPr lang="en-US" b="0" i="0" dirty="0" smtClean="0"/>
            <a:t>.</a:t>
          </a:r>
          <a:endParaRPr lang="en-US" dirty="0"/>
        </a:p>
      </dgm:t>
    </dgm:pt>
    <dgm:pt modelId="{C01E6712-3214-4303-855A-AC59384657A8}" type="parTrans" cxnId="{67474A05-13B8-403A-8D07-9BF2C4D3A916}">
      <dgm:prSet/>
      <dgm:spPr/>
      <dgm:t>
        <a:bodyPr/>
        <a:lstStyle/>
        <a:p>
          <a:pPr algn="just"/>
          <a:endParaRPr lang="en-US"/>
        </a:p>
      </dgm:t>
    </dgm:pt>
    <dgm:pt modelId="{72BE6A2F-0852-47E1-8B40-FACF8C934199}" type="sibTrans" cxnId="{67474A05-13B8-403A-8D07-9BF2C4D3A916}">
      <dgm:prSet/>
      <dgm:spPr/>
      <dgm:t>
        <a:bodyPr/>
        <a:lstStyle/>
        <a:p>
          <a:pPr algn="just"/>
          <a:endParaRPr lang="en-US"/>
        </a:p>
      </dgm:t>
    </dgm:pt>
    <dgm:pt modelId="{EC16CDDF-B9B4-4250-A07F-F1615A815601}">
      <dgm:prSet phldrT="[Text]"/>
      <dgm:spPr/>
      <dgm:t>
        <a:bodyPr/>
        <a:lstStyle/>
        <a:p>
          <a:pPr algn="just"/>
          <a:r>
            <a:rPr lang="en-US" b="0" i="0" dirty="0" err="1" smtClean="0"/>
            <a:t>Kemudahan</a:t>
          </a:r>
          <a:endParaRPr lang="en-US" dirty="0"/>
        </a:p>
      </dgm:t>
    </dgm:pt>
    <dgm:pt modelId="{AAE5FAFE-DA13-43C9-84BC-539E4581E796}" type="parTrans" cxnId="{7BA9CD65-1E73-4D5E-92AC-E0E9D96F003F}">
      <dgm:prSet/>
      <dgm:spPr/>
      <dgm:t>
        <a:bodyPr/>
        <a:lstStyle/>
        <a:p>
          <a:pPr algn="just"/>
          <a:endParaRPr lang="en-US"/>
        </a:p>
      </dgm:t>
    </dgm:pt>
    <dgm:pt modelId="{CB741E10-DCBA-4668-93A6-66E1EB4CEECF}" type="sibTrans" cxnId="{7BA9CD65-1E73-4D5E-92AC-E0E9D96F003F}">
      <dgm:prSet/>
      <dgm:spPr/>
      <dgm:t>
        <a:bodyPr/>
        <a:lstStyle/>
        <a:p>
          <a:pPr algn="just"/>
          <a:endParaRPr lang="en-US"/>
        </a:p>
      </dgm:t>
    </dgm:pt>
    <dgm:pt modelId="{532E1F44-5F85-4126-B040-A9A0DBB1D69B}">
      <dgm:prSet phldrT="[Text]"/>
      <dgm:spPr/>
      <dgm:t>
        <a:bodyPr/>
        <a:lstStyle/>
        <a:p>
          <a:pPr algn="just"/>
          <a:r>
            <a:rPr lang="en-US" b="0" i="0" dirty="0" err="1" smtClean="0"/>
            <a:t>tersediannya</a:t>
          </a:r>
          <a:r>
            <a:rPr lang="en-US" b="0" i="0" dirty="0" smtClean="0"/>
            <a:t> </a:t>
          </a:r>
          <a:r>
            <a:rPr lang="en-US" b="0" i="0" dirty="0" err="1" smtClean="0"/>
            <a:t>tenaga</a:t>
          </a:r>
          <a:r>
            <a:rPr lang="en-US" b="0" i="0" dirty="0" smtClean="0"/>
            <a:t>, </a:t>
          </a:r>
          <a:r>
            <a:rPr lang="en-US" b="0" i="0" dirty="0" err="1" smtClean="0"/>
            <a:t>sarana</a:t>
          </a:r>
          <a:r>
            <a:rPr lang="en-US" b="0" i="0" dirty="0" smtClean="0"/>
            <a:t>/</a:t>
          </a:r>
          <a:r>
            <a:rPr lang="en-US" b="0" i="0" dirty="0" err="1" smtClean="0"/>
            <a:t>peralatan</a:t>
          </a:r>
          <a:r>
            <a:rPr lang="en-US" b="0" i="0" dirty="0" smtClean="0"/>
            <a:t>, </a:t>
          </a:r>
          <a:r>
            <a:rPr lang="en-US" b="0" i="0" dirty="0" err="1" smtClean="0"/>
            <a:t>waktu</a:t>
          </a:r>
          <a:r>
            <a:rPr lang="en-US" b="0" i="0" dirty="0" smtClean="0"/>
            <a:t> </a:t>
          </a:r>
          <a:r>
            <a:rPr lang="en-US" b="0" i="0" dirty="0" err="1" smtClean="0"/>
            <a:t>serta</a:t>
          </a:r>
          <a:r>
            <a:rPr lang="en-US" b="0" i="0" dirty="0" smtClean="0"/>
            <a:t> </a:t>
          </a:r>
          <a:r>
            <a:rPr lang="en-US" b="0" i="0" dirty="0" err="1" smtClean="0"/>
            <a:t>cara</a:t>
          </a:r>
          <a:r>
            <a:rPr lang="en-US" b="0" i="0" dirty="0" smtClean="0"/>
            <a:t> </a:t>
          </a:r>
          <a:r>
            <a:rPr lang="en-US" b="0" i="0" dirty="0" err="1" smtClean="0"/>
            <a:t>atau</a:t>
          </a:r>
          <a:r>
            <a:rPr lang="en-US" b="0" i="0" dirty="0" smtClean="0"/>
            <a:t> </a:t>
          </a:r>
          <a:r>
            <a:rPr lang="en-US" b="0" i="0" dirty="0" err="1" smtClean="0"/>
            <a:t>metode</a:t>
          </a:r>
          <a:r>
            <a:rPr lang="en-US" b="0" i="0" dirty="0" smtClean="0"/>
            <a:t> </a:t>
          </a:r>
          <a:r>
            <a:rPr lang="en-US" b="0" i="0" dirty="0" err="1" smtClean="0"/>
            <a:t>dan</a:t>
          </a:r>
          <a:r>
            <a:rPr lang="en-US" b="0" i="0" dirty="0" smtClean="0"/>
            <a:t> </a:t>
          </a:r>
          <a:r>
            <a:rPr lang="en-US" b="0" i="0" dirty="0" err="1" smtClean="0"/>
            <a:t>teknologi</a:t>
          </a:r>
          <a:r>
            <a:rPr lang="en-US" b="0" i="0" dirty="0" smtClean="0"/>
            <a:t> </a:t>
          </a:r>
          <a:r>
            <a:rPr lang="en-US" b="0" i="0" dirty="0" err="1" smtClean="0"/>
            <a:t>penyelesaian</a:t>
          </a:r>
          <a:r>
            <a:rPr lang="en-US" b="0" i="0" dirty="0" smtClean="0"/>
            <a:t> </a:t>
          </a:r>
          <a:r>
            <a:rPr lang="en-US" b="0" i="0" dirty="0" err="1" smtClean="0"/>
            <a:t>masalah</a:t>
          </a:r>
          <a:r>
            <a:rPr lang="en-US" b="0" i="0" dirty="0" smtClean="0"/>
            <a:t> </a:t>
          </a:r>
          <a:r>
            <a:rPr lang="en-US" b="0" i="0" dirty="0" err="1" smtClean="0"/>
            <a:t>seperti</a:t>
          </a:r>
          <a:r>
            <a:rPr lang="en-US" b="0" i="0" dirty="0" smtClean="0"/>
            <a:t> </a:t>
          </a:r>
          <a:r>
            <a:rPr lang="en-US" b="0" i="0" dirty="0" err="1" smtClean="0"/>
            <a:t>tersediannya</a:t>
          </a:r>
          <a:r>
            <a:rPr lang="en-US" b="0" i="0" dirty="0" smtClean="0"/>
            <a:t> </a:t>
          </a:r>
          <a:r>
            <a:rPr lang="en-US" b="0" i="0" dirty="0" err="1" smtClean="0"/>
            <a:t>kebijakan</a:t>
          </a:r>
          <a:r>
            <a:rPr lang="en-US" b="0" i="0" dirty="0" smtClean="0"/>
            <a:t>/</a:t>
          </a:r>
          <a:r>
            <a:rPr lang="en-US" b="0" i="0" dirty="0" err="1" smtClean="0"/>
            <a:t>peraturan</a:t>
          </a:r>
          <a:r>
            <a:rPr lang="en-US" b="0" i="0" dirty="0" smtClean="0"/>
            <a:t>, </a:t>
          </a:r>
          <a:r>
            <a:rPr lang="en-US" b="0" i="0" dirty="0" err="1" smtClean="0"/>
            <a:t>petunjuk</a:t>
          </a:r>
          <a:r>
            <a:rPr lang="en-US" b="0" i="0" dirty="0" smtClean="0"/>
            <a:t> </a:t>
          </a:r>
          <a:r>
            <a:rPr lang="en-US" b="0" i="0" dirty="0" err="1" smtClean="0"/>
            <a:t>pelaksanaan</a:t>
          </a:r>
          <a:r>
            <a:rPr lang="en-US" b="0" i="0" dirty="0" smtClean="0"/>
            <a:t> (</a:t>
          </a:r>
          <a:r>
            <a:rPr lang="en-US" b="0" i="0" dirty="0" err="1" smtClean="0"/>
            <a:t>juklak</a:t>
          </a:r>
          <a:r>
            <a:rPr lang="en-US" b="0" i="0" dirty="0" smtClean="0"/>
            <a:t>), </a:t>
          </a:r>
          <a:r>
            <a:rPr lang="en-US" b="0" i="0" dirty="0" err="1" smtClean="0"/>
            <a:t>petunjuk</a:t>
          </a:r>
          <a:r>
            <a:rPr lang="en-US" b="0" i="0" dirty="0" smtClean="0"/>
            <a:t> </a:t>
          </a:r>
          <a:r>
            <a:rPr lang="en-US" b="0" i="0" dirty="0" err="1" smtClean="0"/>
            <a:t>teknis</a:t>
          </a:r>
          <a:r>
            <a:rPr lang="en-US" b="0" i="0" dirty="0" smtClean="0"/>
            <a:t> (</a:t>
          </a:r>
          <a:r>
            <a:rPr lang="en-US" b="0" i="0" dirty="0" err="1" smtClean="0"/>
            <a:t>juknis</a:t>
          </a:r>
          <a:r>
            <a:rPr lang="en-US" b="0" i="0" dirty="0" smtClean="0"/>
            <a:t>) </a:t>
          </a:r>
          <a:r>
            <a:rPr lang="en-US" b="0" i="0" dirty="0" err="1" smtClean="0"/>
            <a:t>dan</a:t>
          </a:r>
          <a:r>
            <a:rPr lang="en-US" b="0" i="0" dirty="0" smtClean="0"/>
            <a:t> </a:t>
          </a:r>
          <a:r>
            <a:rPr lang="en-US" b="0" i="0" dirty="0" err="1" smtClean="0"/>
            <a:t>sebagainnya</a:t>
          </a:r>
          <a:r>
            <a:rPr lang="en-US" b="0" i="0" dirty="0" smtClean="0"/>
            <a:t>.</a:t>
          </a:r>
          <a:endParaRPr lang="en-US" dirty="0"/>
        </a:p>
      </dgm:t>
    </dgm:pt>
    <dgm:pt modelId="{347A6DB0-C877-41E1-A86C-731338F5268D}" type="parTrans" cxnId="{1F83B950-B563-4C3D-BBE4-C96D161EB433}">
      <dgm:prSet/>
      <dgm:spPr/>
      <dgm:t>
        <a:bodyPr/>
        <a:lstStyle/>
        <a:p>
          <a:pPr algn="just"/>
          <a:endParaRPr lang="en-US"/>
        </a:p>
      </dgm:t>
    </dgm:pt>
    <dgm:pt modelId="{CB965A1F-86E9-4054-8ADD-C64EAD778443}" type="sibTrans" cxnId="{1F83B950-B563-4C3D-BBE4-C96D161EB433}">
      <dgm:prSet/>
      <dgm:spPr/>
      <dgm:t>
        <a:bodyPr/>
        <a:lstStyle/>
        <a:p>
          <a:pPr algn="just"/>
          <a:endParaRPr lang="en-US"/>
        </a:p>
      </dgm:t>
    </dgm:pt>
    <dgm:pt modelId="{2A3EBE08-60D5-48E3-A7A6-74D9F5CB4178}" type="pres">
      <dgm:prSet presAssocID="{56C5E910-74F5-451B-946A-DC5742CC0174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BAAD12E4-B78D-46A7-918C-3E86EC4667E8}" type="pres">
      <dgm:prSet presAssocID="{71619686-1C69-4C14-AB2E-F60FE6514C20}" presName="parentLin" presStyleCnt="0"/>
      <dgm:spPr/>
    </dgm:pt>
    <dgm:pt modelId="{808B2530-581E-4270-BE73-ED5CE3C682E9}" type="pres">
      <dgm:prSet presAssocID="{71619686-1C69-4C14-AB2E-F60FE6514C20}" presName="parentLeftMargin" presStyleLbl="node1" presStyleIdx="0" presStyleCnt="4"/>
      <dgm:spPr/>
      <dgm:t>
        <a:bodyPr/>
        <a:lstStyle/>
        <a:p>
          <a:endParaRPr lang="en-US"/>
        </a:p>
      </dgm:t>
    </dgm:pt>
    <dgm:pt modelId="{88494867-3E5B-4386-A654-ADC5E1C12D62}" type="pres">
      <dgm:prSet presAssocID="{71619686-1C69-4C14-AB2E-F60FE6514C20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0937477-FDB0-461A-809B-A25A4A6A4034}" type="pres">
      <dgm:prSet presAssocID="{71619686-1C69-4C14-AB2E-F60FE6514C20}" presName="negativeSpace" presStyleCnt="0"/>
      <dgm:spPr/>
    </dgm:pt>
    <dgm:pt modelId="{95E86922-DF52-44B7-863E-C6FAEEFAA9D9}" type="pres">
      <dgm:prSet presAssocID="{71619686-1C69-4C14-AB2E-F60FE6514C20}" presName="childText" presStyleLbl="conFgAcc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5EA15EA-E410-4357-98E3-009E084C24E2}" type="pres">
      <dgm:prSet presAssocID="{CC280E3B-07C7-4CF1-8BB0-C1D8734EF222}" presName="spaceBetweenRectangles" presStyleCnt="0"/>
      <dgm:spPr/>
    </dgm:pt>
    <dgm:pt modelId="{F66C3B45-ED4F-4DD6-A59B-4039BAFC7E1D}" type="pres">
      <dgm:prSet presAssocID="{36EE32BE-323A-45CA-91A9-36842B6C4C4C}" presName="parentLin" presStyleCnt="0"/>
      <dgm:spPr/>
    </dgm:pt>
    <dgm:pt modelId="{5B0329C9-632E-43C3-BB08-3700E5B3B632}" type="pres">
      <dgm:prSet presAssocID="{36EE32BE-323A-45CA-91A9-36842B6C4C4C}" presName="parentLeftMargin" presStyleLbl="node1" presStyleIdx="0" presStyleCnt="4"/>
      <dgm:spPr/>
      <dgm:t>
        <a:bodyPr/>
        <a:lstStyle/>
        <a:p>
          <a:endParaRPr lang="en-US"/>
        </a:p>
      </dgm:t>
    </dgm:pt>
    <dgm:pt modelId="{B594EBF7-C71F-47D3-9158-0EB2C324AFD2}" type="pres">
      <dgm:prSet presAssocID="{36EE32BE-323A-45CA-91A9-36842B6C4C4C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BC07816-30F5-4943-9559-1C476CE03545}" type="pres">
      <dgm:prSet presAssocID="{36EE32BE-323A-45CA-91A9-36842B6C4C4C}" presName="negativeSpace" presStyleCnt="0"/>
      <dgm:spPr/>
    </dgm:pt>
    <dgm:pt modelId="{3DE0C8CB-9B58-43E5-B79D-7EC8C83EF6CD}" type="pres">
      <dgm:prSet presAssocID="{36EE32BE-323A-45CA-91A9-36842B6C4C4C}" presName="childText" presStyleLbl="conFgAcc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B4A7B25-B13F-471C-BF46-1D20A664525C}" type="pres">
      <dgm:prSet presAssocID="{ECA3BFC2-5AB6-4931-B4D6-719A9005F6D9}" presName="spaceBetweenRectangles" presStyleCnt="0"/>
      <dgm:spPr/>
    </dgm:pt>
    <dgm:pt modelId="{026C5829-9313-4BF8-A614-9672B3544451}" type="pres">
      <dgm:prSet presAssocID="{B10D70B2-D72C-4B3A-B10D-33D141E0F7D5}" presName="parentLin" presStyleCnt="0"/>
      <dgm:spPr/>
    </dgm:pt>
    <dgm:pt modelId="{850CF541-48B2-4E3C-82C5-D46C3BF80092}" type="pres">
      <dgm:prSet presAssocID="{B10D70B2-D72C-4B3A-B10D-33D141E0F7D5}" presName="parentLeftMargin" presStyleLbl="node1" presStyleIdx="1" presStyleCnt="4"/>
      <dgm:spPr/>
      <dgm:t>
        <a:bodyPr/>
        <a:lstStyle/>
        <a:p>
          <a:endParaRPr lang="en-US"/>
        </a:p>
      </dgm:t>
    </dgm:pt>
    <dgm:pt modelId="{E488D7B9-B959-4AAC-B579-EA61B2A373A3}" type="pres">
      <dgm:prSet presAssocID="{B10D70B2-D72C-4B3A-B10D-33D141E0F7D5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E8FEB62-F652-4355-BBD7-8EFB3B9240C9}" type="pres">
      <dgm:prSet presAssocID="{B10D70B2-D72C-4B3A-B10D-33D141E0F7D5}" presName="negativeSpace" presStyleCnt="0"/>
      <dgm:spPr/>
    </dgm:pt>
    <dgm:pt modelId="{2D88579E-02F6-41A6-AF54-FA1B970F7E55}" type="pres">
      <dgm:prSet presAssocID="{B10D70B2-D72C-4B3A-B10D-33D141E0F7D5}" presName="childText" presStyleLbl="conFgAcc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E8A7D86-8408-49B4-B215-23261ADBC275}" type="pres">
      <dgm:prSet presAssocID="{6C196C42-BBBA-43CB-9D19-3E853AE051C7}" presName="spaceBetweenRectangles" presStyleCnt="0"/>
      <dgm:spPr/>
    </dgm:pt>
    <dgm:pt modelId="{832B4961-E6C2-4249-A9BD-CFBAF9D33E39}" type="pres">
      <dgm:prSet presAssocID="{EC16CDDF-B9B4-4250-A07F-F1615A815601}" presName="parentLin" presStyleCnt="0"/>
      <dgm:spPr/>
    </dgm:pt>
    <dgm:pt modelId="{39FD52C0-EB02-4D92-AEAF-E30958D0F204}" type="pres">
      <dgm:prSet presAssocID="{EC16CDDF-B9B4-4250-A07F-F1615A815601}" presName="parentLeftMargin" presStyleLbl="node1" presStyleIdx="2" presStyleCnt="4"/>
      <dgm:spPr/>
      <dgm:t>
        <a:bodyPr/>
        <a:lstStyle/>
        <a:p>
          <a:endParaRPr lang="en-US"/>
        </a:p>
      </dgm:t>
    </dgm:pt>
    <dgm:pt modelId="{3B8F0A58-278F-41FA-9903-8EFDDC4D65BB}" type="pres">
      <dgm:prSet presAssocID="{EC16CDDF-B9B4-4250-A07F-F1615A815601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692A2F5-8B04-432D-AEB1-06E6130A26C4}" type="pres">
      <dgm:prSet presAssocID="{EC16CDDF-B9B4-4250-A07F-F1615A815601}" presName="negativeSpace" presStyleCnt="0"/>
      <dgm:spPr/>
    </dgm:pt>
    <dgm:pt modelId="{CE9E82F0-D1D9-454E-BA8A-DE46FD7A74A6}" type="pres">
      <dgm:prSet presAssocID="{EC16CDDF-B9B4-4250-A07F-F1615A815601}" presName="childText" presStyleLbl="conFgAcc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3C91B937-8939-48AA-8118-B8C9AE78E094}" srcId="{56C5E910-74F5-451B-946A-DC5742CC0174}" destId="{71619686-1C69-4C14-AB2E-F60FE6514C20}" srcOrd="0" destOrd="0" parTransId="{ABABA1CE-C7C4-4195-BE63-2530D688D225}" sibTransId="{CC280E3B-07C7-4CF1-8BB0-C1D8734EF222}"/>
    <dgm:cxn modelId="{128C8A7A-3C78-4F34-BC8D-626C7D3459EE}" type="presOf" srcId="{EC16CDDF-B9B4-4250-A07F-F1615A815601}" destId="{3B8F0A58-278F-41FA-9903-8EFDDC4D65BB}" srcOrd="1" destOrd="0" presId="urn:microsoft.com/office/officeart/2005/8/layout/list1"/>
    <dgm:cxn modelId="{67474A05-13B8-403A-8D07-9BF2C4D3A916}" srcId="{B10D70B2-D72C-4B3A-B10D-33D141E0F7D5}" destId="{5331ADE1-C474-42B4-9587-040054E97C52}" srcOrd="0" destOrd="0" parTransId="{C01E6712-3214-4303-855A-AC59384657A8}" sibTransId="{72BE6A2F-0852-47E1-8B40-FACF8C934199}"/>
    <dgm:cxn modelId="{4B1A4F94-B4D0-4CBC-AD74-36CE4E299987}" srcId="{36EE32BE-323A-45CA-91A9-36842B6C4C4C}" destId="{B73D4869-6A3C-4F63-B560-40B98B2A0786}" srcOrd="0" destOrd="0" parTransId="{54222C72-7C53-4DED-B082-850BAB891BDF}" sibTransId="{72DB280A-00E5-40FC-83B1-4AE17687A627}"/>
    <dgm:cxn modelId="{2AA96582-6C7C-47F2-B333-057256C66BA1}" type="presOf" srcId="{B10D70B2-D72C-4B3A-B10D-33D141E0F7D5}" destId="{850CF541-48B2-4E3C-82C5-D46C3BF80092}" srcOrd="0" destOrd="0" presId="urn:microsoft.com/office/officeart/2005/8/layout/list1"/>
    <dgm:cxn modelId="{B186BABC-7986-42FC-A46C-BEFE40AD971F}" type="presOf" srcId="{5331ADE1-C474-42B4-9587-040054E97C52}" destId="{2D88579E-02F6-41A6-AF54-FA1B970F7E55}" srcOrd="0" destOrd="0" presId="urn:microsoft.com/office/officeart/2005/8/layout/list1"/>
    <dgm:cxn modelId="{A7B66EED-87DC-4F28-BBBE-5719D566013F}" type="presOf" srcId="{71619686-1C69-4C14-AB2E-F60FE6514C20}" destId="{808B2530-581E-4270-BE73-ED5CE3C682E9}" srcOrd="0" destOrd="0" presId="urn:microsoft.com/office/officeart/2005/8/layout/list1"/>
    <dgm:cxn modelId="{1A5DABEA-26EA-4843-893B-5D790CB110CB}" type="presOf" srcId="{B10D70B2-D72C-4B3A-B10D-33D141E0F7D5}" destId="{E488D7B9-B959-4AAC-B579-EA61B2A373A3}" srcOrd="1" destOrd="0" presId="urn:microsoft.com/office/officeart/2005/8/layout/list1"/>
    <dgm:cxn modelId="{333DB7F2-2992-485F-9E08-E9006FF7AD28}" type="presOf" srcId="{71619686-1C69-4C14-AB2E-F60FE6514C20}" destId="{88494867-3E5B-4386-A654-ADC5E1C12D62}" srcOrd="1" destOrd="0" presId="urn:microsoft.com/office/officeart/2005/8/layout/list1"/>
    <dgm:cxn modelId="{E5ACABA7-C5B7-4F57-AEA5-AC23822CEF83}" srcId="{56C5E910-74F5-451B-946A-DC5742CC0174}" destId="{36EE32BE-323A-45CA-91A9-36842B6C4C4C}" srcOrd="1" destOrd="0" parTransId="{65290613-3806-4C29-A4E2-3DD1E3BC19C2}" sibTransId="{ECA3BFC2-5AB6-4931-B4D6-719A9005F6D9}"/>
    <dgm:cxn modelId="{2AE49F3A-6358-4DD9-BFAE-ED718698AAF1}" type="presOf" srcId="{EC16CDDF-B9B4-4250-A07F-F1615A815601}" destId="{39FD52C0-EB02-4D92-AEAF-E30958D0F204}" srcOrd="0" destOrd="0" presId="urn:microsoft.com/office/officeart/2005/8/layout/list1"/>
    <dgm:cxn modelId="{898D6DA5-2ABD-475F-8F30-C3323A67BB17}" type="presOf" srcId="{56C5E910-74F5-451B-946A-DC5742CC0174}" destId="{2A3EBE08-60D5-48E3-A7A6-74D9F5CB4178}" srcOrd="0" destOrd="0" presId="urn:microsoft.com/office/officeart/2005/8/layout/list1"/>
    <dgm:cxn modelId="{460186F4-3B28-4B21-AF0A-017620E3A6F0}" type="presOf" srcId="{532E1F44-5F85-4126-B040-A9A0DBB1D69B}" destId="{CE9E82F0-D1D9-454E-BA8A-DE46FD7A74A6}" srcOrd="0" destOrd="0" presId="urn:microsoft.com/office/officeart/2005/8/layout/list1"/>
    <dgm:cxn modelId="{FAA86C93-9164-4568-A276-551670F02A65}" type="presOf" srcId="{72C9306A-E9CC-4526-B09B-9339A9F1C3F0}" destId="{95E86922-DF52-44B7-863E-C6FAEEFAA9D9}" srcOrd="0" destOrd="0" presId="urn:microsoft.com/office/officeart/2005/8/layout/list1"/>
    <dgm:cxn modelId="{34C08092-59DA-4678-870F-D602512BB31A}" srcId="{56C5E910-74F5-451B-946A-DC5742CC0174}" destId="{B10D70B2-D72C-4B3A-B10D-33D141E0F7D5}" srcOrd="2" destOrd="0" parTransId="{08A5C464-56BF-4BF4-9534-BF6A96D0D452}" sibTransId="{6C196C42-BBBA-43CB-9D19-3E853AE051C7}"/>
    <dgm:cxn modelId="{7BA9CD65-1E73-4D5E-92AC-E0E9D96F003F}" srcId="{56C5E910-74F5-451B-946A-DC5742CC0174}" destId="{EC16CDDF-B9B4-4250-A07F-F1615A815601}" srcOrd="3" destOrd="0" parTransId="{AAE5FAFE-DA13-43C9-84BC-539E4581E796}" sibTransId="{CB741E10-DCBA-4668-93A6-66E1EB4CEECF}"/>
    <dgm:cxn modelId="{1F83B950-B563-4C3D-BBE4-C96D161EB433}" srcId="{EC16CDDF-B9B4-4250-A07F-F1615A815601}" destId="{532E1F44-5F85-4126-B040-A9A0DBB1D69B}" srcOrd="0" destOrd="0" parTransId="{347A6DB0-C877-41E1-A86C-731338F5268D}" sibTransId="{CB965A1F-86E9-4054-8ADD-C64EAD778443}"/>
    <dgm:cxn modelId="{0FE9A9C9-7F38-4745-972E-330153528632}" type="presOf" srcId="{36EE32BE-323A-45CA-91A9-36842B6C4C4C}" destId="{5B0329C9-632E-43C3-BB08-3700E5B3B632}" srcOrd="0" destOrd="0" presId="urn:microsoft.com/office/officeart/2005/8/layout/list1"/>
    <dgm:cxn modelId="{6B74032A-D2EA-46C2-8AC4-76ED415877E0}" srcId="{71619686-1C69-4C14-AB2E-F60FE6514C20}" destId="{72C9306A-E9CC-4526-B09B-9339A9F1C3F0}" srcOrd="0" destOrd="0" parTransId="{F4DEF47D-D5B8-4FE6-A1D8-374DD430250E}" sibTransId="{C7F4751B-03DC-4F8D-940C-0D328DA5AA64}"/>
    <dgm:cxn modelId="{C559AA02-E8C3-482C-8177-1D38815FB340}" type="presOf" srcId="{B73D4869-6A3C-4F63-B560-40B98B2A0786}" destId="{3DE0C8CB-9B58-43E5-B79D-7EC8C83EF6CD}" srcOrd="0" destOrd="0" presId="urn:microsoft.com/office/officeart/2005/8/layout/list1"/>
    <dgm:cxn modelId="{2F65A222-E08F-4864-8A36-6ACD4F4B4258}" type="presOf" srcId="{36EE32BE-323A-45CA-91A9-36842B6C4C4C}" destId="{B594EBF7-C71F-47D3-9158-0EB2C324AFD2}" srcOrd="1" destOrd="0" presId="urn:microsoft.com/office/officeart/2005/8/layout/list1"/>
    <dgm:cxn modelId="{210EBF86-2D4A-4096-802A-F0D5394DE8D7}" type="presParOf" srcId="{2A3EBE08-60D5-48E3-A7A6-74D9F5CB4178}" destId="{BAAD12E4-B78D-46A7-918C-3E86EC4667E8}" srcOrd="0" destOrd="0" presId="urn:microsoft.com/office/officeart/2005/8/layout/list1"/>
    <dgm:cxn modelId="{86D4C987-0D69-4345-8475-9DDC83C46D48}" type="presParOf" srcId="{BAAD12E4-B78D-46A7-918C-3E86EC4667E8}" destId="{808B2530-581E-4270-BE73-ED5CE3C682E9}" srcOrd="0" destOrd="0" presId="urn:microsoft.com/office/officeart/2005/8/layout/list1"/>
    <dgm:cxn modelId="{3339F411-372F-4BBE-88A3-E4A597BDB266}" type="presParOf" srcId="{BAAD12E4-B78D-46A7-918C-3E86EC4667E8}" destId="{88494867-3E5B-4386-A654-ADC5E1C12D62}" srcOrd="1" destOrd="0" presId="urn:microsoft.com/office/officeart/2005/8/layout/list1"/>
    <dgm:cxn modelId="{1898B47B-F958-4B4D-864E-4CDCB8076AD0}" type="presParOf" srcId="{2A3EBE08-60D5-48E3-A7A6-74D9F5CB4178}" destId="{60937477-FDB0-461A-809B-A25A4A6A4034}" srcOrd="1" destOrd="0" presId="urn:microsoft.com/office/officeart/2005/8/layout/list1"/>
    <dgm:cxn modelId="{23554DCA-6871-4CFB-B6D6-D617C5C5A238}" type="presParOf" srcId="{2A3EBE08-60D5-48E3-A7A6-74D9F5CB4178}" destId="{95E86922-DF52-44B7-863E-C6FAEEFAA9D9}" srcOrd="2" destOrd="0" presId="urn:microsoft.com/office/officeart/2005/8/layout/list1"/>
    <dgm:cxn modelId="{2792CE63-02E0-4E69-B1FC-F32B5824CEEA}" type="presParOf" srcId="{2A3EBE08-60D5-48E3-A7A6-74D9F5CB4178}" destId="{45EA15EA-E410-4357-98E3-009E084C24E2}" srcOrd="3" destOrd="0" presId="urn:microsoft.com/office/officeart/2005/8/layout/list1"/>
    <dgm:cxn modelId="{61EB9888-036A-4526-9A3E-F72314789B99}" type="presParOf" srcId="{2A3EBE08-60D5-48E3-A7A6-74D9F5CB4178}" destId="{F66C3B45-ED4F-4DD6-A59B-4039BAFC7E1D}" srcOrd="4" destOrd="0" presId="urn:microsoft.com/office/officeart/2005/8/layout/list1"/>
    <dgm:cxn modelId="{3C6ED8E1-9E87-445B-A26A-7FB68BC333BA}" type="presParOf" srcId="{F66C3B45-ED4F-4DD6-A59B-4039BAFC7E1D}" destId="{5B0329C9-632E-43C3-BB08-3700E5B3B632}" srcOrd="0" destOrd="0" presId="urn:microsoft.com/office/officeart/2005/8/layout/list1"/>
    <dgm:cxn modelId="{5EDE11D8-600F-4D18-89FC-6805BF99A6CB}" type="presParOf" srcId="{F66C3B45-ED4F-4DD6-A59B-4039BAFC7E1D}" destId="{B594EBF7-C71F-47D3-9158-0EB2C324AFD2}" srcOrd="1" destOrd="0" presId="urn:microsoft.com/office/officeart/2005/8/layout/list1"/>
    <dgm:cxn modelId="{5BFCB627-6A37-43B1-A49C-7A9E4E8958C1}" type="presParOf" srcId="{2A3EBE08-60D5-48E3-A7A6-74D9F5CB4178}" destId="{5BC07816-30F5-4943-9559-1C476CE03545}" srcOrd="5" destOrd="0" presId="urn:microsoft.com/office/officeart/2005/8/layout/list1"/>
    <dgm:cxn modelId="{116923FE-9515-485C-8FA0-771496E3DA7F}" type="presParOf" srcId="{2A3EBE08-60D5-48E3-A7A6-74D9F5CB4178}" destId="{3DE0C8CB-9B58-43E5-B79D-7EC8C83EF6CD}" srcOrd="6" destOrd="0" presId="urn:microsoft.com/office/officeart/2005/8/layout/list1"/>
    <dgm:cxn modelId="{34FFE5D6-346C-477B-94C0-4B357FB34DD1}" type="presParOf" srcId="{2A3EBE08-60D5-48E3-A7A6-74D9F5CB4178}" destId="{9B4A7B25-B13F-471C-BF46-1D20A664525C}" srcOrd="7" destOrd="0" presId="urn:microsoft.com/office/officeart/2005/8/layout/list1"/>
    <dgm:cxn modelId="{770072BF-4B5D-478F-A596-9849ECD8A484}" type="presParOf" srcId="{2A3EBE08-60D5-48E3-A7A6-74D9F5CB4178}" destId="{026C5829-9313-4BF8-A614-9672B3544451}" srcOrd="8" destOrd="0" presId="urn:microsoft.com/office/officeart/2005/8/layout/list1"/>
    <dgm:cxn modelId="{095F86A7-F760-4F72-A3CD-68FA536E7BD5}" type="presParOf" srcId="{026C5829-9313-4BF8-A614-9672B3544451}" destId="{850CF541-48B2-4E3C-82C5-D46C3BF80092}" srcOrd="0" destOrd="0" presId="urn:microsoft.com/office/officeart/2005/8/layout/list1"/>
    <dgm:cxn modelId="{2F6E172C-B59F-44F8-AD9C-4F57EF9C6AC3}" type="presParOf" srcId="{026C5829-9313-4BF8-A614-9672B3544451}" destId="{E488D7B9-B959-4AAC-B579-EA61B2A373A3}" srcOrd="1" destOrd="0" presId="urn:microsoft.com/office/officeart/2005/8/layout/list1"/>
    <dgm:cxn modelId="{B6EA4CA2-A9B8-47B1-86CA-5878C5168226}" type="presParOf" srcId="{2A3EBE08-60D5-48E3-A7A6-74D9F5CB4178}" destId="{0E8FEB62-F652-4355-BBD7-8EFB3B9240C9}" srcOrd="9" destOrd="0" presId="urn:microsoft.com/office/officeart/2005/8/layout/list1"/>
    <dgm:cxn modelId="{070162C5-9F81-482C-8F86-D0B4B5F985DE}" type="presParOf" srcId="{2A3EBE08-60D5-48E3-A7A6-74D9F5CB4178}" destId="{2D88579E-02F6-41A6-AF54-FA1B970F7E55}" srcOrd="10" destOrd="0" presId="urn:microsoft.com/office/officeart/2005/8/layout/list1"/>
    <dgm:cxn modelId="{9438C854-C5C1-4860-9468-7205DB9ACC87}" type="presParOf" srcId="{2A3EBE08-60D5-48E3-A7A6-74D9F5CB4178}" destId="{2E8A7D86-8408-49B4-B215-23261ADBC275}" srcOrd="11" destOrd="0" presId="urn:microsoft.com/office/officeart/2005/8/layout/list1"/>
    <dgm:cxn modelId="{4F3B924D-F4FB-4168-885D-F7E93CAF5D6F}" type="presParOf" srcId="{2A3EBE08-60D5-48E3-A7A6-74D9F5CB4178}" destId="{832B4961-E6C2-4249-A9BD-CFBAF9D33E39}" srcOrd="12" destOrd="0" presId="urn:microsoft.com/office/officeart/2005/8/layout/list1"/>
    <dgm:cxn modelId="{E58C1E8B-039A-4637-83D0-6C0E6D2EA470}" type="presParOf" srcId="{832B4961-E6C2-4249-A9BD-CFBAF9D33E39}" destId="{39FD52C0-EB02-4D92-AEAF-E30958D0F204}" srcOrd="0" destOrd="0" presId="urn:microsoft.com/office/officeart/2005/8/layout/list1"/>
    <dgm:cxn modelId="{F61093EE-712F-452A-A63A-CFFDC0D1743B}" type="presParOf" srcId="{832B4961-E6C2-4249-A9BD-CFBAF9D33E39}" destId="{3B8F0A58-278F-41FA-9903-8EFDDC4D65BB}" srcOrd="1" destOrd="0" presId="urn:microsoft.com/office/officeart/2005/8/layout/list1"/>
    <dgm:cxn modelId="{F3636CFC-9022-4BE5-B7E7-FFA0D85E509C}" type="presParOf" srcId="{2A3EBE08-60D5-48E3-A7A6-74D9F5CB4178}" destId="{3692A2F5-8B04-432D-AEB1-06E6130A26C4}" srcOrd="13" destOrd="0" presId="urn:microsoft.com/office/officeart/2005/8/layout/list1"/>
    <dgm:cxn modelId="{2F58FF2E-A3E4-41E1-922F-9694A9F3CD87}" type="presParOf" srcId="{2A3EBE08-60D5-48E3-A7A6-74D9F5CB4178}" destId="{CE9E82F0-D1D9-454E-BA8A-DE46FD7A74A6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160853F7-B7EE-4DCB-B98D-FFFB2F2A3B1B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0440CE4-660F-411A-AD09-D6B39EB59966}">
      <dgm:prSet phldrT="[Text]"/>
      <dgm:spPr/>
      <dgm:t>
        <a:bodyPr/>
        <a:lstStyle/>
        <a:p>
          <a:pPr algn="ctr"/>
          <a:r>
            <a:rPr lang="en-US" dirty="0" smtClean="0">
              <a:latin typeface="Century Gothic" pitchFamily="34" charset="0"/>
            </a:rPr>
            <a:t>1</a:t>
          </a:r>
          <a:endParaRPr lang="en-US" dirty="0">
            <a:latin typeface="Century Gothic" pitchFamily="34" charset="0"/>
          </a:endParaRPr>
        </a:p>
      </dgm:t>
    </dgm:pt>
    <dgm:pt modelId="{E356E95A-0C72-46D2-BEC7-B05D304F3824}" type="parTrans" cxnId="{24B83470-7FFD-42C6-8EB8-E0AD9D5CEAC5}">
      <dgm:prSet/>
      <dgm:spPr/>
      <dgm:t>
        <a:bodyPr/>
        <a:lstStyle/>
        <a:p>
          <a:pPr algn="just"/>
          <a:endParaRPr lang="en-US">
            <a:latin typeface="Century Gothic" pitchFamily="34" charset="0"/>
          </a:endParaRPr>
        </a:p>
      </dgm:t>
    </dgm:pt>
    <dgm:pt modelId="{D4BD284F-6DB2-4174-973D-DEC7D3F203FB}" type="sibTrans" cxnId="{24B83470-7FFD-42C6-8EB8-E0AD9D5CEAC5}">
      <dgm:prSet/>
      <dgm:spPr/>
      <dgm:t>
        <a:bodyPr/>
        <a:lstStyle/>
        <a:p>
          <a:pPr algn="just"/>
          <a:endParaRPr lang="en-US">
            <a:latin typeface="Century Gothic" pitchFamily="34" charset="0"/>
          </a:endParaRPr>
        </a:p>
      </dgm:t>
    </dgm:pt>
    <dgm:pt modelId="{7DB306B8-F452-455A-948D-70D1CC959BA3}">
      <dgm:prSet/>
      <dgm:spPr/>
      <dgm:t>
        <a:bodyPr/>
        <a:lstStyle/>
        <a:p>
          <a:pPr algn="ctr"/>
          <a:r>
            <a:rPr lang="en-US" dirty="0" smtClean="0">
              <a:latin typeface="Century Gothic" pitchFamily="34" charset="0"/>
            </a:rPr>
            <a:t>2</a:t>
          </a:r>
        </a:p>
      </dgm:t>
    </dgm:pt>
    <dgm:pt modelId="{21BD8D95-5DB9-46BE-AB40-B41CA77DE16A}" type="parTrans" cxnId="{B87D7ED3-A3F8-4E1D-AA49-E60E4A438D03}">
      <dgm:prSet/>
      <dgm:spPr/>
      <dgm:t>
        <a:bodyPr/>
        <a:lstStyle/>
        <a:p>
          <a:pPr algn="just"/>
          <a:endParaRPr lang="en-US">
            <a:latin typeface="Century Gothic" pitchFamily="34" charset="0"/>
          </a:endParaRPr>
        </a:p>
      </dgm:t>
    </dgm:pt>
    <dgm:pt modelId="{D62196F3-111E-40EA-B6D8-F2D707BEB8F8}" type="sibTrans" cxnId="{B87D7ED3-A3F8-4E1D-AA49-E60E4A438D03}">
      <dgm:prSet/>
      <dgm:spPr/>
      <dgm:t>
        <a:bodyPr/>
        <a:lstStyle/>
        <a:p>
          <a:pPr algn="just"/>
          <a:endParaRPr lang="en-US">
            <a:latin typeface="Century Gothic" pitchFamily="34" charset="0"/>
          </a:endParaRPr>
        </a:p>
      </dgm:t>
    </dgm:pt>
    <dgm:pt modelId="{2325FFEE-ADD9-4C58-9355-73FB7DD446FF}">
      <dgm:prSet/>
      <dgm:spPr/>
      <dgm:t>
        <a:bodyPr/>
        <a:lstStyle/>
        <a:p>
          <a:pPr algn="ctr"/>
          <a:r>
            <a:rPr lang="en-US" dirty="0" smtClean="0">
              <a:latin typeface="Century Gothic" pitchFamily="34" charset="0"/>
            </a:rPr>
            <a:t>3</a:t>
          </a:r>
        </a:p>
      </dgm:t>
    </dgm:pt>
    <dgm:pt modelId="{9282E42E-053D-4217-B71D-B0736EBE7E83}" type="parTrans" cxnId="{ED06FD4F-1C37-465B-9931-0B5ED4A1D6BD}">
      <dgm:prSet/>
      <dgm:spPr/>
      <dgm:t>
        <a:bodyPr/>
        <a:lstStyle/>
        <a:p>
          <a:pPr algn="just"/>
          <a:endParaRPr lang="en-US">
            <a:latin typeface="Century Gothic" pitchFamily="34" charset="0"/>
          </a:endParaRPr>
        </a:p>
      </dgm:t>
    </dgm:pt>
    <dgm:pt modelId="{01CAFAF8-2DC0-4475-B765-40A080B09E46}" type="sibTrans" cxnId="{ED06FD4F-1C37-465B-9931-0B5ED4A1D6BD}">
      <dgm:prSet/>
      <dgm:spPr/>
      <dgm:t>
        <a:bodyPr/>
        <a:lstStyle/>
        <a:p>
          <a:pPr algn="just"/>
          <a:endParaRPr lang="en-US">
            <a:latin typeface="Century Gothic" pitchFamily="34" charset="0"/>
          </a:endParaRPr>
        </a:p>
      </dgm:t>
    </dgm:pt>
    <dgm:pt modelId="{6738DC35-F976-4DCF-85F1-C66FA69E2CFB}">
      <dgm:prSet/>
      <dgm:spPr/>
      <dgm:t>
        <a:bodyPr/>
        <a:lstStyle/>
        <a:p>
          <a:pPr algn="ctr"/>
          <a:r>
            <a:rPr lang="en-US" dirty="0" smtClean="0">
              <a:latin typeface="Century Gothic" pitchFamily="34" charset="0"/>
            </a:rPr>
            <a:t>4</a:t>
          </a:r>
          <a:endParaRPr lang="en-US" dirty="0">
            <a:latin typeface="Century Gothic" pitchFamily="34" charset="0"/>
          </a:endParaRPr>
        </a:p>
      </dgm:t>
    </dgm:pt>
    <dgm:pt modelId="{AEA1F9AC-ADC6-4A4E-825C-0330C23B2D10}" type="parTrans" cxnId="{1BA50AFA-00DB-44DB-A352-5633D89ABEFC}">
      <dgm:prSet/>
      <dgm:spPr/>
      <dgm:t>
        <a:bodyPr/>
        <a:lstStyle/>
        <a:p>
          <a:pPr algn="just"/>
          <a:endParaRPr lang="en-US">
            <a:latin typeface="Century Gothic" pitchFamily="34" charset="0"/>
          </a:endParaRPr>
        </a:p>
      </dgm:t>
    </dgm:pt>
    <dgm:pt modelId="{60F74BE4-42AA-44AB-9310-576468B45904}" type="sibTrans" cxnId="{1BA50AFA-00DB-44DB-A352-5633D89ABEFC}">
      <dgm:prSet/>
      <dgm:spPr/>
      <dgm:t>
        <a:bodyPr/>
        <a:lstStyle/>
        <a:p>
          <a:pPr algn="just"/>
          <a:endParaRPr lang="en-US">
            <a:latin typeface="Century Gothic" pitchFamily="34" charset="0"/>
          </a:endParaRPr>
        </a:p>
      </dgm:t>
    </dgm:pt>
    <dgm:pt modelId="{11EF0393-D981-4D64-B768-4BF2DD0FCD8A}">
      <dgm:prSet/>
      <dgm:spPr/>
      <dgm:t>
        <a:bodyPr/>
        <a:lstStyle/>
        <a:p>
          <a:pPr algn="ctr"/>
          <a:r>
            <a:rPr lang="en-US" dirty="0" smtClean="0">
              <a:latin typeface="Century Gothic" pitchFamily="34" charset="0"/>
            </a:rPr>
            <a:t>5</a:t>
          </a:r>
          <a:endParaRPr lang="en-US" dirty="0">
            <a:latin typeface="Century Gothic" pitchFamily="34" charset="0"/>
          </a:endParaRPr>
        </a:p>
      </dgm:t>
    </dgm:pt>
    <dgm:pt modelId="{4FC34110-FC37-4650-9226-C81D4BBAB8FF}" type="parTrans" cxnId="{35BC153C-B70C-49D8-8061-F3E498789FDE}">
      <dgm:prSet/>
      <dgm:spPr/>
      <dgm:t>
        <a:bodyPr/>
        <a:lstStyle/>
        <a:p>
          <a:pPr algn="just"/>
          <a:endParaRPr lang="en-US">
            <a:latin typeface="Century Gothic" pitchFamily="34" charset="0"/>
          </a:endParaRPr>
        </a:p>
      </dgm:t>
    </dgm:pt>
    <dgm:pt modelId="{2FDF4644-B54A-4984-B331-EC18A0CC8DA1}" type="sibTrans" cxnId="{35BC153C-B70C-49D8-8061-F3E498789FDE}">
      <dgm:prSet/>
      <dgm:spPr/>
      <dgm:t>
        <a:bodyPr/>
        <a:lstStyle/>
        <a:p>
          <a:pPr algn="just"/>
          <a:endParaRPr lang="en-US">
            <a:latin typeface="Century Gothic" pitchFamily="34" charset="0"/>
          </a:endParaRPr>
        </a:p>
      </dgm:t>
    </dgm:pt>
    <dgm:pt modelId="{4721338B-5BB6-447D-8184-7320D742A98E}">
      <dgm:prSet phldrT="[Text]"/>
      <dgm:spPr>
        <a:noFill/>
        <a:ln>
          <a:noFill/>
        </a:ln>
      </dgm:spPr>
      <dgm:t>
        <a:bodyPr/>
        <a:lstStyle/>
        <a:p>
          <a:pPr algn="just"/>
          <a:r>
            <a:rPr lang="en-US" dirty="0" err="1" smtClean="0">
              <a:latin typeface="Century Gothic" pitchFamily="34" charset="0"/>
            </a:rPr>
            <a:t>Tentukan</a:t>
          </a:r>
          <a:r>
            <a:rPr lang="en-US" dirty="0" smtClean="0">
              <a:latin typeface="Century Gothic" pitchFamily="34" charset="0"/>
            </a:rPr>
            <a:t> </a:t>
          </a:r>
          <a:r>
            <a:rPr lang="en-US" dirty="0" err="1" smtClean="0">
              <a:latin typeface="Century Gothic" pitchFamily="34" charset="0"/>
            </a:rPr>
            <a:t>dahulu</a:t>
          </a:r>
          <a:r>
            <a:rPr lang="en-US" dirty="0" smtClean="0">
              <a:latin typeface="Century Gothic" pitchFamily="34" charset="0"/>
            </a:rPr>
            <a:t> </a:t>
          </a:r>
          <a:r>
            <a:rPr lang="en-US" dirty="0" err="1" smtClean="0">
              <a:latin typeface="Century Gothic" pitchFamily="34" charset="0"/>
            </a:rPr>
            <a:t>bobot</a:t>
          </a:r>
          <a:r>
            <a:rPr lang="en-US" dirty="0" smtClean="0">
              <a:latin typeface="Century Gothic" pitchFamily="34" charset="0"/>
            </a:rPr>
            <a:t> </a:t>
          </a:r>
          <a:r>
            <a:rPr lang="en-US" dirty="0" err="1" smtClean="0">
              <a:latin typeface="Century Gothic" pitchFamily="34" charset="0"/>
            </a:rPr>
            <a:t>masing-masing</a:t>
          </a:r>
          <a:r>
            <a:rPr lang="en-US" dirty="0" smtClean="0">
              <a:latin typeface="Century Gothic" pitchFamily="34" charset="0"/>
            </a:rPr>
            <a:t> </a:t>
          </a:r>
          <a:r>
            <a:rPr lang="en-US" dirty="0" err="1" smtClean="0">
              <a:latin typeface="Century Gothic" pitchFamily="34" charset="0"/>
            </a:rPr>
            <a:t>kriteria</a:t>
          </a:r>
          <a:r>
            <a:rPr lang="en-US" dirty="0" smtClean="0">
              <a:latin typeface="Century Gothic" pitchFamily="34" charset="0"/>
            </a:rPr>
            <a:t> (</a:t>
          </a:r>
          <a:r>
            <a:rPr lang="en-US" dirty="0" err="1" smtClean="0">
              <a:latin typeface="Century Gothic" pitchFamily="34" charset="0"/>
            </a:rPr>
            <a:t>nilai</a:t>
          </a:r>
          <a:r>
            <a:rPr lang="en-US" dirty="0" smtClean="0">
              <a:latin typeface="Century Gothic" pitchFamily="34" charset="0"/>
            </a:rPr>
            <a:t> 0-10)</a:t>
          </a:r>
          <a:endParaRPr lang="en-US" dirty="0">
            <a:latin typeface="Century Gothic" pitchFamily="34" charset="0"/>
          </a:endParaRPr>
        </a:p>
      </dgm:t>
    </dgm:pt>
    <dgm:pt modelId="{02761943-30D6-4D95-A6D9-DEF5E05062D1}" type="parTrans" cxnId="{CFD19359-8BF4-4C62-9DA7-57A525B716C9}">
      <dgm:prSet/>
      <dgm:spPr/>
      <dgm:t>
        <a:bodyPr/>
        <a:lstStyle/>
        <a:p>
          <a:pPr algn="just"/>
          <a:endParaRPr lang="en-US">
            <a:latin typeface="Century Gothic" pitchFamily="34" charset="0"/>
          </a:endParaRPr>
        </a:p>
      </dgm:t>
    </dgm:pt>
    <dgm:pt modelId="{BDC8CC5B-A570-4637-9556-06351A9503FB}" type="sibTrans" cxnId="{CFD19359-8BF4-4C62-9DA7-57A525B716C9}">
      <dgm:prSet/>
      <dgm:spPr/>
      <dgm:t>
        <a:bodyPr/>
        <a:lstStyle/>
        <a:p>
          <a:pPr algn="just"/>
          <a:endParaRPr lang="en-US">
            <a:latin typeface="Century Gothic" pitchFamily="34" charset="0"/>
          </a:endParaRPr>
        </a:p>
      </dgm:t>
    </dgm:pt>
    <dgm:pt modelId="{5BC74218-5128-4202-88E5-BCC5CE93F77A}">
      <dgm:prSet/>
      <dgm:spPr>
        <a:noFill/>
        <a:ln>
          <a:noFill/>
        </a:ln>
      </dgm:spPr>
      <dgm:t>
        <a:bodyPr/>
        <a:lstStyle/>
        <a:p>
          <a:pPr algn="just"/>
          <a:r>
            <a:rPr lang="en-US" dirty="0" err="1" smtClean="0">
              <a:latin typeface="Century Gothic" pitchFamily="34" charset="0"/>
            </a:rPr>
            <a:t>Isi</a:t>
          </a:r>
          <a:r>
            <a:rPr lang="en-US" dirty="0" smtClean="0">
              <a:latin typeface="Century Gothic" pitchFamily="34" charset="0"/>
            </a:rPr>
            <a:t> </a:t>
          </a:r>
          <a:r>
            <a:rPr lang="en-US" dirty="0" err="1" smtClean="0">
              <a:latin typeface="Century Gothic" pitchFamily="34" charset="0"/>
            </a:rPr>
            <a:t>setiap</a:t>
          </a:r>
          <a:r>
            <a:rPr lang="en-US" dirty="0" smtClean="0">
              <a:latin typeface="Century Gothic" pitchFamily="34" charset="0"/>
            </a:rPr>
            <a:t> </a:t>
          </a:r>
          <a:r>
            <a:rPr lang="en-US" dirty="0" err="1" smtClean="0">
              <a:latin typeface="Century Gothic" pitchFamily="34" charset="0"/>
            </a:rPr>
            <a:t>kolom</a:t>
          </a:r>
          <a:r>
            <a:rPr lang="en-US" dirty="0" smtClean="0">
              <a:latin typeface="Century Gothic" pitchFamily="34" charset="0"/>
            </a:rPr>
            <a:t> </a:t>
          </a:r>
          <a:r>
            <a:rPr lang="en-US" dirty="0" err="1" smtClean="0">
              <a:latin typeface="Century Gothic" pitchFamily="34" charset="0"/>
            </a:rPr>
            <a:t>dengan</a:t>
          </a:r>
          <a:r>
            <a:rPr lang="en-US" dirty="0" smtClean="0">
              <a:latin typeface="Century Gothic" pitchFamily="34" charset="0"/>
            </a:rPr>
            <a:t> </a:t>
          </a:r>
          <a:r>
            <a:rPr lang="en-US" dirty="0" err="1" smtClean="0">
              <a:latin typeface="Century Gothic" pitchFamily="34" charset="0"/>
            </a:rPr>
            <a:t>hasil</a:t>
          </a:r>
          <a:r>
            <a:rPr lang="en-US" dirty="0" smtClean="0">
              <a:latin typeface="Century Gothic" pitchFamily="34" charset="0"/>
            </a:rPr>
            <a:t> </a:t>
          </a:r>
          <a:r>
            <a:rPr lang="en-US" dirty="0" err="1" smtClean="0">
              <a:latin typeface="Century Gothic" pitchFamily="34" charset="0"/>
            </a:rPr>
            <a:t>perkalian</a:t>
          </a:r>
          <a:r>
            <a:rPr lang="en-US" dirty="0" smtClean="0">
              <a:latin typeface="Century Gothic" pitchFamily="34" charset="0"/>
            </a:rPr>
            <a:t> </a:t>
          </a:r>
          <a:r>
            <a:rPr lang="en-US" dirty="0" err="1" smtClean="0">
              <a:latin typeface="Century Gothic" pitchFamily="34" charset="0"/>
            </a:rPr>
            <a:t>antara</a:t>
          </a:r>
          <a:r>
            <a:rPr lang="en-US" dirty="0" smtClean="0">
              <a:latin typeface="Century Gothic" pitchFamily="34" charset="0"/>
            </a:rPr>
            <a:t> </a:t>
          </a:r>
          <a:r>
            <a:rPr lang="en-US" dirty="0" err="1" smtClean="0">
              <a:latin typeface="Century Gothic" pitchFamily="34" charset="0"/>
            </a:rPr>
            <a:t>bobot</a:t>
          </a:r>
          <a:r>
            <a:rPr lang="en-US" dirty="0" smtClean="0">
              <a:latin typeface="Century Gothic" pitchFamily="34" charset="0"/>
            </a:rPr>
            <a:t> </a:t>
          </a:r>
          <a:r>
            <a:rPr lang="en-US" dirty="0" err="1" smtClean="0">
              <a:latin typeface="Century Gothic" pitchFamily="34" charset="0"/>
            </a:rPr>
            <a:t>dengan</a:t>
          </a:r>
          <a:r>
            <a:rPr lang="en-US" dirty="0" smtClean="0">
              <a:latin typeface="Century Gothic" pitchFamily="34" charset="0"/>
            </a:rPr>
            <a:t> </a:t>
          </a:r>
          <a:r>
            <a:rPr lang="en-US" dirty="0" err="1" smtClean="0">
              <a:latin typeface="Century Gothic" pitchFamily="34" charset="0"/>
            </a:rPr>
            <a:t>skor</a:t>
          </a:r>
          <a:r>
            <a:rPr lang="en-US" dirty="0" smtClean="0">
              <a:latin typeface="Century Gothic" pitchFamily="34" charset="0"/>
            </a:rPr>
            <a:t> </a:t>
          </a:r>
          <a:r>
            <a:rPr lang="en-US" dirty="0" err="1" smtClean="0">
              <a:latin typeface="Century Gothic" pitchFamily="34" charset="0"/>
            </a:rPr>
            <a:t>masing-masing</a:t>
          </a:r>
          <a:r>
            <a:rPr lang="en-US" dirty="0" smtClean="0">
              <a:latin typeface="Century Gothic" pitchFamily="34" charset="0"/>
            </a:rPr>
            <a:t> </a:t>
          </a:r>
          <a:r>
            <a:rPr lang="en-US" dirty="0" err="1" smtClean="0">
              <a:latin typeface="Century Gothic" pitchFamily="34" charset="0"/>
            </a:rPr>
            <a:t>masalah</a:t>
          </a:r>
          <a:r>
            <a:rPr lang="en-US" dirty="0" smtClean="0">
              <a:latin typeface="Century Gothic" pitchFamily="34" charset="0"/>
            </a:rPr>
            <a:t>.</a:t>
          </a:r>
        </a:p>
      </dgm:t>
    </dgm:pt>
    <dgm:pt modelId="{E4F9A1F1-DD77-47D3-8A2A-856D5D128A54}" type="parTrans" cxnId="{3F21BC13-F96C-4385-A2D7-98FB943B42DC}">
      <dgm:prSet/>
      <dgm:spPr/>
      <dgm:t>
        <a:bodyPr/>
        <a:lstStyle/>
        <a:p>
          <a:pPr algn="just"/>
          <a:endParaRPr lang="en-US">
            <a:latin typeface="Century Gothic" pitchFamily="34" charset="0"/>
          </a:endParaRPr>
        </a:p>
      </dgm:t>
    </dgm:pt>
    <dgm:pt modelId="{AEE1E3A3-A852-4AA4-86A1-D8A27E5D5446}" type="sibTrans" cxnId="{3F21BC13-F96C-4385-A2D7-98FB943B42DC}">
      <dgm:prSet/>
      <dgm:spPr/>
      <dgm:t>
        <a:bodyPr/>
        <a:lstStyle/>
        <a:p>
          <a:pPr algn="just"/>
          <a:endParaRPr lang="en-US">
            <a:latin typeface="Century Gothic" pitchFamily="34" charset="0"/>
          </a:endParaRPr>
        </a:p>
      </dgm:t>
    </dgm:pt>
    <dgm:pt modelId="{B89E0A29-4483-460C-B856-02414565847E}">
      <dgm:prSet/>
      <dgm:spPr>
        <a:noFill/>
        <a:ln>
          <a:noFill/>
        </a:ln>
      </dgm:spPr>
      <dgm:t>
        <a:bodyPr/>
        <a:lstStyle/>
        <a:p>
          <a:pPr algn="just"/>
          <a:r>
            <a:rPr lang="en-US" dirty="0" err="1" smtClean="0">
              <a:latin typeface="Century Gothic" pitchFamily="34" charset="0"/>
            </a:rPr>
            <a:t>Besarnya</a:t>
          </a:r>
          <a:r>
            <a:rPr lang="en-US" dirty="0" smtClean="0">
              <a:latin typeface="Century Gothic" pitchFamily="34" charset="0"/>
            </a:rPr>
            <a:t> </a:t>
          </a:r>
          <a:r>
            <a:rPr lang="en-US" dirty="0" err="1" smtClean="0">
              <a:latin typeface="Century Gothic" pitchFamily="34" charset="0"/>
            </a:rPr>
            <a:t>skor</a:t>
          </a:r>
          <a:r>
            <a:rPr lang="en-US" dirty="0" smtClean="0">
              <a:latin typeface="Century Gothic" pitchFamily="34" charset="0"/>
            </a:rPr>
            <a:t> </a:t>
          </a:r>
          <a:r>
            <a:rPr lang="en-US" dirty="0" err="1" smtClean="0">
              <a:latin typeface="Century Gothic" pitchFamily="34" charset="0"/>
            </a:rPr>
            <a:t>tidak</a:t>
          </a:r>
          <a:r>
            <a:rPr lang="en-US" dirty="0" smtClean="0">
              <a:latin typeface="Century Gothic" pitchFamily="34" charset="0"/>
            </a:rPr>
            <a:t> </a:t>
          </a:r>
          <a:r>
            <a:rPr lang="en-US" dirty="0" err="1" smtClean="0">
              <a:latin typeface="Century Gothic" pitchFamily="34" charset="0"/>
            </a:rPr>
            <a:t>boleh</a:t>
          </a:r>
          <a:r>
            <a:rPr lang="en-US" dirty="0" smtClean="0">
              <a:latin typeface="Century Gothic" pitchFamily="34" charset="0"/>
            </a:rPr>
            <a:t> </a:t>
          </a:r>
          <a:r>
            <a:rPr lang="en-US" dirty="0" err="1" smtClean="0">
              <a:latin typeface="Century Gothic" pitchFamily="34" charset="0"/>
            </a:rPr>
            <a:t>melebihi</a:t>
          </a:r>
          <a:r>
            <a:rPr lang="en-US" dirty="0" smtClean="0">
              <a:latin typeface="Century Gothic" pitchFamily="34" charset="0"/>
            </a:rPr>
            <a:t> </a:t>
          </a:r>
          <a:r>
            <a:rPr lang="en-US" dirty="0" err="1" smtClean="0">
              <a:latin typeface="Century Gothic" pitchFamily="34" charset="0"/>
            </a:rPr>
            <a:t>bobot</a:t>
          </a:r>
          <a:r>
            <a:rPr lang="en-US" dirty="0" smtClean="0">
              <a:latin typeface="Century Gothic" pitchFamily="34" charset="0"/>
            </a:rPr>
            <a:t> yang </a:t>
          </a:r>
          <a:r>
            <a:rPr lang="en-US" dirty="0" err="1" smtClean="0">
              <a:latin typeface="Century Gothic" pitchFamily="34" charset="0"/>
            </a:rPr>
            <a:t>telah</a:t>
          </a:r>
          <a:r>
            <a:rPr lang="en-US" dirty="0" smtClean="0">
              <a:latin typeface="Century Gothic" pitchFamily="34" charset="0"/>
            </a:rPr>
            <a:t> </a:t>
          </a:r>
          <a:r>
            <a:rPr lang="en-US" dirty="0" err="1" smtClean="0">
              <a:latin typeface="Century Gothic" pitchFamily="34" charset="0"/>
            </a:rPr>
            <a:t>disepakati</a:t>
          </a:r>
          <a:r>
            <a:rPr lang="en-US" dirty="0" smtClean="0">
              <a:latin typeface="Century Gothic" pitchFamily="34" charset="0"/>
            </a:rPr>
            <a:t>. </a:t>
          </a:r>
        </a:p>
      </dgm:t>
    </dgm:pt>
    <dgm:pt modelId="{FA96ADB9-1B27-4AAE-8D0C-FC56B3C0ACBD}" type="parTrans" cxnId="{7C7F66E7-9794-4EEC-9BD2-151458B1806E}">
      <dgm:prSet/>
      <dgm:spPr/>
      <dgm:t>
        <a:bodyPr/>
        <a:lstStyle/>
        <a:p>
          <a:pPr algn="just"/>
          <a:endParaRPr lang="en-US">
            <a:latin typeface="Century Gothic" pitchFamily="34" charset="0"/>
          </a:endParaRPr>
        </a:p>
      </dgm:t>
    </dgm:pt>
    <dgm:pt modelId="{4CD18DA6-AE18-46D2-BC0A-3F686DFB6CDE}" type="sibTrans" cxnId="{7C7F66E7-9794-4EEC-9BD2-151458B1806E}">
      <dgm:prSet/>
      <dgm:spPr/>
      <dgm:t>
        <a:bodyPr/>
        <a:lstStyle/>
        <a:p>
          <a:pPr algn="just"/>
          <a:endParaRPr lang="en-US">
            <a:latin typeface="Century Gothic" pitchFamily="34" charset="0"/>
          </a:endParaRPr>
        </a:p>
      </dgm:t>
    </dgm:pt>
    <dgm:pt modelId="{F8D68C72-E276-4B9E-96AB-70C997A50BF0}">
      <dgm:prSet/>
      <dgm:spPr>
        <a:noFill/>
        <a:ln>
          <a:noFill/>
        </a:ln>
      </dgm:spPr>
      <dgm:t>
        <a:bodyPr/>
        <a:lstStyle/>
        <a:p>
          <a:pPr algn="just"/>
          <a:r>
            <a:rPr lang="en-US" dirty="0" err="1" smtClean="0">
              <a:latin typeface="Century Gothic" pitchFamily="34" charset="0"/>
            </a:rPr>
            <a:t>Bila</a:t>
          </a:r>
          <a:r>
            <a:rPr lang="en-US" dirty="0" smtClean="0">
              <a:latin typeface="Century Gothic" pitchFamily="34" charset="0"/>
            </a:rPr>
            <a:t> </a:t>
          </a:r>
          <a:r>
            <a:rPr lang="en-US" dirty="0" err="1" smtClean="0">
              <a:latin typeface="Century Gothic" pitchFamily="34" charset="0"/>
            </a:rPr>
            <a:t>ada</a:t>
          </a:r>
          <a:r>
            <a:rPr lang="en-US" dirty="0" smtClean="0">
              <a:latin typeface="Century Gothic" pitchFamily="34" charset="0"/>
            </a:rPr>
            <a:t> </a:t>
          </a:r>
          <a:r>
            <a:rPr lang="en-US" dirty="0" err="1" smtClean="0">
              <a:latin typeface="Century Gothic" pitchFamily="34" charset="0"/>
            </a:rPr>
            <a:t>perbedaan</a:t>
          </a:r>
          <a:r>
            <a:rPr lang="en-US" dirty="0" smtClean="0">
              <a:latin typeface="Century Gothic" pitchFamily="34" charset="0"/>
            </a:rPr>
            <a:t> </a:t>
          </a:r>
          <a:r>
            <a:rPr lang="en-US" dirty="0" err="1" smtClean="0">
              <a:latin typeface="Century Gothic" pitchFamily="34" charset="0"/>
            </a:rPr>
            <a:t>pendapat</a:t>
          </a:r>
          <a:r>
            <a:rPr lang="en-US" dirty="0" smtClean="0">
              <a:latin typeface="Century Gothic" pitchFamily="34" charset="0"/>
            </a:rPr>
            <a:t> </a:t>
          </a:r>
          <a:r>
            <a:rPr lang="en-US" dirty="0" err="1" smtClean="0">
              <a:latin typeface="Century Gothic" pitchFamily="34" charset="0"/>
            </a:rPr>
            <a:t>dalam</a:t>
          </a:r>
          <a:r>
            <a:rPr lang="en-US" dirty="0" smtClean="0">
              <a:latin typeface="Century Gothic" pitchFamily="34" charset="0"/>
            </a:rPr>
            <a:t> </a:t>
          </a:r>
          <a:r>
            <a:rPr lang="en-US" dirty="0" err="1" smtClean="0">
              <a:latin typeface="Century Gothic" pitchFamily="34" charset="0"/>
            </a:rPr>
            <a:t>menentukan</a:t>
          </a:r>
          <a:r>
            <a:rPr lang="en-US" dirty="0" smtClean="0">
              <a:latin typeface="Century Gothic" pitchFamily="34" charset="0"/>
            </a:rPr>
            <a:t> </a:t>
          </a:r>
          <a:r>
            <a:rPr lang="en-US" dirty="0" err="1" smtClean="0">
              <a:latin typeface="Century Gothic" pitchFamily="34" charset="0"/>
            </a:rPr>
            <a:t>besarnya</a:t>
          </a:r>
          <a:r>
            <a:rPr lang="en-US" dirty="0" smtClean="0">
              <a:latin typeface="Century Gothic" pitchFamily="34" charset="0"/>
            </a:rPr>
            <a:t> </a:t>
          </a:r>
          <a:r>
            <a:rPr lang="en-US" dirty="0" err="1" smtClean="0">
              <a:latin typeface="Century Gothic" pitchFamily="34" charset="0"/>
            </a:rPr>
            <a:t>bobot</a:t>
          </a:r>
          <a:r>
            <a:rPr lang="en-US" dirty="0" smtClean="0">
              <a:latin typeface="Century Gothic" pitchFamily="34" charset="0"/>
            </a:rPr>
            <a:t> </a:t>
          </a:r>
          <a:r>
            <a:rPr lang="en-US" dirty="0" err="1" smtClean="0">
              <a:latin typeface="Century Gothic" pitchFamily="34" charset="0"/>
            </a:rPr>
            <a:t>dan</a:t>
          </a:r>
          <a:r>
            <a:rPr lang="en-US" dirty="0" smtClean="0">
              <a:latin typeface="Century Gothic" pitchFamily="34" charset="0"/>
            </a:rPr>
            <a:t> </a:t>
          </a:r>
          <a:r>
            <a:rPr lang="en-US" dirty="0" err="1" smtClean="0">
              <a:latin typeface="Century Gothic" pitchFamily="34" charset="0"/>
            </a:rPr>
            <a:t>skor</a:t>
          </a:r>
          <a:r>
            <a:rPr lang="en-US" dirty="0" smtClean="0">
              <a:latin typeface="Century Gothic" pitchFamily="34" charset="0"/>
            </a:rPr>
            <a:t> yang </a:t>
          </a:r>
          <a:r>
            <a:rPr lang="en-US" dirty="0" err="1" smtClean="0">
              <a:latin typeface="Century Gothic" pitchFamily="34" charset="0"/>
            </a:rPr>
            <a:t>dipilih</a:t>
          </a:r>
          <a:r>
            <a:rPr lang="en-US" dirty="0" smtClean="0">
              <a:latin typeface="Century Gothic" pitchFamily="34" charset="0"/>
            </a:rPr>
            <a:t> </a:t>
          </a:r>
          <a:r>
            <a:rPr lang="en-US" dirty="0" err="1" smtClean="0">
              <a:latin typeface="Century Gothic" pitchFamily="34" charset="0"/>
            </a:rPr>
            <a:t>reratanya</a:t>
          </a:r>
          <a:r>
            <a:rPr lang="en-US" dirty="0" smtClean="0">
              <a:latin typeface="Century Gothic" pitchFamily="34" charset="0"/>
            </a:rPr>
            <a:t>.</a:t>
          </a:r>
          <a:endParaRPr lang="en-US" dirty="0">
            <a:latin typeface="Century Gothic" pitchFamily="34" charset="0"/>
          </a:endParaRPr>
        </a:p>
      </dgm:t>
    </dgm:pt>
    <dgm:pt modelId="{092DE6C2-16C5-47E4-999C-A275D99FA833}" type="parTrans" cxnId="{EB055822-1516-4B9C-A9CE-8FBE67D6DCA0}">
      <dgm:prSet/>
      <dgm:spPr/>
      <dgm:t>
        <a:bodyPr/>
        <a:lstStyle/>
        <a:p>
          <a:pPr algn="just"/>
          <a:endParaRPr lang="en-US">
            <a:latin typeface="Century Gothic" pitchFamily="34" charset="0"/>
          </a:endParaRPr>
        </a:p>
      </dgm:t>
    </dgm:pt>
    <dgm:pt modelId="{20A86BE5-B2A5-41F2-BFFE-76EC767F984D}" type="sibTrans" cxnId="{EB055822-1516-4B9C-A9CE-8FBE67D6DCA0}">
      <dgm:prSet/>
      <dgm:spPr/>
      <dgm:t>
        <a:bodyPr/>
        <a:lstStyle/>
        <a:p>
          <a:pPr algn="just"/>
          <a:endParaRPr lang="en-US">
            <a:latin typeface="Century Gothic" pitchFamily="34" charset="0"/>
          </a:endParaRPr>
        </a:p>
      </dgm:t>
    </dgm:pt>
    <dgm:pt modelId="{F54E38D9-8C3B-4D42-A0C8-DBF7626150D0}">
      <dgm:prSet/>
      <dgm:spPr>
        <a:noFill/>
        <a:ln>
          <a:noFill/>
        </a:ln>
      </dgm:spPr>
      <dgm:t>
        <a:bodyPr/>
        <a:lstStyle/>
        <a:p>
          <a:pPr algn="just"/>
          <a:r>
            <a:rPr lang="en-US" dirty="0" err="1" smtClean="0">
              <a:latin typeface="Century Gothic" pitchFamily="34" charset="0"/>
            </a:rPr>
            <a:t>Jumlahkan</a:t>
          </a:r>
          <a:r>
            <a:rPr lang="en-US" dirty="0" smtClean="0">
              <a:latin typeface="Century Gothic" pitchFamily="34" charset="0"/>
            </a:rPr>
            <a:t> </a:t>
          </a:r>
          <a:r>
            <a:rPr lang="en-US" dirty="0" err="1" smtClean="0">
              <a:latin typeface="Century Gothic" pitchFamily="34" charset="0"/>
            </a:rPr>
            <a:t>nilai</a:t>
          </a:r>
          <a:r>
            <a:rPr lang="en-US" dirty="0" smtClean="0">
              <a:latin typeface="Century Gothic" pitchFamily="34" charset="0"/>
            </a:rPr>
            <a:t> </a:t>
          </a:r>
          <a:r>
            <a:rPr lang="en-US" dirty="0" err="1" smtClean="0">
              <a:latin typeface="Century Gothic" pitchFamily="34" charset="0"/>
            </a:rPr>
            <a:t>masing-masing</a:t>
          </a:r>
          <a:r>
            <a:rPr lang="en-US" dirty="0" smtClean="0">
              <a:latin typeface="Century Gothic" pitchFamily="34" charset="0"/>
            </a:rPr>
            <a:t> </a:t>
          </a:r>
          <a:r>
            <a:rPr lang="en-US" dirty="0" err="1" smtClean="0">
              <a:latin typeface="Century Gothic" pitchFamily="34" charset="0"/>
            </a:rPr>
            <a:t>kolom</a:t>
          </a:r>
          <a:r>
            <a:rPr lang="en-US" dirty="0" smtClean="0">
              <a:latin typeface="Century Gothic" pitchFamily="34" charset="0"/>
            </a:rPr>
            <a:t> </a:t>
          </a:r>
          <a:r>
            <a:rPr lang="en-US" dirty="0" err="1" smtClean="0">
              <a:latin typeface="Century Gothic" pitchFamily="34" charset="0"/>
            </a:rPr>
            <a:t>dan</a:t>
          </a:r>
          <a:r>
            <a:rPr lang="en-US" dirty="0" smtClean="0">
              <a:latin typeface="Century Gothic" pitchFamily="34" charset="0"/>
            </a:rPr>
            <a:t> </a:t>
          </a:r>
          <a:r>
            <a:rPr lang="en-US" dirty="0" err="1" smtClean="0">
              <a:latin typeface="Century Gothic" pitchFamily="34" charset="0"/>
            </a:rPr>
            <a:t>tentukan</a:t>
          </a:r>
          <a:r>
            <a:rPr lang="en-US" dirty="0" smtClean="0">
              <a:latin typeface="Century Gothic" pitchFamily="34" charset="0"/>
            </a:rPr>
            <a:t> </a:t>
          </a:r>
          <a:r>
            <a:rPr lang="en-US" dirty="0" err="1" smtClean="0">
              <a:latin typeface="Century Gothic" pitchFamily="34" charset="0"/>
            </a:rPr>
            <a:t>prioritasnya</a:t>
          </a:r>
          <a:r>
            <a:rPr lang="en-US" dirty="0" smtClean="0">
              <a:latin typeface="Century Gothic" pitchFamily="34" charset="0"/>
            </a:rPr>
            <a:t> </a:t>
          </a:r>
          <a:r>
            <a:rPr lang="en-US" dirty="0" err="1" smtClean="0">
              <a:latin typeface="Century Gothic" pitchFamily="34" charset="0"/>
            </a:rPr>
            <a:t>berdasarkan</a:t>
          </a:r>
          <a:r>
            <a:rPr lang="en-US" dirty="0" smtClean="0">
              <a:latin typeface="Century Gothic" pitchFamily="34" charset="0"/>
            </a:rPr>
            <a:t> </a:t>
          </a:r>
          <a:r>
            <a:rPr lang="en-US" dirty="0" err="1" smtClean="0">
              <a:latin typeface="Century Gothic" pitchFamily="34" charset="0"/>
            </a:rPr>
            <a:t>jumlah</a:t>
          </a:r>
          <a:r>
            <a:rPr lang="en-US" dirty="0" smtClean="0">
              <a:latin typeface="Century Gothic" pitchFamily="34" charset="0"/>
            </a:rPr>
            <a:t> </a:t>
          </a:r>
          <a:r>
            <a:rPr lang="en-US" dirty="0" err="1" smtClean="0">
              <a:latin typeface="Century Gothic" pitchFamily="34" charset="0"/>
            </a:rPr>
            <a:t>skor</a:t>
          </a:r>
          <a:r>
            <a:rPr lang="en-US" dirty="0" smtClean="0">
              <a:latin typeface="Century Gothic" pitchFamily="34" charset="0"/>
            </a:rPr>
            <a:t> yang </a:t>
          </a:r>
          <a:r>
            <a:rPr lang="en-US" dirty="0" err="1" smtClean="0">
              <a:latin typeface="Century Gothic" pitchFamily="34" charset="0"/>
            </a:rPr>
            <a:t>tertinggi</a:t>
          </a:r>
          <a:r>
            <a:rPr lang="en-US" dirty="0" smtClean="0">
              <a:latin typeface="Century Gothic" pitchFamily="34" charset="0"/>
            </a:rPr>
            <a:t> </a:t>
          </a:r>
          <a:r>
            <a:rPr lang="en-US" dirty="0" err="1" smtClean="0">
              <a:latin typeface="Century Gothic" pitchFamily="34" charset="0"/>
            </a:rPr>
            <a:t>sampai</a:t>
          </a:r>
          <a:r>
            <a:rPr lang="en-US" dirty="0" smtClean="0">
              <a:latin typeface="Century Gothic" pitchFamily="34" charset="0"/>
            </a:rPr>
            <a:t> </a:t>
          </a:r>
          <a:r>
            <a:rPr lang="en-US" dirty="0" err="1" smtClean="0">
              <a:latin typeface="Century Gothic" pitchFamily="34" charset="0"/>
            </a:rPr>
            <a:t>terendah</a:t>
          </a:r>
          <a:r>
            <a:rPr lang="en-US" dirty="0" smtClean="0">
              <a:latin typeface="Century Gothic" pitchFamily="34" charset="0"/>
            </a:rPr>
            <a:t>.</a:t>
          </a:r>
          <a:endParaRPr lang="en-US" dirty="0">
            <a:latin typeface="Century Gothic" pitchFamily="34" charset="0"/>
          </a:endParaRPr>
        </a:p>
      </dgm:t>
    </dgm:pt>
    <dgm:pt modelId="{56628086-5688-45BE-A946-4EC932EFAA57}" type="parTrans" cxnId="{09643636-8362-4FEF-8E0F-357693586E28}">
      <dgm:prSet/>
      <dgm:spPr/>
      <dgm:t>
        <a:bodyPr/>
        <a:lstStyle/>
        <a:p>
          <a:pPr algn="just"/>
          <a:endParaRPr lang="en-US">
            <a:latin typeface="Century Gothic" pitchFamily="34" charset="0"/>
          </a:endParaRPr>
        </a:p>
      </dgm:t>
    </dgm:pt>
    <dgm:pt modelId="{3254ABAA-44AF-4CC5-AE22-B144757C7F07}" type="sibTrans" cxnId="{09643636-8362-4FEF-8E0F-357693586E28}">
      <dgm:prSet/>
      <dgm:spPr/>
      <dgm:t>
        <a:bodyPr/>
        <a:lstStyle/>
        <a:p>
          <a:pPr algn="just"/>
          <a:endParaRPr lang="en-US">
            <a:latin typeface="Century Gothic" pitchFamily="34" charset="0"/>
          </a:endParaRPr>
        </a:p>
      </dgm:t>
    </dgm:pt>
    <dgm:pt modelId="{4BC94D15-255E-4A1B-AEE5-5EE5AC4C124F}" type="pres">
      <dgm:prSet presAssocID="{160853F7-B7EE-4DCB-B98D-FFFB2F2A3B1B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FF19D11A-C12D-450B-855A-740FC94E4176}" type="pres">
      <dgm:prSet presAssocID="{10440CE4-660F-411A-AD09-D6B39EB59966}" presName="linNode" presStyleCnt="0"/>
      <dgm:spPr/>
    </dgm:pt>
    <dgm:pt modelId="{184BC0E9-822C-4503-8D29-CE958959B6D5}" type="pres">
      <dgm:prSet presAssocID="{10440CE4-660F-411A-AD09-D6B39EB59966}" presName="parentText" presStyleLbl="node1" presStyleIdx="0" presStyleCnt="5" custScaleX="20546" custScaleY="47479" custLinFactNeighborX="-4186" custLinFactNeighborY="492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93064BD-F0A0-4BF1-85BC-E49F8553079C}" type="pres">
      <dgm:prSet presAssocID="{10440CE4-660F-411A-AD09-D6B39EB59966}" presName="descendantText" presStyleLbl="alignAccFollowNode1" presStyleIdx="0" presStyleCnt="5" custScaleX="121109" custLinFactNeighborX="-1268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33069B9-FE0F-47B6-9946-844F40B54349}" type="pres">
      <dgm:prSet presAssocID="{D4BD284F-6DB2-4174-973D-DEC7D3F203FB}" presName="sp" presStyleCnt="0"/>
      <dgm:spPr/>
    </dgm:pt>
    <dgm:pt modelId="{1FBA9DD4-45EE-49A4-8BC3-280EC7640CA5}" type="pres">
      <dgm:prSet presAssocID="{7DB306B8-F452-455A-948D-70D1CC959BA3}" presName="linNode" presStyleCnt="0"/>
      <dgm:spPr/>
    </dgm:pt>
    <dgm:pt modelId="{18EFDD62-3661-424A-BEA5-8E1AADD7C92D}" type="pres">
      <dgm:prSet presAssocID="{7DB306B8-F452-455A-948D-70D1CC959BA3}" presName="parentText" presStyleLbl="node1" presStyleIdx="1" presStyleCnt="5" custScaleX="20546" custScaleY="47479" custLinFactNeighborX="-4186" custLinFactNeighborY="492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B9A814F-2C29-4F5E-8F2E-0062D3ABE8CB}" type="pres">
      <dgm:prSet presAssocID="{7DB306B8-F452-455A-948D-70D1CC959BA3}" presName="descendantText" presStyleLbl="alignAccFollowNode1" presStyleIdx="1" presStyleCnt="5" custScaleX="121109" custLinFactNeighborX="-1268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AF7152E-76EB-4C5B-B1AF-56736C90FAE9}" type="pres">
      <dgm:prSet presAssocID="{D62196F3-111E-40EA-B6D8-F2D707BEB8F8}" presName="sp" presStyleCnt="0"/>
      <dgm:spPr/>
    </dgm:pt>
    <dgm:pt modelId="{802C2F66-DAEB-4B8A-88CF-042003287C2D}" type="pres">
      <dgm:prSet presAssocID="{2325FFEE-ADD9-4C58-9355-73FB7DD446FF}" presName="linNode" presStyleCnt="0"/>
      <dgm:spPr/>
    </dgm:pt>
    <dgm:pt modelId="{2BEADBA1-5F12-4FDE-9BDD-0299F78BE65D}" type="pres">
      <dgm:prSet presAssocID="{2325FFEE-ADD9-4C58-9355-73FB7DD446FF}" presName="parentText" presStyleLbl="node1" presStyleIdx="2" presStyleCnt="5" custScaleX="20546" custScaleY="47479" custLinFactNeighborX="-4186" custLinFactNeighborY="492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A96C548-BEE2-402E-9AC3-F993A1FE8A94}" type="pres">
      <dgm:prSet presAssocID="{2325FFEE-ADD9-4C58-9355-73FB7DD446FF}" presName="descendantText" presStyleLbl="alignAccFollowNode1" presStyleIdx="2" presStyleCnt="5" custScaleX="121109" custLinFactNeighborX="-1268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CB55FA1-196A-41E3-92B9-D50E0C185B1F}" type="pres">
      <dgm:prSet presAssocID="{01CAFAF8-2DC0-4475-B765-40A080B09E46}" presName="sp" presStyleCnt="0"/>
      <dgm:spPr/>
    </dgm:pt>
    <dgm:pt modelId="{3B92FF14-2F66-443E-AC6E-4728238DB26C}" type="pres">
      <dgm:prSet presAssocID="{6738DC35-F976-4DCF-85F1-C66FA69E2CFB}" presName="linNode" presStyleCnt="0"/>
      <dgm:spPr/>
    </dgm:pt>
    <dgm:pt modelId="{0A4F5CBD-E319-4EAC-9DA7-1FDE789EB773}" type="pres">
      <dgm:prSet presAssocID="{6738DC35-F976-4DCF-85F1-C66FA69E2CFB}" presName="parentText" presStyleLbl="node1" presStyleIdx="3" presStyleCnt="5" custScaleX="20546" custScaleY="47479" custLinFactNeighborX="-4186" custLinFactNeighborY="492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7CEF915-863B-4A91-99DE-4A9C288D0FD0}" type="pres">
      <dgm:prSet presAssocID="{6738DC35-F976-4DCF-85F1-C66FA69E2CFB}" presName="descendantText" presStyleLbl="alignAccFollowNode1" presStyleIdx="3" presStyleCnt="5" custScaleX="121109" custLinFactNeighborX="-1268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BD93E03-A7AA-4B7B-AB25-7F8997AA8017}" type="pres">
      <dgm:prSet presAssocID="{60F74BE4-42AA-44AB-9310-576468B45904}" presName="sp" presStyleCnt="0"/>
      <dgm:spPr/>
    </dgm:pt>
    <dgm:pt modelId="{49858AB6-EF5E-48EC-9421-16731476D282}" type="pres">
      <dgm:prSet presAssocID="{11EF0393-D981-4D64-B768-4BF2DD0FCD8A}" presName="linNode" presStyleCnt="0"/>
      <dgm:spPr/>
    </dgm:pt>
    <dgm:pt modelId="{0EFDB8A2-81E8-43B7-9238-4DD014C69A3F}" type="pres">
      <dgm:prSet presAssocID="{11EF0393-D981-4D64-B768-4BF2DD0FCD8A}" presName="parentText" presStyleLbl="node1" presStyleIdx="4" presStyleCnt="5" custScaleX="20546" custScaleY="47479" custLinFactNeighborX="-4186" custLinFactNeighborY="492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BC0459A-25E8-4B2B-A35A-0AB427CD56B1}" type="pres">
      <dgm:prSet presAssocID="{11EF0393-D981-4D64-B768-4BF2DD0FCD8A}" presName="descendantText" presStyleLbl="alignAccFollowNode1" presStyleIdx="4" presStyleCnt="5" custScaleX="121109" custLinFactNeighborX="-1268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56F59AF8-A91C-41C8-8564-56176CA5E71F}" type="presOf" srcId="{F54E38D9-8C3B-4D42-A0C8-DBF7626150D0}" destId="{1BC0459A-25E8-4B2B-A35A-0AB427CD56B1}" srcOrd="0" destOrd="0" presId="urn:microsoft.com/office/officeart/2005/8/layout/vList5"/>
    <dgm:cxn modelId="{2FC7FAD1-FA2F-4004-B6E8-B0FB04C90A08}" type="presOf" srcId="{4721338B-5BB6-447D-8184-7320D742A98E}" destId="{D93064BD-F0A0-4BF1-85BC-E49F8553079C}" srcOrd="0" destOrd="0" presId="urn:microsoft.com/office/officeart/2005/8/layout/vList5"/>
    <dgm:cxn modelId="{179E1660-6E82-41E4-8D11-B558015B7161}" type="presOf" srcId="{11EF0393-D981-4D64-B768-4BF2DD0FCD8A}" destId="{0EFDB8A2-81E8-43B7-9238-4DD014C69A3F}" srcOrd="0" destOrd="0" presId="urn:microsoft.com/office/officeart/2005/8/layout/vList5"/>
    <dgm:cxn modelId="{9B42B360-BDCB-4962-8549-EA29301E6BC2}" type="presOf" srcId="{5BC74218-5128-4202-88E5-BCC5CE93F77A}" destId="{4B9A814F-2C29-4F5E-8F2E-0062D3ABE8CB}" srcOrd="0" destOrd="0" presId="urn:microsoft.com/office/officeart/2005/8/layout/vList5"/>
    <dgm:cxn modelId="{3F21BC13-F96C-4385-A2D7-98FB943B42DC}" srcId="{7DB306B8-F452-455A-948D-70D1CC959BA3}" destId="{5BC74218-5128-4202-88E5-BCC5CE93F77A}" srcOrd="0" destOrd="0" parTransId="{E4F9A1F1-DD77-47D3-8A2A-856D5D128A54}" sibTransId="{AEE1E3A3-A852-4AA4-86A1-D8A27E5D5446}"/>
    <dgm:cxn modelId="{24B83470-7FFD-42C6-8EB8-E0AD9D5CEAC5}" srcId="{160853F7-B7EE-4DCB-B98D-FFFB2F2A3B1B}" destId="{10440CE4-660F-411A-AD09-D6B39EB59966}" srcOrd="0" destOrd="0" parTransId="{E356E95A-0C72-46D2-BEC7-B05D304F3824}" sibTransId="{D4BD284F-6DB2-4174-973D-DEC7D3F203FB}"/>
    <dgm:cxn modelId="{A67BF9D3-4C86-4B20-AFD6-C8E9B8FF7569}" type="presOf" srcId="{10440CE4-660F-411A-AD09-D6B39EB59966}" destId="{184BC0E9-822C-4503-8D29-CE958959B6D5}" srcOrd="0" destOrd="0" presId="urn:microsoft.com/office/officeart/2005/8/layout/vList5"/>
    <dgm:cxn modelId="{48989813-B08F-4485-9ECF-ED6AD4610368}" type="presOf" srcId="{160853F7-B7EE-4DCB-B98D-FFFB2F2A3B1B}" destId="{4BC94D15-255E-4A1B-AEE5-5EE5AC4C124F}" srcOrd="0" destOrd="0" presId="urn:microsoft.com/office/officeart/2005/8/layout/vList5"/>
    <dgm:cxn modelId="{CE44D290-6AE1-43C7-ACD3-FBB6458C9C91}" type="presOf" srcId="{F8D68C72-E276-4B9E-96AB-70C997A50BF0}" destId="{67CEF915-863B-4A91-99DE-4A9C288D0FD0}" srcOrd="0" destOrd="0" presId="urn:microsoft.com/office/officeart/2005/8/layout/vList5"/>
    <dgm:cxn modelId="{93BB3450-8775-4B09-9AE3-5951E4502C50}" type="presOf" srcId="{B89E0A29-4483-460C-B856-02414565847E}" destId="{BA96C548-BEE2-402E-9AC3-F993A1FE8A94}" srcOrd="0" destOrd="0" presId="urn:microsoft.com/office/officeart/2005/8/layout/vList5"/>
    <dgm:cxn modelId="{7C7F66E7-9794-4EEC-9BD2-151458B1806E}" srcId="{2325FFEE-ADD9-4C58-9355-73FB7DD446FF}" destId="{B89E0A29-4483-460C-B856-02414565847E}" srcOrd="0" destOrd="0" parTransId="{FA96ADB9-1B27-4AAE-8D0C-FC56B3C0ACBD}" sibTransId="{4CD18DA6-AE18-46D2-BC0A-3F686DFB6CDE}"/>
    <dgm:cxn modelId="{AF427AF1-5314-44FC-B9CF-4F900C2B78EE}" type="presOf" srcId="{7DB306B8-F452-455A-948D-70D1CC959BA3}" destId="{18EFDD62-3661-424A-BEA5-8E1AADD7C92D}" srcOrd="0" destOrd="0" presId="urn:microsoft.com/office/officeart/2005/8/layout/vList5"/>
    <dgm:cxn modelId="{CC73034D-E7A4-4596-9BD5-8A9233A1A4C0}" type="presOf" srcId="{6738DC35-F976-4DCF-85F1-C66FA69E2CFB}" destId="{0A4F5CBD-E319-4EAC-9DA7-1FDE789EB773}" srcOrd="0" destOrd="0" presId="urn:microsoft.com/office/officeart/2005/8/layout/vList5"/>
    <dgm:cxn modelId="{B87D7ED3-A3F8-4E1D-AA49-E60E4A438D03}" srcId="{160853F7-B7EE-4DCB-B98D-FFFB2F2A3B1B}" destId="{7DB306B8-F452-455A-948D-70D1CC959BA3}" srcOrd="1" destOrd="0" parTransId="{21BD8D95-5DB9-46BE-AB40-B41CA77DE16A}" sibTransId="{D62196F3-111E-40EA-B6D8-F2D707BEB8F8}"/>
    <dgm:cxn modelId="{885B767E-4DFD-44A2-A982-EA39FB1F5449}" type="presOf" srcId="{2325FFEE-ADD9-4C58-9355-73FB7DD446FF}" destId="{2BEADBA1-5F12-4FDE-9BDD-0299F78BE65D}" srcOrd="0" destOrd="0" presId="urn:microsoft.com/office/officeart/2005/8/layout/vList5"/>
    <dgm:cxn modelId="{1BA50AFA-00DB-44DB-A352-5633D89ABEFC}" srcId="{160853F7-B7EE-4DCB-B98D-FFFB2F2A3B1B}" destId="{6738DC35-F976-4DCF-85F1-C66FA69E2CFB}" srcOrd="3" destOrd="0" parTransId="{AEA1F9AC-ADC6-4A4E-825C-0330C23B2D10}" sibTransId="{60F74BE4-42AA-44AB-9310-576468B45904}"/>
    <dgm:cxn modelId="{ED06FD4F-1C37-465B-9931-0B5ED4A1D6BD}" srcId="{160853F7-B7EE-4DCB-B98D-FFFB2F2A3B1B}" destId="{2325FFEE-ADD9-4C58-9355-73FB7DD446FF}" srcOrd="2" destOrd="0" parTransId="{9282E42E-053D-4217-B71D-B0736EBE7E83}" sibTransId="{01CAFAF8-2DC0-4475-B765-40A080B09E46}"/>
    <dgm:cxn modelId="{35BC153C-B70C-49D8-8061-F3E498789FDE}" srcId="{160853F7-B7EE-4DCB-B98D-FFFB2F2A3B1B}" destId="{11EF0393-D981-4D64-B768-4BF2DD0FCD8A}" srcOrd="4" destOrd="0" parTransId="{4FC34110-FC37-4650-9226-C81D4BBAB8FF}" sibTransId="{2FDF4644-B54A-4984-B331-EC18A0CC8DA1}"/>
    <dgm:cxn modelId="{09643636-8362-4FEF-8E0F-357693586E28}" srcId="{11EF0393-D981-4D64-B768-4BF2DD0FCD8A}" destId="{F54E38D9-8C3B-4D42-A0C8-DBF7626150D0}" srcOrd="0" destOrd="0" parTransId="{56628086-5688-45BE-A946-4EC932EFAA57}" sibTransId="{3254ABAA-44AF-4CC5-AE22-B144757C7F07}"/>
    <dgm:cxn modelId="{CFD19359-8BF4-4C62-9DA7-57A525B716C9}" srcId="{10440CE4-660F-411A-AD09-D6B39EB59966}" destId="{4721338B-5BB6-447D-8184-7320D742A98E}" srcOrd="0" destOrd="0" parTransId="{02761943-30D6-4D95-A6D9-DEF5E05062D1}" sibTransId="{BDC8CC5B-A570-4637-9556-06351A9503FB}"/>
    <dgm:cxn modelId="{EB055822-1516-4B9C-A9CE-8FBE67D6DCA0}" srcId="{6738DC35-F976-4DCF-85F1-C66FA69E2CFB}" destId="{F8D68C72-E276-4B9E-96AB-70C997A50BF0}" srcOrd="0" destOrd="0" parTransId="{092DE6C2-16C5-47E4-999C-A275D99FA833}" sibTransId="{20A86BE5-B2A5-41F2-BFFE-76EC767F984D}"/>
    <dgm:cxn modelId="{AFA22085-B2F3-4317-8C0A-DCCC41A69527}" type="presParOf" srcId="{4BC94D15-255E-4A1B-AEE5-5EE5AC4C124F}" destId="{FF19D11A-C12D-450B-855A-740FC94E4176}" srcOrd="0" destOrd="0" presId="urn:microsoft.com/office/officeart/2005/8/layout/vList5"/>
    <dgm:cxn modelId="{01A770EF-4945-468C-873D-4B4E13B34B37}" type="presParOf" srcId="{FF19D11A-C12D-450B-855A-740FC94E4176}" destId="{184BC0E9-822C-4503-8D29-CE958959B6D5}" srcOrd="0" destOrd="0" presId="urn:microsoft.com/office/officeart/2005/8/layout/vList5"/>
    <dgm:cxn modelId="{D8513115-4F92-44B7-8FB8-99A042A01FC4}" type="presParOf" srcId="{FF19D11A-C12D-450B-855A-740FC94E4176}" destId="{D93064BD-F0A0-4BF1-85BC-E49F8553079C}" srcOrd="1" destOrd="0" presId="urn:microsoft.com/office/officeart/2005/8/layout/vList5"/>
    <dgm:cxn modelId="{E6E2F9E7-3053-4610-86D0-9DB1ED9BB8B9}" type="presParOf" srcId="{4BC94D15-255E-4A1B-AEE5-5EE5AC4C124F}" destId="{A33069B9-FE0F-47B6-9946-844F40B54349}" srcOrd="1" destOrd="0" presId="urn:microsoft.com/office/officeart/2005/8/layout/vList5"/>
    <dgm:cxn modelId="{9B77EA1D-85A9-4385-8097-A69F77EC0BAC}" type="presParOf" srcId="{4BC94D15-255E-4A1B-AEE5-5EE5AC4C124F}" destId="{1FBA9DD4-45EE-49A4-8BC3-280EC7640CA5}" srcOrd="2" destOrd="0" presId="urn:microsoft.com/office/officeart/2005/8/layout/vList5"/>
    <dgm:cxn modelId="{25029606-D7BF-4EA4-B674-12906C87DC2D}" type="presParOf" srcId="{1FBA9DD4-45EE-49A4-8BC3-280EC7640CA5}" destId="{18EFDD62-3661-424A-BEA5-8E1AADD7C92D}" srcOrd="0" destOrd="0" presId="urn:microsoft.com/office/officeart/2005/8/layout/vList5"/>
    <dgm:cxn modelId="{AF793B25-E918-4B4B-8E83-9DF830FF7B0C}" type="presParOf" srcId="{1FBA9DD4-45EE-49A4-8BC3-280EC7640CA5}" destId="{4B9A814F-2C29-4F5E-8F2E-0062D3ABE8CB}" srcOrd="1" destOrd="0" presId="urn:microsoft.com/office/officeart/2005/8/layout/vList5"/>
    <dgm:cxn modelId="{3AC05048-9391-42D3-98A9-6AED6FEF557B}" type="presParOf" srcId="{4BC94D15-255E-4A1B-AEE5-5EE5AC4C124F}" destId="{3AF7152E-76EB-4C5B-B1AF-56736C90FAE9}" srcOrd="3" destOrd="0" presId="urn:microsoft.com/office/officeart/2005/8/layout/vList5"/>
    <dgm:cxn modelId="{F238D664-84E4-437B-809B-C75BA0234973}" type="presParOf" srcId="{4BC94D15-255E-4A1B-AEE5-5EE5AC4C124F}" destId="{802C2F66-DAEB-4B8A-88CF-042003287C2D}" srcOrd="4" destOrd="0" presId="urn:microsoft.com/office/officeart/2005/8/layout/vList5"/>
    <dgm:cxn modelId="{D7A8EA5C-6741-4EEB-8ECE-F4E2F36DFEEF}" type="presParOf" srcId="{802C2F66-DAEB-4B8A-88CF-042003287C2D}" destId="{2BEADBA1-5F12-4FDE-9BDD-0299F78BE65D}" srcOrd="0" destOrd="0" presId="urn:microsoft.com/office/officeart/2005/8/layout/vList5"/>
    <dgm:cxn modelId="{70EB7D51-6923-44AE-8A63-9183CE5C3F61}" type="presParOf" srcId="{802C2F66-DAEB-4B8A-88CF-042003287C2D}" destId="{BA96C548-BEE2-402E-9AC3-F993A1FE8A94}" srcOrd="1" destOrd="0" presId="urn:microsoft.com/office/officeart/2005/8/layout/vList5"/>
    <dgm:cxn modelId="{B1ED99BF-5045-4317-96E9-95E7E94BED4C}" type="presParOf" srcId="{4BC94D15-255E-4A1B-AEE5-5EE5AC4C124F}" destId="{5CB55FA1-196A-41E3-92B9-D50E0C185B1F}" srcOrd="5" destOrd="0" presId="urn:microsoft.com/office/officeart/2005/8/layout/vList5"/>
    <dgm:cxn modelId="{28554500-6A60-4D53-BB7C-11E8C1003AA9}" type="presParOf" srcId="{4BC94D15-255E-4A1B-AEE5-5EE5AC4C124F}" destId="{3B92FF14-2F66-443E-AC6E-4728238DB26C}" srcOrd="6" destOrd="0" presId="urn:microsoft.com/office/officeart/2005/8/layout/vList5"/>
    <dgm:cxn modelId="{63937C4F-75B7-4955-8E1E-26027467182D}" type="presParOf" srcId="{3B92FF14-2F66-443E-AC6E-4728238DB26C}" destId="{0A4F5CBD-E319-4EAC-9DA7-1FDE789EB773}" srcOrd="0" destOrd="0" presId="urn:microsoft.com/office/officeart/2005/8/layout/vList5"/>
    <dgm:cxn modelId="{5AC8A634-C9F7-41BB-9444-C49AD81DB288}" type="presParOf" srcId="{3B92FF14-2F66-443E-AC6E-4728238DB26C}" destId="{67CEF915-863B-4A91-99DE-4A9C288D0FD0}" srcOrd="1" destOrd="0" presId="urn:microsoft.com/office/officeart/2005/8/layout/vList5"/>
    <dgm:cxn modelId="{1D80CD6D-1FC8-4F44-B1E2-A880703937CA}" type="presParOf" srcId="{4BC94D15-255E-4A1B-AEE5-5EE5AC4C124F}" destId="{7BD93E03-A7AA-4B7B-AB25-7F8997AA8017}" srcOrd="7" destOrd="0" presId="urn:microsoft.com/office/officeart/2005/8/layout/vList5"/>
    <dgm:cxn modelId="{B1234AFE-1169-4989-A1FA-2A2810518D55}" type="presParOf" srcId="{4BC94D15-255E-4A1B-AEE5-5EE5AC4C124F}" destId="{49858AB6-EF5E-48EC-9421-16731476D282}" srcOrd="8" destOrd="0" presId="urn:microsoft.com/office/officeart/2005/8/layout/vList5"/>
    <dgm:cxn modelId="{EB636BED-168B-419F-8F75-2AF5EC36BB8F}" type="presParOf" srcId="{49858AB6-EF5E-48EC-9421-16731476D282}" destId="{0EFDB8A2-81E8-43B7-9238-4DD014C69A3F}" srcOrd="0" destOrd="0" presId="urn:microsoft.com/office/officeart/2005/8/layout/vList5"/>
    <dgm:cxn modelId="{869FC781-C4C6-4EA5-ACE8-72E071D35912}" type="presParOf" srcId="{49858AB6-EF5E-48EC-9421-16731476D282}" destId="{1BC0459A-25E8-4B2B-A35A-0AB427CD56B1}" srcOrd="1" destOrd="0" presId="urn:microsoft.com/office/officeart/2005/8/layout/vList5"/>
  </dgm:cxnLst>
  <dgm:bg>
    <a:noFill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AD7EE1A1-FD46-4574-A737-49AFC338EE2C}" type="doc">
      <dgm:prSet loTypeId="urn:microsoft.com/office/officeart/2005/8/layout/list1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6D4865D-17F1-4C08-B3C1-E95114C01E7C}">
      <dgm:prSet phldrT="[Text]" custT="1"/>
      <dgm:spPr/>
      <dgm:t>
        <a:bodyPr/>
        <a:lstStyle/>
        <a:p>
          <a:r>
            <a:rPr lang="en-US" sz="1600" b="0" i="0" smtClean="0"/>
            <a:t>Besar masalah</a:t>
          </a:r>
          <a:endParaRPr lang="en-US" sz="1600" b="0" dirty="0"/>
        </a:p>
      </dgm:t>
    </dgm:pt>
    <dgm:pt modelId="{2698D7F1-F103-4E37-9B8B-354039632D9A}" type="parTrans" cxnId="{F035DFF1-1BE7-4DA2-B400-8ACAA2902616}">
      <dgm:prSet/>
      <dgm:spPr/>
      <dgm:t>
        <a:bodyPr/>
        <a:lstStyle/>
        <a:p>
          <a:endParaRPr lang="en-US"/>
        </a:p>
      </dgm:t>
    </dgm:pt>
    <dgm:pt modelId="{9279349D-E6DA-414B-9E8B-EBC07EE5A710}" type="sibTrans" cxnId="{F035DFF1-1BE7-4DA2-B400-8ACAA2902616}">
      <dgm:prSet/>
      <dgm:spPr/>
      <dgm:t>
        <a:bodyPr/>
        <a:lstStyle/>
        <a:p>
          <a:endParaRPr lang="en-US"/>
        </a:p>
      </dgm:t>
    </dgm:pt>
    <dgm:pt modelId="{251110DF-140A-4004-B24A-DB7393BA9086}">
      <dgm:prSet phldrT="[Text]" custT="1"/>
      <dgm:spPr/>
      <dgm:t>
        <a:bodyPr/>
        <a:lstStyle/>
        <a:p>
          <a:r>
            <a:rPr lang="en-US" sz="1400" b="0" i="0" dirty="0" err="1" smtClean="0">
              <a:latin typeface="Century Gothic" pitchFamily="34" charset="0"/>
            </a:rPr>
            <a:t>umlah</a:t>
          </a:r>
          <a:r>
            <a:rPr lang="en-US" sz="1400" b="0" i="0" dirty="0" smtClean="0">
              <a:latin typeface="Century Gothic" pitchFamily="34" charset="0"/>
            </a:rPr>
            <a:t> </a:t>
          </a:r>
          <a:r>
            <a:rPr lang="en-US" sz="1400" b="0" i="0" dirty="0" err="1" smtClean="0">
              <a:latin typeface="Century Gothic" pitchFamily="34" charset="0"/>
            </a:rPr>
            <a:t>atau</a:t>
          </a:r>
          <a:r>
            <a:rPr lang="en-US" sz="1400" b="0" i="0" dirty="0" smtClean="0">
              <a:latin typeface="Century Gothic" pitchFamily="34" charset="0"/>
            </a:rPr>
            <a:t> </a:t>
          </a:r>
          <a:r>
            <a:rPr lang="en-US" sz="1400" b="0" i="0" dirty="0" err="1" smtClean="0">
              <a:latin typeface="Century Gothic" pitchFamily="34" charset="0"/>
            </a:rPr>
            <a:t>kelompok</a:t>
          </a:r>
          <a:r>
            <a:rPr lang="en-US" sz="1400" b="0" i="0" dirty="0" smtClean="0">
              <a:latin typeface="Century Gothic" pitchFamily="34" charset="0"/>
            </a:rPr>
            <a:t>  </a:t>
          </a:r>
          <a:r>
            <a:rPr lang="en-US" sz="1400" b="0" i="0" dirty="0" err="1" smtClean="0">
              <a:latin typeface="Century Gothic" pitchFamily="34" charset="0"/>
            </a:rPr>
            <a:t>penduduk</a:t>
          </a:r>
          <a:r>
            <a:rPr lang="en-US" sz="1400" b="0" i="0" dirty="0" smtClean="0">
              <a:latin typeface="Century Gothic" pitchFamily="34" charset="0"/>
            </a:rPr>
            <a:t> yang </a:t>
          </a:r>
          <a:r>
            <a:rPr lang="en-US" sz="1400" b="0" i="0" dirty="0" err="1" smtClean="0">
              <a:latin typeface="Century Gothic" pitchFamily="34" charset="0"/>
            </a:rPr>
            <a:t>terkena</a:t>
          </a:r>
          <a:r>
            <a:rPr lang="en-US" sz="1400" b="0" i="0" dirty="0" smtClean="0">
              <a:latin typeface="Century Gothic" pitchFamily="34" charset="0"/>
            </a:rPr>
            <a:t> </a:t>
          </a:r>
          <a:r>
            <a:rPr lang="en-US" sz="1400" b="0" i="0" dirty="0" err="1" smtClean="0">
              <a:latin typeface="Century Gothic" pitchFamily="34" charset="0"/>
            </a:rPr>
            <a:t>masalah</a:t>
          </a:r>
          <a:endParaRPr lang="en-US" sz="1400" dirty="0">
            <a:latin typeface="Century Gothic" pitchFamily="34" charset="0"/>
          </a:endParaRPr>
        </a:p>
      </dgm:t>
    </dgm:pt>
    <dgm:pt modelId="{01F974FE-26DF-48D0-ABFD-F535954D1313}" type="parTrans" cxnId="{EFEB222B-C164-4E74-AC5B-FE27B7083F80}">
      <dgm:prSet/>
      <dgm:spPr/>
      <dgm:t>
        <a:bodyPr/>
        <a:lstStyle/>
        <a:p>
          <a:endParaRPr lang="en-US"/>
        </a:p>
      </dgm:t>
    </dgm:pt>
    <dgm:pt modelId="{372EEBE6-BC27-478C-AF7E-D7E77EDB6E97}" type="sibTrans" cxnId="{EFEB222B-C164-4E74-AC5B-FE27B7083F80}">
      <dgm:prSet/>
      <dgm:spPr/>
      <dgm:t>
        <a:bodyPr/>
        <a:lstStyle/>
        <a:p>
          <a:endParaRPr lang="en-US"/>
        </a:p>
      </dgm:t>
    </dgm:pt>
    <dgm:pt modelId="{18A72C47-CB5E-4B87-93C7-88108C48FA7B}">
      <dgm:prSet phldrT="[Text]" custT="1"/>
      <dgm:spPr/>
      <dgm:t>
        <a:bodyPr/>
        <a:lstStyle/>
        <a:p>
          <a:r>
            <a:rPr lang="en-US" sz="1400" b="0" i="0" dirty="0" err="1" smtClean="0">
              <a:latin typeface="Century Gothic" pitchFamily="34" charset="0"/>
            </a:rPr>
            <a:t>keterlibatan</a:t>
          </a:r>
          <a:r>
            <a:rPr lang="en-US" sz="1400" b="0" i="0" dirty="0" smtClean="0">
              <a:latin typeface="Century Gothic" pitchFamily="34" charset="0"/>
            </a:rPr>
            <a:t>  </a:t>
          </a:r>
          <a:r>
            <a:rPr lang="en-US" sz="1400" b="0" i="0" dirty="0" err="1" smtClean="0">
              <a:latin typeface="Century Gothic" pitchFamily="34" charset="0"/>
            </a:rPr>
            <a:t>masyarakat</a:t>
          </a:r>
          <a:r>
            <a:rPr lang="en-US" sz="1400" b="0" i="0" dirty="0" smtClean="0">
              <a:latin typeface="Century Gothic" pitchFamily="34" charset="0"/>
            </a:rPr>
            <a:t> </a:t>
          </a:r>
          <a:r>
            <a:rPr lang="en-US" sz="1400" b="0" i="0" dirty="0" err="1" smtClean="0">
              <a:latin typeface="Century Gothic" pitchFamily="34" charset="0"/>
            </a:rPr>
            <a:t>dan</a:t>
          </a:r>
          <a:r>
            <a:rPr lang="en-US" sz="1400" b="0" i="0" dirty="0" smtClean="0">
              <a:latin typeface="Century Gothic" pitchFamily="34" charset="0"/>
            </a:rPr>
            <a:t> </a:t>
          </a:r>
          <a:r>
            <a:rPr lang="en-US" sz="1400" b="0" i="0" dirty="0" err="1" smtClean="0">
              <a:latin typeface="Century Gothic" pitchFamily="34" charset="0"/>
            </a:rPr>
            <a:t>instansi</a:t>
          </a:r>
          <a:r>
            <a:rPr lang="en-US" sz="1400" b="0" i="0" dirty="0" smtClean="0">
              <a:latin typeface="Century Gothic" pitchFamily="34" charset="0"/>
            </a:rPr>
            <a:t> </a:t>
          </a:r>
          <a:r>
            <a:rPr lang="en-US" sz="1400" b="0" i="0" dirty="0" err="1" smtClean="0">
              <a:latin typeface="Century Gothic" pitchFamily="34" charset="0"/>
            </a:rPr>
            <a:t>terkait</a:t>
          </a:r>
          <a:r>
            <a:rPr lang="en-US" sz="1400" b="0" i="0" dirty="0" smtClean="0">
              <a:latin typeface="Century Gothic" pitchFamily="34" charset="0"/>
            </a:rPr>
            <a:t>. </a:t>
          </a:r>
          <a:endParaRPr lang="en-US" sz="1400" dirty="0">
            <a:latin typeface="Century Gothic" pitchFamily="34" charset="0"/>
          </a:endParaRPr>
        </a:p>
      </dgm:t>
    </dgm:pt>
    <dgm:pt modelId="{B432F62B-7D83-41FB-99A3-EE2C3C6DAC35}" type="parTrans" cxnId="{264DC747-D696-48B8-B917-0D46501C9F87}">
      <dgm:prSet/>
      <dgm:spPr/>
      <dgm:t>
        <a:bodyPr/>
        <a:lstStyle/>
        <a:p>
          <a:endParaRPr lang="en-US"/>
        </a:p>
      </dgm:t>
    </dgm:pt>
    <dgm:pt modelId="{FCD5E55C-A9F7-46F7-90C2-4E3BB034B933}" type="sibTrans" cxnId="{264DC747-D696-48B8-B917-0D46501C9F87}">
      <dgm:prSet/>
      <dgm:spPr/>
      <dgm:t>
        <a:bodyPr/>
        <a:lstStyle/>
        <a:p>
          <a:endParaRPr lang="en-US"/>
        </a:p>
      </dgm:t>
    </dgm:pt>
    <dgm:pt modelId="{A68E2B70-5E7A-4E79-899B-695AC3CB3D77}">
      <dgm:prSet phldrT="[Text]" custT="1"/>
      <dgm:spPr/>
      <dgm:t>
        <a:bodyPr/>
        <a:lstStyle/>
        <a:p>
          <a:r>
            <a:rPr lang="en-US" sz="1400" b="0" i="0" dirty="0" err="1" smtClean="0">
              <a:latin typeface="Century Gothic" pitchFamily="34" charset="0"/>
            </a:rPr>
            <a:t>Skor</a:t>
          </a:r>
          <a:r>
            <a:rPr lang="en-US" sz="1400" b="0" i="0" dirty="0" smtClean="0">
              <a:latin typeface="Century Gothic" pitchFamily="34" charset="0"/>
            </a:rPr>
            <a:t> 0-10 (</a:t>
          </a:r>
          <a:r>
            <a:rPr lang="en-US" sz="1400" b="0" i="0" dirty="0" err="1" smtClean="0">
              <a:latin typeface="Century Gothic" pitchFamily="34" charset="0"/>
            </a:rPr>
            <a:t>kecil</a:t>
          </a:r>
          <a:r>
            <a:rPr lang="en-US" sz="1400" b="0" i="0" dirty="0" smtClean="0">
              <a:latin typeface="Century Gothic" pitchFamily="34" charset="0"/>
            </a:rPr>
            <a:t>- </a:t>
          </a:r>
          <a:r>
            <a:rPr lang="en-US" sz="1400" b="0" i="0" dirty="0" err="1" smtClean="0">
              <a:latin typeface="Century Gothic" pitchFamily="34" charset="0"/>
            </a:rPr>
            <a:t>besar</a:t>
          </a:r>
          <a:r>
            <a:rPr lang="en-US" sz="1400" b="0" i="0" dirty="0" smtClean="0">
              <a:latin typeface="Century Gothic" pitchFamily="34" charset="0"/>
            </a:rPr>
            <a:t>).</a:t>
          </a:r>
          <a:endParaRPr lang="en-US" sz="1400" dirty="0">
            <a:latin typeface="Century Gothic" pitchFamily="34" charset="0"/>
          </a:endParaRPr>
        </a:p>
      </dgm:t>
    </dgm:pt>
    <dgm:pt modelId="{7EA3C478-66DB-4944-B896-8CD7186D5DE6}" type="parTrans" cxnId="{71153F94-F1D8-4D31-A29E-1E501E642F3F}">
      <dgm:prSet/>
      <dgm:spPr/>
      <dgm:t>
        <a:bodyPr/>
        <a:lstStyle/>
        <a:p>
          <a:endParaRPr lang="en-US"/>
        </a:p>
      </dgm:t>
    </dgm:pt>
    <dgm:pt modelId="{592E124F-F894-4776-8160-DDBCCBCAD54A}" type="sibTrans" cxnId="{71153F94-F1D8-4D31-A29E-1E501E642F3F}">
      <dgm:prSet/>
      <dgm:spPr/>
      <dgm:t>
        <a:bodyPr/>
        <a:lstStyle/>
        <a:p>
          <a:endParaRPr lang="en-US"/>
        </a:p>
      </dgm:t>
    </dgm:pt>
    <dgm:pt modelId="{51B2E926-AC3A-4F4B-A03E-53A88DE14841}">
      <dgm:prSet phldrT="[Text]" custT="1"/>
      <dgm:spPr/>
      <dgm:t>
        <a:bodyPr/>
        <a:lstStyle/>
        <a:p>
          <a:r>
            <a:rPr lang="en-US" sz="1600" b="0" i="0" dirty="0" err="1" smtClean="0"/>
            <a:t>Kegawatan</a:t>
          </a:r>
          <a:r>
            <a:rPr lang="en-US" sz="1600" b="0" i="0" dirty="0" smtClean="0"/>
            <a:t> </a:t>
          </a:r>
          <a:r>
            <a:rPr lang="en-US" sz="1600" b="0" i="0" dirty="0" err="1" smtClean="0"/>
            <a:t>masalah</a:t>
          </a:r>
          <a:endParaRPr lang="en-US" sz="1600" b="0" dirty="0"/>
        </a:p>
      </dgm:t>
    </dgm:pt>
    <dgm:pt modelId="{E998AA3D-F4FC-40EB-9F00-BCE2DF7361E5}" type="parTrans" cxnId="{AE0B17EC-D069-4B9F-9704-9EDFD4D1FF4F}">
      <dgm:prSet/>
      <dgm:spPr/>
      <dgm:t>
        <a:bodyPr/>
        <a:lstStyle/>
        <a:p>
          <a:endParaRPr lang="en-US"/>
        </a:p>
      </dgm:t>
    </dgm:pt>
    <dgm:pt modelId="{3D5C35AE-509F-4470-B657-5C680BD21EF6}" type="sibTrans" cxnId="{AE0B17EC-D069-4B9F-9704-9EDFD4D1FF4F}">
      <dgm:prSet/>
      <dgm:spPr/>
      <dgm:t>
        <a:bodyPr/>
        <a:lstStyle/>
        <a:p>
          <a:endParaRPr lang="en-US"/>
        </a:p>
      </dgm:t>
    </dgm:pt>
    <dgm:pt modelId="{94784DF5-20A2-4DD3-907F-AE002529922C}">
      <dgm:prSet phldrT="[Text]" custT="1"/>
      <dgm:spPr/>
      <dgm:t>
        <a:bodyPr/>
        <a:lstStyle/>
        <a:p>
          <a:r>
            <a:rPr lang="en-US" sz="1400" b="0" i="0" dirty="0" err="1" smtClean="0">
              <a:latin typeface="Century Gothic" pitchFamily="34" charset="0"/>
            </a:rPr>
            <a:t>Tingginya</a:t>
          </a:r>
          <a:r>
            <a:rPr lang="en-US" sz="1400" b="0" i="0" dirty="0" smtClean="0">
              <a:latin typeface="Century Gothic" pitchFamily="34" charset="0"/>
            </a:rPr>
            <a:t> </a:t>
          </a:r>
          <a:r>
            <a:rPr lang="en-US" sz="1400" b="0" i="0" dirty="0" err="1" smtClean="0">
              <a:latin typeface="Century Gothic" pitchFamily="34" charset="0"/>
            </a:rPr>
            <a:t>angka</a:t>
          </a:r>
          <a:r>
            <a:rPr lang="en-US" sz="1400" b="0" i="0" dirty="0" smtClean="0">
              <a:latin typeface="Century Gothic" pitchFamily="34" charset="0"/>
            </a:rPr>
            <a:t> </a:t>
          </a:r>
          <a:r>
            <a:rPr lang="en-US" sz="1400" b="0" i="0" dirty="0" err="1" smtClean="0">
              <a:latin typeface="Century Gothic" pitchFamily="34" charset="0"/>
            </a:rPr>
            <a:t>morbiditas</a:t>
          </a:r>
          <a:r>
            <a:rPr lang="en-US" sz="1400" b="0" i="0" dirty="0" smtClean="0">
              <a:latin typeface="Century Gothic" pitchFamily="34" charset="0"/>
            </a:rPr>
            <a:t> </a:t>
          </a:r>
          <a:r>
            <a:rPr lang="en-US" sz="1400" b="0" i="0" dirty="0" err="1" smtClean="0">
              <a:latin typeface="Century Gothic" pitchFamily="34" charset="0"/>
            </a:rPr>
            <a:t>dan</a:t>
          </a:r>
          <a:r>
            <a:rPr lang="en-US" sz="1400" b="0" i="0" dirty="0" smtClean="0">
              <a:latin typeface="Century Gothic" pitchFamily="34" charset="0"/>
            </a:rPr>
            <a:t> </a:t>
          </a:r>
          <a:r>
            <a:rPr lang="en-US" sz="1400" b="0" i="0" dirty="0" err="1" smtClean="0">
              <a:latin typeface="Century Gothic" pitchFamily="34" charset="0"/>
            </a:rPr>
            <a:t>mortalitas</a:t>
          </a:r>
          <a:endParaRPr lang="en-US" sz="1400" dirty="0">
            <a:latin typeface="Century Gothic" pitchFamily="34" charset="0"/>
          </a:endParaRPr>
        </a:p>
      </dgm:t>
    </dgm:pt>
    <dgm:pt modelId="{322E0E90-D164-463F-A977-94F70A0884EB}" type="parTrans" cxnId="{002D28F4-1671-4A80-A78B-1CD4A1481CBA}">
      <dgm:prSet/>
      <dgm:spPr/>
      <dgm:t>
        <a:bodyPr/>
        <a:lstStyle/>
        <a:p>
          <a:endParaRPr lang="en-US"/>
        </a:p>
      </dgm:t>
    </dgm:pt>
    <dgm:pt modelId="{7355945B-7BA4-44DB-B2BC-C486869A4D6B}" type="sibTrans" cxnId="{002D28F4-1671-4A80-A78B-1CD4A1481CBA}">
      <dgm:prSet/>
      <dgm:spPr/>
      <dgm:t>
        <a:bodyPr/>
        <a:lstStyle/>
        <a:p>
          <a:endParaRPr lang="en-US"/>
        </a:p>
      </dgm:t>
    </dgm:pt>
    <dgm:pt modelId="{D7B70E75-6554-4B57-BE12-49AF57924818}">
      <dgm:prSet phldrT="[Text]" custT="1"/>
      <dgm:spPr/>
      <dgm:t>
        <a:bodyPr/>
        <a:lstStyle/>
        <a:p>
          <a:r>
            <a:rPr lang="en-US" sz="1400" b="0" i="0" dirty="0" err="1" smtClean="0">
              <a:latin typeface="Century Gothic" pitchFamily="34" charset="0"/>
            </a:rPr>
            <a:t>kecenderungannya</a:t>
          </a:r>
          <a:r>
            <a:rPr lang="en-US" sz="1400" b="0" i="0" dirty="0" smtClean="0">
              <a:latin typeface="Century Gothic" pitchFamily="34" charset="0"/>
            </a:rPr>
            <a:t> </a:t>
          </a:r>
          <a:r>
            <a:rPr lang="en-US" sz="1400" b="0" i="0" dirty="0" err="1" smtClean="0">
              <a:latin typeface="Century Gothic" pitchFamily="34" charset="0"/>
            </a:rPr>
            <a:t>dari</a:t>
          </a:r>
          <a:r>
            <a:rPr lang="en-US" sz="1400" b="0" i="0" dirty="0" smtClean="0">
              <a:latin typeface="Century Gothic" pitchFamily="34" charset="0"/>
            </a:rPr>
            <a:t>  </a:t>
          </a:r>
          <a:r>
            <a:rPr lang="en-US" sz="1400" b="0" i="0" dirty="0" err="1" smtClean="0">
              <a:latin typeface="Century Gothic" pitchFamily="34" charset="0"/>
            </a:rPr>
            <a:t>waktu</a:t>
          </a:r>
          <a:r>
            <a:rPr lang="en-US" sz="1400" b="0" i="0" dirty="0" smtClean="0">
              <a:latin typeface="Century Gothic" pitchFamily="34" charset="0"/>
            </a:rPr>
            <a:t> </a:t>
          </a:r>
          <a:r>
            <a:rPr lang="en-US" sz="1400" b="0" i="0" dirty="0" err="1" smtClean="0">
              <a:latin typeface="Century Gothic" pitchFamily="34" charset="0"/>
            </a:rPr>
            <a:t>ke</a:t>
          </a:r>
          <a:r>
            <a:rPr lang="en-US" sz="1400" b="0" i="0" dirty="0" smtClean="0">
              <a:latin typeface="Century Gothic" pitchFamily="34" charset="0"/>
            </a:rPr>
            <a:t> </a:t>
          </a:r>
          <a:r>
            <a:rPr lang="en-US" sz="1400" b="0" i="0" dirty="0" err="1" smtClean="0">
              <a:latin typeface="Century Gothic" pitchFamily="34" charset="0"/>
            </a:rPr>
            <a:t>waktu</a:t>
          </a:r>
          <a:r>
            <a:rPr lang="en-US" sz="1400" b="0" i="0" dirty="0" smtClean="0">
              <a:latin typeface="Century Gothic" pitchFamily="34" charset="0"/>
            </a:rPr>
            <a:t>. </a:t>
          </a:r>
          <a:endParaRPr lang="en-US" sz="1400" dirty="0">
            <a:latin typeface="Century Gothic" pitchFamily="34" charset="0"/>
          </a:endParaRPr>
        </a:p>
      </dgm:t>
    </dgm:pt>
    <dgm:pt modelId="{B86D4792-7F93-4934-AF24-2BD2AFFF06C5}" type="parTrans" cxnId="{DC864C75-FFEA-4BF7-9B93-19C07FAE622A}">
      <dgm:prSet/>
      <dgm:spPr/>
      <dgm:t>
        <a:bodyPr/>
        <a:lstStyle/>
        <a:p>
          <a:endParaRPr lang="en-US"/>
        </a:p>
      </dgm:t>
    </dgm:pt>
    <dgm:pt modelId="{DA089810-EBEB-4953-9F5B-692F205D3CD0}" type="sibTrans" cxnId="{DC864C75-FFEA-4BF7-9B93-19C07FAE622A}">
      <dgm:prSet/>
      <dgm:spPr/>
      <dgm:t>
        <a:bodyPr/>
        <a:lstStyle/>
        <a:p>
          <a:endParaRPr lang="en-US"/>
        </a:p>
      </dgm:t>
    </dgm:pt>
    <dgm:pt modelId="{EEC0A400-880A-40C8-B949-A864A834D529}">
      <dgm:prSet phldrT="[Text]" custT="1"/>
      <dgm:spPr/>
      <dgm:t>
        <a:bodyPr/>
        <a:lstStyle/>
        <a:p>
          <a:r>
            <a:rPr lang="en-US" sz="1400" b="0" i="0" dirty="0" err="1" smtClean="0">
              <a:latin typeface="Century Gothic" pitchFamily="34" charset="0"/>
            </a:rPr>
            <a:t>Skor</a:t>
          </a:r>
          <a:r>
            <a:rPr lang="en-US" sz="1400" b="0" i="0" dirty="0" smtClean="0">
              <a:latin typeface="Century Gothic" pitchFamily="34" charset="0"/>
            </a:rPr>
            <a:t> 0-10 (</a:t>
          </a:r>
          <a:r>
            <a:rPr lang="en-US" sz="1400" b="0" i="0" dirty="0" err="1" smtClean="0">
              <a:latin typeface="Century Gothic" pitchFamily="34" charset="0"/>
            </a:rPr>
            <a:t>tidak</a:t>
          </a:r>
          <a:r>
            <a:rPr lang="en-US" sz="1400" b="0" i="0" dirty="0" smtClean="0">
              <a:latin typeface="Century Gothic" pitchFamily="34" charset="0"/>
            </a:rPr>
            <a:t> </a:t>
          </a:r>
          <a:r>
            <a:rPr lang="en-US" sz="1400" b="0" i="0" dirty="0" err="1" smtClean="0">
              <a:latin typeface="Century Gothic" pitchFamily="34" charset="0"/>
            </a:rPr>
            <a:t>gawat</a:t>
          </a:r>
          <a:r>
            <a:rPr lang="en-US" sz="1400" b="0" i="0" dirty="0" smtClean="0">
              <a:latin typeface="Century Gothic" pitchFamily="34" charset="0"/>
            </a:rPr>
            <a:t> -</a:t>
          </a:r>
          <a:r>
            <a:rPr lang="en-US" sz="1400" b="0" i="0" dirty="0" err="1" smtClean="0">
              <a:latin typeface="Century Gothic" pitchFamily="34" charset="0"/>
            </a:rPr>
            <a:t>sangat</a:t>
          </a:r>
          <a:r>
            <a:rPr lang="en-US" sz="1400" b="0" i="0" dirty="0" smtClean="0">
              <a:latin typeface="Century Gothic" pitchFamily="34" charset="0"/>
            </a:rPr>
            <a:t>  </a:t>
          </a:r>
          <a:r>
            <a:rPr lang="en-US" sz="1400" b="0" i="0" dirty="0" err="1" smtClean="0">
              <a:latin typeface="Century Gothic" pitchFamily="34" charset="0"/>
            </a:rPr>
            <a:t>gawat</a:t>
          </a:r>
          <a:r>
            <a:rPr lang="en-US" sz="1400" b="0" i="0" dirty="0" smtClean="0">
              <a:latin typeface="Century Gothic" pitchFamily="34" charset="0"/>
            </a:rPr>
            <a:t>).</a:t>
          </a:r>
          <a:endParaRPr lang="en-US" sz="1400" dirty="0">
            <a:latin typeface="Century Gothic" pitchFamily="34" charset="0"/>
          </a:endParaRPr>
        </a:p>
      </dgm:t>
    </dgm:pt>
    <dgm:pt modelId="{53747D20-16C9-47DA-8295-570D5DE0DA65}" type="parTrans" cxnId="{E1E54FBC-BCAB-4D6C-A3D1-52AD95400E66}">
      <dgm:prSet/>
      <dgm:spPr/>
      <dgm:t>
        <a:bodyPr/>
        <a:lstStyle/>
        <a:p>
          <a:endParaRPr lang="en-US"/>
        </a:p>
      </dgm:t>
    </dgm:pt>
    <dgm:pt modelId="{CF9C0323-00E6-4B2C-AAC0-ABBB58544635}" type="sibTrans" cxnId="{E1E54FBC-BCAB-4D6C-A3D1-52AD95400E66}">
      <dgm:prSet/>
      <dgm:spPr/>
      <dgm:t>
        <a:bodyPr/>
        <a:lstStyle/>
        <a:p>
          <a:endParaRPr lang="en-US"/>
        </a:p>
      </dgm:t>
    </dgm:pt>
    <dgm:pt modelId="{B183A158-2EC7-4BBC-B6D1-0FADFFA7AB8A}">
      <dgm:prSet phldrT="[Text]" custT="1"/>
      <dgm:spPr/>
      <dgm:t>
        <a:bodyPr/>
        <a:lstStyle/>
        <a:p>
          <a:r>
            <a:rPr lang="en-US" sz="1600" b="0" i="0" dirty="0" err="1" smtClean="0"/>
            <a:t>Efektifitas</a:t>
          </a:r>
          <a:endParaRPr lang="en-US" sz="1600" b="0" dirty="0"/>
        </a:p>
      </dgm:t>
    </dgm:pt>
    <dgm:pt modelId="{BB9E240F-34B6-42AC-88EB-AB8F5ABBED0F}" type="parTrans" cxnId="{4974A510-6544-4497-A9E8-3CEDAE97EF18}">
      <dgm:prSet/>
      <dgm:spPr/>
      <dgm:t>
        <a:bodyPr/>
        <a:lstStyle/>
        <a:p>
          <a:endParaRPr lang="en-US"/>
        </a:p>
      </dgm:t>
    </dgm:pt>
    <dgm:pt modelId="{62C164E9-3B1C-49C3-8BC0-C6D5C804D00C}" type="sibTrans" cxnId="{4974A510-6544-4497-A9E8-3CEDAE97EF18}">
      <dgm:prSet/>
      <dgm:spPr/>
      <dgm:t>
        <a:bodyPr/>
        <a:lstStyle/>
        <a:p>
          <a:endParaRPr lang="en-US"/>
        </a:p>
      </dgm:t>
    </dgm:pt>
    <dgm:pt modelId="{E6DECCF9-B281-4CD3-9A82-48D711492CED}">
      <dgm:prSet phldrT="[Text]" custT="1"/>
      <dgm:spPr/>
      <dgm:t>
        <a:bodyPr/>
        <a:lstStyle/>
        <a:p>
          <a:r>
            <a:rPr lang="en-US" sz="1400" b="0" i="0" dirty="0" err="1" smtClean="0">
              <a:latin typeface="Century Gothic" pitchFamily="34" charset="0"/>
            </a:rPr>
            <a:t>Kemudahan</a:t>
          </a:r>
          <a:r>
            <a:rPr lang="en-US" sz="1400" b="0" i="0" dirty="0" smtClean="0">
              <a:latin typeface="Century Gothic" pitchFamily="34" charset="0"/>
            </a:rPr>
            <a:t> </a:t>
          </a:r>
          <a:r>
            <a:rPr lang="en-US" sz="1400" b="0" i="0" dirty="0" err="1" smtClean="0">
              <a:latin typeface="Century Gothic" pitchFamily="34" charset="0"/>
            </a:rPr>
            <a:t>penanggulangan</a:t>
          </a:r>
          <a:r>
            <a:rPr lang="en-US" sz="1400" b="0" i="0" dirty="0" smtClean="0">
              <a:latin typeface="Century Gothic" pitchFamily="34" charset="0"/>
            </a:rPr>
            <a:t>  </a:t>
          </a:r>
          <a:r>
            <a:rPr lang="en-US" sz="1400" b="0" i="0" dirty="0" err="1" smtClean="0">
              <a:latin typeface="Century Gothic" pitchFamily="34" charset="0"/>
            </a:rPr>
            <a:t>masalah</a:t>
          </a:r>
          <a:endParaRPr lang="en-US" sz="1400" dirty="0">
            <a:latin typeface="Century Gothic" pitchFamily="34" charset="0"/>
          </a:endParaRPr>
        </a:p>
      </dgm:t>
    </dgm:pt>
    <dgm:pt modelId="{D0167E43-58B0-4C8D-8B44-821BD34EB7B5}" type="parTrans" cxnId="{EC3E3261-11F6-41C3-A361-C0693A3218AC}">
      <dgm:prSet/>
      <dgm:spPr/>
      <dgm:t>
        <a:bodyPr/>
        <a:lstStyle/>
        <a:p>
          <a:endParaRPr lang="en-US"/>
        </a:p>
      </dgm:t>
    </dgm:pt>
    <dgm:pt modelId="{9DA62D23-A8C8-4EF7-B6F6-1B5253AD2B69}" type="sibTrans" cxnId="{EC3E3261-11F6-41C3-A361-C0693A3218AC}">
      <dgm:prSet/>
      <dgm:spPr/>
      <dgm:t>
        <a:bodyPr/>
        <a:lstStyle/>
        <a:p>
          <a:endParaRPr lang="en-US"/>
        </a:p>
      </dgm:t>
    </dgm:pt>
    <dgm:pt modelId="{54B25277-6E76-472A-8DEC-E22677D37F48}">
      <dgm:prSet phldrT="[Text]" custT="1"/>
      <dgm:spPr/>
      <dgm:t>
        <a:bodyPr/>
        <a:lstStyle/>
        <a:p>
          <a:r>
            <a:rPr lang="en-US" sz="1400" b="0" i="0" dirty="0" err="1" smtClean="0">
              <a:latin typeface="Century Gothic" pitchFamily="34" charset="0"/>
            </a:rPr>
            <a:t>dilihat</a:t>
          </a:r>
          <a:r>
            <a:rPr lang="en-US" sz="1400" b="0" i="0" dirty="0" smtClean="0">
              <a:latin typeface="Century Gothic" pitchFamily="34" charset="0"/>
            </a:rPr>
            <a:t> </a:t>
          </a:r>
          <a:r>
            <a:rPr lang="en-US" sz="1400" b="0" i="0" dirty="0" err="1" smtClean="0">
              <a:latin typeface="Century Gothic" pitchFamily="34" charset="0"/>
            </a:rPr>
            <a:t>dari</a:t>
          </a:r>
          <a:r>
            <a:rPr lang="en-US" sz="1400" b="0" i="0" dirty="0" smtClean="0">
              <a:latin typeface="Century Gothic" pitchFamily="34" charset="0"/>
            </a:rPr>
            <a:t> </a:t>
          </a:r>
          <a:r>
            <a:rPr lang="en-US" sz="1400" b="0" i="0" dirty="0" err="1" smtClean="0">
              <a:latin typeface="Century Gothic" pitchFamily="34" charset="0"/>
            </a:rPr>
            <a:t>perbandingan</a:t>
          </a:r>
          <a:r>
            <a:rPr lang="en-US" sz="1400" b="0" i="0" dirty="0" smtClean="0">
              <a:latin typeface="Century Gothic" pitchFamily="34" charset="0"/>
            </a:rPr>
            <a:t> </a:t>
          </a:r>
          <a:r>
            <a:rPr lang="en-US" sz="1400" b="0" i="0" dirty="0" err="1" smtClean="0">
              <a:latin typeface="Century Gothic" pitchFamily="34" charset="0"/>
            </a:rPr>
            <a:t>antara</a:t>
          </a:r>
          <a:r>
            <a:rPr lang="en-US" sz="1400" b="0" i="0" dirty="0" smtClean="0">
              <a:latin typeface="Century Gothic" pitchFamily="34" charset="0"/>
            </a:rPr>
            <a:t> </a:t>
          </a:r>
          <a:r>
            <a:rPr lang="en-US" sz="1400" b="0" i="0" dirty="0" err="1" smtClean="0">
              <a:latin typeface="Century Gothic" pitchFamily="34" charset="0"/>
            </a:rPr>
            <a:t>perkiraan</a:t>
          </a:r>
          <a:r>
            <a:rPr lang="en-US" sz="1400" b="0" i="0" dirty="0" smtClean="0">
              <a:latin typeface="Century Gothic" pitchFamily="34" charset="0"/>
            </a:rPr>
            <a:t>  </a:t>
          </a:r>
          <a:r>
            <a:rPr lang="en-US" sz="1400" b="0" i="0" dirty="0" err="1" smtClean="0">
              <a:latin typeface="Century Gothic" pitchFamily="34" charset="0"/>
            </a:rPr>
            <a:t>hasil</a:t>
          </a:r>
          <a:r>
            <a:rPr lang="en-US" sz="1400" b="0" i="0" dirty="0" smtClean="0">
              <a:latin typeface="Century Gothic" pitchFamily="34" charset="0"/>
            </a:rPr>
            <a:t> </a:t>
          </a:r>
          <a:r>
            <a:rPr lang="en-US" sz="1400" b="0" i="0" dirty="0" err="1" smtClean="0">
              <a:latin typeface="Century Gothic" pitchFamily="34" charset="0"/>
            </a:rPr>
            <a:t>atau</a:t>
          </a:r>
          <a:r>
            <a:rPr lang="en-US" sz="1400" b="0" i="0" dirty="0" smtClean="0">
              <a:latin typeface="Century Gothic" pitchFamily="34" charset="0"/>
            </a:rPr>
            <a:t> </a:t>
          </a:r>
          <a:r>
            <a:rPr lang="en-US" sz="1400" b="0" i="0" dirty="0" err="1" smtClean="0">
              <a:latin typeface="Century Gothic" pitchFamily="34" charset="0"/>
            </a:rPr>
            <a:t>manfaat</a:t>
          </a:r>
          <a:r>
            <a:rPr lang="en-US" sz="1400" b="0" i="0" dirty="0" smtClean="0">
              <a:latin typeface="Century Gothic" pitchFamily="34" charset="0"/>
            </a:rPr>
            <a:t> </a:t>
          </a:r>
          <a:r>
            <a:rPr lang="en-US" sz="1400" b="0" i="0" dirty="0" err="1" smtClean="0">
              <a:latin typeface="Century Gothic" pitchFamily="34" charset="0"/>
            </a:rPr>
            <a:t>penyelesaian</a:t>
          </a:r>
          <a:r>
            <a:rPr lang="en-US" sz="1400" b="0" i="0" dirty="0" smtClean="0">
              <a:latin typeface="Century Gothic" pitchFamily="34" charset="0"/>
            </a:rPr>
            <a:t> </a:t>
          </a:r>
          <a:r>
            <a:rPr lang="en-US" sz="1400" b="0" i="0" dirty="0" err="1" smtClean="0">
              <a:latin typeface="Century Gothic" pitchFamily="34" charset="0"/>
            </a:rPr>
            <a:t>masalah</a:t>
          </a:r>
          <a:r>
            <a:rPr lang="en-US" sz="1400" b="0" i="0" dirty="0" smtClean="0">
              <a:latin typeface="Century Gothic" pitchFamily="34" charset="0"/>
            </a:rPr>
            <a:t> yang  </a:t>
          </a:r>
          <a:r>
            <a:rPr lang="en-US" sz="1400" b="0" i="0" dirty="0" err="1" smtClean="0">
              <a:latin typeface="Century Gothic" pitchFamily="34" charset="0"/>
            </a:rPr>
            <a:t>akan</a:t>
          </a:r>
          <a:r>
            <a:rPr lang="en-US" sz="1400" b="0" i="0" dirty="0" smtClean="0">
              <a:latin typeface="Century Gothic" pitchFamily="34" charset="0"/>
            </a:rPr>
            <a:t> </a:t>
          </a:r>
          <a:r>
            <a:rPr lang="en-US" sz="1400" b="0" i="0" dirty="0" err="1" smtClean="0">
              <a:latin typeface="Century Gothic" pitchFamily="34" charset="0"/>
            </a:rPr>
            <a:t>diperoleh</a:t>
          </a:r>
          <a:endParaRPr lang="en-US" sz="1400" dirty="0">
            <a:latin typeface="Century Gothic" pitchFamily="34" charset="0"/>
          </a:endParaRPr>
        </a:p>
      </dgm:t>
    </dgm:pt>
    <dgm:pt modelId="{F1F77305-E9D3-445A-B462-AF90A43C75D6}" type="parTrans" cxnId="{2E6AB93A-48F2-4D6E-BD53-C5878538CD22}">
      <dgm:prSet/>
      <dgm:spPr/>
      <dgm:t>
        <a:bodyPr/>
        <a:lstStyle/>
        <a:p>
          <a:endParaRPr lang="en-US"/>
        </a:p>
      </dgm:t>
    </dgm:pt>
    <dgm:pt modelId="{E24BFD37-300D-4A5C-942F-152F5F6D9F05}" type="sibTrans" cxnId="{2E6AB93A-48F2-4D6E-BD53-C5878538CD22}">
      <dgm:prSet/>
      <dgm:spPr/>
      <dgm:t>
        <a:bodyPr/>
        <a:lstStyle/>
        <a:p>
          <a:endParaRPr lang="en-US"/>
        </a:p>
      </dgm:t>
    </dgm:pt>
    <dgm:pt modelId="{B384D51B-C6FE-4136-A368-149357775E50}">
      <dgm:prSet phldrT="[Text]" custT="1"/>
      <dgm:spPr/>
      <dgm:t>
        <a:bodyPr/>
        <a:lstStyle/>
        <a:p>
          <a:r>
            <a:rPr lang="en-US" sz="1400" b="0" i="0" dirty="0" err="1" smtClean="0">
              <a:latin typeface="Century Gothic" pitchFamily="34" charset="0"/>
            </a:rPr>
            <a:t>Skor</a:t>
          </a:r>
          <a:r>
            <a:rPr lang="en-US" sz="1400" b="0" i="0" dirty="0" smtClean="0">
              <a:latin typeface="Century Gothic" pitchFamily="34" charset="0"/>
            </a:rPr>
            <a:t> 0-10  (</a:t>
          </a:r>
          <a:r>
            <a:rPr lang="en-US" sz="1400" b="0" i="0" dirty="0" err="1" smtClean="0">
              <a:latin typeface="Century Gothic" pitchFamily="34" charset="0"/>
            </a:rPr>
            <a:t>sulit</a:t>
          </a:r>
          <a:r>
            <a:rPr lang="en-US" sz="1400" b="0" i="0" dirty="0" smtClean="0">
              <a:latin typeface="Century Gothic" pitchFamily="34" charset="0"/>
            </a:rPr>
            <a:t> – </a:t>
          </a:r>
          <a:r>
            <a:rPr lang="en-US" sz="1400" b="0" i="0" dirty="0" err="1" smtClean="0">
              <a:latin typeface="Century Gothic" pitchFamily="34" charset="0"/>
            </a:rPr>
            <a:t>mudah</a:t>
          </a:r>
          <a:r>
            <a:rPr lang="en-US" sz="1400" b="0" i="0" dirty="0" smtClean="0">
              <a:latin typeface="Century Gothic" pitchFamily="34" charset="0"/>
            </a:rPr>
            <a:t>).</a:t>
          </a:r>
          <a:endParaRPr lang="en-US" sz="1400" dirty="0">
            <a:latin typeface="Century Gothic" pitchFamily="34" charset="0"/>
          </a:endParaRPr>
        </a:p>
      </dgm:t>
    </dgm:pt>
    <dgm:pt modelId="{3195CA26-CA35-4378-8302-2B79092B7D55}" type="parTrans" cxnId="{5B0B7B7E-197F-4E03-8875-58FDB8CF7BB9}">
      <dgm:prSet/>
      <dgm:spPr/>
      <dgm:t>
        <a:bodyPr/>
        <a:lstStyle/>
        <a:p>
          <a:endParaRPr lang="en-US"/>
        </a:p>
      </dgm:t>
    </dgm:pt>
    <dgm:pt modelId="{F88B449A-B4D8-4109-B8C7-51DAB87D6DB9}" type="sibTrans" cxnId="{5B0B7B7E-197F-4E03-8875-58FDB8CF7BB9}">
      <dgm:prSet/>
      <dgm:spPr/>
      <dgm:t>
        <a:bodyPr/>
        <a:lstStyle/>
        <a:p>
          <a:endParaRPr lang="en-US"/>
        </a:p>
      </dgm:t>
    </dgm:pt>
    <dgm:pt modelId="{D523A3B6-F0B8-41E1-9E80-74A431B154D5}">
      <dgm:prSet phldrT="[Text]" custT="1"/>
      <dgm:spPr/>
      <dgm:t>
        <a:bodyPr/>
        <a:lstStyle/>
        <a:p>
          <a:r>
            <a:rPr lang="en-US" sz="1600" b="0" i="0" dirty="0" smtClean="0"/>
            <a:t>PEARL</a:t>
          </a:r>
          <a:endParaRPr lang="en-US" sz="1600" b="0" dirty="0"/>
        </a:p>
      </dgm:t>
    </dgm:pt>
    <dgm:pt modelId="{84A48963-3AB8-41BC-A037-0B4F929D83CA}" type="parTrans" cxnId="{900C3FF5-0DFA-4563-B75B-9C40D06F5BA8}">
      <dgm:prSet/>
      <dgm:spPr/>
      <dgm:t>
        <a:bodyPr/>
        <a:lstStyle/>
        <a:p>
          <a:endParaRPr lang="en-US"/>
        </a:p>
      </dgm:t>
    </dgm:pt>
    <dgm:pt modelId="{FB3E1D2C-C1C9-4F76-A761-60275EE169A0}" type="sibTrans" cxnId="{900C3FF5-0DFA-4563-B75B-9C40D06F5BA8}">
      <dgm:prSet/>
      <dgm:spPr/>
      <dgm:t>
        <a:bodyPr/>
        <a:lstStyle/>
        <a:p>
          <a:endParaRPr lang="en-US"/>
        </a:p>
      </dgm:t>
    </dgm:pt>
    <dgm:pt modelId="{B100F6EC-A27E-4771-8DAC-FC574CF66467}">
      <dgm:prSet phldrT="[Text]" custT="1"/>
      <dgm:spPr/>
      <dgm:t>
        <a:bodyPr/>
        <a:lstStyle/>
        <a:p>
          <a:r>
            <a:rPr lang="sv-SE" sz="1400" b="0" i="0" dirty="0" smtClean="0">
              <a:latin typeface="Century Gothic" pitchFamily="34" charset="0"/>
            </a:rPr>
            <a:t>Berbagai pertimbangan dalam kemungkinan </a:t>
          </a:r>
          <a:r>
            <a:rPr lang="sv-SE" sz="1400" dirty="0" smtClean="0">
              <a:latin typeface="Century Gothic" pitchFamily="34" charset="0"/>
            </a:rPr>
            <a:t/>
          </a:r>
          <a:br>
            <a:rPr lang="sv-SE" sz="1400" dirty="0" smtClean="0">
              <a:latin typeface="Century Gothic" pitchFamily="34" charset="0"/>
            </a:rPr>
          </a:br>
          <a:r>
            <a:rPr lang="sv-SE" sz="1400" b="0" i="0" dirty="0" smtClean="0">
              <a:latin typeface="Century Gothic" pitchFamily="34" charset="0"/>
            </a:rPr>
            <a:t>pemecahan masalah</a:t>
          </a:r>
          <a:endParaRPr lang="en-US" sz="1400" dirty="0">
            <a:latin typeface="Century Gothic" pitchFamily="34" charset="0"/>
          </a:endParaRPr>
        </a:p>
      </dgm:t>
    </dgm:pt>
    <dgm:pt modelId="{AE27C1DE-755C-4CEE-93E3-27C2177F9052}" type="parTrans" cxnId="{A4853A41-2900-4761-8251-0BFB7F78BEAC}">
      <dgm:prSet/>
      <dgm:spPr/>
      <dgm:t>
        <a:bodyPr/>
        <a:lstStyle/>
        <a:p>
          <a:endParaRPr lang="en-US"/>
        </a:p>
      </dgm:t>
    </dgm:pt>
    <dgm:pt modelId="{DBB841A3-0943-488E-A84F-7978A8A36949}" type="sibTrans" cxnId="{A4853A41-2900-4761-8251-0BFB7F78BEAC}">
      <dgm:prSet/>
      <dgm:spPr/>
      <dgm:t>
        <a:bodyPr/>
        <a:lstStyle/>
        <a:p>
          <a:endParaRPr lang="en-US"/>
        </a:p>
      </dgm:t>
    </dgm:pt>
    <dgm:pt modelId="{E4F88C50-F480-4335-819F-00C7573C00FD}" type="pres">
      <dgm:prSet presAssocID="{AD7EE1A1-FD46-4574-A737-49AFC338EE2C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4B03EF3A-4C52-41A0-A199-EA1E7580FDBB}" type="pres">
      <dgm:prSet presAssocID="{86D4865D-17F1-4C08-B3C1-E95114C01E7C}" presName="parentLin" presStyleCnt="0"/>
      <dgm:spPr/>
      <dgm:t>
        <a:bodyPr/>
        <a:lstStyle/>
        <a:p>
          <a:endParaRPr lang="en-US"/>
        </a:p>
      </dgm:t>
    </dgm:pt>
    <dgm:pt modelId="{B14B5A73-121D-49D6-9CF8-BCE330AAE8D8}" type="pres">
      <dgm:prSet presAssocID="{86D4865D-17F1-4C08-B3C1-E95114C01E7C}" presName="parentLeftMargin" presStyleLbl="node1" presStyleIdx="0" presStyleCnt="4"/>
      <dgm:spPr/>
      <dgm:t>
        <a:bodyPr/>
        <a:lstStyle/>
        <a:p>
          <a:endParaRPr lang="en-US"/>
        </a:p>
      </dgm:t>
    </dgm:pt>
    <dgm:pt modelId="{1B57A9E4-CA6B-4B29-89D0-E9379DEC7D7E}" type="pres">
      <dgm:prSet presAssocID="{86D4865D-17F1-4C08-B3C1-E95114C01E7C}" presName="parentText" presStyleLbl="node1" presStyleIdx="0" presStyleCnt="4" custScaleX="147084" custScaleY="187212" custLinFactNeighborY="-14471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8A0608E-08E6-4E8A-8200-BEBECEA4E315}" type="pres">
      <dgm:prSet presAssocID="{86D4865D-17F1-4C08-B3C1-E95114C01E7C}" presName="negativeSpace" presStyleCnt="0"/>
      <dgm:spPr/>
      <dgm:t>
        <a:bodyPr/>
        <a:lstStyle/>
        <a:p>
          <a:endParaRPr lang="en-US"/>
        </a:p>
      </dgm:t>
    </dgm:pt>
    <dgm:pt modelId="{5BE7771D-5096-446B-B01C-B22B6E1318DA}" type="pres">
      <dgm:prSet presAssocID="{86D4865D-17F1-4C08-B3C1-E95114C01E7C}" presName="childText" presStyleLbl="conFgAcc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DDDA095-2DF9-4F34-8B77-468BD7BB15B6}" type="pres">
      <dgm:prSet presAssocID="{9279349D-E6DA-414B-9E8B-EBC07EE5A710}" presName="spaceBetweenRectangles" presStyleCnt="0"/>
      <dgm:spPr/>
      <dgm:t>
        <a:bodyPr/>
        <a:lstStyle/>
        <a:p>
          <a:endParaRPr lang="en-US"/>
        </a:p>
      </dgm:t>
    </dgm:pt>
    <dgm:pt modelId="{037911C5-7ABD-4BA2-A53B-DDDA8D26A482}" type="pres">
      <dgm:prSet presAssocID="{51B2E926-AC3A-4F4B-A03E-53A88DE14841}" presName="parentLin" presStyleCnt="0"/>
      <dgm:spPr/>
      <dgm:t>
        <a:bodyPr/>
        <a:lstStyle/>
        <a:p>
          <a:endParaRPr lang="en-US"/>
        </a:p>
      </dgm:t>
    </dgm:pt>
    <dgm:pt modelId="{AC1E2624-8D43-45CD-9F5F-06B49FD733B0}" type="pres">
      <dgm:prSet presAssocID="{51B2E926-AC3A-4F4B-A03E-53A88DE14841}" presName="parentLeftMargin" presStyleLbl="node1" presStyleIdx="0" presStyleCnt="4"/>
      <dgm:spPr/>
      <dgm:t>
        <a:bodyPr/>
        <a:lstStyle/>
        <a:p>
          <a:endParaRPr lang="en-US"/>
        </a:p>
      </dgm:t>
    </dgm:pt>
    <dgm:pt modelId="{32B092F9-D344-4844-88AF-7F89C1779A71}" type="pres">
      <dgm:prSet presAssocID="{51B2E926-AC3A-4F4B-A03E-53A88DE14841}" presName="parentText" presStyleLbl="node1" presStyleIdx="1" presStyleCnt="4" custScaleY="16765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970D8C6-E235-4199-A978-3720637894FF}" type="pres">
      <dgm:prSet presAssocID="{51B2E926-AC3A-4F4B-A03E-53A88DE14841}" presName="negativeSpace" presStyleCnt="0"/>
      <dgm:spPr/>
      <dgm:t>
        <a:bodyPr/>
        <a:lstStyle/>
        <a:p>
          <a:endParaRPr lang="en-US"/>
        </a:p>
      </dgm:t>
    </dgm:pt>
    <dgm:pt modelId="{65876BED-2855-439F-A4D4-4B183107F459}" type="pres">
      <dgm:prSet presAssocID="{51B2E926-AC3A-4F4B-A03E-53A88DE14841}" presName="childText" presStyleLbl="conFgAcc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58367AF-428D-48D6-BCD5-F3EBA5472AF4}" type="pres">
      <dgm:prSet presAssocID="{3D5C35AE-509F-4470-B657-5C680BD21EF6}" presName="spaceBetweenRectangles" presStyleCnt="0"/>
      <dgm:spPr/>
      <dgm:t>
        <a:bodyPr/>
        <a:lstStyle/>
        <a:p>
          <a:endParaRPr lang="en-US"/>
        </a:p>
      </dgm:t>
    </dgm:pt>
    <dgm:pt modelId="{BF37F3DF-22D3-4114-B8DC-083B2BB2AE69}" type="pres">
      <dgm:prSet presAssocID="{B183A158-2EC7-4BBC-B6D1-0FADFFA7AB8A}" presName="parentLin" presStyleCnt="0"/>
      <dgm:spPr/>
      <dgm:t>
        <a:bodyPr/>
        <a:lstStyle/>
        <a:p>
          <a:endParaRPr lang="en-US"/>
        </a:p>
      </dgm:t>
    </dgm:pt>
    <dgm:pt modelId="{3DF3D7FF-D70B-479F-BE14-CB0F67784B32}" type="pres">
      <dgm:prSet presAssocID="{B183A158-2EC7-4BBC-B6D1-0FADFFA7AB8A}" presName="parentLeftMargin" presStyleLbl="node1" presStyleIdx="1" presStyleCnt="4"/>
      <dgm:spPr/>
      <dgm:t>
        <a:bodyPr/>
        <a:lstStyle/>
        <a:p>
          <a:endParaRPr lang="en-US"/>
        </a:p>
      </dgm:t>
    </dgm:pt>
    <dgm:pt modelId="{347E67AA-6075-4209-839B-AB2F8C81C339}" type="pres">
      <dgm:prSet presAssocID="{B183A158-2EC7-4BBC-B6D1-0FADFFA7AB8A}" presName="parentText" presStyleLbl="node1" presStyleIdx="2" presStyleCnt="4" custScaleY="16765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4954D76-5213-44F6-B5B4-40F0E5EC4B1F}" type="pres">
      <dgm:prSet presAssocID="{B183A158-2EC7-4BBC-B6D1-0FADFFA7AB8A}" presName="negativeSpace" presStyleCnt="0"/>
      <dgm:spPr/>
      <dgm:t>
        <a:bodyPr/>
        <a:lstStyle/>
        <a:p>
          <a:endParaRPr lang="en-US"/>
        </a:p>
      </dgm:t>
    </dgm:pt>
    <dgm:pt modelId="{E0D76476-EC19-4F6D-A282-8D7D1DCBF34B}" type="pres">
      <dgm:prSet presAssocID="{B183A158-2EC7-4BBC-B6D1-0FADFFA7AB8A}" presName="childText" presStyleLbl="conFgAcc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37ABA13-1471-48FA-9D1C-6CCD297542A7}" type="pres">
      <dgm:prSet presAssocID="{62C164E9-3B1C-49C3-8BC0-C6D5C804D00C}" presName="spaceBetweenRectangles" presStyleCnt="0"/>
      <dgm:spPr/>
      <dgm:t>
        <a:bodyPr/>
        <a:lstStyle/>
        <a:p>
          <a:endParaRPr lang="en-US"/>
        </a:p>
      </dgm:t>
    </dgm:pt>
    <dgm:pt modelId="{44603E75-4A4F-4F15-B5A9-D9AB464022CB}" type="pres">
      <dgm:prSet presAssocID="{D523A3B6-F0B8-41E1-9E80-74A431B154D5}" presName="parentLin" presStyleCnt="0"/>
      <dgm:spPr/>
      <dgm:t>
        <a:bodyPr/>
        <a:lstStyle/>
        <a:p>
          <a:endParaRPr lang="en-US"/>
        </a:p>
      </dgm:t>
    </dgm:pt>
    <dgm:pt modelId="{D1F93977-D39C-481B-982A-21FDE579596B}" type="pres">
      <dgm:prSet presAssocID="{D523A3B6-F0B8-41E1-9E80-74A431B154D5}" presName="parentLeftMargin" presStyleLbl="node1" presStyleIdx="2" presStyleCnt="4"/>
      <dgm:spPr/>
      <dgm:t>
        <a:bodyPr/>
        <a:lstStyle/>
        <a:p>
          <a:endParaRPr lang="en-US"/>
        </a:p>
      </dgm:t>
    </dgm:pt>
    <dgm:pt modelId="{C281B866-49C6-4F40-BD29-3C24B56DF219}" type="pres">
      <dgm:prSet presAssocID="{D523A3B6-F0B8-41E1-9E80-74A431B154D5}" presName="parentText" presStyleLbl="node1" presStyleIdx="3" presStyleCnt="4" custScaleY="16765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DB34815-B3B1-4878-AC66-2B0459D116E1}" type="pres">
      <dgm:prSet presAssocID="{D523A3B6-F0B8-41E1-9E80-74A431B154D5}" presName="negativeSpace" presStyleCnt="0"/>
      <dgm:spPr/>
      <dgm:t>
        <a:bodyPr/>
        <a:lstStyle/>
        <a:p>
          <a:endParaRPr lang="en-US"/>
        </a:p>
      </dgm:t>
    </dgm:pt>
    <dgm:pt modelId="{2F731424-9729-4226-8320-DDE3CB2EEDD0}" type="pres">
      <dgm:prSet presAssocID="{D523A3B6-F0B8-41E1-9E80-74A431B154D5}" presName="childText" presStyleLbl="conFgAcc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C69AAC5-0255-43B0-B003-14AC9E7623F1}" type="presOf" srcId="{A68E2B70-5E7A-4E79-899B-695AC3CB3D77}" destId="{5BE7771D-5096-446B-B01C-B22B6E1318DA}" srcOrd="0" destOrd="2" presId="urn:microsoft.com/office/officeart/2005/8/layout/list1"/>
    <dgm:cxn modelId="{DC864C75-FFEA-4BF7-9B93-19C07FAE622A}" srcId="{51B2E926-AC3A-4F4B-A03E-53A88DE14841}" destId="{D7B70E75-6554-4B57-BE12-49AF57924818}" srcOrd="1" destOrd="0" parTransId="{B86D4792-7F93-4934-AF24-2BD2AFFF06C5}" sibTransId="{DA089810-EBEB-4953-9F5B-692F205D3CD0}"/>
    <dgm:cxn modelId="{EC3E3261-11F6-41C3-A361-C0693A3218AC}" srcId="{B183A158-2EC7-4BBC-B6D1-0FADFFA7AB8A}" destId="{E6DECCF9-B281-4CD3-9A82-48D711492CED}" srcOrd="0" destOrd="0" parTransId="{D0167E43-58B0-4C8D-8B44-821BD34EB7B5}" sibTransId="{9DA62D23-A8C8-4EF7-B6F6-1B5253AD2B69}"/>
    <dgm:cxn modelId="{12899518-E69C-4AE8-9F2C-8D77313FDA1F}" type="presOf" srcId="{D523A3B6-F0B8-41E1-9E80-74A431B154D5}" destId="{C281B866-49C6-4F40-BD29-3C24B56DF219}" srcOrd="1" destOrd="0" presId="urn:microsoft.com/office/officeart/2005/8/layout/list1"/>
    <dgm:cxn modelId="{5B0B7B7E-197F-4E03-8875-58FDB8CF7BB9}" srcId="{B183A158-2EC7-4BBC-B6D1-0FADFFA7AB8A}" destId="{B384D51B-C6FE-4136-A368-149357775E50}" srcOrd="2" destOrd="0" parTransId="{3195CA26-CA35-4378-8302-2B79092B7D55}" sibTransId="{F88B449A-B4D8-4109-B8C7-51DAB87D6DB9}"/>
    <dgm:cxn modelId="{38222269-B9CE-42EA-A41E-7C79AEFC400F}" type="presOf" srcId="{E6DECCF9-B281-4CD3-9A82-48D711492CED}" destId="{E0D76476-EC19-4F6D-A282-8D7D1DCBF34B}" srcOrd="0" destOrd="0" presId="urn:microsoft.com/office/officeart/2005/8/layout/list1"/>
    <dgm:cxn modelId="{8E4E4B2C-C025-4590-B2E9-F01525FCAB9D}" type="presOf" srcId="{51B2E926-AC3A-4F4B-A03E-53A88DE14841}" destId="{AC1E2624-8D43-45CD-9F5F-06B49FD733B0}" srcOrd="0" destOrd="0" presId="urn:microsoft.com/office/officeart/2005/8/layout/list1"/>
    <dgm:cxn modelId="{5B99B161-D95C-4AF9-B2E6-DE1AE9658BE0}" type="presOf" srcId="{B183A158-2EC7-4BBC-B6D1-0FADFFA7AB8A}" destId="{3DF3D7FF-D70B-479F-BE14-CB0F67784B32}" srcOrd="0" destOrd="0" presId="urn:microsoft.com/office/officeart/2005/8/layout/list1"/>
    <dgm:cxn modelId="{EFEB222B-C164-4E74-AC5B-FE27B7083F80}" srcId="{86D4865D-17F1-4C08-B3C1-E95114C01E7C}" destId="{251110DF-140A-4004-B24A-DB7393BA9086}" srcOrd="0" destOrd="0" parTransId="{01F974FE-26DF-48D0-ABFD-F535954D1313}" sibTransId="{372EEBE6-BC27-478C-AF7E-D7E77EDB6E97}"/>
    <dgm:cxn modelId="{7C4AC64A-48EE-4C1C-A70C-9CE5217DBEB0}" type="presOf" srcId="{54B25277-6E76-472A-8DEC-E22677D37F48}" destId="{E0D76476-EC19-4F6D-A282-8D7D1DCBF34B}" srcOrd="0" destOrd="1" presId="urn:microsoft.com/office/officeart/2005/8/layout/list1"/>
    <dgm:cxn modelId="{DEBFAAD7-96A5-4918-93FA-5A3594433F47}" type="presOf" srcId="{D7B70E75-6554-4B57-BE12-49AF57924818}" destId="{65876BED-2855-439F-A4D4-4B183107F459}" srcOrd="0" destOrd="1" presId="urn:microsoft.com/office/officeart/2005/8/layout/list1"/>
    <dgm:cxn modelId="{1F0CF8A9-0CB2-4013-B95C-53DB5A93DB9D}" type="presOf" srcId="{D523A3B6-F0B8-41E1-9E80-74A431B154D5}" destId="{D1F93977-D39C-481B-982A-21FDE579596B}" srcOrd="0" destOrd="0" presId="urn:microsoft.com/office/officeart/2005/8/layout/list1"/>
    <dgm:cxn modelId="{71153F94-F1D8-4D31-A29E-1E501E642F3F}" srcId="{86D4865D-17F1-4C08-B3C1-E95114C01E7C}" destId="{A68E2B70-5E7A-4E79-899B-695AC3CB3D77}" srcOrd="2" destOrd="0" parTransId="{7EA3C478-66DB-4944-B896-8CD7186D5DE6}" sibTransId="{592E124F-F894-4776-8160-DDBCCBCAD54A}"/>
    <dgm:cxn modelId="{882D1581-A792-438D-A83B-0EDECC4149B9}" type="presOf" srcId="{51B2E926-AC3A-4F4B-A03E-53A88DE14841}" destId="{32B092F9-D344-4844-88AF-7F89C1779A71}" srcOrd="1" destOrd="0" presId="urn:microsoft.com/office/officeart/2005/8/layout/list1"/>
    <dgm:cxn modelId="{002D28F4-1671-4A80-A78B-1CD4A1481CBA}" srcId="{51B2E926-AC3A-4F4B-A03E-53A88DE14841}" destId="{94784DF5-20A2-4DD3-907F-AE002529922C}" srcOrd="0" destOrd="0" parTransId="{322E0E90-D164-463F-A977-94F70A0884EB}" sibTransId="{7355945B-7BA4-44DB-B2BC-C486869A4D6B}"/>
    <dgm:cxn modelId="{2981C3B5-FB17-4405-8DD1-47D12573C1FC}" type="presOf" srcId="{EEC0A400-880A-40C8-B949-A864A834D529}" destId="{65876BED-2855-439F-A4D4-4B183107F459}" srcOrd="0" destOrd="2" presId="urn:microsoft.com/office/officeart/2005/8/layout/list1"/>
    <dgm:cxn modelId="{BD5AAD75-9E74-4FB8-BAF6-A73CD5371D38}" type="presOf" srcId="{94784DF5-20A2-4DD3-907F-AE002529922C}" destId="{65876BED-2855-439F-A4D4-4B183107F459}" srcOrd="0" destOrd="0" presId="urn:microsoft.com/office/officeart/2005/8/layout/list1"/>
    <dgm:cxn modelId="{A4853A41-2900-4761-8251-0BFB7F78BEAC}" srcId="{D523A3B6-F0B8-41E1-9E80-74A431B154D5}" destId="{B100F6EC-A27E-4771-8DAC-FC574CF66467}" srcOrd="0" destOrd="0" parTransId="{AE27C1DE-755C-4CEE-93E3-27C2177F9052}" sibTransId="{DBB841A3-0943-488E-A84F-7978A8A36949}"/>
    <dgm:cxn modelId="{4974A510-6544-4497-A9E8-3CEDAE97EF18}" srcId="{AD7EE1A1-FD46-4574-A737-49AFC338EE2C}" destId="{B183A158-2EC7-4BBC-B6D1-0FADFFA7AB8A}" srcOrd="2" destOrd="0" parTransId="{BB9E240F-34B6-42AC-88EB-AB8F5ABBED0F}" sibTransId="{62C164E9-3B1C-49C3-8BC0-C6D5C804D00C}"/>
    <dgm:cxn modelId="{D2F73DC7-1BC9-4543-9F43-6A6F9B6A4BA2}" type="presOf" srcId="{B100F6EC-A27E-4771-8DAC-FC574CF66467}" destId="{2F731424-9729-4226-8320-DDE3CB2EEDD0}" srcOrd="0" destOrd="0" presId="urn:microsoft.com/office/officeart/2005/8/layout/list1"/>
    <dgm:cxn modelId="{900C3FF5-0DFA-4563-B75B-9C40D06F5BA8}" srcId="{AD7EE1A1-FD46-4574-A737-49AFC338EE2C}" destId="{D523A3B6-F0B8-41E1-9E80-74A431B154D5}" srcOrd="3" destOrd="0" parTransId="{84A48963-3AB8-41BC-A037-0B4F929D83CA}" sibTransId="{FB3E1D2C-C1C9-4F76-A761-60275EE169A0}"/>
    <dgm:cxn modelId="{F035DFF1-1BE7-4DA2-B400-8ACAA2902616}" srcId="{AD7EE1A1-FD46-4574-A737-49AFC338EE2C}" destId="{86D4865D-17F1-4C08-B3C1-E95114C01E7C}" srcOrd="0" destOrd="0" parTransId="{2698D7F1-F103-4E37-9B8B-354039632D9A}" sibTransId="{9279349D-E6DA-414B-9E8B-EBC07EE5A710}"/>
    <dgm:cxn modelId="{264DC747-D696-48B8-B917-0D46501C9F87}" srcId="{86D4865D-17F1-4C08-B3C1-E95114C01E7C}" destId="{18A72C47-CB5E-4B87-93C7-88108C48FA7B}" srcOrd="1" destOrd="0" parTransId="{B432F62B-7D83-41FB-99A3-EE2C3C6DAC35}" sibTransId="{FCD5E55C-A9F7-46F7-90C2-4E3BB034B933}"/>
    <dgm:cxn modelId="{C5047C2E-7D06-4A43-94A3-D1B5EB346B71}" type="presOf" srcId="{86D4865D-17F1-4C08-B3C1-E95114C01E7C}" destId="{1B57A9E4-CA6B-4B29-89D0-E9379DEC7D7E}" srcOrd="1" destOrd="0" presId="urn:microsoft.com/office/officeart/2005/8/layout/list1"/>
    <dgm:cxn modelId="{AE0B17EC-D069-4B9F-9704-9EDFD4D1FF4F}" srcId="{AD7EE1A1-FD46-4574-A737-49AFC338EE2C}" destId="{51B2E926-AC3A-4F4B-A03E-53A88DE14841}" srcOrd="1" destOrd="0" parTransId="{E998AA3D-F4FC-40EB-9F00-BCE2DF7361E5}" sibTransId="{3D5C35AE-509F-4470-B657-5C680BD21EF6}"/>
    <dgm:cxn modelId="{7419474B-87FC-4427-A405-08D8E3FFA4EE}" type="presOf" srcId="{86D4865D-17F1-4C08-B3C1-E95114C01E7C}" destId="{B14B5A73-121D-49D6-9CF8-BCE330AAE8D8}" srcOrd="0" destOrd="0" presId="urn:microsoft.com/office/officeart/2005/8/layout/list1"/>
    <dgm:cxn modelId="{37D8D349-1F8C-4092-ADFA-0081CD5B00A6}" type="presOf" srcId="{251110DF-140A-4004-B24A-DB7393BA9086}" destId="{5BE7771D-5096-446B-B01C-B22B6E1318DA}" srcOrd="0" destOrd="0" presId="urn:microsoft.com/office/officeart/2005/8/layout/list1"/>
    <dgm:cxn modelId="{E12AA0AB-DA69-43E6-8812-22EE6166A5F2}" type="presOf" srcId="{18A72C47-CB5E-4B87-93C7-88108C48FA7B}" destId="{5BE7771D-5096-446B-B01C-B22B6E1318DA}" srcOrd="0" destOrd="1" presId="urn:microsoft.com/office/officeart/2005/8/layout/list1"/>
    <dgm:cxn modelId="{2E6AB93A-48F2-4D6E-BD53-C5878538CD22}" srcId="{B183A158-2EC7-4BBC-B6D1-0FADFFA7AB8A}" destId="{54B25277-6E76-472A-8DEC-E22677D37F48}" srcOrd="1" destOrd="0" parTransId="{F1F77305-E9D3-445A-B462-AF90A43C75D6}" sibTransId="{E24BFD37-300D-4A5C-942F-152F5F6D9F05}"/>
    <dgm:cxn modelId="{861F6CC5-8760-48B3-AB58-6C4FD71266B3}" type="presOf" srcId="{B384D51B-C6FE-4136-A368-149357775E50}" destId="{E0D76476-EC19-4F6D-A282-8D7D1DCBF34B}" srcOrd="0" destOrd="2" presId="urn:microsoft.com/office/officeart/2005/8/layout/list1"/>
    <dgm:cxn modelId="{E1E54FBC-BCAB-4D6C-A3D1-52AD95400E66}" srcId="{51B2E926-AC3A-4F4B-A03E-53A88DE14841}" destId="{EEC0A400-880A-40C8-B949-A864A834D529}" srcOrd="2" destOrd="0" parTransId="{53747D20-16C9-47DA-8295-570D5DE0DA65}" sibTransId="{CF9C0323-00E6-4B2C-AAC0-ABBB58544635}"/>
    <dgm:cxn modelId="{1AB15CB4-CF8D-4972-AD16-F9FD0C28CD74}" type="presOf" srcId="{B183A158-2EC7-4BBC-B6D1-0FADFFA7AB8A}" destId="{347E67AA-6075-4209-839B-AB2F8C81C339}" srcOrd="1" destOrd="0" presId="urn:microsoft.com/office/officeart/2005/8/layout/list1"/>
    <dgm:cxn modelId="{D41D9E86-655C-41FF-A2FA-EDCF48FD0CE8}" type="presOf" srcId="{AD7EE1A1-FD46-4574-A737-49AFC338EE2C}" destId="{E4F88C50-F480-4335-819F-00C7573C00FD}" srcOrd="0" destOrd="0" presId="urn:microsoft.com/office/officeart/2005/8/layout/list1"/>
    <dgm:cxn modelId="{C3A68A28-C80F-4EE6-86C6-D1762AA5F1A6}" type="presParOf" srcId="{E4F88C50-F480-4335-819F-00C7573C00FD}" destId="{4B03EF3A-4C52-41A0-A199-EA1E7580FDBB}" srcOrd="0" destOrd="0" presId="urn:microsoft.com/office/officeart/2005/8/layout/list1"/>
    <dgm:cxn modelId="{E88FEC6D-B2ED-4EA5-9427-A5F30E7B4589}" type="presParOf" srcId="{4B03EF3A-4C52-41A0-A199-EA1E7580FDBB}" destId="{B14B5A73-121D-49D6-9CF8-BCE330AAE8D8}" srcOrd="0" destOrd="0" presId="urn:microsoft.com/office/officeart/2005/8/layout/list1"/>
    <dgm:cxn modelId="{BBF333E6-058E-4505-ABC6-706EF91D3DF8}" type="presParOf" srcId="{4B03EF3A-4C52-41A0-A199-EA1E7580FDBB}" destId="{1B57A9E4-CA6B-4B29-89D0-E9379DEC7D7E}" srcOrd="1" destOrd="0" presId="urn:microsoft.com/office/officeart/2005/8/layout/list1"/>
    <dgm:cxn modelId="{AB1E340B-8C59-42CE-8E4C-4BEE87A3CE1F}" type="presParOf" srcId="{E4F88C50-F480-4335-819F-00C7573C00FD}" destId="{58A0608E-08E6-4E8A-8200-BEBECEA4E315}" srcOrd="1" destOrd="0" presId="urn:microsoft.com/office/officeart/2005/8/layout/list1"/>
    <dgm:cxn modelId="{A4405F1E-8BC1-4BF3-9C46-41717298C13B}" type="presParOf" srcId="{E4F88C50-F480-4335-819F-00C7573C00FD}" destId="{5BE7771D-5096-446B-B01C-B22B6E1318DA}" srcOrd="2" destOrd="0" presId="urn:microsoft.com/office/officeart/2005/8/layout/list1"/>
    <dgm:cxn modelId="{3493812B-F413-492D-83BF-D7857F010F9B}" type="presParOf" srcId="{E4F88C50-F480-4335-819F-00C7573C00FD}" destId="{0DDDA095-2DF9-4F34-8B77-468BD7BB15B6}" srcOrd="3" destOrd="0" presId="urn:microsoft.com/office/officeart/2005/8/layout/list1"/>
    <dgm:cxn modelId="{70BA23FA-318A-4A74-A698-913027BB6C33}" type="presParOf" srcId="{E4F88C50-F480-4335-819F-00C7573C00FD}" destId="{037911C5-7ABD-4BA2-A53B-DDDA8D26A482}" srcOrd="4" destOrd="0" presId="urn:microsoft.com/office/officeart/2005/8/layout/list1"/>
    <dgm:cxn modelId="{1F2A19AB-5FA7-4B07-BBF5-362A8197B20B}" type="presParOf" srcId="{037911C5-7ABD-4BA2-A53B-DDDA8D26A482}" destId="{AC1E2624-8D43-45CD-9F5F-06B49FD733B0}" srcOrd="0" destOrd="0" presId="urn:microsoft.com/office/officeart/2005/8/layout/list1"/>
    <dgm:cxn modelId="{F6766CD5-F7FC-41CD-95A0-8FD9DDC800B1}" type="presParOf" srcId="{037911C5-7ABD-4BA2-A53B-DDDA8D26A482}" destId="{32B092F9-D344-4844-88AF-7F89C1779A71}" srcOrd="1" destOrd="0" presId="urn:microsoft.com/office/officeart/2005/8/layout/list1"/>
    <dgm:cxn modelId="{3DC1A1E7-A3A9-4AB6-A04E-84E541450B80}" type="presParOf" srcId="{E4F88C50-F480-4335-819F-00C7573C00FD}" destId="{E970D8C6-E235-4199-A978-3720637894FF}" srcOrd="5" destOrd="0" presId="urn:microsoft.com/office/officeart/2005/8/layout/list1"/>
    <dgm:cxn modelId="{9B71357A-B936-44C4-AD08-DC1B3FB60135}" type="presParOf" srcId="{E4F88C50-F480-4335-819F-00C7573C00FD}" destId="{65876BED-2855-439F-A4D4-4B183107F459}" srcOrd="6" destOrd="0" presId="urn:microsoft.com/office/officeart/2005/8/layout/list1"/>
    <dgm:cxn modelId="{51CD27E8-FEF6-4BCE-AF50-83A8AEE61DCB}" type="presParOf" srcId="{E4F88C50-F480-4335-819F-00C7573C00FD}" destId="{258367AF-428D-48D6-BCD5-F3EBA5472AF4}" srcOrd="7" destOrd="0" presId="urn:microsoft.com/office/officeart/2005/8/layout/list1"/>
    <dgm:cxn modelId="{8D0D2CE5-ECC9-40E4-B6A4-6B810AE2E815}" type="presParOf" srcId="{E4F88C50-F480-4335-819F-00C7573C00FD}" destId="{BF37F3DF-22D3-4114-B8DC-083B2BB2AE69}" srcOrd="8" destOrd="0" presId="urn:microsoft.com/office/officeart/2005/8/layout/list1"/>
    <dgm:cxn modelId="{25B1B571-62C5-4824-A57F-B131F44779F4}" type="presParOf" srcId="{BF37F3DF-22D3-4114-B8DC-083B2BB2AE69}" destId="{3DF3D7FF-D70B-479F-BE14-CB0F67784B32}" srcOrd="0" destOrd="0" presId="urn:microsoft.com/office/officeart/2005/8/layout/list1"/>
    <dgm:cxn modelId="{445BEECC-83B0-4EEB-8FD1-9721E877AC9B}" type="presParOf" srcId="{BF37F3DF-22D3-4114-B8DC-083B2BB2AE69}" destId="{347E67AA-6075-4209-839B-AB2F8C81C339}" srcOrd="1" destOrd="0" presId="urn:microsoft.com/office/officeart/2005/8/layout/list1"/>
    <dgm:cxn modelId="{B974D165-B021-40C5-96F9-DD1D9FCAE743}" type="presParOf" srcId="{E4F88C50-F480-4335-819F-00C7573C00FD}" destId="{A4954D76-5213-44F6-B5B4-40F0E5EC4B1F}" srcOrd="9" destOrd="0" presId="urn:microsoft.com/office/officeart/2005/8/layout/list1"/>
    <dgm:cxn modelId="{D9BC0872-8DFB-4105-827B-6798DAF24DCC}" type="presParOf" srcId="{E4F88C50-F480-4335-819F-00C7573C00FD}" destId="{E0D76476-EC19-4F6D-A282-8D7D1DCBF34B}" srcOrd="10" destOrd="0" presId="urn:microsoft.com/office/officeart/2005/8/layout/list1"/>
    <dgm:cxn modelId="{36810606-3FCE-429A-8AC2-15B683D16A60}" type="presParOf" srcId="{E4F88C50-F480-4335-819F-00C7573C00FD}" destId="{437ABA13-1471-48FA-9D1C-6CCD297542A7}" srcOrd="11" destOrd="0" presId="urn:microsoft.com/office/officeart/2005/8/layout/list1"/>
    <dgm:cxn modelId="{C09DDD1C-F4CA-4294-8E67-D81E79DA72FC}" type="presParOf" srcId="{E4F88C50-F480-4335-819F-00C7573C00FD}" destId="{44603E75-4A4F-4F15-B5A9-D9AB464022CB}" srcOrd="12" destOrd="0" presId="urn:microsoft.com/office/officeart/2005/8/layout/list1"/>
    <dgm:cxn modelId="{50BD5F69-64DB-4CFE-AD32-54D9AD95FA4A}" type="presParOf" srcId="{44603E75-4A4F-4F15-B5A9-D9AB464022CB}" destId="{D1F93977-D39C-481B-982A-21FDE579596B}" srcOrd="0" destOrd="0" presId="urn:microsoft.com/office/officeart/2005/8/layout/list1"/>
    <dgm:cxn modelId="{B362D87C-15A9-43C8-A336-E57D11772C0A}" type="presParOf" srcId="{44603E75-4A4F-4F15-B5A9-D9AB464022CB}" destId="{C281B866-49C6-4F40-BD29-3C24B56DF219}" srcOrd="1" destOrd="0" presId="urn:microsoft.com/office/officeart/2005/8/layout/list1"/>
    <dgm:cxn modelId="{9C7B6567-C9A9-4EBA-993E-916E96FC7699}" type="presParOf" srcId="{E4F88C50-F480-4335-819F-00C7573C00FD}" destId="{CDB34815-B3B1-4878-AC66-2B0459D116E1}" srcOrd="13" destOrd="0" presId="urn:microsoft.com/office/officeart/2005/8/layout/list1"/>
    <dgm:cxn modelId="{79C254CD-A4EB-4C67-9628-BF41AF42B3E7}" type="presParOf" srcId="{E4F88C50-F480-4335-819F-00C7573C00FD}" destId="{2F731424-9729-4226-8320-DDE3CB2EEDD0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B94158AD-0C2F-446D-8ECD-57F5545E478A}" type="doc">
      <dgm:prSet loTypeId="urn:microsoft.com/office/officeart/2005/8/layout/vList5" loCatId="list" qsTypeId="urn:microsoft.com/office/officeart/2005/8/quickstyle/3d3" qsCatId="3D" csTypeId="urn:microsoft.com/office/officeart/2005/8/colors/accent4_4" csCatId="accent4" phldr="1"/>
      <dgm:spPr/>
      <dgm:t>
        <a:bodyPr/>
        <a:lstStyle/>
        <a:p>
          <a:endParaRPr lang="en-US"/>
        </a:p>
      </dgm:t>
    </dgm:pt>
    <dgm:pt modelId="{423E8ABE-EDC8-436E-AB48-CE3781960A5D}">
      <dgm:prSet phldrT="[Text]"/>
      <dgm:spPr/>
      <dgm:t>
        <a:bodyPr/>
        <a:lstStyle/>
        <a:p>
          <a:pPr algn="ctr"/>
          <a:r>
            <a:rPr lang="en-US" dirty="0" smtClean="0"/>
            <a:t>P</a:t>
          </a:r>
          <a:endParaRPr lang="en-US" dirty="0"/>
        </a:p>
      </dgm:t>
    </dgm:pt>
    <dgm:pt modelId="{89CD6412-1CEE-45AA-9909-A11F56D2DA41}" type="parTrans" cxnId="{7CE3335A-E54A-4829-AF8A-6F202113F2D8}">
      <dgm:prSet/>
      <dgm:spPr/>
      <dgm:t>
        <a:bodyPr/>
        <a:lstStyle/>
        <a:p>
          <a:pPr algn="just"/>
          <a:endParaRPr lang="en-US"/>
        </a:p>
      </dgm:t>
    </dgm:pt>
    <dgm:pt modelId="{6B1012DD-4715-45D2-A3F8-7447DC10F3B9}" type="sibTrans" cxnId="{7CE3335A-E54A-4829-AF8A-6F202113F2D8}">
      <dgm:prSet/>
      <dgm:spPr/>
      <dgm:t>
        <a:bodyPr/>
        <a:lstStyle/>
        <a:p>
          <a:pPr algn="just"/>
          <a:endParaRPr lang="en-US"/>
        </a:p>
      </dgm:t>
    </dgm:pt>
    <dgm:pt modelId="{CED10E51-62C4-406E-B094-287D1E3FC4E0}">
      <dgm:prSet phldrT="[Text]"/>
      <dgm:spPr/>
      <dgm:t>
        <a:bodyPr/>
        <a:lstStyle/>
        <a:p>
          <a:pPr algn="just"/>
          <a:r>
            <a:rPr lang="en-US" b="0" i="0" dirty="0" err="1" smtClean="0">
              <a:latin typeface="Century Gothic" pitchFamily="34" charset="0"/>
            </a:rPr>
            <a:t>Propriatness</a:t>
          </a:r>
          <a:r>
            <a:rPr lang="en-US" b="0" i="0" dirty="0" smtClean="0">
              <a:latin typeface="Century Gothic" pitchFamily="34" charset="0"/>
            </a:rPr>
            <a:t> </a:t>
          </a:r>
          <a:r>
            <a:rPr lang="en-US" b="0" i="0" dirty="0" err="1" smtClean="0">
              <a:latin typeface="Century Gothic" pitchFamily="34" charset="0"/>
            </a:rPr>
            <a:t>yaitu</a:t>
          </a:r>
          <a:r>
            <a:rPr lang="en-US" b="0" i="0" dirty="0" smtClean="0">
              <a:latin typeface="Century Gothic" pitchFamily="34" charset="0"/>
            </a:rPr>
            <a:t> </a:t>
          </a:r>
          <a:r>
            <a:rPr lang="en-US" b="0" i="0" dirty="0" err="1" smtClean="0">
              <a:latin typeface="Century Gothic" pitchFamily="34" charset="0"/>
            </a:rPr>
            <a:t>kesesuaian</a:t>
          </a:r>
          <a:r>
            <a:rPr lang="en-US" b="0" i="0" dirty="0" smtClean="0">
              <a:latin typeface="Century Gothic" pitchFamily="34" charset="0"/>
            </a:rPr>
            <a:t> </a:t>
          </a:r>
          <a:r>
            <a:rPr lang="en-US" b="0" i="0" dirty="0" err="1" smtClean="0">
              <a:latin typeface="Century Gothic" pitchFamily="34" charset="0"/>
            </a:rPr>
            <a:t>masalah</a:t>
          </a:r>
          <a:r>
            <a:rPr lang="en-US" b="0" i="0" dirty="0" smtClean="0">
              <a:latin typeface="Century Gothic" pitchFamily="34" charset="0"/>
            </a:rPr>
            <a:t> </a:t>
          </a:r>
          <a:r>
            <a:rPr lang="en-US" b="0" i="0" dirty="0" err="1" smtClean="0">
              <a:latin typeface="Century Gothic" pitchFamily="34" charset="0"/>
            </a:rPr>
            <a:t>dengan</a:t>
          </a:r>
          <a:r>
            <a:rPr lang="en-US" b="0" i="0" dirty="0" smtClean="0">
              <a:latin typeface="Century Gothic" pitchFamily="34" charset="0"/>
            </a:rPr>
            <a:t> </a:t>
          </a:r>
          <a:r>
            <a:rPr lang="en-US" b="0" i="0" dirty="0" err="1" smtClean="0">
              <a:latin typeface="Century Gothic" pitchFamily="34" charset="0"/>
            </a:rPr>
            <a:t>prioritas</a:t>
          </a:r>
          <a:r>
            <a:rPr lang="en-US" b="0" i="0" dirty="0" smtClean="0">
              <a:latin typeface="Century Gothic" pitchFamily="34" charset="0"/>
            </a:rPr>
            <a:t> </a:t>
          </a:r>
          <a:r>
            <a:rPr lang="en-US" b="0" i="0" dirty="0" err="1" smtClean="0">
              <a:latin typeface="Century Gothic" pitchFamily="34" charset="0"/>
            </a:rPr>
            <a:t>berbagai</a:t>
          </a:r>
          <a:r>
            <a:rPr lang="en-US" b="0" i="0" dirty="0" smtClean="0">
              <a:latin typeface="Century Gothic" pitchFamily="34" charset="0"/>
            </a:rPr>
            <a:t>  </a:t>
          </a:r>
          <a:r>
            <a:rPr lang="en-US" b="0" i="0" dirty="0" err="1" smtClean="0">
              <a:latin typeface="Century Gothic" pitchFamily="34" charset="0"/>
            </a:rPr>
            <a:t>kebijaksanaan</a:t>
          </a:r>
          <a:r>
            <a:rPr lang="en-US" b="0" i="0" dirty="0" smtClean="0">
              <a:latin typeface="Century Gothic" pitchFamily="34" charset="0"/>
            </a:rPr>
            <a:t>/program/</a:t>
          </a:r>
          <a:r>
            <a:rPr lang="en-US" b="0" i="0" dirty="0" err="1" smtClean="0">
              <a:latin typeface="Century Gothic" pitchFamily="34" charset="0"/>
            </a:rPr>
            <a:t>kegiatan</a:t>
          </a:r>
          <a:r>
            <a:rPr lang="en-US" b="0" i="0" dirty="0" smtClean="0">
              <a:latin typeface="Century Gothic" pitchFamily="34" charset="0"/>
            </a:rPr>
            <a:t>  </a:t>
          </a:r>
          <a:r>
            <a:rPr lang="en-US" b="0" i="0" dirty="0" err="1" smtClean="0">
              <a:latin typeface="Century Gothic" pitchFamily="34" charset="0"/>
            </a:rPr>
            <a:t>instansi</a:t>
          </a:r>
          <a:r>
            <a:rPr lang="en-US" b="0" i="0" dirty="0" smtClean="0">
              <a:latin typeface="Century Gothic" pitchFamily="34" charset="0"/>
            </a:rPr>
            <a:t>/ </a:t>
          </a:r>
          <a:r>
            <a:rPr lang="en-US" b="0" i="0" dirty="0" err="1" smtClean="0">
              <a:latin typeface="Century Gothic" pitchFamily="34" charset="0"/>
            </a:rPr>
            <a:t>organisasi</a:t>
          </a:r>
          <a:r>
            <a:rPr lang="en-US" b="0" i="0" dirty="0" smtClean="0">
              <a:latin typeface="Century Gothic" pitchFamily="34" charset="0"/>
            </a:rPr>
            <a:t> </a:t>
          </a:r>
          <a:r>
            <a:rPr lang="en-US" b="0" i="0" dirty="0" err="1" smtClean="0">
              <a:latin typeface="Century Gothic" pitchFamily="34" charset="0"/>
            </a:rPr>
            <a:t>terkait</a:t>
          </a:r>
          <a:r>
            <a:rPr lang="en-US" b="0" i="0" dirty="0" smtClean="0">
              <a:latin typeface="Century Gothic" pitchFamily="34" charset="0"/>
            </a:rPr>
            <a:t>.</a:t>
          </a:r>
          <a:endParaRPr lang="en-US" dirty="0">
            <a:latin typeface="Century Gothic" pitchFamily="34" charset="0"/>
          </a:endParaRPr>
        </a:p>
      </dgm:t>
    </dgm:pt>
    <dgm:pt modelId="{6B13C0D7-680C-4B36-A80B-70179EB8AF18}" type="parTrans" cxnId="{BC06B050-A5EF-4935-8E62-A3290E3B8D2D}">
      <dgm:prSet/>
      <dgm:spPr/>
      <dgm:t>
        <a:bodyPr/>
        <a:lstStyle/>
        <a:p>
          <a:pPr algn="just"/>
          <a:endParaRPr lang="en-US"/>
        </a:p>
      </dgm:t>
    </dgm:pt>
    <dgm:pt modelId="{2FE16E8A-B3E2-4D8B-A44E-D6730582F8FC}" type="sibTrans" cxnId="{BC06B050-A5EF-4935-8E62-A3290E3B8D2D}">
      <dgm:prSet/>
      <dgm:spPr/>
      <dgm:t>
        <a:bodyPr/>
        <a:lstStyle/>
        <a:p>
          <a:pPr algn="just"/>
          <a:endParaRPr lang="en-US"/>
        </a:p>
      </dgm:t>
    </dgm:pt>
    <dgm:pt modelId="{F1B1A8CB-0590-4BAF-86B1-56EFF5E6A4CE}">
      <dgm:prSet phldrT="[Text]"/>
      <dgm:spPr/>
      <dgm:t>
        <a:bodyPr/>
        <a:lstStyle/>
        <a:p>
          <a:pPr algn="ctr"/>
          <a:r>
            <a:rPr lang="en-US" dirty="0" smtClean="0"/>
            <a:t>E</a:t>
          </a:r>
          <a:endParaRPr lang="en-US" dirty="0"/>
        </a:p>
      </dgm:t>
    </dgm:pt>
    <dgm:pt modelId="{116BDBED-3AC7-4509-BC60-8C174E0317BD}" type="parTrans" cxnId="{E9B3AFB4-1FD7-435B-A77C-07FE0846BEC8}">
      <dgm:prSet/>
      <dgm:spPr/>
      <dgm:t>
        <a:bodyPr/>
        <a:lstStyle/>
        <a:p>
          <a:pPr algn="just"/>
          <a:endParaRPr lang="en-US"/>
        </a:p>
      </dgm:t>
    </dgm:pt>
    <dgm:pt modelId="{EEABFA52-4E87-42B4-9964-E95E0B7B98CA}" type="sibTrans" cxnId="{E9B3AFB4-1FD7-435B-A77C-07FE0846BEC8}">
      <dgm:prSet/>
      <dgm:spPr/>
      <dgm:t>
        <a:bodyPr/>
        <a:lstStyle/>
        <a:p>
          <a:pPr algn="just"/>
          <a:endParaRPr lang="en-US"/>
        </a:p>
      </dgm:t>
    </dgm:pt>
    <dgm:pt modelId="{10672432-69D5-4BCB-92F3-401AC0AFD59E}">
      <dgm:prSet phldrT="[Text]"/>
      <dgm:spPr/>
      <dgm:t>
        <a:bodyPr/>
        <a:lstStyle/>
        <a:p>
          <a:pPr algn="just"/>
          <a:r>
            <a:rPr lang="en-US" b="0" i="0" dirty="0" smtClean="0">
              <a:latin typeface="Century Gothic" pitchFamily="34" charset="0"/>
            </a:rPr>
            <a:t>Economic feasibility </a:t>
          </a:r>
          <a:r>
            <a:rPr lang="en-US" b="0" i="0" dirty="0" err="1" smtClean="0">
              <a:latin typeface="Century Gothic" pitchFamily="34" charset="0"/>
            </a:rPr>
            <a:t>yaitu</a:t>
          </a:r>
          <a:r>
            <a:rPr lang="en-US" b="0" i="0" dirty="0" smtClean="0">
              <a:latin typeface="Century Gothic" pitchFamily="34" charset="0"/>
            </a:rPr>
            <a:t> </a:t>
          </a:r>
          <a:r>
            <a:rPr lang="en-US" b="0" i="0" dirty="0" err="1" smtClean="0">
              <a:latin typeface="Century Gothic" pitchFamily="34" charset="0"/>
            </a:rPr>
            <a:t>kelayakan</a:t>
          </a:r>
          <a:r>
            <a:rPr lang="en-US" b="0" i="0" dirty="0" smtClean="0">
              <a:latin typeface="Century Gothic" pitchFamily="34" charset="0"/>
            </a:rPr>
            <a:t> </a:t>
          </a:r>
          <a:r>
            <a:rPr lang="en-US" b="0" i="0" dirty="0" err="1" smtClean="0">
              <a:latin typeface="Century Gothic" pitchFamily="34" charset="0"/>
            </a:rPr>
            <a:t>dari</a:t>
          </a:r>
          <a:r>
            <a:rPr lang="en-US" b="0" i="0" dirty="0" smtClean="0">
              <a:latin typeface="Century Gothic" pitchFamily="34" charset="0"/>
            </a:rPr>
            <a:t>  </a:t>
          </a:r>
          <a:r>
            <a:rPr lang="en-US" b="0" i="0" dirty="0" err="1" smtClean="0">
              <a:latin typeface="Century Gothic" pitchFamily="34" charset="0"/>
            </a:rPr>
            <a:t>segi</a:t>
          </a:r>
          <a:r>
            <a:rPr lang="en-US" b="0" i="0" dirty="0" smtClean="0">
              <a:latin typeface="Century Gothic" pitchFamily="34" charset="0"/>
            </a:rPr>
            <a:t> </a:t>
          </a:r>
          <a:r>
            <a:rPr lang="en-US" b="0" i="0" dirty="0" err="1" smtClean="0">
              <a:latin typeface="Century Gothic" pitchFamily="34" charset="0"/>
            </a:rPr>
            <a:t>pembiayaan</a:t>
          </a:r>
          <a:r>
            <a:rPr lang="en-US" b="0" i="0" dirty="0" smtClean="0">
              <a:latin typeface="Century Gothic" pitchFamily="34" charset="0"/>
            </a:rPr>
            <a:t>.</a:t>
          </a:r>
          <a:endParaRPr lang="en-US" dirty="0">
            <a:latin typeface="Century Gothic" pitchFamily="34" charset="0"/>
          </a:endParaRPr>
        </a:p>
      </dgm:t>
    </dgm:pt>
    <dgm:pt modelId="{02B35701-5534-4654-9C51-1B94D424C36B}" type="parTrans" cxnId="{CB91723D-65B8-4C6B-A694-1A080E20759F}">
      <dgm:prSet/>
      <dgm:spPr/>
      <dgm:t>
        <a:bodyPr/>
        <a:lstStyle/>
        <a:p>
          <a:pPr algn="just"/>
          <a:endParaRPr lang="en-US"/>
        </a:p>
      </dgm:t>
    </dgm:pt>
    <dgm:pt modelId="{E9E7E16A-D6B3-4C08-860F-3BDC921B440D}" type="sibTrans" cxnId="{CB91723D-65B8-4C6B-A694-1A080E20759F}">
      <dgm:prSet/>
      <dgm:spPr/>
      <dgm:t>
        <a:bodyPr/>
        <a:lstStyle/>
        <a:p>
          <a:pPr algn="just"/>
          <a:endParaRPr lang="en-US"/>
        </a:p>
      </dgm:t>
    </dgm:pt>
    <dgm:pt modelId="{58DDF997-389A-4AFD-8C07-731262F24D2F}">
      <dgm:prSet phldrT="[Text]"/>
      <dgm:spPr/>
      <dgm:t>
        <a:bodyPr/>
        <a:lstStyle/>
        <a:p>
          <a:pPr algn="ctr"/>
          <a:r>
            <a:rPr lang="en-US" dirty="0" smtClean="0"/>
            <a:t>A</a:t>
          </a:r>
          <a:endParaRPr lang="en-US" dirty="0"/>
        </a:p>
      </dgm:t>
    </dgm:pt>
    <dgm:pt modelId="{26E61F13-0876-4D1B-A511-DA9BF3289916}" type="parTrans" cxnId="{97BA43D8-511D-4F42-9AE3-58F935987372}">
      <dgm:prSet/>
      <dgm:spPr/>
      <dgm:t>
        <a:bodyPr/>
        <a:lstStyle/>
        <a:p>
          <a:pPr algn="just"/>
          <a:endParaRPr lang="en-US"/>
        </a:p>
      </dgm:t>
    </dgm:pt>
    <dgm:pt modelId="{41D0C8F3-99BE-48BF-8F3F-20A07C32B650}" type="sibTrans" cxnId="{97BA43D8-511D-4F42-9AE3-58F935987372}">
      <dgm:prSet/>
      <dgm:spPr/>
      <dgm:t>
        <a:bodyPr/>
        <a:lstStyle/>
        <a:p>
          <a:pPr algn="just"/>
          <a:endParaRPr lang="en-US"/>
        </a:p>
      </dgm:t>
    </dgm:pt>
    <dgm:pt modelId="{C12F7D5E-88CA-4C06-9A12-109157FF105E}">
      <dgm:prSet phldrT="[Text]"/>
      <dgm:spPr/>
      <dgm:t>
        <a:bodyPr/>
        <a:lstStyle/>
        <a:p>
          <a:pPr algn="just"/>
          <a:r>
            <a:rPr lang="en-US" b="0" i="0" dirty="0" smtClean="0">
              <a:latin typeface="Century Gothic" pitchFamily="34" charset="0"/>
            </a:rPr>
            <a:t>Acceptability </a:t>
          </a:r>
          <a:r>
            <a:rPr lang="en-US" b="0" i="0" dirty="0" err="1" smtClean="0">
              <a:latin typeface="Century Gothic" pitchFamily="34" charset="0"/>
            </a:rPr>
            <a:t>yaitu</a:t>
          </a:r>
          <a:r>
            <a:rPr lang="en-US" b="0" i="0" dirty="0" smtClean="0">
              <a:latin typeface="Century Gothic" pitchFamily="34" charset="0"/>
            </a:rPr>
            <a:t> </a:t>
          </a:r>
          <a:r>
            <a:rPr lang="en-US" b="0" i="0" dirty="0" err="1" smtClean="0">
              <a:latin typeface="Century Gothic" pitchFamily="34" charset="0"/>
            </a:rPr>
            <a:t>situasi</a:t>
          </a:r>
          <a:r>
            <a:rPr lang="en-US" b="0" i="0" dirty="0" smtClean="0">
              <a:latin typeface="Century Gothic" pitchFamily="34" charset="0"/>
            </a:rPr>
            <a:t> </a:t>
          </a:r>
          <a:r>
            <a:rPr lang="en-US" b="0" i="0" dirty="0" err="1" smtClean="0">
              <a:latin typeface="Century Gothic" pitchFamily="34" charset="0"/>
            </a:rPr>
            <a:t>penerimaan</a:t>
          </a:r>
          <a:r>
            <a:rPr lang="en-US" b="0" i="0" dirty="0" smtClean="0">
              <a:latin typeface="Century Gothic" pitchFamily="34" charset="0"/>
            </a:rPr>
            <a:t>  </a:t>
          </a:r>
          <a:r>
            <a:rPr lang="en-US" b="0" i="0" dirty="0" err="1" smtClean="0">
              <a:latin typeface="Century Gothic" pitchFamily="34" charset="0"/>
            </a:rPr>
            <a:t>masyarakat</a:t>
          </a:r>
          <a:r>
            <a:rPr lang="en-US" b="0" i="0" dirty="0" smtClean="0">
              <a:latin typeface="Century Gothic" pitchFamily="34" charset="0"/>
            </a:rPr>
            <a:t> </a:t>
          </a:r>
          <a:r>
            <a:rPr lang="en-US" b="0" i="0" dirty="0" err="1" smtClean="0">
              <a:latin typeface="Century Gothic" pitchFamily="34" charset="0"/>
            </a:rPr>
            <a:t>dan</a:t>
          </a:r>
          <a:r>
            <a:rPr lang="en-US" b="0" i="0" dirty="0" smtClean="0">
              <a:latin typeface="Century Gothic" pitchFamily="34" charset="0"/>
            </a:rPr>
            <a:t> </a:t>
          </a:r>
          <a:r>
            <a:rPr lang="en-US" b="0" i="0" dirty="0" err="1" smtClean="0">
              <a:latin typeface="Century Gothic" pitchFamily="34" charset="0"/>
            </a:rPr>
            <a:t>instansi</a:t>
          </a:r>
          <a:r>
            <a:rPr lang="en-US" b="0" i="0" dirty="0" smtClean="0">
              <a:latin typeface="Century Gothic" pitchFamily="34" charset="0"/>
            </a:rPr>
            <a:t> </a:t>
          </a:r>
          <a:r>
            <a:rPr lang="en-US" b="0" i="0" dirty="0" err="1" smtClean="0">
              <a:latin typeface="Century Gothic" pitchFamily="34" charset="0"/>
            </a:rPr>
            <a:t>terkait</a:t>
          </a:r>
          <a:r>
            <a:rPr lang="en-US" b="0" i="0" dirty="0" smtClean="0">
              <a:latin typeface="Century Gothic" pitchFamily="34" charset="0"/>
            </a:rPr>
            <a:t>/ </a:t>
          </a:r>
          <a:r>
            <a:rPr lang="en-US" b="0" i="0" dirty="0" err="1" smtClean="0">
              <a:latin typeface="Century Gothic" pitchFamily="34" charset="0"/>
            </a:rPr>
            <a:t>instansi</a:t>
          </a:r>
          <a:r>
            <a:rPr lang="en-US" b="0" i="0" dirty="0" smtClean="0">
              <a:latin typeface="Century Gothic" pitchFamily="34" charset="0"/>
            </a:rPr>
            <a:t>  </a:t>
          </a:r>
          <a:r>
            <a:rPr lang="en-US" b="0" i="0" dirty="0" err="1" smtClean="0">
              <a:latin typeface="Century Gothic" pitchFamily="34" charset="0"/>
            </a:rPr>
            <a:t>lainnya</a:t>
          </a:r>
          <a:r>
            <a:rPr lang="en-US" b="0" i="0" dirty="0" smtClean="0">
              <a:latin typeface="Century Gothic" pitchFamily="34" charset="0"/>
            </a:rPr>
            <a:t>.</a:t>
          </a:r>
          <a:endParaRPr lang="en-US" dirty="0">
            <a:latin typeface="Century Gothic" pitchFamily="34" charset="0"/>
          </a:endParaRPr>
        </a:p>
      </dgm:t>
    </dgm:pt>
    <dgm:pt modelId="{6641F1B3-D0A5-46C2-9E75-AE86484F3797}" type="parTrans" cxnId="{A6C8D3B4-E376-4F46-9CB1-BB5728258529}">
      <dgm:prSet/>
      <dgm:spPr/>
      <dgm:t>
        <a:bodyPr/>
        <a:lstStyle/>
        <a:p>
          <a:pPr algn="just"/>
          <a:endParaRPr lang="en-US"/>
        </a:p>
      </dgm:t>
    </dgm:pt>
    <dgm:pt modelId="{03D2E25A-89B2-49CF-833F-F97D627C963E}" type="sibTrans" cxnId="{A6C8D3B4-E376-4F46-9CB1-BB5728258529}">
      <dgm:prSet/>
      <dgm:spPr/>
      <dgm:t>
        <a:bodyPr/>
        <a:lstStyle/>
        <a:p>
          <a:pPr algn="just"/>
          <a:endParaRPr lang="en-US"/>
        </a:p>
      </dgm:t>
    </dgm:pt>
    <dgm:pt modelId="{9DCA5B5C-C271-4D33-851F-BCCC5167B94F}">
      <dgm:prSet phldrT="[Text]"/>
      <dgm:spPr/>
      <dgm:t>
        <a:bodyPr/>
        <a:lstStyle/>
        <a:p>
          <a:pPr algn="ctr"/>
          <a:r>
            <a:rPr lang="en-US" dirty="0" smtClean="0"/>
            <a:t>R</a:t>
          </a:r>
          <a:endParaRPr lang="en-US" dirty="0"/>
        </a:p>
      </dgm:t>
    </dgm:pt>
    <dgm:pt modelId="{B64696D4-D8BC-4170-A996-0191B4D82C75}" type="parTrans" cxnId="{61E30700-602C-4A4F-B062-3A191ADC680D}">
      <dgm:prSet/>
      <dgm:spPr/>
      <dgm:t>
        <a:bodyPr/>
        <a:lstStyle/>
        <a:p>
          <a:pPr algn="just"/>
          <a:endParaRPr lang="en-US"/>
        </a:p>
      </dgm:t>
    </dgm:pt>
    <dgm:pt modelId="{BAC27185-FB49-4BF5-9D22-3B4F0C4B3C8B}" type="sibTrans" cxnId="{61E30700-602C-4A4F-B062-3A191ADC680D}">
      <dgm:prSet/>
      <dgm:spPr/>
      <dgm:t>
        <a:bodyPr/>
        <a:lstStyle/>
        <a:p>
          <a:pPr algn="just"/>
          <a:endParaRPr lang="en-US"/>
        </a:p>
      </dgm:t>
    </dgm:pt>
    <dgm:pt modelId="{B1119E43-2A92-4FFE-A1CD-EB246835F739}">
      <dgm:prSet phldrT="[Text]"/>
      <dgm:spPr/>
      <dgm:t>
        <a:bodyPr/>
        <a:lstStyle/>
        <a:p>
          <a:pPr algn="ctr"/>
          <a:r>
            <a:rPr lang="en-US" dirty="0" smtClean="0"/>
            <a:t>L</a:t>
          </a:r>
          <a:endParaRPr lang="en-US" dirty="0"/>
        </a:p>
      </dgm:t>
    </dgm:pt>
    <dgm:pt modelId="{67BB876A-8FE5-4847-806B-D09C0167F9D7}" type="parTrans" cxnId="{D5B7E3A3-BB09-4978-8A78-2BD1CD01F57E}">
      <dgm:prSet/>
      <dgm:spPr/>
      <dgm:t>
        <a:bodyPr/>
        <a:lstStyle/>
        <a:p>
          <a:pPr algn="just"/>
          <a:endParaRPr lang="en-US"/>
        </a:p>
      </dgm:t>
    </dgm:pt>
    <dgm:pt modelId="{B398D869-3C98-46FC-9608-64BF54520D38}" type="sibTrans" cxnId="{D5B7E3A3-BB09-4978-8A78-2BD1CD01F57E}">
      <dgm:prSet/>
      <dgm:spPr/>
      <dgm:t>
        <a:bodyPr/>
        <a:lstStyle/>
        <a:p>
          <a:pPr algn="just"/>
          <a:endParaRPr lang="en-US"/>
        </a:p>
      </dgm:t>
    </dgm:pt>
    <dgm:pt modelId="{EE7CE1B2-7411-4E2E-BF47-A9C67303651B}">
      <dgm:prSet phldrT="[Text]"/>
      <dgm:spPr/>
      <dgm:t>
        <a:bodyPr/>
        <a:lstStyle/>
        <a:p>
          <a:pPr algn="just"/>
          <a:r>
            <a:rPr lang="en-US" b="0" i="0" dirty="0" smtClean="0">
              <a:latin typeface="Century Gothic" pitchFamily="34" charset="0"/>
            </a:rPr>
            <a:t>Resource availability </a:t>
          </a:r>
          <a:r>
            <a:rPr lang="en-US" b="0" i="0" dirty="0" err="1" smtClean="0">
              <a:latin typeface="Century Gothic" pitchFamily="34" charset="0"/>
            </a:rPr>
            <a:t>yaitu</a:t>
          </a:r>
          <a:r>
            <a:rPr lang="en-US" b="0" i="0" dirty="0" smtClean="0">
              <a:latin typeface="Century Gothic" pitchFamily="34" charset="0"/>
            </a:rPr>
            <a:t> </a:t>
          </a:r>
          <a:r>
            <a:rPr lang="en-US" b="0" i="0" dirty="0" err="1" smtClean="0">
              <a:latin typeface="Century Gothic" pitchFamily="34" charset="0"/>
            </a:rPr>
            <a:t>ketersediaan</a:t>
          </a:r>
          <a:r>
            <a:rPr lang="en-US" b="0" i="0" dirty="0" smtClean="0">
              <a:latin typeface="Century Gothic" pitchFamily="34" charset="0"/>
            </a:rPr>
            <a:t>  </a:t>
          </a:r>
          <a:r>
            <a:rPr lang="en-US" b="0" i="0" dirty="0" err="1" smtClean="0">
              <a:latin typeface="Century Gothic" pitchFamily="34" charset="0"/>
            </a:rPr>
            <a:t>sumber</a:t>
          </a:r>
          <a:r>
            <a:rPr lang="en-US" b="0" i="0" dirty="0" smtClean="0">
              <a:latin typeface="Century Gothic" pitchFamily="34" charset="0"/>
            </a:rPr>
            <a:t> </a:t>
          </a:r>
          <a:r>
            <a:rPr lang="en-US" b="0" i="0" dirty="0" err="1" smtClean="0">
              <a:latin typeface="Century Gothic" pitchFamily="34" charset="0"/>
            </a:rPr>
            <a:t>daya</a:t>
          </a:r>
          <a:r>
            <a:rPr lang="en-US" b="0" i="0" dirty="0" smtClean="0">
              <a:latin typeface="Century Gothic" pitchFamily="34" charset="0"/>
            </a:rPr>
            <a:t> </a:t>
          </a:r>
          <a:r>
            <a:rPr lang="en-US" b="0" i="0" dirty="0" err="1" smtClean="0">
              <a:latin typeface="Century Gothic" pitchFamily="34" charset="0"/>
            </a:rPr>
            <a:t>untuk</a:t>
          </a:r>
          <a:r>
            <a:rPr lang="en-US" b="0" i="0" dirty="0" smtClean="0">
              <a:latin typeface="Century Gothic" pitchFamily="34" charset="0"/>
            </a:rPr>
            <a:t> </a:t>
          </a:r>
          <a:r>
            <a:rPr lang="en-US" b="0" i="0" dirty="0" err="1" smtClean="0">
              <a:latin typeface="Century Gothic" pitchFamily="34" charset="0"/>
            </a:rPr>
            <a:t>memecahkan</a:t>
          </a:r>
          <a:r>
            <a:rPr lang="en-US" b="0" i="0" dirty="0" smtClean="0">
              <a:latin typeface="Century Gothic" pitchFamily="34" charset="0"/>
            </a:rPr>
            <a:t> </a:t>
          </a:r>
          <a:r>
            <a:rPr lang="en-US" b="0" i="0" dirty="0" err="1" smtClean="0">
              <a:latin typeface="Century Gothic" pitchFamily="34" charset="0"/>
            </a:rPr>
            <a:t>masalah</a:t>
          </a:r>
          <a:r>
            <a:rPr lang="en-US" b="0" i="0" dirty="0" smtClean="0">
              <a:latin typeface="Century Gothic" pitchFamily="34" charset="0"/>
            </a:rPr>
            <a:t> (</a:t>
          </a:r>
          <a:r>
            <a:rPr lang="en-US" b="0" i="0" dirty="0" err="1" smtClean="0">
              <a:latin typeface="Century Gothic" pitchFamily="34" charset="0"/>
            </a:rPr>
            <a:t>tenaga</a:t>
          </a:r>
          <a:r>
            <a:rPr lang="en-US" b="0" i="0" dirty="0" smtClean="0">
              <a:latin typeface="Century Gothic" pitchFamily="34" charset="0"/>
            </a:rPr>
            <a:t>, </a:t>
          </a:r>
          <a:r>
            <a:rPr lang="en-US" b="0" i="0" dirty="0" err="1" smtClean="0">
              <a:latin typeface="Century Gothic" pitchFamily="34" charset="0"/>
            </a:rPr>
            <a:t>sarana</a:t>
          </a:r>
          <a:r>
            <a:rPr lang="en-US" b="0" i="0" dirty="0" smtClean="0">
              <a:latin typeface="Century Gothic" pitchFamily="34" charset="0"/>
            </a:rPr>
            <a:t>/</a:t>
          </a:r>
          <a:r>
            <a:rPr lang="en-US" b="0" i="0" dirty="0" err="1" smtClean="0">
              <a:latin typeface="Century Gothic" pitchFamily="34" charset="0"/>
            </a:rPr>
            <a:t>peralatan</a:t>
          </a:r>
          <a:r>
            <a:rPr lang="en-US" b="0" i="0" dirty="0" smtClean="0">
              <a:latin typeface="Century Gothic" pitchFamily="34" charset="0"/>
            </a:rPr>
            <a:t>, </a:t>
          </a:r>
          <a:r>
            <a:rPr lang="en-US" b="0" i="0" dirty="0" err="1" smtClean="0">
              <a:latin typeface="Century Gothic" pitchFamily="34" charset="0"/>
            </a:rPr>
            <a:t>waktu</a:t>
          </a:r>
          <a:r>
            <a:rPr lang="en-US" b="0" i="0" dirty="0" smtClean="0">
              <a:latin typeface="Century Gothic" pitchFamily="34" charset="0"/>
            </a:rPr>
            <a:t>)</a:t>
          </a:r>
          <a:endParaRPr lang="en-US" dirty="0">
            <a:latin typeface="Century Gothic" pitchFamily="34" charset="0"/>
          </a:endParaRPr>
        </a:p>
      </dgm:t>
    </dgm:pt>
    <dgm:pt modelId="{38CA16B2-B3AB-48BA-937D-D985AD6ECF9C}" type="parTrans" cxnId="{89FFFA8D-811D-4F66-835E-8D7080CEF4DE}">
      <dgm:prSet/>
      <dgm:spPr/>
      <dgm:t>
        <a:bodyPr/>
        <a:lstStyle/>
        <a:p>
          <a:pPr algn="just"/>
          <a:endParaRPr lang="en-US"/>
        </a:p>
      </dgm:t>
    </dgm:pt>
    <dgm:pt modelId="{A25803F3-D80B-459E-AD70-7525DA6BBA58}" type="sibTrans" cxnId="{89FFFA8D-811D-4F66-835E-8D7080CEF4DE}">
      <dgm:prSet/>
      <dgm:spPr/>
      <dgm:t>
        <a:bodyPr/>
        <a:lstStyle/>
        <a:p>
          <a:pPr algn="just"/>
          <a:endParaRPr lang="en-US"/>
        </a:p>
      </dgm:t>
    </dgm:pt>
    <dgm:pt modelId="{EE92E4F4-197E-44AE-85F2-983C27C78838}">
      <dgm:prSet phldrT="[Text]"/>
      <dgm:spPr/>
      <dgm:t>
        <a:bodyPr/>
        <a:lstStyle/>
        <a:p>
          <a:pPr algn="just"/>
          <a:r>
            <a:rPr lang="en-US" b="0" i="0" dirty="0" smtClean="0">
              <a:latin typeface="Century Gothic" pitchFamily="34" charset="0"/>
            </a:rPr>
            <a:t>Legality </a:t>
          </a:r>
          <a:r>
            <a:rPr lang="en-US" b="0" i="0" dirty="0" err="1" smtClean="0">
              <a:latin typeface="Century Gothic" pitchFamily="34" charset="0"/>
            </a:rPr>
            <a:t>yaitu</a:t>
          </a:r>
          <a:r>
            <a:rPr lang="en-US" b="0" i="0" dirty="0" smtClean="0">
              <a:latin typeface="Century Gothic" pitchFamily="34" charset="0"/>
            </a:rPr>
            <a:t> </a:t>
          </a:r>
          <a:r>
            <a:rPr lang="en-US" b="0" i="0" dirty="0" err="1" smtClean="0">
              <a:latin typeface="Century Gothic" pitchFamily="34" charset="0"/>
            </a:rPr>
            <a:t>dukungan</a:t>
          </a:r>
          <a:r>
            <a:rPr lang="en-US" b="0" i="0" dirty="0" smtClean="0">
              <a:latin typeface="Century Gothic" pitchFamily="34" charset="0"/>
            </a:rPr>
            <a:t> </a:t>
          </a:r>
          <a:r>
            <a:rPr lang="en-US" b="0" i="0" dirty="0" err="1" smtClean="0">
              <a:latin typeface="Century Gothic" pitchFamily="34" charset="0"/>
            </a:rPr>
            <a:t>aspek</a:t>
          </a:r>
          <a:r>
            <a:rPr lang="en-US" b="0" i="0" dirty="0" smtClean="0">
              <a:latin typeface="Century Gothic" pitchFamily="34" charset="0"/>
            </a:rPr>
            <a:t> </a:t>
          </a:r>
          <a:r>
            <a:rPr lang="en-US" b="0" i="0" dirty="0" err="1" smtClean="0">
              <a:latin typeface="Century Gothic" pitchFamily="34" charset="0"/>
            </a:rPr>
            <a:t>hukum</a:t>
          </a:r>
          <a:r>
            <a:rPr lang="en-US" b="0" i="0" dirty="0" smtClean="0">
              <a:latin typeface="Century Gothic" pitchFamily="34" charset="0"/>
            </a:rPr>
            <a:t>/ </a:t>
          </a:r>
          <a:r>
            <a:rPr lang="en-US" b="0" i="0" dirty="0" err="1" smtClean="0">
              <a:latin typeface="Century Gothic" pitchFamily="34" charset="0"/>
            </a:rPr>
            <a:t>perundangan-undangan</a:t>
          </a:r>
          <a:r>
            <a:rPr lang="en-US" b="0" i="0" dirty="0" smtClean="0">
              <a:latin typeface="Century Gothic" pitchFamily="34" charset="0"/>
            </a:rPr>
            <a:t>/</a:t>
          </a:r>
          <a:r>
            <a:rPr lang="en-US" b="0" i="0" dirty="0" err="1" smtClean="0">
              <a:latin typeface="Century Gothic" pitchFamily="34" charset="0"/>
            </a:rPr>
            <a:t>peraturan</a:t>
          </a:r>
          <a:r>
            <a:rPr lang="en-US" b="0" i="0" dirty="0" smtClean="0">
              <a:latin typeface="Century Gothic" pitchFamily="34" charset="0"/>
            </a:rPr>
            <a:t> </a:t>
          </a:r>
          <a:r>
            <a:rPr lang="en-US" b="0" i="0" dirty="0" err="1" smtClean="0">
              <a:latin typeface="Century Gothic" pitchFamily="34" charset="0"/>
            </a:rPr>
            <a:t>terkait</a:t>
          </a:r>
          <a:r>
            <a:rPr lang="en-US" b="0" i="0" dirty="0" smtClean="0">
              <a:latin typeface="Century Gothic" pitchFamily="34" charset="0"/>
            </a:rPr>
            <a:t> </a:t>
          </a:r>
          <a:r>
            <a:rPr lang="en-US" b="0" i="0" dirty="0" err="1" smtClean="0">
              <a:latin typeface="Century Gothic" pitchFamily="34" charset="0"/>
            </a:rPr>
            <a:t>seperti</a:t>
          </a:r>
          <a:r>
            <a:rPr lang="en-US" b="0" i="0" dirty="0" smtClean="0">
              <a:latin typeface="Century Gothic" pitchFamily="34" charset="0"/>
            </a:rPr>
            <a:t> </a:t>
          </a:r>
          <a:r>
            <a:rPr lang="en-US" b="0" i="0" dirty="0" err="1" smtClean="0">
              <a:latin typeface="Century Gothic" pitchFamily="34" charset="0"/>
            </a:rPr>
            <a:t>peraturan</a:t>
          </a:r>
          <a:r>
            <a:rPr lang="en-US" b="0" i="0" dirty="0" smtClean="0">
              <a:latin typeface="Century Gothic" pitchFamily="34" charset="0"/>
            </a:rPr>
            <a:t> </a:t>
          </a:r>
          <a:r>
            <a:rPr lang="en-US" b="0" i="0" dirty="0" err="1" smtClean="0">
              <a:latin typeface="Century Gothic" pitchFamily="34" charset="0"/>
            </a:rPr>
            <a:t>pemerintah</a:t>
          </a:r>
          <a:r>
            <a:rPr lang="en-US" b="0" i="0" dirty="0" smtClean="0">
              <a:latin typeface="Century Gothic" pitchFamily="34" charset="0"/>
            </a:rPr>
            <a:t> </a:t>
          </a:r>
          <a:r>
            <a:rPr lang="en-US" b="0" i="0" dirty="0" err="1" smtClean="0">
              <a:latin typeface="Century Gothic" pitchFamily="34" charset="0"/>
            </a:rPr>
            <a:t>dll</a:t>
          </a:r>
          <a:endParaRPr lang="en-US" dirty="0">
            <a:latin typeface="Century Gothic" pitchFamily="34" charset="0"/>
          </a:endParaRPr>
        </a:p>
      </dgm:t>
    </dgm:pt>
    <dgm:pt modelId="{E0AE18B1-4BA9-420B-8A66-96EDAFA56DE9}" type="parTrans" cxnId="{89072314-BF8D-4712-8128-3292279E7CD1}">
      <dgm:prSet/>
      <dgm:spPr/>
      <dgm:t>
        <a:bodyPr/>
        <a:lstStyle/>
        <a:p>
          <a:pPr algn="just"/>
          <a:endParaRPr lang="en-US"/>
        </a:p>
      </dgm:t>
    </dgm:pt>
    <dgm:pt modelId="{221C9D95-5C18-45AB-9A2D-484D6E2D29DD}" type="sibTrans" cxnId="{89072314-BF8D-4712-8128-3292279E7CD1}">
      <dgm:prSet/>
      <dgm:spPr/>
      <dgm:t>
        <a:bodyPr/>
        <a:lstStyle/>
        <a:p>
          <a:pPr algn="just"/>
          <a:endParaRPr lang="en-US"/>
        </a:p>
      </dgm:t>
    </dgm:pt>
    <dgm:pt modelId="{04BDC44D-F19C-482E-96D3-E35FF795923A}" type="pres">
      <dgm:prSet presAssocID="{B94158AD-0C2F-446D-8ECD-57F5545E478A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D29A784-EB28-42E0-BE17-FC35386DC599}" type="pres">
      <dgm:prSet presAssocID="{423E8ABE-EDC8-436E-AB48-CE3781960A5D}" presName="linNode" presStyleCnt="0"/>
      <dgm:spPr/>
      <dgm:t>
        <a:bodyPr/>
        <a:lstStyle/>
        <a:p>
          <a:endParaRPr lang="en-US"/>
        </a:p>
      </dgm:t>
    </dgm:pt>
    <dgm:pt modelId="{F45287CB-461A-4A3D-AFEE-8399258A9615}" type="pres">
      <dgm:prSet presAssocID="{423E8ABE-EDC8-436E-AB48-CE3781960A5D}" presName="parentText" presStyleLbl="node1" presStyleIdx="0" presStyleCnt="5" custScaleX="44033" custScaleY="60919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1E0690E-F4E6-4436-AAAE-B0436C7B0899}" type="pres">
      <dgm:prSet presAssocID="{423E8ABE-EDC8-436E-AB48-CE3781960A5D}" presName="descendantText" presStyleLbl="alignAccFollowNode1" presStyleIdx="0" presStyleCnt="5" custScaleX="12280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1335B13-2772-4B4E-886A-F751E08CBEBC}" type="pres">
      <dgm:prSet presAssocID="{6B1012DD-4715-45D2-A3F8-7447DC10F3B9}" presName="sp" presStyleCnt="0"/>
      <dgm:spPr/>
      <dgm:t>
        <a:bodyPr/>
        <a:lstStyle/>
        <a:p>
          <a:endParaRPr lang="en-US"/>
        </a:p>
      </dgm:t>
    </dgm:pt>
    <dgm:pt modelId="{29159059-0889-4B61-AEBC-AF6C15C81BF5}" type="pres">
      <dgm:prSet presAssocID="{F1B1A8CB-0590-4BAF-86B1-56EFF5E6A4CE}" presName="linNode" presStyleCnt="0"/>
      <dgm:spPr/>
      <dgm:t>
        <a:bodyPr/>
        <a:lstStyle/>
        <a:p>
          <a:endParaRPr lang="en-US"/>
        </a:p>
      </dgm:t>
    </dgm:pt>
    <dgm:pt modelId="{47F8A0AE-9C14-4F78-9723-EDCAAB3E8783}" type="pres">
      <dgm:prSet presAssocID="{F1B1A8CB-0590-4BAF-86B1-56EFF5E6A4CE}" presName="parentText" presStyleLbl="node1" presStyleIdx="1" presStyleCnt="5" custScaleX="44033" custScaleY="60919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B83850C-7655-4099-9409-219A6ED006C4}" type="pres">
      <dgm:prSet presAssocID="{F1B1A8CB-0590-4BAF-86B1-56EFF5E6A4CE}" presName="descendantText" presStyleLbl="alignAccFollowNode1" presStyleIdx="1" presStyleCnt="5" custScaleX="12280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4969867-947A-4DAB-A844-4CFFEB80FE0C}" type="pres">
      <dgm:prSet presAssocID="{EEABFA52-4E87-42B4-9964-E95E0B7B98CA}" presName="sp" presStyleCnt="0"/>
      <dgm:spPr/>
      <dgm:t>
        <a:bodyPr/>
        <a:lstStyle/>
        <a:p>
          <a:endParaRPr lang="en-US"/>
        </a:p>
      </dgm:t>
    </dgm:pt>
    <dgm:pt modelId="{8EE5281A-B191-4DA3-A588-D0DD54D0D5DC}" type="pres">
      <dgm:prSet presAssocID="{58DDF997-389A-4AFD-8C07-731262F24D2F}" presName="linNode" presStyleCnt="0"/>
      <dgm:spPr/>
      <dgm:t>
        <a:bodyPr/>
        <a:lstStyle/>
        <a:p>
          <a:endParaRPr lang="en-US"/>
        </a:p>
      </dgm:t>
    </dgm:pt>
    <dgm:pt modelId="{EF0A25B4-0789-4F51-8F6D-BBCF00B1A63F}" type="pres">
      <dgm:prSet presAssocID="{58DDF997-389A-4AFD-8C07-731262F24D2F}" presName="parentText" presStyleLbl="node1" presStyleIdx="2" presStyleCnt="5" custScaleX="44033" custScaleY="60919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ED30C71-94C7-4BDD-8D83-C4261E71E18E}" type="pres">
      <dgm:prSet presAssocID="{58DDF997-389A-4AFD-8C07-731262F24D2F}" presName="descendantText" presStyleLbl="alignAccFollowNode1" presStyleIdx="2" presStyleCnt="5" custScaleX="12280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99AEF11-B59C-4D32-B16E-8BB3E6BCDBFE}" type="pres">
      <dgm:prSet presAssocID="{41D0C8F3-99BE-48BF-8F3F-20A07C32B650}" presName="sp" presStyleCnt="0"/>
      <dgm:spPr/>
      <dgm:t>
        <a:bodyPr/>
        <a:lstStyle/>
        <a:p>
          <a:endParaRPr lang="en-US"/>
        </a:p>
      </dgm:t>
    </dgm:pt>
    <dgm:pt modelId="{EF2A6E7A-066A-4C14-8480-99EB8278726B}" type="pres">
      <dgm:prSet presAssocID="{9DCA5B5C-C271-4D33-851F-BCCC5167B94F}" presName="linNode" presStyleCnt="0"/>
      <dgm:spPr/>
      <dgm:t>
        <a:bodyPr/>
        <a:lstStyle/>
        <a:p>
          <a:endParaRPr lang="en-US"/>
        </a:p>
      </dgm:t>
    </dgm:pt>
    <dgm:pt modelId="{0641F0E3-2FB9-4D1A-B71E-96309A0C0791}" type="pres">
      <dgm:prSet presAssocID="{9DCA5B5C-C271-4D33-851F-BCCC5167B94F}" presName="parentText" presStyleLbl="node1" presStyleIdx="3" presStyleCnt="5" custScaleX="44033" custScaleY="60919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7ED71D7-E7BD-43F2-8A30-900D82D49F56}" type="pres">
      <dgm:prSet presAssocID="{9DCA5B5C-C271-4D33-851F-BCCC5167B94F}" presName="descendantText" presStyleLbl="alignAccFollowNode1" presStyleIdx="3" presStyleCnt="5" custScaleX="12280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1E81E21-9521-46A1-9CE1-69BB9F80EF8F}" type="pres">
      <dgm:prSet presAssocID="{BAC27185-FB49-4BF5-9D22-3B4F0C4B3C8B}" presName="sp" presStyleCnt="0"/>
      <dgm:spPr/>
      <dgm:t>
        <a:bodyPr/>
        <a:lstStyle/>
        <a:p>
          <a:endParaRPr lang="en-US"/>
        </a:p>
      </dgm:t>
    </dgm:pt>
    <dgm:pt modelId="{6A96D9D1-167E-4D8B-83CE-1C01A48273D0}" type="pres">
      <dgm:prSet presAssocID="{B1119E43-2A92-4FFE-A1CD-EB246835F739}" presName="linNode" presStyleCnt="0"/>
      <dgm:spPr/>
      <dgm:t>
        <a:bodyPr/>
        <a:lstStyle/>
        <a:p>
          <a:endParaRPr lang="en-US"/>
        </a:p>
      </dgm:t>
    </dgm:pt>
    <dgm:pt modelId="{D4ACA12A-BBDE-4255-826D-EFE72E7A2617}" type="pres">
      <dgm:prSet presAssocID="{B1119E43-2A92-4FFE-A1CD-EB246835F739}" presName="parentText" presStyleLbl="node1" presStyleIdx="4" presStyleCnt="5" custScaleX="44033" custScaleY="60919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C738A0C-630D-4B73-9FC3-5970A300B563}" type="pres">
      <dgm:prSet presAssocID="{B1119E43-2A92-4FFE-A1CD-EB246835F739}" presName="descendantText" presStyleLbl="alignAccFollowNode1" presStyleIdx="4" presStyleCnt="5" custScaleX="12280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9072314-BF8D-4712-8128-3292279E7CD1}" srcId="{B1119E43-2A92-4FFE-A1CD-EB246835F739}" destId="{EE92E4F4-197E-44AE-85F2-983C27C78838}" srcOrd="0" destOrd="0" parTransId="{E0AE18B1-4BA9-420B-8A66-96EDAFA56DE9}" sibTransId="{221C9D95-5C18-45AB-9A2D-484D6E2D29DD}"/>
    <dgm:cxn modelId="{A6C8D3B4-E376-4F46-9CB1-BB5728258529}" srcId="{58DDF997-389A-4AFD-8C07-731262F24D2F}" destId="{C12F7D5E-88CA-4C06-9A12-109157FF105E}" srcOrd="0" destOrd="0" parTransId="{6641F1B3-D0A5-46C2-9E75-AE86484F3797}" sibTransId="{03D2E25A-89B2-49CF-833F-F97D627C963E}"/>
    <dgm:cxn modelId="{97BA43D8-511D-4F42-9AE3-58F935987372}" srcId="{B94158AD-0C2F-446D-8ECD-57F5545E478A}" destId="{58DDF997-389A-4AFD-8C07-731262F24D2F}" srcOrd="2" destOrd="0" parTransId="{26E61F13-0876-4D1B-A511-DA9BF3289916}" sibTransId="{41D0C8F3-99BE-48BF-8F3F-20A07C32B650}"/>
    <dgm:cxn modelId="{E26B8036-4517-4374-9703-6AD3CEECAC67}" type="presOf" srcId="{B1119E43-2A92-4FFE-A1CD-EB246835F739}" destId="{D4ACA12A-BBDE-4255-826D-EFE72E7A2617}" srcOrd="0" destOrd="0" presId="urn:microsoft.com/office/officeart/2005/8/layout/vList5"/>
    <dgm:cxn modelId="{BC06B050-A5EF-4935-8E62-A3290E3B8D2D}" srcId="{423E8ABE-EDC8-436E-AB48-CE3781960A5D}" destId="{CED10E51-62C4-406E-B094-287D1E3FC4E0}" srcOrd="0" destOrd="0" parTransId="{6B13C0D7-680C-4B36-A80B-70179EB8AF18}" sibTransId="{2FE16E8A-B3E2-4D8B-A44E-D6730582F8FC}"/>
    <dgm:cxn modelId="{E9B3AFB4-1FD7-435B-A77C-07FE0846BEC8}" srcId="{B94158AD-0C2F-446D-8ECD-57F5545E478A}" destId="{F1B1A8CB-0590-4BAF-86B1-56EFF5E6A4CE}" srcOrd="1" destOrd="0" parTransId="{116BDBED-3AC7-4509-BC60-8C174E0317BD}" sibTransId="{EEABFA52-4E87-42B4-9964-E95E0B7B98CA}"/>
    <dgm:cxn modelId="{D5B7E3A3-BB09-4978-8A78-2BD1CD01F57E}" srcId="{B94158AD-0C2F-446D-8ECD-57F5545E478A}" destId="{B1119E43-2A92-4FFE-A1CD-EB246835F739}" srcOrd="4" destOrd="0" parTransId="{67BB876A-8FE5-4847-806B-D09C0167F9D7}" sibTransId="{B398D869-3C98-46FC-9608-64BF54520D38}"/>
    <dgm:cxn modelId="{EBEEE074-50AC-4E49-955B-C276ACE7F682}" type="presOf" srcId="{F1B1A8CB-0590-4BAF-86B1-56EFF5E6A4CE}" destId="{47F8A0AE-9C14-4F78-9723-EDCAAB3E8783}" srcOrd="0" destOrd="0" presId="urn:microsoft.com/office/officeart/2005/8/layout/vList5"/>
    <dgm:cxn modelId="{0A7DB362-9A75-4916-9293-0AD11335A4D9}" type="presOf" srcId="{10672432-69D5-4BCB-92F3-401AC0AFD59E}" destId="{CB83850C-7655-4099-9409-219A6ED006C4}" srcOrd="0" destOrd="0" presId="urn:microsoft.com/office/officeart/2005/8/layout/vList5"/>
    <dgm:cxn modelId="{F6040C1E-76C5-45D0-8854-EF6210AD6B50}" type="presOf" srcId="{B94158AD-0C2F-446D-8ECD-57F5545E478A}" destId="{04BDC44D-F19C-482E-96D3-E35FF795923A}" srcOrd="0" destOrd="0" presId="urn:microsoft.com/office/officeart/2005/8/layout/vList5"/>
    <dgm:cxn modelId="{71DB4CD4-8D4F-4922-BC36-250AB010F340}" type="presOf" srcId="{C12F7D5E-88CA-4C06-9A12-109157FF105E}" destId="{4ED30C71-94C7-4BDD-8D83-C4261E71E18E}" srcOrd="0" destOrd="0" presId="urn:microsoft.com/office/officeart/2005/8/layout/vList5"/>
    <dgm:cxn modelId="{61E30700-602C-4A4F-B062-3A191ADC680D}" srcId="{B94158AD-0C2F-446D-8ECD-57F5545E478A}" destId="{9DCA5B5C-C271-4D33-851F-BCCC5167B94F}" srcOrd="3" destOrd="0" parTransId="{B64696D4-D8BC-4170-A996-0191B4D82C75}" sibTransId="{BAC27185-FB49-4BF5-9D22-3B4F0C4B3C8B}"/>
    <dgm:cxn modelId="{7CE3335A-E54A-4829-AF8A-6F202113F2D8}" srcId="{B94158AD-0C2F-446D-8ECD-57F5545E478A}" destId="{423E8ABE-EDC8-436E-AB48-CE3781960A5D}" srcOrd="0" destOrd="0" parTransId="{89CD6412-1CEE-45AA-9909-A11F56D2DA41}" sibTransId="{6B1012DD-4715-45D2-A3F8-7447DC10F3B9}"/>
    <dgm:cxn modelId="{6B928CC8-40EA-42F1-9F27-6C55758358F0}" type="presOf" srcId="{58DDF997-389A-4AFD-8C07-731262F24D2F}" destId="{EF0A25B4-0789-4F51-8F6D-BBCF00B1A63F}" srcOrd="0" destOrd="0" presId="urn:microsoft.com/office/officeart/2005/8/layout/vList5"/>
    <dgm:cxn modelId="{CB91723D-65B8-4C6B-A694-1A080E20759F}" srcId="{F1B1A8CB-0590-4BAF-86B1-56EFF5E6A4CE}" destId="{10672432-69D5-4BCB-92F3-401AC0AFD59E}" srcOrd="0" destOrd="0" parTransId="{02B35701-5534-4654-9C51-1B94D424C36B}" sibTransId="{E9E7E16A-D6B3-4C08-860F-3BDC921B440D}"/>
    <dgm:cxn modelId="{89FFFA8D-811D-4F66-835E-8D7080CEF4DE}" srcId="{9DCA5B5C-C271-4D33-851F-BCCC5167B94F}" destId="{EE7CE1B2-7411-4E2E-BF47-A9C67303651B}" srcOrd="0" destOrd="0" parTransId="{38CA16B2-B3AB-48BA-937D-D985AD6ECF9C}" sibTransId="{A25803F3-D80B-459E-AD70-7525DA6BBA58}"/>
    <dgm:cxn modelId="{B4FA4188-10CD-4077-AC22-08A5ECE288B6}" type="presOf" srcId="{9DCA5B5C-C271-4D33-851F-BCCC5167B94F}" destId="{0641F0E3-2FB9-4D1A-B71E-96309A0C0791}" srcOrd="0" destOrd="0" presId="urn:microsoft.com/office/officeart/2005/8/layout/vList5"/>
    <dgm:cxn modelId="{30BEA855-8953-4981-BB72-92ADCC999270}" type="presOf" srcId="{CED10E51-62C4-406E-B094-287D1E3FC4E0}" destId="{01E0690E-F4E6-4436-AAAE-B0436C7B0899}" srcOrd="0" destOrd="0" presId="urn:microsoft.com/office/officeart/2005/8/layout/vList5"/>
    <dgm:cxn modelId="{0FF784D2-FD1A-4E8B-8182-3B75EFD8F189}" type="presOf" srcId="{423E8ABE-EDC8-436E-AB48-CE3781960A5D}" destId="{F45287CB-461A-4A3D-AFEE-8399258A9615}" srcOrd="0" destOrd="0" presId="urn:microsoft.com/office/officeart/2005/8/layout/vList5"/>
    <dgm:cxn modelId="{AAA81278-B10B-4335-8801-40E9A77A99B4}" type="presOf" srcId="{EE7CE1B2-7411-4E2E-BF47-A9C67303651B}" destId="{07ED71D7-E7BD-43F2-8A30-900D82D49F56}" srcOrd="0" destOrd="0" presId="urn:microsoft.com/office/officeart/2005/8/layout/vList5"/>
    <dgm:cxn modelId="{50083417-D111-4D94-BC49-78E3575EF5A6}" type="presOf" srcId="{EE92E4F4-197E-44AE-85F2-983C27C78838}" destId="{4C738A0C-630D-4B73-9FC3-5970A300B563}" srcOrd="0" destOrd="0" presId="urn:microsoft.com/office/officeart/2005/8/layout/vList5"/>
    <dgm:cxn modelId="{FB32BADC-67C9-4282-A041-B39BD305F70C}" type="presParOf" srcId="{04BDC44D-F19C-482E-96D3-E35FF795923A}" destId="{2D29A784-EB28-42E0-BE17-FC35386DC599}" srcOrd="0" destOrd="0" presId="urn:microsoft.com/office/officeart/2005/8/layout/vList5"/>
    <dgm:cxn modelId="{709F9A7E-5BA2-4D8E-B5B6-2D2969C1F473}" type="presParOf" srcId="{2D29A784-EB28-42E0-BE17-FC35386DC599}" destId="{F45287CB-461A-4A3D-AFEE-8399258A9615}" srcOrd="0" destOrd="0" presId="urn:microsoft.com/office/officeart/2005/8/layout/vList5"/>
    <dgm:cxn modelId="{1F37E31F-32A2-4C9E-9ED8-3DB48181A49C}" type="presParOf" srcId="{2D29A784-EB28-42E0-BE17-FC35386DC599}" destId="{01E0690E-F4E6-4436-AAAE-B0436C7B0899}" srcOrd="1" destOrd="0" presId="urn:microsoft.com/office/officeart/2005/8/layout/vList5"/>
    <dgm:cxn modelId="{F7C5E096-C1D6-4B15-A664-8EC025C78A3D}" type="presParOf" srcId="{04BDC44D-F19C-482E-96D3-E35FF795923A}" destId="{B1335B13-2772-4B4E-886A-F751E08CBEBC}" srcOrd="1" destOrd="0" presId="urn:microsoft.com/office/officeart/2005/8/layout/vList5"/>
    <dgm:cxn modelId="{D9890FE4-589D-41B3-BEFF-CEDDC57A4959}" type="presParOf" srcId="{04BDC44D-F19C-482E-96D3-E35FF795923A}" destId="{29159059-0889-4B61-AEBC-AF6C15C81BF5}" srcOrd="2" destOrd="0" presId="urn:microsoft.com/office/officeart/2005/8/layout/vList5"/>
    <dgm:cxn modelId="{505B36D9-50AD-4A0F-B19A-EE539F04FF76}" type="presParOf" srcId="{29159059-0889-4B61-AEBC-AF6C15C81BF5}" destId="{47F8A0AE-9C14-4F78-9723-EDCAAB3E8783}" srcOrd="0" destOrd="0" presId="urn:microsoft.com/office/officeart/2005/8/layout/vList5"/>
    <dgm:cxn modelId="{A536AAC8-F6B1-4362-B725-83F6E0FFDF27}" type="presParOf" srcId="{29159059-0889-4B61-AEBC-AF6C15C81BF5}" destId="{CB83850C-7655-4099-9409-219A6ED006C4}" srcOrd="1" destOrd="0" presId="urn:microsoft.com/office/officeart/2005/8/layout/vList5"/>
    <dgm:cxn modelId="{54FB637E-FB65-485F-8FE0-40C3B4C5F6C8}" type="presParOf" srcId="{04BDC44D-F19C-482E-96D3-E35FF795923A}" destId="{34969867-947A-4DAB-A844-4CFFEB80FE0C}" srcOrd="3" destOrd="0" presId="urn:microsoft.com/office/officeart/2005/8/layout/vList5"/>
    <dgm:cxn modelId="{7D89477F-10C1-4127-B80A-F0BB2D7B3B4A}" type="presParOf" srcId="{04BDC44D-F19C-482E-96D3-E35FF795923A}" destId="{8EE5281A-B191-4DA3-A588-D0DD54D0D5DC}" srcOrd="4" destOrd="0" presId="urn:microsoft.com/office/officeart/2005/8/layout/vList5"/>
    <dgm:cxn modelId="{12CA8016-1C79-4EA6-B493-ACF6D5880183}" type="presParOf" srcId="{8EE5281A-B191-4DA3-A588-D0DD54D0D5DC}" destId="{EF0A25B4-0789-4F51-8F6D-BBCF00B1A63F}" srcOrd="0" destOrd="0" presId="urn:microsoft.com/office/officeart/2005/8/layout/vList5"/>
    <dgm:cxn modelId="{BAE96800-AE42-4EB0-8240-8E1CA8B47B96}" type="presParOf" srcId="{8EE5281A-B191-4DA3-A588-D0DD54D0D5DC}" destId="{4ED30C71-94C7-4BDD-8D83-C4261E71E18E}" srcOrd="1" destOrd="0" presId="urn:microsoft.com/office/officeart/2005/8/layout/vList5"/>
    <dgm:cxn modelId="{BCF92241-52C1-4E07-99A1-E75C035CA180}" type="presParOf" srcId="{04BDC44D-F19C-482E-96D3-E35FF795923A}" destId="{899AEF11-B59C-4D32-B16E-8BB3E6BCDBFE}" srcOrd="5" destOrd="0" presId="urn:microsoft.com/office/officeart/2005/8/layout/vList5"/>
    <dgm:cxn modelId="{928A808D-B6CA-4287-B66F-998B5EA28476}" type="presParOf" srcId="{04BDC44D-F19C-482E-96D3-E35FF795923A}" destId="{EF2A6E7A-066A-4C14-8480-99EB8278726B}" srcOrd="6" destOrd="0" presId="urn:microsoft.com/office/officeart/2005/8/layout/vList5"/>
    <dgm:cxn modelId="{2243FC6B-6F0B-48C5-8672-BEEAAFA27AC4}" type="presParOf" srcId="{EF2A6E7A-066A-4C14-8480-99EB8278726B}" destId="{0641F0E3-2FB9-4D1A-B71E-96309A0C0791}" srcOrd="0" destOrd="0" presId="urn:microsoft.com/office/officeart/2005/8/layout/vList5"/>
    <dgm:cxn modelId="{793A0359-CEC8-4965-888E-6E040E016F81}" type="presParOf" srcId="{EF2A6E7A-066A-4C14-8480-99EB8278726B}" destId="{07ED71D7-E7BD-43F2-8A30-900D82D49F56}" srcOrd="1" destOrd="0" presId="urn:microsoft.com/office/officeart/2005/8/layout/vList5"/>
    <dgm:cxn modelId="{53E5258D-1722-485B-AF2D-D76D9CEF202A}" type="presParOf" srcId="{04BDC44D-F19C-482E-96D3-E35FF795923A}" destId="{B1E81E21-9521-46A1-9CE1-69BB9F80EF8F}" srcOrd="7" destOrd="0" presId="urn:microsoft.com/office/officeart/2005/8/layout/vList5"/>
    <dgm:cxn modelId="{AD54D99D-E526-4201-9A42-72137AAAA559}" type="presParOf" srcId="{04BDC44D-F19C-482E-96D3-E35FF795923A}" destId="{6A96D9D1-167E-4D8B-83CE-1C01A48273D0}" srcOrd="8" destOrd="0" presId="urn:microsoft.com/office/officeart/2005/8/layout/vList5"/>
    <dgm:cxn modelId="{B1E31EC2-493A-4C47-BABD-EA4A4C97C217}" type="presParOf" srcId="{6A96D9D1-167E-4D8B-83CE-1C01A48273D0}" destId="{D4ACA12A-BBDE-4255-826D-EFE72E7A2617}" srcOrd="0" destOrd="0" presId="urn:microsoft.com/office/officeart/2005/8/layout/vList5"/>
    <dgm:cxn modelId="{01AD219D-59B3-498B-A6E4-C921CF4FCEBD}" type="presParOf" srcId="{6A96D9D1-167E-4D8B-83CE-1C01A48273D0}" destId="{4C738A0C-630D-4B73-9FC3-5970A300B563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E537D048-769E-4482-B9B1-71D5756BE432}" type="doc">
      <dgm:prSet loTypeId="urn:microsoft.com/office/officeart/2005/8/layout/vList5" loCatId="list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CBA61D3-DAFE-4C35-81E5-5EB8C65364F3}">
      <dgm:prSet phldrT="[Text]" custT="1"/>
      <dgm:spPr/>
      <dgm:t>
        <a:bodyPr/>
        <a:lstStyle/>
        <a:p>
          <a:r>
            <a:rPr lang="en-US" sz="2400" b="0" i="0" dirty="0" smtClean="0"/>
            <a:t>C</a:t>
          </a:r>
          <a:endParaRPr lang="en-US" sz="2400" dirty="0"/>
        </a:p>
      </dgm:t>
    </dgm:pt>
    <dgm:pt modelId="{15950FA2-EA83-45ED-B0BF-63E1FABA1BFF}" type="parTrans" cxnId="{194B2F38-47E7-4BD5-92B1-06955CDD651A}">
      <dgm:prSet/>
      <dgm:spPr/>
      <dgm:t>
        <a:bodyPr/>
        <a:lstStyle/>
        <a:p>
          <a:endParaRPr lang="en-US" sz="1400"/>
        </a:p>
      </dgm:t>
    </dgm:pt>
    <dgm:pt modelId="{4F1E41BF-5733-4996-B71D-128516FBEA70}" type="sibTrans" cxnId="{194B2F38-47E7-4BD5-92B1-06955CDD651A}">
      <dgm:prSet/>
      <dgm:spPr/>
      <dgm:t>
        <a:bodyPr/>
        <a:lstStyle/>
        <a:p>
          <a:endParaRPr lang="en-US" sz="1400"/>
        </a:p>
      </dgm:t>
    </dgm:pt>
    <dgm:pt modelId="{20D3B5EE-A2BD-4C05-B807-C9BCA122D05A}">
      <dgm:prSet phldrT="[Text]" custT="1"/>
      <dgm:spPr/>
      <dgm:t>
        <a:bodyPr/>
        <a:lstStyle/>
        <a:p>
          <a:pPr algn="just"/>
          <a:r>
            <a:rPr lang="en-US" sz="1400" b="0" i="0" dirty="0" smtClean="0">
              <a:latin typeface="Century Gothic" pitchFamily="34" charset="0"/>
              <a:ea typeface="Arial Unicode MS" pitchFamily="34" charset="-128"/>
              <a:cs typeface="Arial Unicode MS" pitchFamily="34" charset="-128"/>
            </a:rPr>
            <a:t>Capability </a:t>
          </a:r>
          <a:r>
            <a:rPr lang="en-US" sz="1400" b="0" i="0" dirty="0" err="1" smtClean="0">
              <a:latin typeface="Century Gothic" pitchFamily="34" charset="0"/>
              <a:ea typeface="Arial Unicode MS" pitchFamily="34" charset="-128"/>
              <a:cs typeface="Arial Unicode MS" pitchFamily="34" charset="-128"/>
            </a:rPr>
            <a:t>yaitu</a:t>
          </a:r>
          <a:r>
            <a:rPr lang="en-US" sz="1400" b="0" i="0" dirty="0" smtClean="0">
              <a:latin typeface="Century Gothic" pitchFamily="34" charset="0"/>
              <a:ea typeface="Arial Unicode MS" pitchFamily="34" charset="-128"/>
              <a:cs typeface="Arial Unicode MS" pitchFamily="34" charset="-128"/>
            </a:rPr>
            <a:t> </a:t>
          </a:r>
          <a:r>
            <a:rPr lang="en-US" sz="1400" b="0" i="0" dirty="0" err="1" smtClean="0">
              <a:latin typeface="Century Gothic" pitchFamily="34" charset="0"/>
              <a:ea typeface="Arial Unicode MS" pitchFamily="34" charset="-128"/>
              <a:cs typeface="Arial Unicode MS" pitchFamily="34" charset="-128"/>
            </a:rPr>
            <a:t>ketersediaan</a:t>
          </a:r>
          <a:r>
            <a:rPr lang="en-US" sz="1400" b="0" i="0" dirty="0" smtClean="0">
              <a:latin typeface="Century Gothic" pitchFamily="34" charset="0"/>
              <a:ea typeface="Arial Unicode MS" pitchFamily="34" charset="-128"/>
              <a:cs typeface="Arial Unicode MS" pitchFamily="34" charset="-128"/>
            </a:rPr>
            <a:t> </a:t>
          </a:r>
          <a:r>
            <a:rPr lang="en-US" sz="1400" b="0" i="0" dirty="0" err="1" smtClean="0">
              <a:latin typeface="Century Gothic" pitchFamily="34" charset="0"/>
              <a:ea typeface="Arial Unicode MS" pitchFamily="34" charset="-128"/>
              <a:cs typeface="Arial Unicode MS" pitchFamily="34" charset="-128"/>
            </a:rPr>
            <a:t>sumber</a:t>
          </a:r>
          <a:r>
            <a:rPr lang="en-US" sz="1400" b="0" i="0" dirty="0" smtClean="0">
              <a:latin typeface="Century Gothic" pitchFamily="34" charset="0"/>
              <a:ea typeface="Arial Unicode MS" pitchFamily="34" charset="-128"/>
              <a:cs typeface="Arial Unicode MS" pitchFamily="34" charset="-128"/>
            </a:rPr>
            <a:t> </a:t>
          </a:r>
          <a:r>
            <a:rPr lang="en-US" sz="1400" b="0" i="0" dirty="0" err="1" smtClean="0">
              <a:latin typeface="Century Gothic" pitchFamily="34" charset="0"/>
              <a:ea typeface="Arial Unicode MS" pitchFamily="34" charset="-128"/>
              <a:cs typeface="Arial Unicode MS" pitchFamily="34" charset="-128"/>
            </a:rPr>
            <a:t>daya</a:t>
          </a:r>
          <a:r>
            <a:rPr lang="en-US" sz="1400" b="0" i="0" dirty="0" smtClean="0">
              <a:latin typeface="Century Gothic" pitchFamily="34" charset="0"/>
              <a:ea typeface="Arial Unicode MS" pitchFamily="34" charset="-128"/>
              <a:cs typeface="Arial Unicode MS" pitchFamily="34" charset="-128"/>
            </a:rPr>
            <a:t> (</a:t>
          </a:r>
          <a:r>
            <a:rPr lang="en-US" sz="1400" b="0" i="0" dirty="0" err="1" smtClean="0">
              <a:latin typeface="Century Gothic" pitchFamily="34" charset="0"/>
              <a:ea typeface="Arial Unicode MS" pitchFamily="34" charset="-128"/>
              <a:cs typeface="Arial Unicode MS" pitchFamily="34" charset="-128"/>
            </a:rPr>
            <a:t>dana</a:t>
          </a:r>
          <a:r>
            <a:rPr lang="en-US" sz="1400" b="0" i="0" dirty="0" smtClean="0">
              <a:latin typeface="Century Gothic" pitchFamily="34" charset="0"/>
              <a:ea typeface="Arial Unicode MS" pitchFamily="34" charset="-128"/>
              <a:cs typeface="Arial Unicode MS" pitchFamily="34" charset="-128"/>
            </a:rPr>
            <a:t>, </a:t>
          </a:r>
          <a:r>
            <a:rPr lang="en-US" sz="1400" b="0" i="0" dirty="0" err="1" smtClean="0">
              <a:latin typeface="Century Gothic" pitchFamily="34" charset="0"/>
              <a:ea typeface="Arial Unicode MS" pitchFamily="34" charset="-128"/>
              <a:cs typeface="Arial Unicode MS" pitchFamily="34" charset="-128"/>
            </a:rPr>
            <a:t>sarana</a:t>
          </a:r>
          <a:r>
            <a:rPr lang="en-US" sz="1400" b="0" i="0" dirty="0" smtClean="0">
              <a:latin typeface="Century Gothic" pitchFamily="34" charset="0"/>
              <a:ea typeface="Arial Unicode MS" pitchFamily="34" charset="-128"/>
              <a:cs typeface="Arial Unicode MS" pitchFamily="34" charset="-128"/>
            </a:rPr>
            <a:t> </a:t>
          </a:r>
          <a:r>
            <a:rPr lang="en-US" sz="1400" b="0" i="0" dirty="0" err="1" smtClean="0">
              <a:latin typeface="Century Gothic" pitchFamily="34" charset="0"/>
              <a:ea typeface="Arial Unicode MS" pitchFamily="34" charset="-128"/>
              <a:cs typeface="Arial Unicode MS" pitchFamily="34" charset="-128"/>
            </a:rPr>
            <a:t>dan</a:t>
          </a:r>
          <a:r>
            <a:rPr lang="en-US" sz="1400" b="0" i="0" dirty="0" smtClean="0">
              <a:latin typeface="Century Gothic" pitchFamily="34" charset="0"/>
              <a:ea typeface="Arial Unicode MS" pitchFamily="34" charset="-128"/>
              <a:cs typeface="Arial Unicode MS" pitchFamily="34" charset="-128"/>
            </a:rPr>
            <a:t> </a:t>
          </a:r>
          <a:r>
            <a:rPr lang="en-US" sz="1400" b="0" i="0" dirty="0" err="1" smtClean="0">
              <a:latin typeface="Century Gothic" pitchFamily="34" charset="0"/>
              <a:ea typeface="Arial Unicode MS" pitchFamily="34" charset="-128"/>
              <a:cs typeface="Arial Unicode MS" pitchFamily="34" charset="-128"/>
            </a:rPr>
            <a:t>peralatan</a:t>
          </a:r>
          <a:r>
            <a:rPr lang="en-US" sz="1400" b="0" i="0" dirty="0" smtClean="0">
              <a:latin typeface="Century Gothic" pitchFamily="34" charset="0"/>
              <a:ea typeface="Arial Unicode MS" pitchFamily="34" charset="-128"/>
              <a:cs typeface="Arial Unicode MS" pitchFamily="34" charset="-128"/>
            </a:rPr>
            <a:t>)</a:t>
          </a:r>
          <a:endParaRPr lang="en-US" sz="1400" dirty="0">
            <a:latin typeface="Century Gothic" pitchFamily="34" charset="0"/>
            <a:ea typeface="Arial Unicode MS" pitchFamily="34" charset="-128"/>
            <a:cs typeface="Arial Unicode MS" pitchFamily="34" charset="-128"/>
          </a:endParaRPr>
        </a:p>
      </dgm:t>
    </dgm:pt>
    <dgm:pt modelId="{A639476C-6E59-492D-8DF6-1E22555E65C5}" type="parTrans" cxnId="{C7DDB77C-9593-4ED8-8821-909E90149E92}">
      <dgm:prSet/>
      <dgm:spPr/>
      <dgm:t>
        <a:bodyPr/>
        <a:lstStyle/>
        <a:p>
          <a:endParaRPr lang="en-US" sz="1400"/>
        </a:p>
      </dgm:t>
    </dgm:pt>
    <dgm:pt modelId="{2DA7F7B0-C351-40BC-9EE0-7CC93D4432B5}" type="sibTrans" cxnId="{C7DDB77C-9593-4ED8-8821-909E90149E92}">
      <dgm:prSet/>
      <dgm:spPr/>
      <dgm:t>
        <a:bodyPr/>
        <a:lstStyle/>
        <a:p>
          <a:endParaRPr lang="en-US" sz="1400"/>
        </a:p>
      </dgm:t>
    </dgm:pt>
    <dgm:pt modelId="{9921B61B-27D7-4891-A9CE-203F46DEDF32}">
      <dgm:prSet phldrT="[Text]" custT="1"/>
      <dgm:spPr/>
      <dgm:t>
        <a:bodyPr/>
        <a:lstStyle/>
        <a:p>
          <a:r>
            <a:rPr lang="en-US" sz="2400" b="0" i="0" dirty="0" smtClean="0"/>
            <a:t>A</a:t>
          </a:r>
          <a:endParaRPr lang="en-US" sz="2400" dirty="0"/>
        </a:p>
      </dgm:t>
    </dgm:pt>
    <dgm:pt modelId="{2DD7AC81-E31B-45D1-A250-4E1BAB60C37D}" type="parTrans" cxnId="{1DD7DA45-8656-4C4F-B198-BC824ACCA570}">
      <dgm:prSet/>
      <dgm:spPr/>
      <dgm:t>
        <a:bodyPr/>
        <a:lstStyle/>
        <a:p>
          <a:endParaRPr lang="en-US" sz="1400"/>
        </a:p>
      </dgm:t>
    </dgm:pt>
    <dgm:pt modelId="{793E4BA7-7269-41F8-9403-BC02417D0649}" type="sibTrans" cxnId="{1DD7DA45-8656-4C4F-B198-BC824ACCA570}">
      <dgm:prSet/>
      <dgm:spPr/>
      <dgm:t>
        <a:bodyPr/>
        <a:lstStyle/>
        <a:p>
          <a:endParaRPr lang="en-US" sz="1400"/>
        </a:p>
      </dgm:t>
    </dgm:pt>
    <dgm:pt modelId="{924A4D81-3F0F-4DED-887B-794FA588E39A}">
      <dgm:prSet phldrT="[Text]" custT="1"/>
      <dgm:spPr/>
      <dgm:t>
        <a:bodyPr/>
        <a:lstStyle/>
        <a:p>
          <a:pPr algn="just"/>
          <a:r>
            <a:rPr lang="en-US" sz="1400" b="0" i="0" dirty="0" smtClean="0">
              <a:latin typeface="Century Gothic" pitchFamily="34" charset="0"/>
              <a:ea typeface="Arial Unicode MS" pitchFamily="34" charset="-128"/>
              <a:cs typeface="Arial Unicode MS" pitchFamily="34" charset="-128"/>
            </a:rPr>
            <a:t>Accessibility </a:t>
          </a:r>
          <a:r>
            <a:rPr lang="en-US" sz="1400" b="0" i="0" dirty="0" err="1" smtClean="0">
              <a:latin typeface="Century Gothic" pitchFamily="34" charset="0"/>
              <a:ea typeface="Arial Unicode MS" pitchFamily="34" charset="-128"/>
              <a:cs typeface="Arial Unicode MS" pitchFamily="34" charset="-128"/>
            </a:rPr>
            <a:t>yaitu</a:t>
          </a:r>
          <a:r>
            <a:rPr lang="en-US" sz="1400" b="0" i="0" dirty="0" smtClean="0">
              <a:latin typeface="Century Gothic" pitchFamily="34" charset="0"/>
              <a:ea typeface="Arial Unicode MS" pitchFamily="34" charset="-128"/>
              <a:cs typeface="Arial Unicode MS" pitchFamily="34" charset="-128"/>
            </a:rPr>
            <a:t> </a:t>
          </a:r>
          <a:r>
            <a:rPr lang="en-US" sz="1400" b="0" i="0" dirty="0" err="1" smtClean="0">
              <a:latin typeface="Century Gothic" pitchFamily="34" charset="0"/>
              <a:ea typeface="Arial Unicode MS" pitchFamily="34" charset="-128"/>
              <a:cs typeface="Arial Unicode MS" pitchFamily="34" charset="-128"/>
            </a:rPr>
            <a:t>kemudahan</a:t>
          </a:r>
          <a:r>
            <a:rPr lang="en-US" sz="1400" b="0" i="0" dirty="0" smtClean="0">
              <a:latin typeface="Century Gothic" pitchFamily="34" charset="0"/>
              <a:ea typeface="Arial Unicode MS" pitchFamily="34" charset="-128"/>
              <a:cs typeface="Arial Unicode MS" pitchFamily="34" charset="-128"/>
            </a:rPr>
            <a:t>, </a:t>
          </a:r>
          <a:r>
            <a:rPr lang="en-US" sz="1400" b="0" i="0" dirty="0" err="1" smtClean="0">
              <a:latin typeface="Century Gothic" pitchFamily="34" charset="0"/>
              <a:ea typeface="Arial Unicode MS" pitchFamily="34" charset="-128"/>
              <a:cs typeface="Arial Unicode MS" pitchFamily="34" charset="-128"/>
            </a:rPr>
            <a:t>masalah</a:t>
          </a:r>
          <a:r>
            <a:rPr lang="en-US" sz="1400" b="0" i="0" dirty="0" smtClean="0">
              <a:latin typeface="Century Gothic" pitchFamily="34" charset="0"/>
              <a:ea typeface="Arial Unicode MS" pitchFamily="34" charset="-128"/>
              <a:cs typeface="Arial Unicode MS" pitchFamily="34" charset="-128"/>
            </a:rPr>
            <a:t> yang </a:t>
          </a:r>
          <a:r>
            <a:rPr lang="en-US" sz="1400" b="0" i="0" dirty="0" err="1" smtClean="0">
              <a:latin typeface="Century Gothic" pitchFamily="34" charset="0"/>
              <a:ea typeface="Arial Unicode MS" pitchFamily="34" charset="-128"/>
              <a:cs typeface="Arial Unicode MS" pitchFamily="34" charset="-128"/>
            </a:rPr>
            <a:t>ada</a:t>
          </a:r>
          <a:r>
            <a:rPr lang="en-US" sz="1400" b="0" i="0" dirty="0" smtClean="0">
              <a:latin typeface="Century Gothic" pitchFamily="34" charset="0"/>
              <a:ea typeface="Arial Unicode MS" pitchFamily="34" charset="-128"/>
              <a:cs typeface="Arial Unicode MS" pitchFamily="34" charset="-128"/>
            </a:rPr>
            <a:t> </a:t>
          </a:r>
          <a:r>
            <a:rPr lang="en-US" sz="1400" b="0" i="0" dirty="0" err="1" smtClean="0">
              <a:latin typeface="Century Gothic" pitchFamily="34" charset="0"/>
              <a:ea typeface="Arial Unicode MS" pitchFamily="34" charset="-128"/>
              <a:cs typeface="Arial Unicode MS" pitchFamily="34" charset="-128"/>
            </a:rPr>
            <a:t>mudah</a:t>
          </a:r>
          <a:r>
            <a:rPr lang="en-US" sz="1400" b="0" i="0" dirty="0" smtClean="0">
              <a:latin typeface="Century Gothic" pitchFamily="34" charset="0"/>
              <a:ea typeface="Arial Unicode MS" pitchFamily="34" charset="-128"/>
              <a:cs typeface="Arial Unicode MS" pitchFamily="34" charset="-128"/>
            </a:rPr>
            <a:t> </a:t>
          </a:r>
          <a:r>
            <a:rPr lang="en-US" sz="1400" b="0" i="0" dirty="0" err="1" smtClean="0">
              <a:latin typeface="Century Gothic" pitchFamily="34" charset="0"/>
              <a:ea typeface="Arial Unicode MS" pitchFamily="34" charset="-128"/>
              <a:cs typeface="Arial Unicode MS" pitchFamily="34" charset="-128"/>
            </a:rPr>
            <a:t>diatasi</a:t>
          </a:r>
          <a:r>
            <a:rPr lang="en-US" sz="1400" b="0" i="0" dirty="0" smtClean="0">
              <a:latin typeface="Century Gothic" pitchFamily="34" charset="0"/>
              <a:ea typeface="Arial Unicode MS" pitchFamily="34" charset="-128"/>
              <a:cs typeface="Arial Unicode MS" pitchFamily="34" charset="-128"/>
            </a:rPr>
            <a:t> </a:t>
          </a:r>
          <a:r>
            <a:rPr lang="en-US" sz="1400" b="0" i="0" dirty="0" err="1" smtClean="0">
              <a:latin typeface="Century Gothic" pitchFamily="34" charset="0"/>
              <a:ea typeface="Arial Unicode MS" pitchFamily="34" charset="-128"/>
              <a:cs typeface="Arial Unicode MS" pitchFamily="34" charset="-128"/>
            </a:rPr>
            <a:t>atau</a:t>
          </a:r>
          <a:r>
            <a:rPr lang="en-US" sz="1400" b="0" i="0" dirty="0" smtClean="0">
              <a:latin typeface="Century Gothic" pitchFamily="34" charset="0"/>
              <a:ea typeface="Arial Unicode MS" pitchFamily="34" charset="-128"/>
              <a:cs typeface="Arial Unicode MS" pitchFamily="34" charset="-128"/>
            </a:rPr>
            <a:t>  </a:t>
          </a:r>
          <a:r>
            <a:rPr lang="en-US" sz="1400" b="0" i="0" dirty="0" err="1" smtClean="0">
              <a:latin typeface="Century Gothic" pitchFamily="34" charset="0"/>
              <a:ea typeface="Arial Unicode MS" pitchFamily="34" charset="-128"/>
              <a:cs typeface="Arial Unicode MS" pitchFamily="34" charset="-128"/>
            </a:rPr>
            <a:t>tidak</a:t>
          </a:r>
          <a:r>
            <a:rPr lang="en-US" sz="1400" b="0" i="0" dirty="0" smtClean="0">
              <a:latin typeface="Century Gothic" pitchFamily="34" charset="0"/>
              <a:ea typeface="Arial Unicode MS" pitchFamily="34" charset="-128"/>
              <a:cs typeface="Arial Unicode MS" pitchFamily="34" charset="-128"/>
            </a:rPr>
            <a:t>. </a:t>
          </a:r>
          <a:r>
            <a:rPr lang="en-US" sz="1400" b="0" i="0" dirty="0" err="1" smtClean="0">
              <a:latin typeface="Century Gothic" pitchFamily="34" charset="0"/>
              <a:ea typeface="Arial Unicode MS" pitchFamily="34" charset="-128"/>
              <a:cs typeface="Arial Unicode MS" pitchFamily="34" charset="-128"/>
            </a:rPr>
            <a:t>Kemudahaan</a:t>
          </a:r>
          <a:r>
            <a:rPr lang="en-US" sz="1400" b="0" i="0" dirty="0" smtClean="0">
              <a:latin typeface="Century Gothic" pitchFamily="34" charset="0"/>
              <a:ea typeface="Arial Unicode MS" pitchFamily="34" charset="-128"/>
              <a:cs typeface="Arial Unicode MS" pitchFamily="34" charset="-128"/>
            </a:rPr>
            <a:t> </a:t>
          </a:r>
          <a:r>
            <a:rPr lang="en-US" sz="1400" b="0" i="0" dirty="0" err="1" smtClean="0">
              <a:latin typeface="Century Gothic" pitchFamily="34" charset="0"/>
              <a:ea typeface="Arial Unicode MS" pitchFamily="34" charset="-128"/>
              <a:cs typeface="Arial Unicode MS" pitchFamily="34" charset="-128"/>
            </a:rPr>
            <a:t>dapat</a:t>
          </a:r>
          <a:r>
            <a:rPr lang="en-US" sz="1400" b="0" i="0" dirty="0" smtClean="0">
              <a:latin typeface="Century Gothic" pitchFamily="34" charset="0"/>
              <a:ea typeface="Arial Unicode MS" pitchFamily="34" charset="-128"/>
              <a:cs typeface="Arial Unicode MS" pitchFamily="34" charset="-128"/>
            </a:rPr>
            <a:t> </a:t>
          </a:r>
          <a:r>
            <a:rPr lang="en-US" sz="1400" b="0" i="0" dirty="0" err="1" smtClean="0">
              <a:latin typeface="Century Gothic" pitchFamily="34" charset="0"/>
              <a:ea typeface="Arial Unicode MS" pitchFamily="34" charset="-128"/>
              <a:cs typeface="Arial Unicode MS" pitchFamily="34" charset="-128"/>
            </a:rPr>
            <a:t>didasarkan</a:t>
          </a:r>
          <a:r>
            <a:rPr lang="en-US" sz="1400" b="0" i="0" dirty="0" smtClean="0">
              <a:latin typeface="Century Gothic" pitchFamily="34" charset="0"/>
              <a:ea typeface="Arial Unicode MS" pitchFamily="34" charset="-128"/>
              <a:cs typeface="Arial Unicode MS" pitchFamily="34" charset="-128"/>
            </a:rPr>
            <a:t> </a:t>
          </a:r>
          <a:r>
            <a:rPr lang="en-US" sz="1400" b="0" i="0" dirty="0" err="1" smtClean="0">
              <a:latin typeface="Century Gothic" pitchFamily="34" charset="0"/>
              <a:ea typeface="Arial Unicode MS" pitchFamily="34" charset="-128"/>
              <a:cs typeface="Arial Unicode MS" pitchFamily="34" charset="-128"/>
            </a:rPr>
            <a:t>pada</a:t>
          </a:r>
          <a:r>
            <a:rPr lang="en-US" sz="1400" b="0" i="0" dirty="0" smtClean="0">
              <a:latin typeface="Century Gothic" pitchFamily="34" charset="0"/>
              <a:ea typeface="Arial Unicode MS" pitchFamily="34" charset="-128"/>
              <a:cs typeface="Arial Unicode MS" pitchFamily="34" charset="-128"/>
            </a:rPr>
            <a:t> </a:t>
          </a:r>
          <a:r>
            <a:rPr lang="en-US" sz="1400" b="0" i="0" dirty="0" err="1" smtClean="0">
              <a:latin typeface="Century Gothic" pitchFamily="34" charset="0"/>
              <a:ea typeface="Arial Unicode MS" pitchFamily="34" charset="-128"/>
              <a:cs typeface="Arial Unicode MS" pitchFamily="34" charset="-128"/>
            </a:rPr>
            <a:t>ketersediaan</a:t>
          </a:r>
          <a:r>
            <a:rPr lang="en-US" sz="1400" b="0" i="0" dirty="0" smtClean="0">
              <a:latin typeface="Century Gothic" pitchFamily="34" charset="0"/>
              <a:ea typeface="Arial Unicode MS" pitchFamily="34" charset="-128"/>
              <a:cs typeface="Arial Unicode MS" pitchFamily="34" charset="-128"/>
            </a:rPr>
            <a:t>  </a:t>
          </a:r>
          <a:r>
            <a:rPr lang="en-US" sz="1400" b="0" i="0" dirty="0" err="1" smtClean="0">
              <a:latin typeface="Century Gothic" pitchFamily="34" charset="0"/>
              <a:ea typeface="Arial Unicode MS" pitchFamily="34" charset="-128"/>
              <a:cs typeface="Arial Unicode MS" pitchFamily="34" charset="-128"/>
            </a:rPr>
            <a:t>metode</a:t>
          </a:r>
          <a:r>
            <a:rPr lang="en-US" sz="1400" b="0" i="0" dirty="0" smtClean="0">
              <a:latin typeface="Century Gothic" pitchFamily="34" charset="0"/>
              <a:ea typeface="Arial Unicode MS" pitchFamily="34" charset="-128"/>
              <a:cs typeface="Arial Unicode MS" pitchFamily="34" charset="-128"/>
            </a:rPr>
            <a:t>/</a:t>
          </a:r>
          <a:r>
            <a:rPr lang="en-US" sz="1400" b="0" i="0" dirty="0" err="1" smtClean="0">
              <a:latin typeface="Century Gothic" pitchFamily="34" charset="0"/>
              <a:ea typeface="Arial Unicode MS" pitchFamily="34" charset="-128"/>
              <a:cs typeface="Arial Unicode MS" pitchFamily="34" charset="-128"/>
            </a:rPr>
            <a:t>cara</a:t>
          </a:r>
          <a:r>
            <a:rPr lang="en-US" sz="1400" b="0" i="0" dirty="0" smtClean="0">
              <a:latin typeface="Century Gothic" pitchFamily="34" charset="0"/>
              <a:ea typeface="Arial Unicode MS" pitchFamily="34" charset="-128"/>
              <a:cs typeface="Arial Unicode MS" pitchFamily="34" charset="-128"/>
            </a:rPr>
            <a:t>/</a:t>
          </a:r>
          <a:r>
            <a:rPr lang="en-US" sz="1400" b="0" i="0" dirty="0" err="1" smtClean="0">
              <a:latin typeface="Century Gothic" pitchFamily="34" charset="0"/>
              <a:ea typeface="Arial Unicode MS" pitchFamily="34" charset="-128"/>
              <a:cs typeface="Arial Unicode MS" pitchFamily="34" charset="-128"/>
            </a:rPr>
            <a:t>teknoloi</a:t>
          </a:r>
          <a:r>
            <a:rPr lang="en-US" sz="1400" b="0" i="0" dirty="0" smtClean="0">
              <a:latin typeface="Century Gothic" pitchFamily="34" charset="0"/>
              <a:ea typeface="Arial Unicode MS" pitchFamily="34" charset="-128"/>
              <a:cs typeface="Arial Unicode MS" pitchFamily="34" charset="-128"/>
            </a:rPr>
            <a:t> </a:t>
          </a:r>
          <a:r>
            <a:rPr lang="en-US" sz="1400" b="0" i="0" dirty="0" err="1" smtClean="0">
              <a:latin typeface="Century Gothic" pitchFamily="34" charset="0"/>
              <a:ea typeface="Arial Unicode MS" pitchFamily="34" charset="-128"/>
              <a:cs typeface="Arial Unicode MS" pitchFamily="34" charset="-128"/>
            </a:rPr>
            <a:t>serta</a:t>
          </a:r>
          <a:r>
            <a:rPr lang="en-US" sz="1400" b="0" i="0" dirty="0" smtClean="0">
              <a:latin typeface="Century Gothic" pitchFamily="34" charset="0"/>
              <a:ea typeface="Arial Unicode MS" pitchFamily="34" charset="-128"/>
              <a:cs typeface="Arial Unicode MS" pitchFamily="34" charset="-128"/>
            </a:rPr>
            <a:t> </a:t>
          </a:r>
          <a:r>
            <a:rPr lang="en-US" sz="1400" b="0" i="0" dirty="0" err="1" smtClean="0">
              <a:latin typeface="Century Gothic" pitchFamily="34" charset="0"/>
              <a:ea typeface="Arial Unicode MS" pitchFamily="34" charset="-128"/>
              <a:cs typeface="Arial Unicode MS" pitchFamily="34" charset="-128"/>
            </a:rPr>
            <a:t>penunjang</a:t>
          </a:r>
          <a:r>
            <a:rPr lang="en-US" sz="1400" b="0" i="0" dirty="0" smtClean="0">
              <a:latin typeface="Century Gothic" pitchFamily="34" charset="0"/>
              <a:ea typeface="Arial Unicode MS" pitchFamily="34" charset="-128"/>
              <a:cs typeface="Arial Unicode MS" pitchFamily="34" charset="-128"/>
            </a:rPr>
            <a:t> </a:t>
          </a:r>
          <a:r>
            <a:rPr lang="en-US" sz="1400" b="0" i="0" dirty="0" err="1" smtClean="0">
              <a:latin typeface="Century Gothic" pitchFamily="34" charset="0"/>
              <a:ea typeface="Arial Unicode MS" pitchFamily="34" charset="-128"/>
              <a:cs typeface="Arial Unicode MS" pitchFamily="34" charset="-128"/>
            </a:rPr>
            <a:t>pelaksanaan</a:t>
          </a:r>
          <a:r>
            <a:rPr lang="en-US" sz="1400" b="0" i="0" dirty="0" smtClean="0">
              <a:latin typeface="Century Gothic" pitchFamily="34" charset="0"/>
              <a:ea typeface="Arial Unicode MS" pitchFamily="34" charset="-128"/>
              <a:cs typeface="Arial Unicode MS" pitchFamily="34" charset="-128"/>
            </a:rPr>
            <a:t> </a:t>
          </a:r>
          <a:r>
            <a:rPr lang="en-US" sz="1400" b="0" i="0" dirty="0" err="1" smtClean="0">
              <a:latin typeface="Century Gothic" pitchFamily="34" charset="0"/>
              <a:ea typeface="Arial Unicode MS" pitchFamily="34" charset="-128"/>
              <a:cs typeface="Arial Unicode MS" pitchFamily="34" charset="-128"/>
            </a:rPr>
            <a:t>seperti</a:t>
          </a:r>
          <a:r>
            <a:rPr lang="en-US" sz="1400" b="0" i="0" dirty="0" smtClean="0">
              <a:latin typeface="Century Gothic" pitchFamily="34" charset="0"/>
              <a:ea typeface="Arial Unicode MS" pitchFamily="34" charset="-128"/>
              <a:cs typeface="Arial Unicode MS" pitchFamily="34" charset="-128"/>
            </a:rPr>
            <a:t> </a:t>
          </a:r>
          <a:r>
            <a:rPr lang="en-US" sz="1400" b="0" i="0" dirty="0" err="1" smtClean="0">
              <a:latin typeface="Century Gothic" pitchFamily="34" charset="0"/>
              <a:ea typeface="Arial Unicode MS" pitchFamily="34" charset="-128"/>
              <a:cs typeface="Arial Unicode MS" pitchFamily="34" charset="-128"/>
            </a:rPr>
            <a:t>peraturan</a:t>
          </a:r>
          <a:r>
            <a:rPr lang="en-US" sz="1400" b="0" i="0" dirty="0" smtClean="0">
              <a:latin typeface="Century Gothic" pitchFamily="34" charset="0"/>
              <a:ea typeface="Arial Unicode MS" pitchFamily="34" charset="-128"/>
              <a:cs typeface="Arial Unicode MS" pitchFamily="34" charset="-128"/>
            </a:rPr>
            <a:t> </a:t>
          </a:r>
          <a:r>
            <a:rPr lang="en-US" sz="1400" b="0" i="0" dirty="0" err="1" smtClean="0">
              <a:latin typeface="Century Gothic" pitchFamily="34" charset="0"/>
              <a:ea typeface="Arial Unicode MS" pitchFamily="34" charset="-128"/>
              <a:cs typeface="Arial Unicode MS" pitchFamily="34" charset="-128"/>
            </a:rPr>
            <a:t>atau</a:t>
          </a:r>
          <a:r>
            <a:rPr lang="en-US" sz="1400" b="0" i="0" dirty="0" smtClean="0">
              <a:latin typeface="Century Gothic" pitchFamily="34" charset="0"/>
              <a:ea typeface="Arial Unicode MS" pitchFamily="34" charset="-128"/>
              <a:cs typeface="Arial Unicode MS" pitchFamily="34" charset="-128"/>
            </a:rPr>
            <a:t>  </a:t>
          </a:r>
          <a:r>
            <a:rPr lang="en-US" sz="1400" b="0" i="0" dirty="0" err="1" smtClean="0">
              <a:latin typeface="Century Gothic" pitchFamily="34" charset="0"/>
              <a:ea typeface="Arial Unicode MS" pitchFamily="34" charset="-128"/>
              <a:cs typeface="Arial Unicode MS" pitchFamily="34" charset="-128"/>
            </a:rPr>
            <a:t>juklak</a:t>
          </a:r>
          <a:r>
            <a:rPr lang="en-US" sz="1400" b="0" i="0" dirty="0" smtClean="0">
              <a:latin typeface="Century Gothic" pitchFamily="34" charset="0"/>
              <a:ea typeface="Arial Unicode MS" pitchFamily="34" charset="-128"/>
              <a:cs typeface="Arial Unicode MS" pitchFamily="34" charset="-128"/>
            </a:rPr>
            <a:t>.</a:t>
          </a:r>
          <a:endParaRPr lang="en-US" sz="1400" dirty="0">
            <a:latin typeface="Century Gothic" pitchFamily="34" charset="0"/>
            <a:ea typeface="Arial Unicode MS" pitchFamily="34" charset="-128"/>
            <a:cs typeface="Arial Unicode MS" pitchFamily="34" charset="-128"/>
          </a:endParaRPr>
        </a:p>
      </dgm:t>
    </dgm:pt>
    <dgm:pt modelId="{9CBAA922-A0F9-4199-99A7-F7B9DAC343F3}" type="parTrans" cxnId="{E948E4D5-64B0-49B6-B01B-14F116C2C55E}">
      <dgm:prSet/>
      <dgm:spPr/>
      <dgm:t>
        <a:bodyPr/>
        <a:lstStyle/>
        <a:p>
          <a:endParaRPr lang="en-US" sz="1400"/>
        </a:p>
      </dgm:t>
    </dgm:pt>
    <dgm:pt modelId="{BF073587-034B-4D80-8688-23DC683947B9}" type="sibTrans" cxnId="{E948E4D5-64B0-49B6-B01B-14F116C2C55E}">
      <dgm:prSet/>
      <dgm:spPr/>
      <dgm:t>
        <a:bodyPr/>
        <a:lstStyle/>
        <a:p>
          <a:endParaRPr lang="en-US" sz="1400"/>
        </a:p>
      </dgm:t>
    </dgm:pt>
    <dgm:pt modelId="{1DD79B44-D758-43DB-9A42-AE5309DACC9E}">
      <dgm:prSet phldrT="[Text]" custT="1"/>
      <dgm:spPr/>
      <dgm:t>
        <a:bodyPr/>
        <a:lstStyle/>
        <a:p>
          <a:r>
            <a:rPr lang="en-US" sz="2400" b="0" i="0" dirty="0" smtClean="0"/>
            <a:t>R</a:t>
          </a:r>
          <a:endParaRPr lang="en-US" sz="2400" dirty="0"/>
        </a:p>
      </dgm:t>
    </dgm:pt>
    <dgm:pt modelId="{604A5E49-0C3F-4758-8266-EF8FD81D7A00}" type="parTrans" cxnId="{1AA6336E-3EB2-4FBF-8B77-76139B6735B5}">
      <dgm:prSet/>
      <dgm:spPr/>
      <dgm:t>
        <a:bodyPr/>
        <a:lstStyle/>
        <a:p>
          <a:endParaRPr lang="en-US" sz="1400"/>
        </a:p>
      </dgm:t>
    </dgm:pt>
    <dgm:pt modelId="{F01D21D9-E7A3-4FB3-B93A-7355E7697CA2}" type="sibTrans" cxnId="{1AA6336E-3EB2-4FBF-8B77-76139B6735B5}">
      <dgm:prSet/>
      <dgm:spPr/>
      <dgm:t>
        <a:bodyPr/>
        <a:lstStyle/>
        <a:p>
          <a:endParaRPr lang="en-US" sz="1400"/>
        </a:p>
      </dgm:t>
    </dgm:pt>
    <dgm:pt modelId="{DFF050B3-BEE2-47E0-8127-1284EDA7ABA6}">
      <dgm:prSet phldrT="[Text]" custT="1"/>
      <dgm:spPr/>
      <dgm:t>
        <a:bodyPr/>
        <a:lstStyle/>
        <a:p>
          <a:pPr algn="just"/>
          <a:r>
            <a:rPr lang="en-US" sz="1400" b="0" i="0" dirty="0" smtClean="0">
              <a:latin typeface="Century Gothic" pitchFamily="34" charset="0"/>
              <a:ea typeface="Arial Unicode MS" pitchFamily="34" charset="-128"/>
              <a:cs typeface="Arial Unicode MS" pitchFamily="34" charset="-128"/>
            </a:rPr>
            <a:t>Readiness </a:t>
          </a:r>
          <a:r>
            <a:rPr lang="en-US" sz="1400" b="0" i="0" dirty="0" err="1" smtClean="0">
              <a:latin typeface="Century Gothic" pitchFamily="34" charset="0"/>
              <a:ea typeface="Arial Unicode MS" pitchFamily="34" charset="-128"/>
              <a:cs typeface="Arial Unicode MS" pitchFamily="34" charset="-128"/>
            </a:rPr>
            <a:t>yaitu</a:t>
          </a:r>
          <a:r>
            <a:rPr lang="en-US" sz="1400" b="0" i="0" dirty="0" smtClean="0">
              <a:latin typeface="Century Gothic" pitchFamily="34" charset="0"/>
              <a:ea typeface="Arial Unicode MS" pitchFamily="34" charset="-128"/>
              <a:cs typeface="Arial Unicode MS" pitchFamily="34" charset="-128"/>
            </a:rPr>
            <a:t> </a:t>
          </a:r>
          <a:r>
            <a:rPr lang="en-US" sz="1400" b="0" i="0" dirty="0" err="1" smtClean="0">
              <a:latin typeface="Century Gothic" pitchFamily="34" charset="0"/>
              <a:ea typeface="Arial Unicode MS" pitchFamily="34" charset="-128"/>
              <a:cs typeface="Arial Unicode MS" pitchFamily="34" charset="-128"/>
            </a:rPr>
            <a:t>kesiapan</a:t>
          </a:r>
          <a:r>
            <a:rPr lang="en-US" sz="1400" b="0" i="0" dirty="0" smtClean="0">
              <a:latin typeface="Century Gothic" pitchFamily="34" charset="0"/>
              <a:ea typeface="Arial Unicode MS" pitchFamily="34" charset="-128"/>
              <a:cs typeface="Arial Unicode MS" pitchFamily="34" charset="-128"/>
            </a:rPr>
            <a:t> </a:t>
          </a:r>
          <a:r>
            <a:rPr lang="en-US" sz="1400" b="0" i="0" dirty="0" err="1" smtClean="0">
              <a:latin typeface="Century Gothic" pitchFamily="34" charset="0"/>
              <a:ea typeface="Arial Unicode MS" pitchFamily="34" charset="-128"/>
              <a:cs typeface="Arial Unicode MS" pitchFamily="34" charset="-128"/>
            </a:rPr>
            <a:t>dari</a:t>
          </a:r>
          <a:r>
            <a:rPr lang="en-US" sz="1400" b="0" i="0" dirty="0" smtClean="0">
              <a:latin typeface="Century Gothic" pitchFamily="34" charset="0"/>
              <a:ea typeface="Arial Unicode MS" pitchFamily="34" charset="-128"/>
              <a:cs typeface="Arial Unicode MS" pitchFamily="34" charset="-128"/>
            </a:rPr>
            <a:t> </a:t>
          </a:r>
          <a:r>
            <a:rPr lang="en-US" sz="1400" b="0" i="0" dirty="0" err="1" smtClean="0">
              <a:latin typeface="Century Gothic" pitchFamily="34" charset="0"/>
              <a:ea typeface="Arial Unicode MS" pitchFamily="34" charset="-128"/>
              <a:cs typeface="Arial Unicode MS" pitchFamily="34" charset="-128"/>
            </a:rPr>
            <a:t>tenaga</a:t>
          </a:r>
          <a:r>
            <a:rPr lang="en-US" sz="1400" b="0" i="0" dirty="0" smtClean="0">
              <a:latin typeface="Century Gothic" pitchFamily="34" charset="0"/>
              <a:ea typeface="Arial Unicode MS" pitchFamily="34" charset="-128"/>
              <a:cs typeface="Arial Unicode MS" pitchFamily="34" charset="-128"/>
            </a:rPr>
            <a:t> </a:t>
          </a:r>
          <a:r>
            <a:rPr lang="en-US" sz="1400" b="0" i="0" dirty="0" err="1" smtClean="0">
              <a:latin typeface="Century Gothic" pitchFamily="34" charset="0"/>
              <a:ea typeface="Arial Unicode MS" pitchFamily="34" charset="-128"/>
              <a:cs typeface="Arial Unicode MS" pitchFamily="34" charset="-128"/>
            </a:rPr>
            <a:t>pelaksana</a:t>
          </a:r>
          <a:r>
            <a:rPr lang="en-US" sz="1400" b="0" i="0" dirty="0" smtClean="0">
              <a:latin typeface="Century Gothic" pitchFamily="34" charset="0"/>
              <a:ea typeface="Arial Unicode MS" pitchFamily="34" charset="-128"/>
              <a:cs typeface="Arial Unicode MS" pitchFamily="34" charset="-128"/>
            </a:rPr>
            <a:t> </a:t>
          </a:r>
          <a:r>
            <a:rPr lang="en-US" sz="1400" b="0" i="0" dirty="0" err="1" smtClean="0">
              <a:latin typeface="Century Gothic" pitchFamily="34" charset="0"/>
              <a:ea typeface="Arial Unicode MS" pitchFamily="34" charset="-128"/>
              <a:cs typeface="Arial Unicode MS" pitchFamily="34" charset="-128"/>
            </a:rPr>
            <a:t>maupun</a:t>
          </a:r>
          <a:r>
            <a:rPr lang="en-US" sz="1400" b="0" i="0" dirty="0" smtClean="0">
              <a:latin typeface="Century Gothic" pitchFamily="34" charset="0"/>
              <a:ea typeface="Arial Unicode MS" pitchFamily="34" charset="-128"/>
              <a:cs typeface="Arial Unicode MS" pitchFamily="34" charset="-128"/>
            </a:rPr>
            <a:t> </a:t>
          </a:r>
          <a:r>
            <a:rPr lang="en-US" sz="1400" b="0" i="0" dirty="0" err="1" smtClean="0">
              <a:latin typeface="Century Gothic" pitchFamily="34" charset="0"/>
              <a:ea typeface="Arial Unicode MS" pitchFamily="34" charset="-128"/>
              <a:cs typeface="Arial Unicode MS" pitchFamily="34" charset="-128"/>
            </a:rPr>
            <a:t>kesiapan</a:t>
          </a:r>
          <a:r>
            <a:rPr lang="en-US" sz="1400" b="0" i="0" dirty="0" smtClean="0">
              <a:latin typeface="Century Gothic" pitchFamily="34" charset="0"/>
              <a:ea typeface="Arial Unicode MS" pitchFamily="34" charset="-128"/>
              <a:cs typeface="Arial Unicode MS" pitchFamily="34" charset="-128"/>
            </a:rPr>
            <a:t>  </a:t>
          </a:r>
          <a:r>
            <a:rPr lang="en-US" sz="1400" b="0" i="0" dirty="0" err="1" smtClean="0">
              <a:latin typeface="Century Gothic" pitchFamily="34" charset="0"/>
              <a:ea typeface="Arial Unicode MS" pitchFamily="34" charset="-128"/>
              <a:cs typeface="Arial Unicode MS" pitchFamily="34" charset="-128"/>
            </a:rPr>
            <a:t>sasaran</a:t>
          </a:r>
          <a:r>
            <a:rPr lang="en-US" sz="1400" b="0" i="0" dirty="0" smtClean="0">
              <a:latin typeface="Century Gothic" pitchFamily="34" charset="0"/>
              <a:ea typeface="Arial Unicode MS" pitchFamily="34" charset="-128"/>
              <a:cs typeface="Arial Unicode MS" pitchFamily="34" charset="-128"/>
            </a:rPr>
            <a:t>, </a:t>
          </a:r>
          <a:r>
            <a:rPr lang="en-US" sz="1400" b="0" i="0" dirty="0" err="1" smtClean="0">
              <a:latin typeface="Century Gothic" pitchFamily="34" charset="0"/>
              <a:ea typeface="Arial Unicode MS" pitchFamily="34" charset="-128"/>
              <a:cs typeface="Arial Unicode MS" pitchFamily="34" charset="-128"/>
            </a:rPr>
            <a:t>seperti</a:t>
          </a:r>
          <a:r>
            <a:rPr lang="en-US" sz="1400" b="0" i="0" dirty="0" smtClean="0">
              <a:latin typeface="Century Gothic" pitchFamily="34" charset="0"/>
              <a:ea typeface="Arial Unicode MS" pitchFamily="34" charset="-128"/>
              <a:cs typeface="Arial Unicode MS" pitchFamily="34" charset="-128"/>
            </a:rPr>
            <a:t> </a:t>
          </a:r>
          <a:r>
            <a:rPr lang="en-US" sz="1400" b="0" i="0" dirty="0" err="1" smtClean="0">
              <a:latin typeface="Century Gothic" pitchFamily="34" charset="0"/>
              <a:ea typeface="Arial Unicode MS" pitchFamily="34" charset="-128"/>
              <a:cs typeface="Arial Unicode MS" pitchFamily="34" charset="-128"/>
            </a:rPr>
            <a:t>keahlian</a:t>
          </a:r>
          <a:r>
            <a:rPr lang="en-US" sz="1400" b="0" i="0" dirty="0" smtClean="0">
              <a:latin typeface="Century Gothic" pitchFamily="34" charset="0"/>
              <a:ea typeface="Arial Unicode MS" pitchFamily="34" charset="-128"/>
              <a:cs typeface="Arial Unicode MS" pitchFamily="34" charset="-128"/>
            </a:rPr>
            <a:t> </a:t>
          </a:r>
          <a:r>
            <a:rPr lang="en-US" sz="1400" b="0" i="0" dirty="0" err="1" smtClean="0">
              <a:latin typeface="Century Gothic" pitchFamily="34" charset="0"/>
              <a:ea typeface="Arial Unicode MS" pitchFamily="34" charset="-128"/>
              <a:cs typeface="Arial Unicode MS" pitchFamily="34" charset="-128"/>
            </a:rPr>
            <a:t>atau</a:t>
          </a:r>
          <a:r>
            <a:rPr lang="en-US" sz="1400" b="0" i="0" dirty="0" smtClean="0">
              <a:latin typeface="Century Gothic" pitchFamily="34" charset="0"/>
              <a:ea typeface="Arial Unicode MS" pitchFamily="34" charset="-128"/>
              <a:cs typeface="Arial Unicode MS" pitchFamily="34" charset="-128"/>
            </a:rPr>
            <a:t> </a:t>
          </a:r>
          <a:r>
            <a:rPr lang="en-US" sz="1400" b="0" i="0" dirty="0" err="1" smtClean="0">
              <a:latin typeface="Century Gothic" pitchFamily="34" charset="0"/>
              <a:ea typeface="Arial Unicode MS" pitchFamily="34" charset="-128"/>
              <a:cs typeface="Arial Unicode MS" pitchFamily="34" charset="-128"/>
            </a:rPr>
            <a:t>kemampuan</a:t>
          </a:r>
          <a:r>
            <a:rPr lang="en-US" sz="1400" b="0" i="0" dirty="0" smtClean="0">
              <a:latin typeface="Century Gothic" pitchFamily="34" charset="0"/>
              <a:ea typeface="Arial Unicode MS" pitchFamily="34" charset="-128"/>
              <a:cs typeface="Arial Unicode MS" pitchFamily="34" charset="-128"/>
            </a:rPr>
            <a:t> </a:t>
          </a:r>
          <a:r>
            <a:rPr lang="en-US" sz="1400" b="0" i="0" dirty="0" err="1" smtClean="0">
              <a:latin typeface="Century Gothic" pitchFamily="34" charset="0"/>
              <a:ea typeface="Arial Unicode MS" pitchFamily="34" charset="-128"/>
              <a:cs typeface="Arial Unicode MS" pitchFamily="34" charset="-128"/>
            </a:rPr>
            <a:t>dan</a:t>
          </a:r>
          <a:r>
            <a:rPr lang="en-US" sz="1400" b="0" i="0" dirty="0" smtClean="0">
              <a:latin typeface="Century Gothic" pitchFamily="34" charset="0"/>
              <a:ea typeface="Arial Unicode MS" pitchFamily="34" charset="-128"/>
              <a:cs typeface="Arial Unicode MS" pitchFamily="34" charset="-128"/>
            </a:rPr>
            <a:t> </a:t>
          </a:r>
          <a:r>
            <a:rPr lang="en-US" sz="1400" b="0" i="0" dirty="0" err="1" smtClean="0">
              <a:latin typeface="Century Gothic" pitchFamily="34" charset="0"/>
              <a:ea typeface="Arial Unicode MS" pitchFamily="34" charset="-128"/>
              <a:cs typeface="Arial Unicode MS" pitchFamily="34" charset="-128"/>
            </a:rPr>
            <a:t>motivasi</a:t>
          </a:r>
          <a:r>
            <a:rPr lang="en-US" sz="1400" b="0" i="0" dirty="0" smtClean="0">
              <a:latin typeface="Century Gothic" pitchFamily="34" charset="0"/>
              <a:ea typeface="Arial Unicode MS" pitchFamily="34" charset="-128"/>
              <a:cs typeface="Arial Unicode MS" pitchFamily="34" charset="-128"/>
            </a:rPr>
            <a:t>.</a:t>
          </a:r>
          <a:endParaRPr lang="en-US" sz="1400" dirty="0">
            <a:latin typeface="Century Gothic" pitchFamily="34" charset="0"/>
            <a:ea typeface="Arial Unicode MS" pitchFamily="34" charset="-128"/>
            <a:cs typeface="Arial Unicode MS" pitchFamily="34" charset="-128"/>
          </a:endParaRPr>
        </a:p>
      </dgm:t>
    </dgm:pt>
    <dgm:pt modelId="{D7E99B0D-822F-40D9-AC57-531D229163FF}" type="parTrans" cxnId="{AFEB2240-DEE2-47DB-9255-BCAC4DCCE8A4}">
      <dgm:prSet/>
      <dgm:spPr/>
      <dgm:t>
        <a:bodyPr/>
        <a:lstStyle/>
        <a:p>
          <a:endParaRPr lang="en-US" sz="1400"/>
        </a:p>
      </dgm:t>
    </dgm:pt>
    <dgm:pt modelId="{FDE78F65-62FF-4145-9492-B0397C2ABB98}" type="sibTrans" cxnId="{AFEB2240-DEE2-47DB-9255-BCAC4DCCE8A4}">
      <dgm:prSet/>
      <dgm:spPr/>
      <dgm:t>
        <a:bodyPr/>
        <a:lstStyle/>
        <a:p>
          <a:endParaRPr lang="en-US" sz="1400"/>
        </a:p>
      </dgm:t>
    </dgm:pt>
    <dgm:pt modelId="{2E95B104-0B10-4058-8C03-F400484876CE}">
      <dgm:prSet phldrT="[Text]" custT="1"/>
      <dgm:spPr/>
      <dgm:t>
        <a:bodyPr/>
        <a:lstStyle/>
        <a:p>
          <a:r>
            <a:rPr lang="en-US" sz="2400" b="0" i="0" dirty="0" smtClean="0"/>
            <a:t>L</a:t>
          </a:r>
          <a:endParaRPr lang="en-US" sz="2400" dirty="0"/>
        </a:p>
      </dgm:t>
    </dgm:pt>
    <dgm:pt modelId="{BF195E24-6B81-42A2-98D1-48E3CBDDF634}" type="parTrans" cxnId="{EA28D056-52CB-4209-83B4-CBE65456171D}">
      <dgm:prSet/>
      <dgm:spPr/>
      <dgm:t>
        <a:bodyPr/>
        <a:lstStyle/>
        <a:p>
          <a:endParaRPr lang="en-US" sz="1400"/>
        </a:p>
      </dgm:t>
    </dgm:pt>
    <dgm:pt modelId="{5DF9AA03-06F2-472D-BBDD-C6A56AACED50}" type="sibTrans" cxnId="{EA28D056-52CB-4209-83B4-CBE65456171D}">
      <dgm:prSet/>
      <dgm:spPr/>
      <dgm:t>
        <a:bodyPr/>
        <a:lstStyle/>
        <a:p>
          <a:endParaRPr lang="en-US" sz="1400"/>
        </a:p>
      </dgm:t>
    </dgm:pt>
    <dgm:pt modelId="{A2700753-9CCF-47CD-837B-7EC76D9E0C28}">
      <dgm:prSet phldrT="[Text]" custT="1"/>
      <dgm:spPr/>
      <dgm:t>
        <a:bodyPr/>
        <a:lstStyle/>
        <a:p>
          <a:pPr algn="just"/>
          <a:r>
            <a:rPr lang="en-US" sz="1400" b="0" i="0" dirty="0" smtClean="0">
              <a:latin typeface="Century Gothic" pitchFamily="34" charset="0"/>
              <a:ea typeface="Arial Unicode MS" pitchFamily="34" charset="-128"/>
              <a:cs typeface="Arial Unicode MS" pitchFamily="34" charset="-128"/>
            </a:rPr>
            <a:t>Leverage </a:t>
          </a:r>
          <a:r>
            <a:rPr lang="en-US" sz="1400" b="0" i="0" dirty="0" err="1" smtClean="0">
              <a:latin typeface="Century Gothic" pitchFamily="34" charset="0"/>
              <a:ea typeface="Arial Unicode MS" pitchFamily="34" charset="-128"/>
              <a:cs typeface="Arial Unicode MS" pitchFamily="34" charset="-128"/>
            </a:rPr>
            <a:t>yaitu</a:t>
          </a:r>
          <a:r>
            <a:rPr lang="en-US" sz="1400" b="0" i="0" dirty="0" smtClean="0">
              <a:latin typeface="Century Gothic" pitchFamily="34" charset="0"/>
              <a:ea typeface="Arial Unicode MS" pitchFamily="34" charset="-128"/>
              <a:cs typeface="Arial Unicode MS" pitchFamily="34" charset="-128"/>
            </a:rPr>
            <a:t> </a:t>
          </a:r>
          <a:r>
            <a:rPr lang="en-US" sz="1400" b="0" i="0" dirty="0" err="1" smtClean="0">
              <a:latin typeface="Century Gothic" pitchFamily="34" charset="0"/>
              <a:ea typeface="Arial Unicode MS" pitchFamily="34" charset="-128"/>
              <a:cs typeface="Arial Unicode MS" pitchFamily="34" charset="-128"/>
            </a:rPr>
            <a:t>seberapa</a:t>
          </a:r>
          <a:r>
            <a:rPr lang="en-US" sz="1400" b="0" i="0" dirty="0" smtClean="0">
              <a:latin typeface="Century Gothic" pitchFamily="34" charset="0"/>
              <a:ea typeface="Arial Unicode MS" pitchFamily="34" charset="-128"/>
              <a:cs typeface="Arial Unicode MS" pitchFamily="34" charset="-128"/>
            </a:rPr>
            <a:t> </a:t>
          </a:r>
          <a:r>
            <a:rPr lang="en-US" sz="1400" b="0" i="0" dirty="0" err="1" smtClean="0">
              <a:latin typeface="Century Gothic" pitchFamily="34" charset="0"/>
              <a:ea typeface="Arial Unicode MS" pitchFamily="34" charset="-128"/>
              <a:cs typeface="Arial Unicode MS" pitchFamily="34" charset="-128"/>
            </a:rPr>
            <a:t>besar</a:t>
          </a:r>
          <a:r>
            <a:rPr lang="en-US" sz="1400" b="0" i="0" dirty="0" smtClean="0">
              <a:latin typeface="Century Gothic" pitchFamily="34" charset="0"/>
              <a:ea typeface="Arial Unicode MS" pitchFamily="34" charset="-128"/>
              <a:cs typeface="Arial Unicode MS" pitchFamily="34" charset="-128"/>
            </a:rPr>
            <a:t> </a:t>
          </a:r>
          <a:r>
            <a:rPr lang="en-US" sz="1400" b="0" i="0" dirty="0" err="1" smtClean="0">
              <a:latin typeface="Century Gothic" pitchFamily="34" charset="0"/>
              <a:ea typeface="Arial Unicode MS" pitchFamily="34" charset="-128"/>
              <a:cs typeface="Arial Unicode MS" pitchFamily="34" charset="-128"/>
            </a:rPr>
            <a:t>pengaruh</a:t>
          </a:r>
          <a:r>
            <a:rPr lang="en-US" sz="1400" b="0" i="0" dirty="0" smtClean="0">
              <a:latin typeface="Century Gothic" pitchFamily="34" charset="0"/>
              <a:ea typeface="Arial Unicode MS" pitchFamily="34" charset="-128"/>
              <a:cs typeface="Arial Unicode MS" pitchFamily="34" charset="-128"/>
            </a:rPr>
            <a:t> </a:t>
          </a:r>
          <a:r>
            <a:rPr lang="en-US" sz="1400" b="0" i="0" dirty="0" err="1" smtClean="0">
              <a:latin typeface="Century Gothic" pitchFamily="34" charset="0"/>
              <a:ea typeface="Arial Unicode MS" pitchFamily="34" charset="-128"/>
              <a:cs typeface="Arial Unicode MS" pitchFamily="34" charset="-128"/>
            </a:rPr>
            <a:t>kriteria</a:t>
          </a:r>
          <a:r>
            <a:rPr lang="en-US" sz="1400" b="0" i="0" dirty="0" smtClean="0">
              <a:latin typeface="Century Gothic" pitchFamily="34" charset="0"/>
              <a:ea typeface="Arial Unicode MS" pitchFamily="34" charset="-128"/>
              <a:cs typeface="Arial Unicode MS" pitchFamily="34" charset="-128"/>
            </a:rPr>
            <a:t> yang </a:t>
          </a:r>
          <a:r>
            <a:rPr lang="en-US" sz="1400" b="0" i="0" dirty="0" err="1" smtClean="0">
              <a:latin typeface="Century Gothic" pitchFamily="34" charset="0"/>
              <a:ea typeface="Arial Unicode MS" pitchFamily="34" charset="-128"/>
              <a:cs typeface="Arial Unicode MS" pitchFamily="34" charset="-128"/>
            </a:rPr>
            <a:t>satu</a:t>
          </a:r>
          <a:r>
            <a:rPr lang="en-US" sz="1400" b="0" i="0" dirty="0" smtClean="0">
              <a:latin typeface="Century Gothic" pitchFamily="34" charset="0"/>
              <a:ea typeface="Arial Unicode MS" pitchFamily="34" charset="-128"/>
              <a:cs typeface="Arial Unicode MS" pitchFamily="34" charset="-128"/>
            </a:rPr>
            <a:t> </a:t>
          </a:r>
          <a:r>
            <a:rPr lang="en-US" sz="1400" b="0" i="0" dirty="0" err="1" smtClean="0">
              <a:latin typeface="Century Gothic" pitchFamily="34" charset="0"/>
              <a:ea typeface="Arial Unicode MS" pitchFamily="34" charset="-128"/>
              <a:cs typeface="Arial Unicode MS" pitchFamily="34" charset="-128"/>
            </a:rPr>
            <a:t>dengan</a:t>
          </a:r>
          <a:r>
            <a:rPr lang="en-US" sz="1400" b="0" i="0" dirty="0" smtClean="0">
              <a:latin typeface="Century Gothic" pitchFamily="34" charset="0"/>
              <a:ea typeface="Arial Unicode MS" pitchFamily="34" charset="-128"/>
              <a:cs typeface="Arial Unicode MS" pitchFamily="34" charset="-128"/>
            </a:rPr>
            <a:t> yang lain </a:t>
          </a:r>
          <a:r>
            <a:rPr lang="en-US" sz="1400" b="0" i="0" dirty="0" err="1" smtClean="0">
              <a:latin typeface="Century Gothic" pitchFamily="34" charset="0"/>
              <a:ea typeface="Arial Unicode MS" pitchFamily="34" charset="-128"/>
              <a:cs typeface="Arial Unicode MS" pitchFamily="34" charset="-128"/>
            </a:rPr>
            <a:t>dalam</a:t>
          </a:r>
          <a:r>
            <a:rPr lang="en-US" sz="1400" b="0" i="0" dirty="0" smtClean="0">
              <a:latin typeface="Century Gothic" pitchFamily="34" charset="0"/>
              <a:ea typeface="Arial Unicode MS" pitchFamily="34" charset="-128"/>
              <a:cs typeface="Arial Unicode MS" pitchFamily="34" charset="-128"/>
            </a:rPr>
            <a:t> </a:t>
          </a:r>
          <a:r>
            <a:rPr lang="en-US" sz="1400" b="0" i="0" dirty="0" err="1" smtClean="0">
              <a:latin typeface="Century Gothic" pitchFamily="34" charset="0"/>
              <a:ea typeface="Arial Unicode MS" pitchFamily="34" charset="-128"/>
              <a:cs typeface="Arial Unicode MS" pitchFamily="34" charset="-128"/>
            </a:rPr>
            <a:t>pemecahan</a:t>
          </a:r>
          <a:r>
            <a:rPr lang="en-US" sz="1400" b="0" i="0" dirty="0" smtClean="0">
              <a:latin typeface="Century Gothic" pitchFamily="34" charset="0"/>
              <a:ea typeface="Arial Unicode MS" pitchFamily="34" charset="-128"/>
              <a:cs typeface="Arial Unicode MS" pitchFamily="34" charset="-128"/>
            </a:rPr>
            <a:t> </a:t>
          </a:r>
          <a:r>
            <a:rPr lang="en-US" sz="1400" b="0" i="0" dirty="0" err="1" smtClean="0">
              <a:latin typeface="Century Gothic" pitchFamily="34" charset="0"/>
              <a:ea typeface="Arial Unicode MS" pitchFamily="34" charset="-128"/>
              <a:cs typeface="Arial Unicode MS" pitchFamily="34" charset="-128"/>
            </a:rPr>
            <a:t>masalah</a:t>
          </a:r>
          <a:r>
            <a:rPr lang="en-US" sz="1400" b="0" i="0" dirty="0" smtClean="0">
              <a:latin typeface="Century Gothic" pitchFamily="34" charset="0"/>
              <a:ea typeface="Arial Unicode MS" pitchFamily="34" charset="-128"/>
              <a:cs typeface="Arial Unicode MS" pitchFamily="34" charset="-128"/>
            </a:rPr>
            <a:t> yang </a:t>
          </a:r>
          <a:r>
            <a:rPr lang="en-US" sz="1400" b="0" i="0" dirty="0" err="1" smtClean="0">
              <a:latin typeface="Century Gothic" pitchFamily="34" charset="0"/>
              <a:ea typeface="Arial Unicode MS" pitchFamily="34" charset="-128"/>
              <a:cs typeface="Arial Unicode MS" pitchFamily="34" charset="-128"/>
            </a:rPr>
            <a:t>dibahas</a:t>
          </a:r>
          <a:r>
            <a:rPr lang="en-US" sz="1400" b="0" i="0" dirty="0" smtClean="0">
              <a:latin typeface="Century Gothic" pitchFamily="34" charset="0"/>
              <a:ea typeface="Arial Unicode MS" pitchFamily="34" charset="-128"/>
              <a:cs typeface="Arial Unicode MS" pitchFamily="34" charset="-128"/>
            </a:rPr>
            <a:t>.</a:t>
          </a:r>
          <a:endParaRPr lang="en-US" sz="1400" dirty="0">
            <a:latin typeface="Century Gothic" pitchFamily="34" charset="0"/>
            <a:ea typeface="Arial Unicode MS" pitchFamily="34" charset="-128"/>
            <a:cs typeface="Arial Unicode MS" pitchFamily="34" charset="-128"/>
          </a:endParaRPr>
        </a:p>
      </dgm:t>
    </dgm:pt>
    <dgm:pt modelId="{112A60BE-28A1-4CFC-ABB1-0E3C33A6AE37}" type="parTrans" cxnId="{2CEBE069-AD54-4B4E-841D-5CA0D340555E}">
      <dgm:prSet/>
      <dgm:spPr/>
      <dgm:t>
        <a:bodyPr/>
        <a:lstStyle/>
        <a:p>
          <a:endParaRPr lang="en-US" sz="1400"/>
        </a:p>
      </dgm:t>
    </dgm:pt>
    <dgm:pt modelId="{B882EC69-2071-4192-90CC-C6457968CA1C}" type="sibTrans" cxnId="{2CEBE069-AD54-4B4E-841D-5CA0D340555E}">
      <dgm:prSet/>
      <dgm:spPr/>
      <dgm:t>
        <a:bodyPr/>
        <a:lstStyle/>
        <a:p>
          <a:endParaRPr lang="en-US" sz="1400"/>
        </a:p>
      </dgm:t>
    </dgm:pt>
    <dgm:pt modelId="{A2591AB6-68AF-4778-927F-B6F474F45869}" type="pres">
      <dgm:prSet presAssocID="{E537D048-769E-4482-B9B1-71D5756BE432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id-ID"/>
        </a:p>
      </dgm:t>
    </dgm:pt>
    <dgm:pt modelId="{A79ADE5D-976A-4046-8152-95A21FFC13A3}" type="pres">
      <dgm:prSet presAssocID="{9CBA61D3-DAFE-4C35-81E5-5EB8C65364F3}" presName="linNode" presStyleCnt="0"/>
      <dgm:spPr/>
    </dgm:pt>
    <dgm:pt modelId="{D1D51A6E-CD65-4086-87A1-8B0B948897B5}" type="pres">
      <dgm:prSet presAssocID="{9CBA61D3-DAFE-4C35-81E5-5EB8C65364F3}" presName="parentText" presStyleLbl="node1" presStyleIdx="0" presStyleCnt="4" custScaleX="45534" custScaleY="62761" custLinFactNeighborX="-13358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3B93E79-D510-47B7-86D5-B667834EB694}" type="pres">
      <dgm:prSet presAssocID="{9CBA61D3-DAFE-4C35-81E5-5EB8C65364F3}" presName="descendantText" presStyleLbl="alignAccFollowNode1" presStyleIdx="0" presStyleCnt="4" custScaleX="145489" custLinFactNeighborX="-740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1726B8A-30F6-45FB-95C0-D3A96F599510}" type="pres">
      <dgm:prSet presAssocID="{4F1E41BF-5733-4996-B71D-128516FBEA70}" presName="sp" presStyleCnt="0"/>
      <dgm:spPr/>
    </dgm:pt>
    <dgm:pt modelId="{8D684EAE-C00F-458A-B519-22904311569B}" type="pres">
      <dgm:prSet presAssocID="{9921B61B-27D7-4891-A9CE-203F46DEDF32}" presName="linNode" presStyleCnt="0"/>
      <dgm:spPr/>
    </dgm:pt>
    <dgm:pt modelId="{9D5FDF2E-39FA-4039-91AD-85F894841239}" type="pres">
      <dgm:prSet presAssocID="{9921B61B-27D7-4891-A9CE-203F46DEDF32}" presName="parentText" presStyleLbl="node1" presStyleIdx="1" presStyleCnt="4" custScaleX="45534" custScaleY="62761" custLinFactNeighborX="-13358">
        <dgm:presLayoutVars>
          <dgm:chMax val="1"/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AA031EC4-5359-4074-AF3B-DDC48AC51685}" type="pres">
      <dgm:prSet presAssocID="{9921B61B-27D7-4891-A9CE-203F46DEDF32}" presName="descendantText" presStyleLbl="alignAccFollowNode1" presStyleIdx="1" presStyleCnt="4" custScaleX="145489" custLinFactNeighborX="-740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47E0622-EB9D-4E09-9DA9-4ADD8BB5D6C5}" type="pres">
      <dgm:prSet presAssocID="{793E4BA7-7269-41F8-9403-BC02417D0649}" presName="sp" presStyleCnt="0"/>
      <dgm:spPr/>
    </dgm:pt>
    <dgm:pt modelId="{87300241-10E0-4827-8D24-3909518ACC14}" type="pres">
      <dgm:prSet presAssocID="{1DD79B44-D758-43DB-9A42-AE5309DACC9E}" presName="linNode" presStyleCnt="0"/>
      <dgm:spPr/>
    </dgm:pt>
    <dgm:pt modelId="{5C509614-F24E-4166-8F0C-7DAF69CB149A}" type="pres">
      <dgm:prSet presAssocID="{1DD79B44-D758-43DB-9A42-AE5309DACC9E}" presName="parentText" presStyleLbl="node1" presStyleIdx="2" presStyleCnt="4" custScaleX="45534" custScaleY="62761" custLinFactNeighborX="-13358">
        <dgm:presLayoutVars>
          <dgm:chMax val="1"/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40C9F7D6-FDDC-40C1-BEDD-8F003EB1C48A}" type="pres">
      <dgm:prSet presAssocID="{1DD79B44-D758-43DB-9A42-AE5309DACC9E}" presName="descendantText" presStyleLbl="alignAccFollowNode1" presStyleIdx="2" presStyleCnt="4" custScaleX="145489" custLinFactNeighborX="-740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DA18E63-9FE5-45A9-A598-F9C4BFAF1A1B}" type="pres">
      <dgm:prSet presAssocID="{F01D21D9-E7A3-4FB3-B93A-7355E7697CA2}" presName="sp" presStyleCnt="0"/>
      <dgm:spPr/>
    </dgm:pt>
    <dgm:pt modelId="{2061A2FC-9BCA-4DBD-A5EF-FAECC8DA83AD}" type="pres">
      <dgm:prSet presAssocID="{2E95B104-0B10-4058-8C03-F400484876CE}" presName="linNode" presStyleCnt="0"/>
      <dgm:spPr/>
    </dgm:pt>
    <dgm:pt modelId="{AD23F8EF-1388-4170-8627-08AF78E280C1}" type="pres">
      <dgm:prSet presAssocID="{2E95B104-0B10-4058-8C03-F400484876CE}" presName="parentText" presStyleLbl="node1" presStyleIdx="3" presStyleCnt="4" custScaleX="45534" custScaleY="62761" custLinFactNeighborX="-13358">
        <dgm:presLayoutVars>
          <dgm:chMax val="1"/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6984CFBD-86BF-489B-BBF0-E277D15C732E}" type="pres">
      <dgm:prSet presAssocID="{2E95B104-0B10-4058-8C03-F400484876CE}" presName="descendantText" presStyleLbl="alignAccFollowNode1" presStyleIdx="3" presStyleCnt="4" custScaleX="145489" custLinFactNeighborX="-740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E025AEDB-3562-479F-A528-D16050B2DA9D}" type="presOf" srcId="{924A4D81-3F0F-4DED-887B-794FA588E39A}" destId="{AA031EC4-5359-4074-AF3B-DDC48AC51685}" srcOrd="0" destOrd="0" presId="urn:microsoft.com/office/officeart/2005/8/layout/vList5"/>
    <dgm:cxn modelId="{63DF3072-5159-48B8-B791-B7E8F7165375}" type="presOf" srcId="{1DD79B44-D758-43DB-9A42-AE5309DACC9E}" destId="{5C509614-F24E-4166-8F0C-7DAF69CB149A}" srcOrd="0" destOrd="0" presId="urn:microsoft.com/office/officeart/2005/8/layout/vList5"/>
    <dgm:cxn modelId="{598FF89F-3314-4600-B7BC-50B6CF7911BB}" type="presOf" srcId="{2E95B104-0B10-4058-8C03-F400484876CE}" destId="{AD23F8EF-1388-4170-8627-08AF78E280C1}" srcOrd="0" destOrd="0" presId="urn:microsoft.com/office/officeart/2005/8/layout/vList5"/>
    <dgm:cxn modelId="{D696FBAE-F914-4F84-A236-E22CEA4B8D53}" type="presOf" srcId="{E537D048-769E-4482-B9B1-71D5756BE432}" destId="{A2591AB6-68AF-4778-927F-B6F474F45869}" srcOrd="0" destOrd="0" presId="urn:microsoft.com/office/officeart/2005/8/layout/vList5"/>
    <dgm:cxn modelId="{1AA6336E-3EB2-4FBF-8B77-76139B6735B5}" srcId="{E537D048-769E-4482-B9B1-71D5756BE432}" destId="{1DD79B44-D758-43DB-9A42-AE5309DACC9E}" srcOrd="2" destOrd="0" parTransId="{604A5E49-0C3F-4758-8266-EF8FD81D7A00}" sibTransId="{F01D21D9-E7A3-4FB3-B93A-7355E7697CA2}"/>
    <dgm:cxn modelId="{E948E4D5-64B0-49B6-B01B-14F116C2C55E}" srcId="{9921B61B-27D7-4891-A9CE-203F46DEDF32}" destId="{924A4D81-3F0F-4DED-887B-794FA588E39A}" srcOrd="0" destOrd="0" parTransId="{9CBAA922-A0F9-4199-99A7-F7B9DAC343F3}" sibTransId="{BF073587-034B-4D80-8688-23DC683947B9}"/>
    <dgm:cxn modelId="{7F699EC4-D335-4927-B713-6E96BEB6B1BC}" type="presOf" srcId="{DFF050B3-BEE2-47E0-8127-1284EDA7ABA6}" destId="{40C9F7D6-FDDC-40C1-BEDD-8F003EB1C48A}" srcOrd="0" destOrd="0" presId="urn:microsoft.com/office/officeart/2005/8/layout/vList5"/>
    <dgm:cxn modelId="{AFEB2240-DEE2-47DB-9255-BCAC4DCCE8A4}" srcId="{1DD79B44-D758-43DB-9A42-AE5309DACC9E}" destId="{DFF050B3-BEE2-47E0-8127-1284EDA7ABA6}" srcOrd="0" destOrd="0" parTransId="{D7E99B0D-822F-40D9-AC57-531D229163FF}" sibTransId="{FDE78F65-62FF-4145-9492-B0397C2ABB98}"/>
    <dgm:cxn modelId="{715580FA-2B54-4C37-A8CD-09B1962DDA1F}" type="presOf" srcId="{20D3B5EE-A2BD-4C05-B807-C9BCA122D05A}" destId="{B3B93E79-D510-47B7-86D5-B667834EB694}" srcOrd="0" destOrd="0" presId="urn:microsoft.com/office/officeart/2005/8/layout/vList5"/>
    <dgm:cxn modelId="{0243076C-7C17-4CA1-A5A7-6C42AA4CDCCD}" type="presOf" srcId="{9921B61B-27D7-4891-A9CE-203F46DEDF32}" destId="{9D5FDF2E-39FA-4039-91AD-85F894841239}" srcOrd="0" destOrd="0" presId="urn:microsoft.com/office/officeart/2005/8/layout/vList5"/>
    <dgm:cxn modelId="{01A33907-0224-43FF-B420-57DB592ACC1A}" type="presOf" srcId="{A2700753-9CCF-47CD-837B-7EC76D9E0C28}" destId="{6984CFBD-86BF-489B-BBF0-E277D15C732E}" srcOrd="0" destOrd="0" presId="urn:microsoft.com/office/officeart/2005/8/layout/vList5"/>
    <dgm:cxn modelId="{C7DDB77C-9593-4ED8-8821-909E90149E92}" srcId="{9CBA61D3-DAFE-4C35-81E5-5EB8C65364F3}" destId="{20D3B5EE-A2BD-4C05-B807-C9BCA122D05A}" srcOrd="0" destOrd="0" parTransId="{A639476C-6E59-492D-8DF6-1E22555E65C5}" sibTransId="{2DA7F7B0-C351-40BC-9EE0-7CC93D4432B5}"/>
    <dgm:cxn modelId="{EA28D056-52CB-4209-83B4-CBE65456171D}" srcId="{E537D048-769E-4482-B9B1-71D5756BE432}" destId="{2E95B104-0B10-4058-8C03-F400484876CE}" srcOrd="3" destOrd="0" parTransId="{BF195E24-6B81-42A2-98D1-48E3CBDDF634}" sibTransId="{5DF9AA03-06F2-472D-BBDD-C6A56AACED50}"/>
    <dgm:cxn modelId="{194B2F38-47E7-4BD5-92B1-06955CDD651A}" srcId="{E537D048-769E-4482-B9B1-71D5756BE432}" destId="{9CBA61D3-DAFE-4C35-81E5-5EB8C65364F3}" srcOrd="0" destOrd="0" parTransId="{15950FA2-EA83-45ED-B0BF-63E1FABA1BFF}" sibTransId="{4F1E41BF-5733-4996-B71D-128516FBEA70}"/>
    <dgm:cxn modelId="{2CEBE069-AD54-4B4E-841D-5CA0D340555E}" srcId="{2E95B104-0B10-4058-8C03-F400484876CE}" destId="{A2700753-9CCF-47CD-837B-7EC76D9E0C28}" srcOrd="0" destOrd="0" parTransId="{112A60BE-28A1-4CFC-ABB1-0E3C33A6AE37}" sibTransId="{B882EC69-2071-4192-90CC-C6457968CA1C}"/>
    <dgm:cxn modelId="{121F1C99-6545-4015-B518-F6A1643CEADD}" type="presOf" srcId="{9CBA61D3-DAFE-4C35-81E5-5EB8C65364F3}" destId="{D1D51A6E-CD65-4086-87A1-8B0B948897B5}" srcOrd="0" destOrd="0" presId="urn:microsoft.com/office/officeart/2005/8/layout/vList5"/>
    <dgm:cxn modelId="{1DD7DA45-8656-4C4F-B198-BC824ACCA570}" srcId="{E537D048-769E-4482-B9B1-71D5756BE432}" destId="{9921B61B-27D7-4891-A9CE-203F46DEDF32}" srcOrd="1" destOrd="0" parTransId="{2DD7AC81-E31B-45D1-A250-4E1BAB60C37D}" sibTransId="{793E4BA7-7269-41F8-9403-BC02417D0649}"/>
    <dgm:cxn modelId="{2458B5E7-C8DE-45D7-BAF7-C29A805C0953}" type="presParOf" srcId="{A2591AB6-68AF-4778-927F-B6F474F45869}" destId="{A79ADE5D-976A-4046-8152-95A21FFC13A3}" srcOrd="0" destOrd="0" presId="urn:microsoft.com/office/officeart/2005/8/layout/vList5"/>
    <dgm:cxn modelId="{4C17549F-7D5D-468C-B458-9F0A7C6EFA19}" type="presParOf" srcId="{A79ADE5D-976A-4046-8152-95A21FFC13A3}" destId="{D1D51A6E-CD65-4086-87A1-8B0B948897B5}" srcOrd="0" destOrd="0" presId="urn:microsoft.com/office/officeart/2005/8/layout/vList5"/>
    <dgm:cxn modelId="{AF06D72C-0CBB-46CE-86E8-0B71249CB1DF}" type="presParOf" srcId="{A79ADE5D-976A-4046-8152-95A21FFC13A3}" destId="{B3B93E79-D510-47B7-86D5-B667834EB694}" srcOrd="1" destOrd="0" presId="urn:microsoft.com/office/officeart/2005/8/layout/vList5"/>
    <dgm:cxn modelId="{08F514EC-67E4-4D4C-8B91-E94CE8733B57}" type="presParOf" srcId="{A2591AB6-68AF-4778-927F-B6F474F45869}" destId="{D1726B8A-30F6-45FB-95C0-D3A96F599510}" srcOrd="1" destOrd="0" presId="urn:microsoft.com/office/officeart/2005/8/layout/vList5"/>
    <dgm:cxn modelId="{154004F7-2807-4CDC-B9B6-BC85AC93A7EA}" type="presParOf" srcId="{A2591AB6-68AF-4778-927F-B6F474F45869}" destId="{8D684EAE-C00F-458A-B519-22904311569B}" srcOrd="2" destOrd="0" presId="urn:microsoft.com/office/officeart/2005/8/layout/vList5"/>
    <dgm:cxn modelId="{2872BB0D-DD5B-4857-8F3C-31207F2DE5C8}" type="presParOf" srcId="{8D684EAE-C00F-458A-B519-22904311569B}" destId="{9D5FDF2E-39FA-4039-91AD-85F894841239}" srcOrd="0" destOrd="0" presId="urn:microsoft.com/office/officeart/2005/8/layout/vList5"/>
    <dgm:cxn modelId="{22C53071-ABDB-4107-B4F3-D8CDA5885F69}" type="presParOf" srcId="{8D684EAE-C00F-458A-B519-22904311569B}" destId="{AA031EC4-5359-4074-AF3B-DDC48AC51685}" srcOrd="1" destOrd="0" presId="urn:microsoft.com/office/officeart/2005/8/layout/vList5"/>
    <dgm:cxn modelId="{8BD88A25-F6D3-4364-A534-F09EFA3D8CC9}" type="presParOf" srcId="{A2591AB6-68AF-4778-927F-B6F474F45869}" destId="{E47E0622-EB9D-4E09-9DA9-4ADD8BB5D6C5}" srcOrd="3" destOrd="0" presId="urn:microsoft.com/office/officeart/2005/8/layout/vList5"/>
    <dgm:cxn modelId="{7B64F52C-BD76-432C-92E8-DFD0CBD3808B}" type="presParOf" srcId="{A2591AB6-68AF-4778-927F-B6F474F45869}" destId="{87300241-10E0-4827-8D24-3909518ACC14}" srcOrd="4" destOrd="0" presId="urn:microsoft.com/office/officeart/2005/8/layout/vList5"/>
    <dgm:cxn modelId="{4BBE4597-3D45-4162-B35F-224539C59129}" type="presParOf" srcId="{87300241-10E0-4827-8D24-3909518ACC14}" destId="{5C509614-F24E-4166-8F0C-7DAF69CB149A}" srcOrd="0" destOrd="0" presId="urn:microsoft.com/office/officeart/2005/8/layout/vList5"/>
    <dgm:cxn modelId="{9B9E8058-4A10-41F9-8C45-6C47BECC2699}" type="presParOf" srcId="{87300241-10E0-4827-8D24-3909518ACC14}" destId="{40C9F7D6-FDDC-40C1-BEDD-8F003EB1C48A}" srcOrd="1" destOrd="0" presId="urn:microsoft.com/office/officeart/2005/8/layout/vList5"/>
    <dgm:cxn modelId="{447FA412-828C-4412-9EDE-23B618F029CF}" type="presParOf" srcId="{A2591AB6-68AF-4778-927F-B6F474F45869}" destId="{FDA18E63-9FE5-45A9-A598-F9C4BFAF1A1B}" srcOrd="5" destOrd="0" presId="urn:microsoft.com/office/officeart/2005/8/layout/vList5"/>
    <dgm:cxn modelId="{3F0C991A-89D7-4D99-A9B6-1B1B68238E9C}" type="presParOf" srcId="{A2591AB6-68AF-4778-927F-B6F474F45869}" destId="{2061A2FC-9BCA-4DBD-A5EF-FAECC8DA83AD}" srcOrd="6" destOrd="0" presId="urn:microsoft.com/office/officeart/2005/8/layout/vList5"/>
    <dgm:cxn modelId="{72B18DC4-B848-47DF-A2AE-1A568531D2F7}" type="presParOf" srcId="{2061A2FC-9BCA-4DBD-A5EF-FAECC8DA83AD}" destId="{AD23F8EF-1388-4170-8627-08AF78E280C1}" srcOrd="0" destOrd="0" presId="urn:microsoft.com/office/officeart/2005/8/layout/vList5"/>
    <dgm:cxn modelId="{7A28FB3E-7AF0-4FB1-8F7C-11BDCCE6EA27}" type="presParOf" srcId="{2061A2FC-9BCA-4DBD-A5EF-FAECC8DA83AD}" destId="{6984CFBD-86BF-489B-BBF0-E277D15C732E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D15538CF-3B80-4B1E-9EB7-46F3B58D8903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EB15992-00FE-4704-90ED-2457A2CE4179}">
      <dgm:prSet phldrT="[Text]" custT="1"/>
      <dgm:spPr/>
      <dgm:t>
        <a:bodyPr/>
        <a:lstStyle/>
        <a:p>
          <a:r>
            <a:rPr lang="en-US" sz="1400" smtClean="0">
              <a:latin typeface="Century Gothic" pitchFamily="34" charset="0"/>
            </a:rPr>
            <a:t>Teknik survei kepada para peserta yang relatif homogen baik pendidikan, keahlian dan pengalaman serta masing-masing peserta mempunyai data yang cukup.</a:t>
          </a:r>
          <a:endParaRPr lang="en-US" sz="1400" dirty="0"/>
        </a:p>
      </dgm:t>
    </dgm:pt>
    <dgm:pt modelId="{4391D9D0-FD5E-4E9A-A65B-EAEE2F7477B2}" type="parTrans" cxnId="{FFD7BABB-43B5-4C8F-896F-5621F1E4AC3A}">
      <dgm:prSet/>
      <dgm:spPr/>
      <dgm:t>
        <a:bodyPr/>
        <a:lstStyle/>
        <a:p>
          <a:endParaRPr lang="en-US" sz="5400"/>
        </a:p>
      </dgm:t>
    </dgm:pt>
    <dgm:pt modelId="{B2BBFB25-E52E-4283-B5FF-F11D1DE07CEB}" type="sibTrans" cxnId="{FFD7BABB-43B5-4C8F-896F-5621F1E4AC3A}">
      <dgm:prSet/>
      <dgm:spPr/>
      <dgm:t>
        <a:bodyPr/>
        <a:lstStyle/>
        <a:p>
          <a:endParaRPr lang="en-US" sz="5400"/>
        </a:p>
      </dgm:t>
    </dgm:pt>
    <dgm:pt modelId="{8326596E-D705-47A1-A597-916FD0CF614D}">
      <dgm:prSet custT="1"/>
      <dgm:spPr/>
      <dgm:t>
        <a:bodyPr/>
        <a:lstStyle/>
        <a:p>
          <a:r>
            <a:rPr lang="en-US" sz="1400" smtClean="0">
              <a:latin typeface="Century Gothic" pitchFamily="34" charset="0"/>
            </a:rPr>
            <a:t>Daftar pertanyaan (kuesioner) dikirimkan beberapa kali kepada peserta:</a:t>
          </a:r>
          <a:endParaRPr lang="en-US" sz="1400" dirty="0" smtClean="0">
            <a:latin typeface="Century Gothic" pitchFamily="34" charset="0"/>
          </a:endParaRPr>
        </a:p>
      </dgm:t>
    </dgm:pt>
    <dgm:pt modelId="{8332497D-3A01-4F14-8B33-29F92C06A0DE}" type="parTrans" cxnId="{BEDCCB82-0951-49C0-B4F5-2B02C95E2E47}">
      <dgm:prSet/>
      <dgm:spPr/>
      <dgm:t>
        <a:bodyPr/>
        <a:lstStyle/>
        <a:p>
          <a:endParaRPr lang="en-US" sz="5400"/>
        </a:p>
      </dgm:t>
    </dgm:pt>
    <dgm:pt modelId="{2694B9CA-59F5-4077-8055-3320AC398F1E}" type="sibTrans" cxnId="{BEDCCB82-0951-49C0-B4F5-2B02C95E2E47}">
      <dgm:prSet/>
      <dgm:spPr/>
      <dgm:t>
        <a:bodyPr/>
        <a:lstStyle/>
        <a:p>
          <a:endParaRPr lang="en-US" sz="5400"/>
        </a:p>
      </dgm:t>
    </dgm:pt>
    <dgm:pt modelId="{16CEE421-815E-4F98-AD41-92E6A2D7D4D3}">
      <dgm:prSet custT="1"/>
      <dgm:spPr/>
      <dgm:t>
        <a:bodyPr/>
        <a:lstStyle/>
        <a:p>
          <a:r>
            <a:rPr lang="en-US" sz="1400" smtClean="0">
              <a:latin typeface="Century Gothic" pitchFamily="34" charset="0"/>
            </a:rPr>
            <a:t>Kuesioner pertama	: pertanyaan-pertanyaan umum</a:t>
          </a:r>
          <a:endParaRPr lang="en-US" sz="1400" dirty="0" smtClean="0">
            <a:latin typeface="Century Gothic" pitchFamily="34" charset="0"/>
          </a:endParaRPr>
        </a:p>
      </dgm:t>
    </dgm:pt>
    <dgm:pt modelId="{190A2D06-06BD-4356-9725-B2D6979894FD}" type="parTrans" cxnId="{860A24BC-6CD1-4D66-91B2-4593084A3084}">
      <dgm:prSet/>
      <dgm:spPr/>
      <dgm:t>
        <a:bodyPr/>
        <a:lstStyle/>
        <a:p>
          <a:endParaRPr lang="en-US" sz="5400"/>
        </a:p>
      </dgm:t>
    </dgm:pt>
    <dgm:pt modelId="{4581EF0C-7D06-48BC-94F2-5918E6C266E1}" type="sibTrans" cxnId="{860A24BC-6CD1-4D66-91B2-4593084A3084}">
      <dgm:prSet/>
      <dgm:spPr/>
      <dgm:t>
        <a:bodyPr/>
        <a:lstStyle/>
        <a:p>
          <a:endParaRPr lang="en-US" sz="5400"/>
        </a:p>
      </dgm:t>
    </dgm:pt>
    <dgm:pt modelId="{A51D1298-B3DF-4D7B-AB05-56B74B705D31}">
      <dgm:prSet custT="1"/>
      <dgm:spPr/>
      <dgm:t>
        <a:bodyPr/>
        <a:lstStyle/>
        <a:p>
          <a:r>
            <a:rPr lang="en-US" sz="1400" smtClean="0">
              <a:latin typeface="Century Gothic" pitchFamily="34" charset="0"/>
            </a:rPr>
            <a:t>Kuesioner kedua	: lebih khusus</a:t>
          </a:r>
          <a:endParaRPr lang="en-US" sz="1400" dirty="0" smtClean="0">
            <a:latin typeface="Century Gothic" pitchFamily="34" charset="0"/>
          </a:endParaRPr>
        </a:p>
      </dgm:t>
    </dgm:pt>
    <dgm:pt modelId="{A3B278B7-A330-4B5F-93E3-4B50D88F8B66}" type="parTrans" cxnId="{034FD849-EFC9-4C8A-A0F2-8546D8721C19}">
      <dgm:prSet/>
      <dgm:spPr/>
      <dgm:t>
        <a:bodyPr/>
        <a:lstStyle/>
        <a:p>
          <a:endParaRPr lang="en-US" sz="5400"/>
        </a:p>
      </dgm:t>
    </dgm:pt>
    <dgm:pt modelId="{7DC36698-6279-45CE-A906-94AE2CCD1836}" type="sibTrans" cxnId="{034FD849-EFC9-4C8A-A0F2-8546D8721C19}">
      <dgm:prSet/>
      <dgm:spPr/>
      <dgm:t>
        <a:bodyPr/>
        <a:lstStyle/>
        <a:p>
          <a:endParaRPr lang="en-US" sz="5400"/>
        </a:p>
      </dgm:t>
    </dgm:pt>
    <dgm:pt modelId="{AC881427-C6C1-4ED2-A628-8E4FCFA30B3D}">
      <dgm:prSet custT="1"/>
      <dgm:spPr/>
      <dgm:t>
        <a:bodyPr/>
        <a:lstStyle/>
        <a:p>
          <a:r>
            <a:rPr lang="en-US" sz="1400" smtClean="0">
              <a:latin typeface="Century Gothic" pitchFamily="34" charset="0"/>
            </a:rPr>
            <a:t>Kuesioner ketiga	: Khusus</a:t>
          </a:r>
          <a:endParaRPr lang="en-US" sz="1400" dirty="0" smtClean="0">
            <a:latin typeface="Century Gothic" pitchFamily="34" charset="0"/>
          </a:endParaRPr>
        </a:p>
      </dgm:t>
    </dgm:pt>
    <dgm:pt modelId="{C906D023-5074-4A19-8198-23A102718C33}" type="parTrans" cxnId="{F060574A-8DDF-409A-BD1C-4AE23ECA2FA6}">
      <dgm:prSet/>
      <dgm:spPr/>
      <dgm:t>
        <a:bodyPr/>
        <a:lstStyle/>
        <a:p>
          <a:endParaRPr lang="en-US" sz="5400"/>
        </a:p>
      </dgm:t>
    </dgm:pt>
    <dgm:pt modelId="{1293B971-EC18-4EA4-B55B-EA73A91D54B5}" type="sibTrans" cxnId="{F060574A-8DDF-409A-BD1C-4AE23ECA2FA6}">
      <dgm:prSet/>
      <dgm:spPr/>
      <dgm:t>
        <a:bodyPr/>
        <a:lstStyle/>
        <a:p>
          <a:endParaRPr lang="en-US" sz="5400"/>
        </a:p>
      </dgm:t>
    </dgm:pt>
    <dgm:pt modelId="{87B25C9B-091A-454B-B857-F61C24DFF5B7}">
      <dgm:prSet custT="1"/>
      <dgm:spPr/>
      <dgm:t>
        <a:bodyPr/>
        <a:lstStyle/>
        <a:p>
          <a:r>
            <a:rPr lang="en-US" sz="1400" smtClean="0">
              <a:latin typeface="Century Gothic" pitchFamily="34" charset="0"/>
            </a:rPr>
            <a:t>Kosensus peserta dapat dipercepat dengan pengambilan suara</a:t>
          </a:r>
          <a:endParaRPr lang="en-US" sz="1400" dirty="0" smtClean="0">
            <a:latin typeface="Century Gothic" pitchFamily="34" charset="0"/>
          </a:endParaRPr>
        </a:p>
      </dgm:t>
    </dgm:pt>
    <dgm:pt modelId="{627D7293-5C0C-4B5B-A1F9-9A7B70CFB6C7}" type="parTrans" cxnId="{D4121F67-0F52-43C9-8365-322590565D17}">
      <dgm:prSet/>
      <dgm:spPr/>
      <dgm:t>
        <a:bodyPr/>
        <a:lstStyle/>
        <a:p>
          <a:endParaRPr lang="en-US" sz="5400"/>
        </a:p>
      </dgm:t>
    </dgm:pt>
    <dgm:pt modelId="{5D75BED8-5653-42E5-AE89-9B56151B7015}" type="sibTrans" cxnId="{D4121F67-0F52-43C9-8365-322590565D17}">
      <dgm:prSet/>
      <dgm:spPr/>
      <dgm:t>
        <a:bodyPr/>
        <a:lstStyle/>
        <a:p>
          <a:endParaRPr lang="en-US" sz="5400"/>
        </a:p>
      </dgm:t>
    </dgm:pt>
    <dgm:pt modelId="{58A98DF3-DF87-4284-AEE3-19594A237DF6}">
      <dgm:prSet custT="1"/>
      <dgm:spPr/>
      <dgm:t>
        <a:bodyPr/>
        <a:lstStyle/>
        <a:p>
          <a:r>
            <a:rPr lang="en-US" sz="1400" smtClean="0">
              <a:latin typeface="Century Gothic" pitchFamily="34" charset="0"/>
            </a:rPr>
            <a:t>Diperlukan kecermatan dan kesabaran pihak pemberi kuesioner</a:t>
          </a:r>
          <a:endParaRPr lang="en-US" sz="1400" dirty="0">
            <a:latin typeface="Century Gothic" pitchFamily="34" charset="0"/>
          </a:endParaRPr>
        </a:p>
      </dgm:t>
    </dgm:pt>
    <dgm:pt modelId="{3A5A8A04-58E2-473F-AE79-EEB5D064D92F}" type="parTrans" cxnId="{42C565E5-6228-4814-8256-3046CC81C0F5}">
      <dgm:prSet/>
      <dgm:spPr/>
      <dgm:t>
        <a:bodyPr/>
        <a:lstStyle/>
        <a:p>
          <a:endParaRPr lang="en-US" sz="5400"/>
        </a:p>
      </dgm:t>
    </dgm:pt>
    <dgm:pt modelId="{73203FA1-02FF-453C-A37D-B9695294C23B}" type="sibTrans" cxnId="{42C565E5-6228-4814-8256-3046CC81C0F5}">
      <dgm:prSet/>
      <dgm:spPr/>
      <dgm:t>
        <a:bodyPr/>
        <a:lstStyle/>
        <a:p>
          <a:endParaRPr lang="en-US" sz="5400"/>
        </a:p>
      </dgm:t>
    </dgm:pt>
    <dgm:pt modelId="{ABBB88E0-1BAD-4957-AA01-D46A085C0FEB}" type="pres">
      <dgm:prSet presAssocID="{D15538CF-3B80-4B1E-9EB7-46F3B58D8903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id-ID"/>
        </a:p>
      </dgm:t>
    </dgm:pt>
    <dgm:pt modelId="{900C8CB7-C0DD-40C7-B8D6-C0E7A427C732}" type="pres">
      <dgm:prSet presAssocID="{BEB15992-00FE-4704-90ED-2457A2CE4179}" presName="parentLin" presStyleCnt="0"/>
      <dgm:spPr/>
    </dgm:pt>
    <dgm:pt modelId="{0B120643-3BD0-441C-9959-054E3628D840}" type="pres">
      <dgm:prSet presAssocID="{BEB15992-00FE-4704-90ED-2457A2CE4179}" presName="parentLeftMargin" presStyleLbl="node1" presStyleIdx="0" presStyleCnt="4"/>
      <dgm:spPr/>
      <dgm:t>
        <a:bodyPr/>
        <a:lstStyle/>
        <a:p>
          <a:endParaRPr lang="id-ID"/>
        </a:p>
      </dgm:t>
    </dgm:pt>
    <dgm:pt modelId="{5F7A9B2E-36A4-429D-8690-9FD7096B73E9}" type="pres">
      <dgm:prSet presAssocID="{BEB15992-00FE-4704-90ED-2457A2CE4179}" presName="parentText" presStyleLbl="node1" presStyleIdx="0" presStyleCnt="4" custScaleX="11900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8B6864E-C6F1-4A3A-B384-6F230A985C0B}" type="pres">
      <dgm:prSet presAssocID="{BEB15992-00FE-4704-90ED-2457A2CE4179}" presName="negativeSpace" presStyleCnt="0"/>
      <dgm:spPr/>
    </dgm:pt>
    <dgm:pt modelId="{4C399F9A-08F7-4122-9087-34F30DCB841D}" type="pres">
      <dgm:prSet presAssocID="{BEB15992-00FE-4704-90ED-2457A2CE4179}" presName="childText" presStyleLbl="conFgAcc1" presStyleIdx="0" presStyleCnt="4">
        <dgm:presLayoutVars>
          <dgm:bulletEnabled val="1"/>
        </dgm:presLayoutVars>
      </dgm:prSet>
      <dgm:spPr/>
    </dgm:pt>
    <dgm:pt modelId="{832B7A4D-8D12-4C48-A8B9-D94A89294E45}" type="pres">
      <dgm:prSet presAssocID="{B2BBFB25-E52E-4283-B5FF-F11D1DE07CEB}" presName="spaceBetweenRectangles" presStyleCnt="0"/>
      <dgm:spPr/>
    </dgm:pt>
    <dgm:pt modelId="{8F5544E8-4636-4822-B9EE-0B5392CB7F0F}" type="pres">
      <dgm:prSet presAssocID="{8326596E-D705-47A1-A597-916FD0CF614D}" presName="parentLin" presStyleCnt="0"/>
      <dgm:spPr/>
    </dgm:pt>
    <dgm:pt modelId="{78021F0B-B9D3-47D1-8C73-6A680DB269EA}" type="pres">
      <dgm:prSet presAssocID="{8326596E-D705-47A1-A597-916FD0CF614D}" presName="parentLeftMargin" presStyleLbl="node1" presStyleIdx="0" presStyleCnt="4"/>
      <dgm:spPr/>
      <dgm:t>
        <a:bodyPr/>
        <a:lstStyle/>
        <a:p>
          <a:endParaRPr lang="id-ID"/>
        </a:p>
      </dgm:t>
    </dgm:pt>
    <dgm:pt modelId="{CC6C19F4-F0FA-40F2-9D5A-35BB4746C49C}" type="pres">
      <dgm:prSet presAssocID="{8326596E-D705-47A1-A597-916FD0CF614D}" presName="parentText" presStyleLbl="node1" presStyleIdx="1" presStyleCnt="4" custScaleX="119004">
        <dgm:presLayoutVars>
          <dgm:chMax val="0"/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ABFCBB29-1DCC-4B39-84FE-97E38086BD21}" type="pres">
      <dgm:prSet presAssocID="{8326596E-D705-47A1-A597-916FD0CF614D}" presName="negativeSpace" presStyleCnt="0"/>
      <dgm:spPr/>
    </dgm:pt>
    <dgm:pt modelId="{6EE347E5-21F2-4414-AD4C-1E27F7725B63}" type="pres">
      <dgm:prSet presAssocID="{8326596E-D705-47A1-A597-916FD0CF614D}" presName="childText" presStyleLbl="conFgAcc1" presStyleIdx="1" presStyleCnt="4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9696DE29-62DB-4400-AA2D-EABDEED5F8C5}" type="pres">
      <dgm:prSet presAssocID="{2694B9CA-59F5-4077-8055-3320AC398F1E}" presName="spaceBetweenRectangles" presStyleCnt="0"/>
      <dgm:spPr/>
    </dgm:pt>
    <dgm:pt modelId="{D229DB7C-1BE4-4B4D-98FC-4850F4C71092}" type="pres">
      <dgm:prSet presAssocID="{87B25C9B-091A-454B-B857-F61C24DFF5B7}" presName="parentLin" presStyleCnt="0"/>
      <dgm:spPr/>
    </dgm:pt>
    <dgm:pt modelId="{8448E320-5C6D-47AB-911B-C37F234564F1}" type="pres">
      <dgm:prSet presAssocID="{87B25C9B-091A-454B-B857-F61C24DFF5B7}" presName="parentLeftMargin" presStyleLbl="node1" presStyleIdx="1" presStyleCnt="4"/>
      <dgm:spPr/>
      <dgm:t>
        <a:bodyPr/>
        <a:lstStyle/>
        <a:p>
          <a:endParaRPr lang="id-ID"/>
        </a:p>
      </dgm:t>
    </dgm:pt>
    <dgm:pt modelId="{B9E9A746-3113-4109-B84B-4182F150D7D2}" type="pres">
      <dgm:prSet presAssocID="{87B25C9B-091A-454B-B857-F61C24DFF5B7}" presName="parentText" presStyleLbl="node1" presStyleIdx="2" presStyleCnt="4" custScaleX="119004">
        <dgm:presLayoutVars>
          <dgm:chMax val="0"/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30572C2C-9516-4999-A1CC-6954B9D7A684}" type="pres">
      <dgm:prSet presAssocID="{87B25C9B-091A-454B-B857-F61C24DFF5B7}" presName="negativeSpace" presStyleCnt="0"/>
      <dgm:spPr/>
    </dgm:pt>
    <dgm:pt modelId="{50C958FE-C7A5-4A90-99D3-74562858235F}" type="pres">
      <dgm:prSet presAssocID="{87B25C9B-091A-454B-B857-F61C24DFF5B7}" presName="childText" presStyleLbl="conFgAcc1" presStyleIdx="2" presStyleCnt="4">
        <dgm:presLayoutVars>
          <dgm:bulletEnabled val="1"/>
        </dgm:presLayoutVars>
      </dgm:prSet>
      <dgm:spPr/>
    </dgm:pt>
    <dgm:pt modelId="{CC8FDE19-9F92-4ACC-AF21-0DBD1A36713F}" type="pres">
      <dgm:prSet presAssocID="{5D75BED8-5653-42E5-AE89-9B56151B7015}" presName="spaceBetweenRectangles" presStyleCnt="0"/>
      <dgm:spPr/>
    </dgm:pt>
    <dgm:pt modelId="{352FB3D3-B433-4B4C-A944-1F4160AD8619}" type="pres">
      <dgm:prSet presAssocID="{58A98DF3-DF87-4284-AEE3-19594A237DF6}" presName="parentLin" presStyleCnt="0"/>
      <dgm:spPr/>
    </dgm:pt>
    <dgm:pt modelId="{150BC9A0-7B34-4DCE-9EF3-6457D1F3D9A6}" type="pres">
      <dgm:prSet presAssocID="{58A98DF3-DF87-4284-AEE3-19594A237DF6}" presName="parentLeftMargin" presStyleLbl="node1" presStyleIdx="2" presStyleCnt="4"/>
      <dgm:spPr/>
      <dgm:t>
        <a:bodyPr/>
        <a:lstStyle/>
        <a:p>
          <a:endParaRPr lang="id-ID"/>
        </a:p>
      </dgm:t>
    </dgm:pt>
    <dgm:pt modelId="{1B3E19D1-978A-4AAE-B75C-9D3BA952AA57}" type="pres">
      <dgm:prSet presAssocID="{58A98DF3-DF87-4284-AEE3-19594A237DF6}" presName="parentText" presStyleLbl="node1" presStyleIdx="3" presStyleCnt="4" custScaleX="119004">
        <dgm:presLayoutVars>
          <dgm:chMax val="0"/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168109CA-27F3-472A-ADC1-8D8AB22F9F13}" type="pres">
      <dgm:prSet presAssocID="{58A98DF3-DF87-4284-AEE3-19594A237DF6}" presName="negativeSpace" presStyleCnt="0"/>
      <dgm:spPr/>
    </dgm:pt>
    <dgm:pt modelId="{202EC30E-CA31-4C96-A01F-C24AB3C7C089}" type="pres">
      <dgm:prSet presAssocID="{58A98DF3-DF87-4284-AEE3-19594A237DF6}" presName="childText" presStyleLbl="conFgAcc1" presStyleIdx="3" presStyleCnt="4">
        <dgm:presLayoutVars>
          <dgm:bulletEnabled val="1"/>
        </dgm:presLayoutVars>
      </dgm:prSet>
      <dgm:spPr/>
    </dgm:pt>
  </dgm:ptLst>
  <dgm:cxnLst>
    <dgm:cxn modelId="{4A724F8A-FF0F-40C1-9F8B-8C430A79D6D8}" type="presOf" srcId="{58A98DF3-DF87-4284-AEE3-19594A237DF6}" destId="{1B3E19D1-978A-4AAE-B75C-9D3BA952AA57}" srcOrd="1" destOrd="0" presId="urn:microsoft.com/office/officeart/2005/8/layout/list1"/>
    <dgm:cxn modelId="{D4121F67-0F52-43C9-8365-322590565D17}" srcId="{D15538CF-3B80-4B1E-9EB7-46F3B58D8903}" destId="{87B25C9B-091A-454B-B857-F61C24DFF5B7}" srcOrd="2" destOrd="0" parTransId="{627D7293-5C0C-4B5B-A1F9-9A7B70CFB6C7}" sibTransId="{5D75BED8-5653-42E5-AE89-9B56151B7015}"/>
    <dgm:cxn modelId="{8DC0A58B-AE62-4D9E-BA61-5A84A028944C}" type="presOf" srcId="{AC881427-C6C1-4ED2-A628-8E4FCFA30B3D}" destId="{6EE347E5-21F2-4414-AD4C-1E27F7725B63}" srcOrd="0" destOrd="2" presId="urn:microsoft.com/office/officeart/2005/8/layout/list1"/>
    <dgm:cxn modelId="{394B14AD-A130-48BA-A008-72B839296E33}" type="presOf" srcId="{BEB15992-00FE-4704-90ED-2457A2CE4179}" destId="{0B120643-3BD0-441C-9959-054E3628D840}" srcOrd="0" destOrd="0" presId="urn:microsoft.com/office/officeart/2005/8/layout/list1"/>
    <dgm:cxn modelId="{BEDCCB82-0951-49C0-B4F5-2B02C95E2E47}" srcId="{D15538CF-3B80-4B1E-9EB7-46F3B58D8903}" destId="{8326596E-D705-47A1-A597-916FD0CF614D}" srcOrd="1" destOrd="0" parTransId="{8332497D-3A01-4F14-8B33-29F92C06A0DE}" sibTransId="{2694B9CA-59F5-4077-8055-3320AC398F1E}"/>
    <dgm:cxn modelId="{19BC0BA4-E784-4EA1-8A93-9B2FF2C677DB}" type="presOf" srcId="{A51D1298-B3DF-4D7B-AB05-56B74B705D31}" destId="{6EE347E5-21F2-4414-AD4C-1E27F7725B63}" srcOrd="0" destOrd="1" presId="urn:microsoft.com/office/officeart/2005/8/layout/list1"/>
    <dgm:cxn modelId="{860A24BC-6CD1-4D66-91B2-4593084A3084}" srcId="{8326596E-D705-47A1-A597-916FD0CF614D}" destId="{16CEE421-815E-4F98-AD41-92E6A2D7D4D3}" srcOrd="0" destOrd="0" parTransId="{190A2D06-06BD-4356-9725-B2D6979894FD}" sibTransId="{4581EF0C-7D06-48BC-94F2-5918E6C266E1}"/>
    <dgm:cxn modelId="{346E5FBE-93AC-457E-9107-7D5343181FD8}" type="presOf" srcId="{8326596E-D705-47A1-A597-916FD0CF614D}" destId="{78021F0B-B9D3-47D1-8C73-6A680DB269EA}" srcOrd="0" destOrd="0" presId="urn:microsoft.com/office/officeart/2005/8/layout/list1"/>
    <dgm:cxn modelId="{6AA98E2B-3CDB-4155-958D-F032FBB1D54C}" type="presOf" srcId="{BEB15992-00FE-4704-90ED-2457A2CE4179}" destId="{5F7A9B2E-36A4-429D-8690-9FD7096B73E9}" srcOrd="1" destOrd="0" presId="urn:microsoft.com/office/officeart/2005/8/layout/list1"/>
    <dgm:cxn modelId="{965E8E3D-40C1-4C20-AA1F-63CB8CF8E396}" type="presOf" srcId="{16CEE421-815E-4F98-AD41-92E6A2D7D4D3}" destId="{6EE347E5-21F2-4414-AD4C-1E27F7725B63}" srcOrd="0" destOrd="0" presId="urn:microsoft.com/office/officeart/2005/8/layout/list1"/>
    <dgm:cxn modelId="{7D9BEFD8-9299-4040-8B3A-8A5349E1F18C}" type="presOf" srcId="{87B25C9B-091A-454B-B857-F61C24DFF5B7}" destId="{B9E9A746-3113-4109-B84B-4182F150D7D2}" srcOrd="1" destOrd="0" presId="urn:microsoft.com/office/officeart/2005/8/layout/list1"/>
    <dgm:cxn modelId="{67FFC987-A5CC-4F82-B436-94BDAACC93A1}" type="presOf" srcId="{87B25C9B-091A-454B-B857-F61C24DFF5B7}" destId="{8448E320-5C6D-47AB-911B-C37F234564F1}" srcOrd="0" destOrd="0" presId="urn:microsoft.com/office/officeart/2005/8/layout/list1"/>
    <dgm:cxn modelId="{6EF4BA7B-812A-4164-A3BB-27608DE4B4D7}" type="presOf" srcId="{58A98DF3-DF87-4284-AEE3-19594A237DF6}" destId="{150BC9A0-7B34-4DCE-9EF3-6457D1F3D9A6}" srcOrd="0" destOrd="0" presId="urn:microsoft.com/office/officeart/2005/8/layout/list1"/>
    <dgm:cxn modelId="{648494C0-766E-44CC-8D10-6A5170404AEB}" type="presOf" srcId="{8326596E-D705-47A1-A597-916FD0CF614D}" destId="{CC6C19F4-F0FA-40F2-9D5A-35BB4746C49C}" srcOrd="1" destOrd="0" presId="urn:microsoft.com/office/officeart/2005/8/layout/list1"/>
    <dgm:cxn modelId="{034FD849-EFC9-4C8A-A0F2-8546D8721C19}" srcId="{8326596E-D705-47A1-A597-916FD0CF614D}" destId="{A51D1298-B3DF-4D7B-AB05-56B74B705D31}" srcOrd="1" destOrd="0" parTransId="{A3B278B7-A330-4B5F-93E3-4B50D88F8B66}" sibTransId="{7DC36698-6279-45CE-A906-94AE2CCD1836}"/>
    <dgm:cxn modelId="{42C565E5-6228-4814-8256-3046CC81C0F5}" srcId="{D15538CF-3B80-4B1E-9EB7-46F3B58D8903}" destId="{58A98DF3-DF87-4284-AEE3-19594A237DF6}" srcOrd="3" destOrd="0" parTransId="{3A5A8A04-58E2-473F-AE79-EEB5D064D92F}" sibTransId="{73203FA1-02FF-453C-A37D-B9695294C23B}"/>
    <dgm:cxn modelId="{FFD7BABB-43B5-4C8F-896F-5621F1E4AC3A}" srcId="{D15538CF-3B80-4B1E-9EB7-46F3B58D8903}" destId="{BEB15992-00FE-4704-90ED-2457A2CE4179}" srcOrd="0" destOrd="0" parTransId="{4391D9D0-FD5E-4E9A-A65B-EAEE2F7477B2}" sibTransId="{B2BBFB25-E52E-4283-B5FF-F11D1DE07CEB}"/>
    <dgm:cxn modelId="{F060574A-8DDF-409A-BD1C-4AE23ECA2FA6}" srcId="{8326596E-D705-47A1-A597-916FD0CF614D}" destId="{AC881427-C6C1-4ED2-A628-8E4FCFA30B3D}" srcOrd="2" destOrd="0" parTransId="{C906D023-5074-4A19-8198-23A102718C33}" sibTransId="{1293B971-EC18-4EA4-B55B-EA73A91D54B5}"/>
    <dgm:cxn modelId="{659240B3-348B-4BEA-BE2A-15E53ED37C4E}" type="presOf" srcId="{D15538CF-3B80-4B1E-9EB7-46F3B58D8903}" destId="{ABBB88E0-1BAD-4957-AA01-D46A085C0FEB}" srcOrd="0" destOrd="0" presId="urn:microsoft.com/office/officeart/2005/8/layout/list1"/>
    <dgm:cxn modelId="{BD25B2A7-29C6-4324-B9B9-1F6D437E1BC8}" type="presParOf" srcId="{ABBB88E0-1BAD-4957-AA01-D46A085C0FEB}" destId="{900C8CB7-C0DD-40C7-B8D6-C0E7A427C732}" srcOrd="0" destOrd="0" presId="urn:microsoft.com/office/officeart/2005/8/layout/list1"/>
    <dgm:cxn modelId="{0C82A36D-6BF3-457C-B063-FF4DB22EF29E}" type="presParOf" srcId="{900C8CB7-C0DD-40C7-B8D6-C0E7A427C732}" destId="{0B120643-3BD0-441C-9959-054E3628D840}" srcOrd="0" destOrd="0" presId="urn:microsoft.com/office/officeart/2005/8/layout/list1"/>
    <dgm:cxn modelId="{D802E0A3-2E96-421C-A654-D09F61A223CF}" type="presParOf" srcId="{900C8CB7-C0DD-40C7-B8D6-C0E7A427C732}" destId="{5F7A9B2E-36A4-429D-8690-9FD7096B73E9}" srcOrd="1" destOrd="0" presId="urn:microsoft.com/office/officeart/2005/8/layout/list1"/>
    <dgm:cxn modelId="{30DA207A-D095-4644-8052-98648D8D31AA}" type="presParOf" srcId="{ABBB88E0-1BAD-4957-AA01-D46A085C0FEB}" destId="{58B6864E-C6F1-4A3A-B384-6F230A985C0B}" srcOrd="1" destOrd="0" presId="urn:microsoft.com/office/officeart/2005/8/layout/list1"/>
    <dgm:cxn modelId="{17CF3137-3506-4975-A9EF-FE596A7F3447}" type="presParOf" srcId="{ABBB88E0-1BAD-4957-AA01-D46A085C0FEB}" destId="{4C399F9A-08F7-4122-9087-34F30DCB841D}" srcOrd="2" destOrd="0" presId="urn:microsoft.com/office/officeart/2005/8/layout/list1"/>
    <dgm:cxn modelId="{15F5E9B5-4A3D-4264-9B23-E7BE68953E28}" type="presParOf" srcId="{ABBB88E0-1BAD-4957-AA01-D46A085C0FEB}" destId="{832B7A4D-8D12-4C48-A8B9-D94A89294E45}" srcOrd="3" destOrd="0" presId="urn:microsoft.com/office/officeart/2005/8/layout/list1"/>
    <dgm:cxn modelId="{5A6DF04F-1AC0-4FD1-889C-4E129E1D8DD4}" type="presParOf" srcId="{ABBB88E0-1BAD-4957-AA01-D46A085C0FEB}" destId="{8F5544E8-4636-4822-B9EE-0B5392CB7F0F}" srcOrd="4" destOrd="0" presId="urn:microsoft.com/office/officeart/2005/8/layout/list1"/>
    <dgm:cxn modelId="{2A4EEC10-9124-4A0E-A85C-D6C6A5F64B6C}" type="presParOf" srcId="{8F5544E8-4636-4822-B9EE-0B5392CB7F0F}" destId="{78021F0B-B9D3-47D1-8C73-6A680DB269EA}" srcOrd="0" destOrd="0" presId="urn:microsoft.com/office/officeart/2005/8/layout/list1"/>
    <dgm:cxn modelId="{B3E84DAF-0407-4037-8261-51BF67AF8095}" type="presParOf" srcId="{8F5544E8-4636-4822-B9EE-0B5392CB7F0F}" destId="{CC6C19F4-F0FA-40F2-9D5A-35BB4746C49C}" srcOrd="1" destOrd="0" presId="urn:microsoft.com/office/officeart/2005/8/layout/list1"/>
    <dgm:cxn modelId="{03AE0470-4E13-48B4-921B-83E57DAF462A}" type="presParOf" srcId="{ABBB88E0-1BAD-4957-AA01-D46A085C0FEB}" destId="{ABFCBB29-1DCC-4B39-84FE-97E38086BD21}" srcOrd="5" destOrd="0" presId="urn:microsoft.com/office/officeart/2005/8/layout/list1"/>
    <dgm:cxn modelId="{9E07C855-6829-4AF5-9499-AB8E5B74073A}" type="presParOf" srcId="{ABBB88E0-1BAD-4957-AA01-D46A085C0FEB}" destId="{6EE347E5-21F2-4414-AD4C-1E27F7725B63}" srcOrd="6" destOrd="0" presId="urn:microsoft.com/office/officeart/2005/8/layout/list1"/>
    <dgm:cxn modelId="{002642DB-7ED2-4A16-8CF9-0CAAE3981FC8}" type="presParOf" srcId="{ABBB88E0-1BAD-4957-AA01-D46A085C0FEB}" destId="{9696DE29-62DB-4400-AA2D-EABDEED5F8C5}" srcOrd="7" destOrd="0" presId="urn:microsoft.com/office/officeart/2005/8/layout/list1"/>
    <dgm:cxn modelId="{7D54E4BA-1F2B-49D8-81D8-61A1CE52867D}" type="presParOf" srcId="{ABBB88E0-1BAD-4957-AA01-D46A085C0FEB}" destId="{D229DB7C-1BE4-4B4D-98FC-4850F4C71092}" srcOrd="8" destOrd="0" presId="urn:microsoft.com/office/officeart/2005/8/layout/list1"/>
    <dgm:cxn modelId="{3F2B3699-6317-4685-B5A6-3A9C376F0ADD}" type="presParOf" srcId="{D229DB7C-1BE4-4B4D-98FC-4850F4C71092}" destId="{8448E320-5C6D-47AB-911B-C37F234564F1}" srcOrd="0" destOrd="0" presId="urn:microsoft.com/office/officeart/2005/8/layout/list1"/>
    <dgm:cxn modelId="{52654BAE-4342-4EAC-AEC2-DDE31D4B1ED2}" type="presParOf" srcId="{D229DB7C-1BE4-4B4D-98FC-4850F4C71092}" destId="{B9E9A746-3113-4109-B84B-4182F150D7D2}" srcOrd="1" destOrd="0" presId="urn:microsoft.com/office/officeart/2005/8/layout/list1"/>
    <dgm:cxn modelId="{34111618-BBBA-45CD-B644-1BED1ACCA3BF}" type="presParOf" srcId="{ABBB88E0-1BAD-4957-AA01-D46A085C0FEB}" destId="{30572C2C-9516-4999-A1CC-6954B9D7A684}" srcOrd="9" destOrd="0" presId="urn:microsoft.com/office/officeart/2005/8/layout/list1"/>
    <dgm:cxn modelId="{BC6F715F-02E5-4773-86CD-E4FF9D09DA28}" type="presParOf" srcId="{ABBB88E0-1BAD-4957-AA01-D46A085C0FEB}" destId="{50C958FE-C7A5-4A90-99D3-74562858235F}" srcOrd="10" destOrd="0" presId="urn:microsoft.com/office/officeart/2005/8/layout/list1"/>
    <dgm:cxn modelId="{8BB4560E-FB9C-485D-970B-09C1450EA819}" type="presParOf" srcId="{ABBB88E0-1BAD-4957-AA01-D46A085C0FEB}" destId="{CC8FDE19-9F92-4ACC-AF21-0DBD1A36713F}" srcOrd="11" destOrd="0" presId="urn:microsoft.com/office/officeart/2005/8/layout/list1"/>
    <dgm:cxn modelId="{FBD5DE2C-8EA8-4310-9451-61527D93B377}" type="presParOf" srcId="{ABBB88E0-1BAD-4957-AA01-D46A085C0FEB}" destId="{352FB3D3-B433-4B4C-A944-1F4160AD8619}" srcOrd="12" destOrd="0" presId="urn:microsoft.com/office/officeart/2005/8/layout/list1"/>
    <dgm:cxn modelId="{C270DB63-EA7B-4916-85BF-7276182A0760}" type="presParOf" srcId="{352FB3D3-B433-4B4C-A944-1F4160AD8619}" destId="{150BC9A0-7B34-4DCE-9EF3-6457D1F3D9A6}" srcOrd="0" destOrd="0" presId="urn:microsoft.com/office/officeart/2005/8/layout/list1"/>
    <dgm:cxn modelId="{BBE969C7-557F-4DD8-841E-A6FDD4133C6D}" type="presParOf" srcId="{352FB3D3-B433-4B4C-A944-1F4160AD8619}" destId="{1B3E19D1-978A-4AAE-B75C-9D3BA952AA57}" srcOrd="1" destOrd="0" presId="urn:microsoft.com/office/officeart/2005/8/layout/list1"/>
    <dgm:cxn modelId="{10A0B952-F9E3-4041-A5E2-65EA32A243D7}" type="presParOf" srcId="{ABBB88E0-1BAD-4957-AA01-D46A085C0FEB}" destId="{168109CA-27F3-472A-ADC1-8D8AB22F9F13}" srcOrd="13" destOrd="0" presId="urn:microsoft.com/office/officeart/2005/8/layout/list1"/>
    <dgm:cxn modelId="{D1588957-AE63-42E4-8D57-2886251EBE37}" type="presParOf" srcId="{ABBB88E0-1BAD-4957-AA01-D46A085C0FEB}" destId="{202EC30E-CA31-4C96-A01F-C24AB3C7C089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DCAE5165-901A-43F3-8819-7374015ABDE0}" type="doc">
      <dgm:prSet loTypeId="urn:microsoft.com/office/officeart/2005/8/layout/process2" loCatId="process" qsTypeId="urn:microsoft.com/office/officeart/2005/8/quickstyle/simple3" qsCatId="simple" csTypeId="urn:microsoft.com/office/officeart/2005/8/colors/accent0_2" csCatId="mainScheme" phldr="1"/>
      <dgm:spPr/>
    </dgm:pt>
    <dgm:pt modelId="{7781DEBC-E4C4-4FD5-B821-F479F0FB5103}">
      <dgm:prSet phldrT="[Text]" custT="1"/>
      <dgm:spPr/>
      <dgm:t>
        <a:bodyPr/>
        <a:lstStyle/>
        <a:p>
          <a:pPr algn="just"/>
          <a:r>
            <a:rPr lang="en-US" sz="2000" dirty="0" err="1" smtClean="0"/>
            <a:t>Pemimpin</a:t>
          </a:r>
          <a:r>
            <a:rPr lang="en-US" sz="2000" dirty="0" smtClean="0"/>
            <a:t> </a:t>
          </a:r>
          <a:r>
            <a:rPr lang="en-US" sz="2000" dirty="0" err="1" smtClean="0"/>
            <a:t>diskusi</a:t>
          </a:r>
          <a:r>
            <a:rPr lang="en-US" sz="2000" dirty="0" smtClean="0"/>
            <a:t> </a:t>
          </a:r>
          <a:r>
            <a:rPr lang="en-US" sz="2000" dirty="0" err="1" smtClean="0"/>
            <a:t>adalah</a:t>
          </a:r>
          <a:r>
            <a:rPr lang="en-US" sz="2000" dirty="0" smtClean="0"/>
            <a:t> </a:t>
          </a:r>
          <a:r>
            <a:rPr lang="en-US" sz="2000" dirty="0" err="1" smtClean="0"/>
            <a:t>fasilitator</a:t>
          </a:r>
          <a:endParaRPr lang="en-US" sz="2000" dirty="0"/>
        </a:p>
      </dgm:t>
    </dgm:pt>
    <dgm:pt modelId="{BA1C8243-C333-4575-9BE7-44B0E69D2C21}" type="parTrans" cxnId="{59580DB0-6290-4FF2-8090-3A31B4EBF920}">
      <dgm:prSet/>
      <dgm:spPr/>
      <dgm:t>
        <a:bodyPr/>
        <a:lstStyle/>
        <a:p>
          <a:endParaRPr lang="en-US"/>
        </a:p>
      </dgm:t>
    </dgm:pt>
    <dgm:pt modelId="{AE693165-1431-4E92-A709-75D539E89F9E}" type="sibTrans" cxnId="{59580DB0-6290-4FF2-8090-3A31B4EBF920}">
      <dgm:prSet/>
      <dgm:spPr/>
      <dgm:t>
        <a:bodyPr/>
        <a:lstStyle/>
        <a:p>
          <a:endParaRPr lang="en-US"/>
        </a:p>
      </dgm:t>
    </dgm:pt>
    <dgm:pt modelId="{557B6C1A-B6AE-4F37-9E7C-4B5266EEF69D}">
      <dgm:prSet custT="1"/>
      <dgm:spPr/>
      <dgm:t>
        <a:bodyPr/>
        <a:lstStyle/>
        <a:p>
          <a:pPr algn="just"/>
          <a:r>
            <a:rPr lang="en-US" sz="2000" dirty="0" err="1" smtClean="0"/>
            <a:t>Diperlukan</a:t>
          </a:r>
          <a:r>
            <a:rPr lang="en-US" sz="2000" dirty="0" smtClean="0"/>
            <a:t> </a:t>
          </a:r>
          <a:r>
            <a:rPr lang="en-US" sz="2000" dirty="0" err="1" smtClean="0"/>
            <a:t>fasilitator</a:t>
          </a:r>
          <a:r>
            <a:rPr lang="en-US" sz="2000" dirty="0" smtClean="0"/>
            <a:t> yang </a:t>
          </a:r>
          <a:r>
            <a:rPr lang="en-US" sz="2000" dirty="0" err="1" smtClean="0"/>
            <a:t>handal</a:t>
          </a:r>
          <a:r>
            <a:rPr lang="en-US" sz="2000" dirty="0" smtClean="0"/>
            <a:t> </a:t>
          </a:r>
          <a:r>
            <a:rPr lang="en-US" sz="2000" dirty="0" err="1" smtClean="0"/>
            <a:t>dan</a:t>
          </a:r>
          <a:r>
            <a:rPr lang="en-US" sz="2000" dirty="0" smtClean="0"/>
            <a:t> </a:t>
          </a:r>
          <a:r>
            <a:rPr lang="en-US" sz="2000" dirty="0" err="1" smtClean="0"/>
            <a:t>menguasai</a:t>
          </a:r>
          <a:r>
            <a:rPr lang="en-US" sz="2000" dirty="0" smtClean="0"/>
            <a:t> </a:t>
          </a:r>
          <a:r>
            <a:rPr lang="en-US" sz="2000" dirty="0" err="1" smtClean="0"/>
            <a:t>masalah</a:t>
          </a:r>
          <a:r>
            <a:rPr lang="en-US" sz="2000" dirty="0" smtClean="0"/>
            <a:t>.</a:t>
          </a:r>
        </a:p>
      </dgm:t>
    </dgm:pt>
    <dgm:pt modelId="{25FE6169-DA73-47EC-A1B0-B379E67A83F2}" type="parTrans" cxnId="{AC9E23CA-D064-4315-B844-4BC144EE6A65}">
      <dgm:prSet/>
      <dgm:spPr/>
      <dgm:t>
        <a:bodyPr/>
        <a:lstStyle/>
        <a:p>
          <a:endParaRPr lang="en-US"/>
        </a:p>
      </dgm:t>
    </dgm:pt>
    <dgm:pt modelId="{2B6FDB28-68AB-43C8-A2F3-89897534DFB4}" type="sibTrans" cxnId="{AC9E23CA-D064-4315-B844-4BC144EE6A65}">
      <dgm:prSet/>
      <dgm:spPr/>
      <dgm:t>
        <a:bodyPr/>
        <a:lstStyle/>
        <a:p>
          <a:endParaRPr lang="en-US"/>
        </a:p>
      </dgm:t>
    </dgm:pt>
    <dgm:pt modelId="{D07AEB56-F8BF-4815-9ADA-4590408DB540}">
      <dgm:prSet custT="1"/>
      <dgm:spPr/>
      <dgm:t>
        <a:bodyPr/>
        <a:lstStyle/>
        <a:p>
          <a:pPr algn="just"/>
          <a:r>
            <a:rPr lang="en-US" sz="2000" dirty="0" err="1" smtClean="0"/>
            <a:t>Peserta</a:t>
          </a:r>
          <a:r>
            <a:rPr lang="en-US" sz="2000" dirty="0" smtClean="0"/>
            <a:t> </a:t>
          </a:r>
          <a:r>
            <a:rPr lang="en-US" sz="2000" dirty="0" err="1" smtClean="0"/>
            <a:t>diskusi</a:t>
          </a:r>
          <a:r>
            <a:rPr lang="en-US" sz="2000" dirty="0" smtClean="0"/>
            <a:t> </a:t>
          </a:r>
          <a:r>
            <a:rPr lang="en-US" sz="2000" dirty="0" err="1" smtClean="0"/>
            <a:t>ditantang</a:t>
          </a:r>
          <a:r>
            <a:rPr lang="en-US" sz="2000" dirty="0" smtClean="0"/>
            <a:t> </a:t>
          </a:r>
          <a:r>
            <a:rPr lang="en-US" sz="2000" dirty="0" err="1" smtClean="0"/>
            <a:t>untuk</a:t>
          </a:r>
          <a:r>
            <a:rPr lang="en-US" sz="2000" dirty="0" smtClean="0"/>
            <a:t> </a:t>
          </a:r>
          <a:r>
            <a:rPr lang="en-US" sz="2000" dirty="0" err="1" smtClean="0"/>
            <a:t>mengemukakan</a:t>
          </a:r>
          <a:r>
            <a:rPr lang="en-US" sz="2000" dirty="0" smtClean="0"/>
            <a:t> </a:t>
          </a:r>
          <a:r>
            <a:rPr lang="en-US" sz="2000" dirty="0" err="1" smtClean="0"/>
            <a:t>pendapat</a:t>
          </a:r>
          <a:r>
            <a:rPr lang="en-US" sz="2000" dirty="0" smtClean="0"/>
            <a:t> </a:t>
          </a:r>
          <a:r>
            <a:rPr lang="en-US" sz="2000" dirty="0" err="1" smtClean="0"/>
            <a:t>sebanyak</a:t>
          </a:r>
          <a:r>
            <a:rPr lang="en-US" sz="2000" dirty="0" smtClean="0"/>
            <a:t>- </a:t>
          </a:r>
          <a:r>
            <a:rPr lang="en-US" sz="2000" dirty="0" err="1" smtClean="0"/>
            <a:t>banyaknya</a:t>
          </a:r>
          <a:r>
            <a:rPr lang="en-US" sz="2000" dirty="0" smtClean="0"/>
            <a:t> </a:t>
          </a:r>
          <a:r>
            <a:rPr lang="en-US" sz="2000" dirty="0" err="1" smtClean="0"/>
            <a:t>tetapi</a:t>
          </a:r>
          <a:r>
            <a:rPr lang="en-US" sz="2000" dirty="0" smtClean="0"/>
            <a:t> </a:t>
          </a:r>
          <a:r>
            <a:rPr lang="en-US" sz="2000" dirty="0" err="1" smtClean="0"/>
            <a:t>menghindari</a:t>
          </a:r>
          <a:r>
            <a:rPr lang="en-US" sz="2000" dirty="0" smtClean="0"/>
            <a:t> </a:t>
          </a:r>
          <a:r>
            <a:rPr lang="en-US" sz="2000" dirty="0" err="1" smtClean="0"/>
            <a:t>saling</a:t>
          </a:r>
          <a:r>
            <a:rPr lang="en-US" sz="2000" dirty="0" smtClean="0"/>
            <a:t> </a:t>
          </a:r>
          <a:r>
            <a:rPr lang="en-US" sz="2000" dirty="0" err="1" smtClean="0"/>
            <a:t>kritik</a:t>
          </a:r>
          <a:r>
            <a:rPr lang="en-US" sz="2000" dirty="0" smtClean="0"/>
            <a:t>.</a:t>
          </a:r>
        </a:p>
      </dgm:t>
    </dgm:pt>
    <dgm:pt modelId="{C30E4FFA-75F7-42BB-BFC9-A29968BF34D7}" type="parTrans" cxnId="{D62DD0AB-4214-40E9-A52F-AC60DA551EA5}">
      <dgm:prSet/>
      <dgm:spPr/>
      <dgm:t>
        <a:bodyPr/>
        <a:lstStyle/>
        <a:p>
          <a:endParaRPr lang="en-US"/>
        </a:p>
      </dgm:t>
    </dgm:pt>
    <dgm:pt modelId="{30804978-EDE5-4099-981C-64B9B478395B}" type="sibTrans" cxnId="{D62DD0AB-4214-40E9-A52F-AC60DA551EA5}">
      <dgm:prSet/>
      <dgm:spPr/>
      <dgm:t>
        <a:bodyPr/>
        <a:lstStyle/>
        <a:p>
          <a:endParaRPr lang="en-US"/>
        </a:p>
      </dgm:t>
    </dgm:pt>
    <dgm:pt modelId="{9EB4A876-65AE-44AC-9961-54EE166FFFF1}">
      <dgm:prSet custT="1"/>
      <dgm:spPr/>
      <dgm:t>
        <a:bodyPr/>
        <a:lstStyle/>
        <a:p>
          <a:pPr algn="just"/>
          <a:r>
            <a:rPr lang="en-US" sz="2000" smtClean="0"/>
            <a:t>Peserta memiliki keahlian atau kemampuan dan pengalaman yang relatif sama.</a:t>
          </a:r>
          <a:endParaRPr lang="en-US" sz="2000" dirty="0" smtClean="0"/>
        </a:p>
      </dgm:t>
    </dgm:pt>
    <dgm:pt modelId="{254EB146-51C0-4323-A9ED-420E7EA4F420}" type="parTrans" cxnId="{05384D15-EF3F-46FA-81FF-1A1826FA9A04}">
      <dgm:prSet/>
      <dgm:spPr/>
      <dgm:t>
        <a:bodyPr/>
        <a:lstStyle/>
        <a:p>
          <a:endParaRPr lang="en-US"/>
        </a:p>
      </dgm:t>
    </dgm:pt>
    <dgm:pt modelId="{00110543-B41A-4105-BDE1-9EC4449ACF3D}" type="sibTrans" cxnId="{05384D15-EF3F-46FA-81FF-1A1826FA9A04}">
      <dgm:prSet/>
      <dgm:spPr/>
      <dgm:t>
        <a:bodyPr/>
        <a:lstStyle/>
        <a:p>
          <a:endParaRPr lang="en-US"/>
        </a:p>
      </dgm:t>
    </dgm:pt>
    <dgm:pt modelId="{5C559914-7A1A-4C31-8B24-92347DAB339C}">
      <dgm:prSet custT="1"/>
      <dgm:spPr/>
      <dgm:t>
        <a:bodyPr/>
        <a:lstStyle/>
        <a:p>
          <a:pPr algn="just"/>
          <a:r>
            <a:rPr lang="en-US" sz="2000" smtClean="0"/>
            <a:t>Waktu efektif 1 jam dan peserta maksimal 10-12 orang.</a:t>
          </a:r>
          <a:endParaRPr lang="en-US" sz="2000" dirty="0"/>
        </a:p>
      </dgm:t>
    </dgm:pt>
    <dgm:pt modelId="{354DA8D4-F919-4DE7-A3FC-B655111A54BF}" type="parTrans" cxnId="{B0E8C423-ECC6-4CCB-BDE5-771EAAFF9E93}">
      <dgm:prSet/>
      <dgm:spPr/>
      <dgm:t>
        <a:bodyPr/>
        <a:lstStyle/>
        <a:p>
          <a:endParaRPr lang="en-US"/>
        </a:p>
      </dgm:t>
    </dgm:pt>
    <dgm:pt modelId="{5D64E44C-C282-4630-896A-1C73E4D97BA3}" type="sibTrans" cxnId="{B0E8C423-ECC6-4CCB-BDE5-771EAAFF9E93}">
      <dgm:prSet/>
      <dgm:spPr/>
      <dgm:t>
        <a:bodyPr/>
        <a:lstStyle/>
        <a:p>
          <a:endParaRPr lang="en-US"/>
        </a:p>
      </dgm:t>
    </dgm:pt>
    <dgm:pt modelId="{29BF7432-21A6-4D50-924B-CD6501006E8B}" type="pres">
      <dgm:prSet presAssocID="{DCAE5165-901A-43F3-8819-7374015ABDE0}" presName="linearFlow" presStyleCnt="0">
        <dgm:presLayoutVars>
          <dgm:resizeHandles val="exact"/>
        </dgm:presLayoutVars>
      </dgm:prSet>
      <dgm:spPr/>
    </dgm:pt>
    <dgm:pt modelId="{CBA86F31-6533-4888-A0AB-D9327F6E3D32}" type="pres">
      <dgm:prSet presAssocID="{7781DEBC-E4C4-4FD5-B821-F479F0FB5103}" presName="node" presStyleLbl="node1" presStyleIdx="0" presStyleCnt="5" custScaleX="617139" custScaleY="31725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11F324E-6B0C-4436-93A8-ED9C953820DC}" type="pres">
      <dgm:prSet presAssocID="{AE693165-1431-4E92-A709-75D539E89F9E}" presName="sibTrans" presStyleLbl="sibTrans2D1" presStyleIdx="0" presStyleCnt="4"/>
      <dgm:spPr/>
      <dgm:t>
        <a:bodyPr/>
        <a:lstStyle/>
        <a:p>
          <a:endParaRPr lang="id-ID"/>
        </a:p>
      </dgm:t>
    </dgm:pt>
    <dgm:pt modelId="{A548C66A-31EF-41E0-A6F3-EBBE004E8897}" type="pres">
      <dgm:prSet presAssocID="{AE693165-1431-4E92-A709-75D539E89F9E}" presName="connectorText" presStyleLbl="sibTrans2D1" presStyleIdx="0" presStyleCnt="4"/>
      <dgm:spPr/>
      <dgm:t>
        <a:bodyPr/>
        <a:lstStyle/>
        <a:p>
          <a:endParaRPr lang="id-ID"/>
        </a:p>
      </dgm:t>
    </dgm:pt>
    <dgm:pt modelId="{5EEB081B-3861-4FB8-82D7-299E20C0F2D3}" type="pres">
      <dgm:prSet presAssocID="{557B6C1A-B6AE-4F37-9E7C-4B5266EEF69D}" presName="node" presStyleLbl="node1" presStyleIdx="1" presStyleCnt="5" custScaleX="617139" custScaleY="317255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B9F4E759-BC5C-4E94-9D46-ABEE9F8AC2E1}" type="pres">
      <dgm:prSet presAssocID="{2B6FDB28-68AB-43C8-A2F3-89897534DFB4}" presName="sibTrans" presStyleLbl="sibTrans2D1" presStyleIdx="1" presStyleCnt="4"/>
      <dgm:spPr/>
      <dgm:t>
        <a:bodyPr/>
        <a:lstStyle/>
        <a:p>
          <a:endParaRPr lang="id-ID"/>
        </a:p>
      </dgm:t>
    </dgm:pt>
    <dgm:pt modelId="{814440BA-FEC7-4CB8-AC31-9F8B7F270A27}" type="pres">
      <dgm:prSet presAssocID="{2B6FDB28-68AB-43C8-A2F3-89897534DFB4}" presName="connectorText" presStyleLbl="sibTrans2D1" presStyleIdx="1" presStyleCnt="4"/>
      <dgm:spPr/>
      <dgm:t>
        <a:bodyPr/>
        <a:lstStyle/>
        <a:p>
          <a:endParaRPr lang="id-ID"/>
        </a:p>
      </dgm:t>
    </dgm:pt>
    <dgm:pt modelId="{C166E818-7C07-44DD-9375-F513F702F273}" type="pres">
      <dgm:prSet presAssocID="{D07AEB56-F8BF-4815-9ADA-4590408DB540}" presName="node" presStyleLbl="node1" presStyleIdx="2" presStyleCnt="5" custScaleX="617139" custScaleY="317255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20ACC7A7-4C15-4AB7-BAA3-DC9BB41291F0}" type="pres">
      <dgm:prSet presAssocID="{30804978-EDE5-4099-981C-64B9B478395B}" presName="sibTrans" presStyleLbl="sibTrans2D1" presStyleIdx="2" presStyleCnt="4"/>
      <dgm:spPr/>
      <dgm:t>
        <a:bodyPr/>
        <a:lstStyle/>
        <a:p>
          <a:endParaRPr lang="id-ID"/>
        </a:p>
      </dgm:t>
    </dgm:pt>
    <dgm:pt modelId="{80B46726-1FC4-40E0-96F0-C407607FEB9D}" type="pres">
      <dgm:prSet presAssocID="{30804978-EDE5-4099-981C-64B9B478395B}" presName="connectorText" presStyleLbl="sibTrans2D1" presStyleIdx="2" presStyleCnt="4"/>
      <dgm:spPr/>
      <dgm:t>
        <a:bodyPr/>
        <a:lstStyle/>
        <a:p>
          <a:endParaRPr lang="id-ID"/>
        </a:p>
      </dgm:t>
    </dgm:pt>
    <dgm:pt modelId="{14149F12-53AD-4A29-8873-1A9D45BE317B}" type="pres">
      <dgm:prSet presAssocID="{9EB4A876-65AE-44AC-9961-54EE166FFFF1}" presName="node" presStyleLbl="node1" presStyleIdx="3" presStyleCnt="5" custScaleX="617139" custScaleY="317255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83B13BA0-6A9D-4D52-97C7-A3CC87927BC3}" type="pres">
      <dgm:prSet presAssocID="{00110543-B41A-4105-BDE1-9EC4449ACF3D}" presName="sibTrans" presStyleLbl="sibTrans2D1" presStyleIdx="3" presStyleCnt="4"/>
      <dgm:spPr/>
      <dgm:t>
        <a:bodyPr/>
        <a:lstStyle/>
        <a:p>
          <a:endParaRPr lang="id-ID"/>
        </a:p>
      </dgm:t>
    </dgm:pt>
    <dgm:pt modelId="{4D746FB2-EDEA-4F9E-88DF-753F40D17302}" type="pres">
      <dgm:prSet presAssocID="{00110543-B41A-4105-BDE1-9EC4449ACF3D}" presName="connectorText" presStyleLbl="sibTrans2D1" presStyleIdx="3" presStyleCnt="4"/>
      <dgm:spPr/>
      <dgm:t>
        <a:bodyPr/>
        <a:lstStyle/>
        <a:p>
          <a:endParaRPr lang="id-ID"/>
        </a:p>
      </dgm:t>
    </dgm:pt>
    <dgm:pt modelId="{E69647D6-E541-40DA-8EBA-0814889B7863}" type="pres">
      <dgm:prSet presAssocID="{5C559914-7A1A-4C31-8B24-92347DAB339C}" presName="node" presStyleLbl="node1" presStyleIdx="4" presStyleCnt="5" custScaleX="617139" custScaleY="317255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</dgm:ptLst>
  <dgm:cxnLst>
    <dgm:cxn modelId="{DB782CF2-01F1-4CF3-961C-3171F11F8AA6}" type="presOf" srcId="{30804978-EDE5-4099-981C-64B9B478395B}" destId="{80B46726-1FC4-40E0-96F0-C407607FEB9D}" srcOrd="1" destOrd="0" presId="urn:microsoft.com/office/officeart/2005/8/layout/process2"/>
    <dgm:cxn modelId="{CC8B0940-A025-4951-8292-842EBB47A097}" type="presOf" srcId="{00110543-B41A-4105-BDE1-9EC4449ACF3D}" destId="{4D746FB2-EDEA-4F9E-88DF-753F40D17302}" srcOrd="1" destOrd="0" presId="urn:microsoft.com/office/officeart/2005/8/layout/process2"/>
    <dgm:cxn modelId="{B551E857-7359-47A1-864E-AE0808F45C8D}" type="presOf" srcId="{7781DEBC-E4C4-4FD5-B821-F479F0FB5103}" destId="{CBA86F31-6533-4888-A0AB-D9327F6E3D32}" srcOrd="0" destOrd="0" presId="urn:microsoft.com/office/officeart/2005/8/layout/process2"/>
    <dgm:cxn modelId="{59580DB0-6290-4FF2-8090-3A31B4EBF920}" srcId="{DCAE5165-901A-43F3-8819-7374015ABDE0}" destId="{7781DEBC-E4C4-4FD5-B821-F479F0FB5103}" srcOrd="0" destOrd="0" parTransId="{BA1C8243-C333-4575-9BE7-44B0E69D2C21}" sibTransId="{AE693165-1431-4E92-A709-75D539E89F9E}"/>
    <dgm:cxn modelId="{15F4D7BD-5D21-4CAA-A98B-6A623055C06B}" type="presOf" srcId="{2B6FDB28-68AB-43C8-A2F3-89897534DFB4}" destId="{814440BA-FEC7-4CB8-AC31-9F8B7F270A27}" srcOrd="1" destOrd="0" presId="urn:microsoft.com/office/officeart/2005/8/layout/process2"/>
    <dgm:cxn modelId="{05384D15-EF3F-46FA-81FF-1A1826FA9A04}" srcId="{DCAE5165-901A-43F3-8819-7374015ABDE0}" destId="{9EB4A876-65AE-44AC-9961-54EE166FFFF1}" srcOrd="3" destOrd="0" parTransId="{254EB146-51C0-4323-A9ED-420E7EA4F420}" sibTransId="{00110543-B41A-4105-BDE1-9EC4449ACF3D}"/>
    <dgm:cxn modelId="{32C5C63C-626B-4D6B-83D9-5B3B6558CB0F}" type="presOf" srcId="{9EB4A876-65AE-44AC-9961-54EE166FFFF1}" destId="{14149F12-53AD-4A29-8873-1A9D45BE317B}" srcOrd="0" destOrd="0" presId="urn:microsoft.com/office/officeart/2005/8/layout/process2"/>
    <dgm:cxn modelId="{6B1954A0-A68A-4AE8-9692-FE1FB86496C6}" type="presOf" srcId="{D07AEB56-F8BF-4815-9ADA-4590408DB540}" destId="{C166E818-7C07-44DD-9375-F513F702F273}" srcOrd="0" destOrd="0" presId="urn:microsoft.com/office/officeart/2005/8/layout/process2"/>
    <dgm:cxn modelId="{C9BB23A8-A9E0-44EC-BCDA-91EC03B20838}" type="presOf" srcId="{557B6C1A-B6AE-4F37-9E7C-4B5266EEF69D}" destId="{5EEB081B-3861-4FB8-82D7-299E20C0F2D3}" srcOrd="0" destOrd="0" presId="urn:microsoft.com/office/officeart/2005/8/layout/process2"/>
    <dgm:cxn modelId="{6FB18575-57D3-4FA8-B567-1B51007CACD9}" type="presOf" srcId="{00110543-B41A-4105-BDE1-9EC4449ACF3D}" destId="{83B13BA0-6A9D-4D52-97C7-A3CC87927BC3}" srcOrd="0" destOrd="0" presId="urn:microsoft.com/office/officeart/2005/8/layout/process2"/>
    <dgm:cxn modelId="{29502F24-766C-4396-B7EF-96134C76C2ED}" type="presOf" srcId="{AE693165-1431-4E92-A709-75D539E89F9E}" destId="{A548C66A-31EF-41E0-A6F3-EBBE004E8897}" srcOrd="1" destOrd="0" presId="urn:microsoft.com/office/officeart/2005/8/layout/process2"/>
    <dgm:cxn modelId="{E48C70DC-7798-410F-A30D-C6BE2A948DF7}" type="presOf" srcId="{AE693165-1431-4E92-A709-75D539E89F9E}" destId="{111F324E-6B0C-4436-93A8-ED9C953820DC}" srcOrd="0" destOrd="0" presId="urn:microsoft.com/office/officeart/2005/8/layout/process2"/>
    <dgm:cxn modelId="{B0E8C423-ECC6-4CCB-BDE5-771EAAFF9E93}" srcId="{DCAE5165-901A-43F3-8819-7374015ABDE0}" destId="{5C559914-7A1A-4C31-8B24-92347DAB339C}" srcOrd="4" destOrd="0" parTransId="{354DA8D4-F919-4DE7-A3FC-B655111A54BF}" sibTransId="{5D64E44C-C282-4630-896A-1C73E4D97BA3}"/>
    <dgm:cxn modelId="{D62DD0AB-4214-40E9-A52F-AC60DA551EA5}" srcId="{DCAE5165-901A-43F3-8819-7374015ABDE0}" destId="{D07AEB56-F8BF-4815-9ADA-4590408DB540}" srcOrd="2" destOrd="0" parTransId="{C30E4FFA-75F7-42BB-BFC9-A29968BF34D7}" sibTransId="{30804978-EDE5-4099-981C-64B9B478395B}"/>
    <dgm:cxn modelId="{E16F9C40-A08E-42BB-B087-8590B82A753F}" type="presOf" srcId="{30804978-EDE5-4099-981C-64B9B478395B}" destId="{20ACC7A7-4C15-4AB7-BAA3-DC9BB41291F0}" srcOrd="0" destOrd="0" presId="urn:microsoft.com/office/officeart/2005/8/layout/process2"/>
    <dgm:cxn modelId="{AC9E23CA-D064-4315-B844-4BC144EE6A65}" srcId="{DCAE5165-901A-43F3-8819-7374015ABDE0}" destId="{557B6C1A-B6AE-4F37-9E7C-4B5266EEF69D}" srcOrd="1" destOrd="0" parTransId="{25FE6169-DA73-47EC-A1B0-B379E67A83F2}" sibTransId="{2B6FDB28-68AB-43C8-A2F3-89897534DFB4}"/>
    <dgm:cxn modelId="{3331CF0F-C2B7-411D-8D05-8C9CF24784E9}" type="presOf" srcId="{2B6FDB28-68AB-43C8-A2F3-89897534DFB4}" destId="{B9F4E759-BC5C-4E94-9D46-ABEE9F8AC2E1}" srcOrd="0" destOrd="0" presId="urn:microsoft.com/office/officeart/2005/8/layout/process2"/>
    <dgm:cxn modelId="{5EEDEC5F-93A5-4EE4-ADDA-E7B300DC1C0D}" type="presOf" srcId="{5C559914-7A1A-4C31-8B24-92347DAB339C}" destId="{E69647D6-E541-40DA-8EBA-0814889B7863}" srcOrd="0" destOrd="0" presId="urn:microsoft.com/office/officeart/2005/8/layout/process2"/>
    <dgm:cxn modelId="{42A23BFA-5415-4AE5-89A2-8C7EE9AE4BD4}" type="presOf" srcId="{DCAE5165-901A-43F3-8819-7374015ABDE0}" destId="{29BF7432-21A6-4D50-924B-CD6501006E8B}" srcOrd="0" destOrd="0" presId="urn:microsoft.com/office/officeart/2005/8/layout/process2"/>
    <dgm:cxn modelId="{F685BEB5-8314-4513-BD98-37C471589DD3}" type="presParOf" srcId="{29BF7432-21A6-4D50-924B-CD6501006E8B}" destId="{CBA86F31-6533-4888-A0AB-D9327F6E3D32}" srcOrd="0" destOrd="0" presId="urn:microsoft.com/office/officeart/2005/8/layout/process2"/>
    <dgm:cxn modelId="{851057C4-5C25-4A7D-8814-1F9EC4DE9608}" type="presParOf" srcId="{29BF7432-21A6-4D50-924B-CD6501006E8B}" destId="{111F324E-6B0C-4436-93A8-ED9C953820DC}" srcOrd="1" destOrd="0" presId="urn:microsoft.com/office/officeart/2005/8/layout/process2"/>
    <dgm:cxn modelId="{5CB251DE-CFF0-4181-9B44-5C57B76CF6D3}" type="presParOf" srcId="{111F324E-6B0C-4436-93A8-ED9C953820DC}" destId="{A548C66A-31EF-41E0-A6F3-EBBE004E8897}" srcOrd="0" destOrd="0" presId="urn:microsoft.com/office/officeart/2005/8/layout/process2"/>
    <dgm:cxn modelId="{8841CFDE-5AF1-47B6-9A84-EEC11DEFF00C}" type="presParOf" srcId="{29BF7432-21A6-4D50-924B-CD6501006E8B}" destId="{5EEB081B-3861-4FB8-82D7-299E20C0F2D3}" srcOrd="2" destOrd="0" presId="urn:microsoft.com/office/officeart/2005/8/layout/process2"/>
    <dgm:cxn modelId="{254E4EBC-1D41-41EB-9F52-89F6ED0EC03E}" type="presParOf" srcId="{29BF7432-21A6-4D50-924B-CD6501006E8B}" destId="{B9F4E759-BC5C-4E94-9D46-ABEE9F8AC2E1}" srcOrd="3" destOrd="0" presId="urn:microsoft.com/office/officeart/2005/8/layout/process2"/>
    <dgm:cxn modelId="{7E58636C-EE19-4D5B-A0AC-9685AAA7F2D0}" type="presParOf" srcId="{B9F4E759-BC5C-4E94-9D46-ABEE9F8AC2E1}" destId="{814440BA-FEC7-4CB8-AC31-9F8B7F270A27}" srcOrd="0" destOrd="0" presId="urn:microsoft.com/office/officeart/2005/8/layout/process2"/>
    <dgm:cxn modelId="{D29721CF-EF02-4DFB-AE17-56AD1BCD946D}" type="presParOf" srcId="{29BF7432-21A6-4D50-924B-CD6501006E8B}" destId="{C166E818-7C07-44DD-9375-F513F702F273}" srcOrd="4" destOrd="0" presId="urn:microsoft.com/office/officeart/2005/8/layout/process2"/>
    <dgm:cxn modelId="{EF675817-CC5F-46B2-B4F1-3294C31754B3}" type="presParOf" srcId="{29BF7432-21A6-4D50-924B-CD6501006E8B}" destId="{20ACC7A7-4C15-4AB7-BAA3-DC9BB41291F0}" srcOrd="5" destOrd="0" presId="urn:microsoft.com/office/officeart/2005/8/layout/process2"/>
    <dgm:cxn modelId="{8B2A9D0A-E619-45AF-BE31-A093FDE82C11}" type="presParOf" srcId="{20ACC7A7-4C15-4AB7-BAA3-DC9BB41291F0}" destId="{80B46726-1FC4-40E0-96F0-C407607FEB9D}" srcOrd="0" destOrd="0" presId="urn:microsoft.com/office/officeart/2005/8/layout/process2"/>
    <dgm:cxn modelId="{EC1D7225-BF89-4DD1-8FA7-85AA128934AC}" type="presParOf" srcId="{29BF7432-21A6-4D50-924B-CD6501006E8B}" destId="{14149F12-53AD-4A29-8873-1A9D45BE317B}" srcOrd="6" destOrd="0" presId="urn:microsoft.com/office/officeart/2005/8/layout/process2"/>
    <dgm:cxn modelId="{C9639ACD-DFBC-49AF-9D25-5659546F90CC}" type="presParOf" srcId="{29BF7432-21A6-4D50-924B-CD6501006E8B}" destId="{83B13BA0-6A9D-4D52-97C7-A3CC87927BC3}" srcOrd="7" destOrd="0" presId="urn:microsoft.com/office/officeart/2005/8/layout/process2"/>
    <dgm:cxn modelId="{DECD6277-32A9-4CF9-BD80-E5E0529B8281}" type="presParOf" srcId="{83B13BA0-6A9D-4D52-97C7-A3CC87927BC3}" destId="{4D746FB2-EDEA-4F9E-88DF-753F40D17302}" srcOrd="0" destOrd="0" presId="urn:microsoft.com/office/officeart/2005/8/layout/process2"/>
    <dgm:cxn modelId="{5BF21161-7120-4E1A-83D8-2784D6C02009}" type="presParOf" srcId="{29BF7432-21A6-4D50-924B-CD6501006E8B}" destId="{E69647D6-E541-40DA-8EBA-0814889B7863}" srcOrd="8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1BFF6E2-F148-423D-8165-ABB6292606B5}">
      <dsp:nvSpPr>
        <dsp:cNvPr id="0" name=""/>
        <dsp:cNvSpPr/>
      </dsp:nvSpPr>
      <dsp:spPr>
        <a:xfrm>
          <a:off x="3739" y="1036011"/>
          <a:ext cx="3630085" cy="100950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385" tIns="21590" rIns="32385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err="1" smtClean="0"/>
            <a:t>terbatasnya</a:t>
          </a:r>
          <a:r>
            <a:rPr lang="en-US" sz="1700" kern="1200" dirty="0" smtClean="0"/>
            <a:t> </a:t>
          </a:r>
          <a:r>
            <a:rPr lang="en-US" sz="1700" kern="1200" dirty="0" err="1" smtClean="0"/>
            <a:t>sumber</a:t>
          </a:r>
          <a:r>
            <a:rPr lang="en-US" sz="1700" kern="1200" dirty="0" smtClean="0"/>
            <a:t> </a:t>
          </a:r>
          <a:r>
            <a:rPr lang="en-US" sz="1700" kern="1200" dirty="0" err="1" smtClean="0"/>
            <a:t>daya</a:t>
          </a:r>
          <a:r>
            <a:rPr lang="en-US" sz="1700" kern="1200" dirty="0" smtClean="0"/>
            <a:t> yang </a:t>
          </a:r>
          <a:r>
            <a:rPr lang="en-US" sz="1700" kern="1200" dirty="0" err="1" smtClean="0"/>
            <a:t>tersedia</a:t>
          </a:r>
          <a:r>
            <a:rPr lang="en-US" sz="1700" kern="1200" dirty="0" smtClean="0"/>
            <a:t>,</a:t>
          </a:r>
          <a:endParaRPr lang="en-US" sz="1700" kern="1200" dirty="0"/>
        </a:p>
      </dsp:txBody>
      <dsp:txXfrm>
        <a:off x="33306" y="1065578"/>
        <a:ext cx="3570951" cy="950367"/>
      </dsp:txXfrm>
    </dsp:sp>
    <dsp:sp modelId="{8FD1C3FB-8FE2-4409-9DFA-C9FD6B382E57}">
      <dsp:nvSpPr>
        <dsp:cNvPr id="0" name=""/>
        <dsp:cNvSpPr/>
      </dsp:nvSpPr>
      <dsp:spPr>
        <a:xfrm>
          <a:off x="366747" y="2045512"/>
          <a:ext cx="363008" cy="75712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57125"/>
              </a:lnTo>
              <a:lnTo>
                <a:pt x="363008" y="757125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7A6B7F-01B8-44E0-85AD-1D0A2F4E8326}">
      <dsp:nvSpPr>
        <dsp:cNvPr id="0" name=""/>
        <dsp:cNvSpPr/>
      </dsp:nvSpPr>
      <dsp:spPr>
        <a:xfrm>
          <a:off x="729756" y="2297887"/>
          <a:ext cx="2904068" cy="100950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2385" tIns="21590" rIns="32385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err="1" smtClean="0"/>
            <a:t>karena</a:t>
          </a:r>
          <a:r>
            <a:rPr lang="en-US" sz="1700" kern="1200" dirty="0" smtClean="0"/>
            <a:t> </a:t>
          </a:r>
          <a:r>
            <a:rPr lang="en-US" sz="1700" kern="1200" dirty="0" err="1" smtClean="0"/>
            <a:t>itu</a:t>
          </a:r>
          <a:r>
            <a:rPr lang="en-US" sz="1700" kern="1200" dirty="0" smtClean="0"/>
            <a:t> </a:t>
          </a:r>
          <a:r>
            <a:rPr lang="en-US" sz="1700" kern="1200" dirty="0" err="1" smtClean="0"/>
            <a:t>tidak</a:t>
          </a:r>
          <a:r>
            <a:rPr lang="en-US" sz="1700" kern="1200" dirty="0" smtClean="0"/>
            <a:t> </a:t>
          </a:r>
          <a:r>
            <a:rPr lang="en-US" sz="1700" kern="1200" dirty="0" err="1" smtClean="0"/>
            <a:t>mungkin</a:t>
          </a:r>
          <a:r>
            <a:rPr lang="en-US" sz="1700" kern="1200" dirty="0" smtClean="0"/>
            <a:t> </a:t>
          </a:r>
          <a:r>
            <a:rPr lang="en-US" sz="1700" kern="1200" dirty="0" err="1" smtClean="0"/>
            <a:t>menyelesaikan</a:t>
          </a:r>
          <a:r>
            <a:rPr lang="en-US" sz="1700" kern="1200" dirty="0" smtClean="0"/>
            <a:t> </a:t>
          </a:r>
          <a:r>
            <a:rPr lang="en-US" sz="1700" kern="1200" dirty="0" err="1" smtClean="0"/>
            <a:t>semua</a:t>
          </a:r>
          <a:r>
            <a:rPr lang="en-US" sz="1700" kern="1200" dirty="0" smtClean="0"/>
            <a:t> </a:t>
          </a:r>
          <a:r>
            <a:rPr lang="en-US" sz="1700" kern="1200" dirty="0" err="1" smtClean="0"/>
            <a:t>masalah</a:t>
          </a:r>
          <a:r>
            <a:rPr lang="en-US" sz="1700" kern="1200" dirty="0" smtClean="0"/>
            <a:t>. </a:t>
          </a:r>
          <a:endParaRPr lang="en-US" sz="1700" kern="1200" dirty="0"/>
        </a:p>
      </dsp:txBody>
      <dsp:txXfrm>
        <a:off x="759323" y="2327454"/>
        <a:ext cx="2844934" cy="950367"/>
      </dsp:txXfrm>
    </dsp:sp>
    <dsp:sp modelId="{928710AD-E603-44A7-B317-584E227F9401}">
      <dsp:nvSpPr>
        <dsp:cNvPr id="0" name=""/>
        <dsp:cNvSpPr/>
      </dsp:nvSpPr>
      <dsp:spPr>
        <a:xfrm>
          <a:off x="4138575" y="1036011"/>
          <a:ext cx="3630085" cy="100950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385" tIns="21590" rIns="32385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err="1" smtClean="0"/>
            <a:t>adanya</a:t>
          </a:r>
          <a:r>
            <a:rPr lang="en-US" sz="1700" kern="1200" dirty="0" smtClean="0"/>
            <a:t> </a:t>
          </a:r>
          <a:r>
            <a:rPr lang="en-US" sz="1700" kern="1200" dirty="0" err="1" smtClean="0"/>
            <a:t>hubungan</a:t>
          </a:r>
          <a:r>
            <a:rPr lang="en-US" sz="1700" kern="1200" dirty="0" smtClean="0"/>
            <a:t> </a:t>
          </a:r>
          <a:r>
            <a:rPr lang="en-US" sz="1700" kern="1200" dirty="0" err="1" smtClean="0"/>
            <a:t>antara</a:t>
          </a:r>
          <a:r>
            <a:rPr lang="en-US" sz="1700" kern="1200" dirty="0" smtClean="0"/>
            <a:t> </a:t>
          </a:r>
          <a:r>
            <a:rPr lang="en-US" sz="1700" kern="1200" dirty="0" err="1" smtClean="0"/>
            <a:t>satu</a:t>
          </a:r>
          <a:r>
            <a:rPr lang="en-US" sz="1700" kern="1200" dirty="0" smtClean="0"/>
            <a:t> </a:t>
          </a:r>
          <a:r>
            <a:rPr lang="en-US" sz="1700" kern="1200" dirty="0" err="1" smtClean="0"/>
            <a:t>masalah</a:t>
          </a:r>
          <a:r>
            <a:rPr lang="en-US" sz="1700" kern="1200" dirty="0" smtClean="0"/>
            <a:t> </a:t>
          </a:r>
          <a:r>
            <a:rPr lang="en-US" sz="1700" kern="1200" dirty="0" err="1" smtClean="0"/>
            <a:t>dengan</a:t>
          </a:r>
          <a:r>
            <a:rPr lang="en-US" sz="1700" kern="1200" dirty="0" smtClean="0"/>
            <a:t> </a:t>
          </a:r>
          <a:r>
            <a:rPr lang="en-US" sz="1700" kern="1200" dirty="0" err="1" smtClean="0"/>
            <a:t>masalah</a:t>
          </a:r>
          <a:r>
            <a:rPr lang="en-US" sz="1700" kern="1200" dirty="0" smtClean="0"/>
            <a:t> </a:t>
          </a:r>
          <a:r>
            <a:rPr lang="en-US" sz="1700" kern="1200" dirty="0" err="1" smtClean="0"/>
            <a:t>lainnya</a:t>
          </a:r>
          <a:endParaRPr lang="en-US" sz="1700" kern="1200" dirty="0"/>
        </a:p>
      </dsp:txBody>
      <dsp:txXfrm>
        <a:off x="4168142" y="1065578"/>
        <a:ext cx="3570951" cy="950367"/>
      </dsp:txXfrm>
    </dsp:sp>
    <dsp:sp modelId="{85BE4690-9C84-4AE8-996E-40C78A61CECF}">
      <dsp:nvSpPr>
        <dsp:cNvPr id="0" name=""/>
        <dsp:cNvSpPr/>
      </dsp:nvSpPr>
      <dsp:spPr>
        <a:xfrm>
          <a:off x="4501583" y="2045512"/>
          <a:ext cx="363008" cy="75712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57125"/>
              </a:lnTo>
              <a:lnTo>
                <a:pt x="363008" y="757125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C3A3AC4-A60A-4BBE-A047-B12A00A50894}">
      <dsp:nvSpPr>
        <dsp:cNvPr id="0" name=""/>
        <dsp:cNvSpPr/>
      </dsp:nvSpPr>
      <dsp:spPr>
        <a:xfrm>
          <a:off x="4864592" y="2297887"/>
          <a:ext cx="2904068" cy="100950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2385" tIns="21590" rIns="32385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err="1" smtClean="0"/>
            <a:t>karena</a:t>
          </a:r>
          <a:r>
            <a:rPr lang="en-US" sz="1700" kern="1200" dirty="0" smtClean="0"/>
            <a:t> </a:t>
          </a:r>
          <a:r>
            <a:rPr lang="en-US" sz="1700" kern="1200" dirty="0" err="1" smtClean="0"/>
            <a:t>itu</a:t>
          </a:r>
          <a:r>
            <a:rPr lang="en-US" sz="1700" kern="1200" dirty="0" smtClean="0"/>
            <a:t> </a:t>
          </a:r>
          <a:r>
            <a:rPr lang="en-US" sz="1700" kern="1200" dirty="0" err="1" smtClean="0"/>
            <a:t>tidak</a:t>
          </a:r>
          <a:r>
            <a:rPr lang="en-US" sz="1700" kern="1200" dirty="0" smtClean="0"/>
            <a:t> </a:t>
          </a:r>
          <a:r>
            <a:rPr lang="en-US" sz="1700" kern="1200" dirty="0" err="1" smtClean="0"/>
            <a:t>perlu</a:t>
          </a:r>
          <a:r>
            <a:rPr lang="en-US" sz="1700" kern="1200" dirty="0" smtClean="0"/>
            <a:t> </a:t>
          </a:r>
          <a:r>
            <a:rPr lang="en-US" sz="1700" kern="1200" dirty="0" err="1" smtClean="0"/>
            <a:t>semua</a:t>
          </a:r>
          <a:r>
            <a:rPr lang="en-US" sz="1700" kern="1200" dirty="0" smtClean="0"/>
            <a:t> </a:t>
          </a:r>
          <a:r>
            <a:rPr lang="en-US" sz="1700" kern="1200" dirty="0" err="1" smtClean="0"/>
            <a:t>masalah</a:t>
          </a:r>
          <a:r>
            <a:rPr lang="en-US" sz="1700" kern="1200" dirty="0" smtClean="0"/>
            <a:t> </a:t>
          </a:r>
          <a:r>
            <a:rPr lang="en-US" sz="1700" kern="1200" dirty="0" err="1" smtClean="0"/>
            <a:t>diselesaikan</a:t>
          </a:r>
          <a:endParaRPr lang="en-US" sz="1700" kern="1200" dirty="0"/>
        </a:p>
      </dsp:txBody>
      <dsp:txXfrm>
        <a:off x="4894159" y="2327454"/>
        <a:ext cx="2844934" cy="950367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3D8771B-616F-410E-B9E8-263CC89D40F7}">
      <dsp:nvSpPr>
        <dsp:cNvPr id="0" name=""/>
        <dsp:cNvSpPr/>
      </dsp:nvSpPr>
      <dsp:spPr>
        <a:xfrm>
          <a:off x="0" y="401159"/>
          <a:ext cx="7543800" cy="655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660DCD2-22E9-48D8-AD4E-AADD7103C451}">
      <dsp:nvSpPr>
        <dsp:cNvPr id="0" name=""/>
        <dsp:cNvSpPr/>
      </dsp:nvSpPr>
      <dsp:spPr>
        <a:xfrm>
          <a:off x="377190" y="17399"/>
          <a:ext cx="6804658" cy="7675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596" tIns="0" rIns="199596" bIns="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err="1" smtClean="0">
              <a:latin typeface="Century Gothic" pitchFamily="34" charset="0"/>
            </a:rPr>
            <a:t>Peserta</a:t>
          </a:r>
          <a:r>
            <a:rPr lang="en-US" sz="1400" kern="1200" dirty="0" smtClean="0">
              <a:latin typeface="Century Gothic" pitchFamily="34" charset="0"/>
            </a:rPr>
            <a:t> 6-8 </a:t>
          </a:r>
          <a:r>
            <a:rPr lang="en-US" sz="1400" kern="1200" dirty="0" err="1" smtClean="0">
              <a:latin typeface="Century Gothic" pitchFamily="34" charset="0"/>
            </a:rPr>
            <a:t>orang</a:t>
          </a:r>
          <a:r>
            <a:rPr lang="en-US" sz="1400" kern="1200" dirty="0" smtClean="0">
              <a:latin typeface="Century Gothic" pitchFamily="34" charset="0"/>
            </a:rPr>
            <a:t> </a:t>
          </a:r>
          <a:r>
            <a:rPr lang="en-US" sz="1400" kern="1200" dirty="0" err="1" smtClean="0">
              <a:latin typeface="Century Gothic" pitchFamily="34" charset="0"/>
            </a:rPr>
            <a:t>dengan</a:t>
          </a:r>
          <a:r>
            <a:rPr lang="en-US" sz="1400" kern="1200" dirty="0" smtClean="0">
              <a:latin typeface="Century Gothic" pitchFamily="34" charset="0"/>
            </a:rPr>
            <a:t> </a:t>
          </a:r>
          <a:r>
            <a:rPr lang="en-US" sz="1400" kern="1200" dirty="0" err="1" smtClean="0">
              <a:latin typeface="Century Gothic" pitchFamily="34" charset="0"/>
            </a:rPr>
            <a:t>keahlian</a:t>
          </a:r>
          <a:r>
            <a:rPr lang="en-US" sz="1400" kern="1200" dirty="0" smtClean="0">
              <a:latin typeface="Century Gothic" pitchFamily="34" charset="0"/>
            </a:rPr>
            <a:t> </a:t>
          </a:r>
          <a:r>
            <a:rPr lang="en-US" sz="1400" kern="1200" dirty="0" err="1" smtClean="0">
              <a:latin typeface="Century Gothic" pitchFamily="34" charset="0"/>
            </a:rPr>
            <a:t>dan</a:t>
          </a:r>
          <a:r>
            <a:rPr lang="en-US" sz="1400" kern="1200" dirty="0" smtClean="0">
              <a:latin typeface="Century Gothic" pitchFamily="34" charset="0"/>
            </a:rPr>
            <a:t> </a:t>
          </a:r>
          <a:r>
            <a:rPr lang="en-US" sz="1400" kern="1200" dirty="0" err="1" smtClean="0">
              <a:latin typeface="Century Gothic" pitchFamily="34" charset="0"/>
            </a:rPr>
            <a:t>latar</a:t>
          </a:r>
          <a:r>
            <a:rPr lang="en-US" sz="1400" kern="1200" dirty="0" smtClean="0">
              <a:latin typeface="Century Gothic" pitchFamily="34" charset="0"/>
            </a:rPr>
            <a:t> </a:t>
          </a:r>
          <a:r>
            <a:rPr lang="en-US" sz="1400" kern="1200" dirty="0" err="1" smtClean="0">
              <a:latin typeface="Century Gothic" pitchFamily="34" charset="0"/>
            </a:rPr>
            <a:t>belakang</a:t>
          </a:r>
          <a:r>
            <a:rPr lang="en-US" sz="1400" kern="1200" dirty="0" smtClean="0">
              <a:latin typeface="Century Gothic" pitchFamily="34" charset="0"/>
            </a:rPr>
            <a:t> </a:t>
          </a:r>
          <a:r>
            <a:rPr lang="en-US" sz="1400" kern="1200" dirty="0" err="1" smtClean="0">
              <a:latin typeface="Century Gothic" pitchFamily="34" charset="0"/>
            </a:rPr>
            <a:t>pendidikan</a:t>
          </a:r>
          <a:r>
            <a:rPr lang="en-US" sz="1400" kern="1200" dirty="0" smtClean="0">
              <a:latin typeface="Century Gothic" pitchFamily="34" charset="0"/>
            </a:rPr>
            <a:t> </a:t>
          </a:r>
          <a:r>
            <a:rPr lang="en-US" sz="1400" kern="1200" dirty="0" err="1" smtClean="0">
              <a:latin typeface="Century Gothic" pitchFamily="34" charset="0"/>
            </a:rPr>
            <a:t>dan</a:t>
          </a:r>
          <a:r>
            <a:rPr lang="en-US" sz="1400" kern="1200" dirty="0" smtClean="0">
              <a:latin typeface="Century Gothic" pitchFamily="34" charset="0"/>
            </a:rPr>
            <a:t> </a:t>
          </a:r>
          <a:r>
            <a:rPr lang="en-US" sz="1400" kern="1200" dirty="0" err="1" smtClean="0">
              <a:latin typeface="Century Gothic" pitchFamily="34" charset="0"/>
            </a:rPr>
            <a:t>pengalaman</a:t>
          </a:r>
          <a:r>
            <a:rPr lang="en-US" sz="1400" kern="1200" dirty="0" smtClean="0">
              <a:latin typeface="Century Gothic" pitchFamily="34" charset="0"/>
            </a:rPr>
            <a:t> yang </a:t>
          </a:r>
          <a:r>
            <a:rPr lang="en-US" sz="1400" kern="1200" dirty="0" err="1" smtClean="0">
              <a:latin typeface="Century Gothic" pitchFamily="34" charset="0"/>
            </a:rPr>
            <a:t>relatif</a:t>
          </a:r>
          <a:r>
            <a:rPr lang="en-US" sz="1400" kern="1200" dirty="0" smtClean="0">
              <a:latin typeface="Century Gothic" pitchFamily="34" charset="0"/>
            </a:rPr>
            <a:t> </a:t>
          </a:r>
          <a:r>
            <a:rPr lang="en-US" sz="1400" kern="1200" dirty="0" err="1" smtClean="0">
              <a:latin typeface="Century Gothic" pitchFamily="34" charset="0"/>
            </a:rPr>
            <a:t>sama</a:t>
          </a:r>
          <a:r>
            <a:rPr lang="en-US" sz="1400" kern="1200" dirty="0" smtClean="0">
              <a:latin typeface="Century Gothic" pitchFamily="34" charset="0"/>
            </a:rPr>
            <a:t> </a:t>
          </a:r>
          <a:r>
            <a:rPr lang="en-US" sz="1400" kern="1200" dirty="0" err="1" smtClean="0">
              <a:latin typeface="Century Gothic" pitchFamily="34" charset="0"/>
            </a:rPr>
            <a:t>atau</a:t>
          </a:r>
          <a:r>
            <a:rPr lang="en-US" sz="1400" kern="1200" dirty="0" smtClean="0">
              <a:latin typeface="Century Gothic" pitchFamily="34" charset="0"/>
            </a:rPr>
            <a:t> </a:t>
          </a:r>
          <a:r>
            <a:rPr lang="en-US" sz="1400" kern="1200" dirty="0" err="1" smtClean="0">
              <a:latin typeface="Century Gothic" pitchFamily="34" charset="0"/>
            </a:rPr>
            <a:t>setara</a:t>
          </a:r>
          <a:r>
            <a:rPr lang="en-US" sz="1400" kern="1200" dirty="0" smtClean="0">
              <a:latin typeface="Century Gothic" pitchFamily="34" charset="0"/>
            </a:rPr>
            <a:t>.</a:t>
          </a:r>
          <a:endParaRPr lang="en-US" sz="1400" kern="1200" dirty="0">
            <a:latin typeface="Century Gothic" pitchFamily="34" charset="0"/>
          </a:endParaRPr>
        </a:p>
      </dsp:txBody>
      <dsp:txXfrm>
        <a:off x="414657" y="54866"/>
        <a:ext cx="6729724" cy="692586"/>
      </dsp:txXfrm>
    </dsp:sp>
    <dsp:sp modelId="{24F63322-665C-4D20-B032-EAAB2F5A5BC6}">
      <dsp:nvSpPr>
        <dsp:cNvPr id="0" name=""/>
        <dsp:cNvSpPr/>
      </dsp:nvSpPr>
      <dsp:spPr>
        <a:xfrm>
          <a:off x="0" y="1580519"/>
          <a:ext cx="7543800" cy="655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2810C36-2DBB-4A35-A67F-DFBAC66B6E62}">
      <dsp:nvSpPr>
        <dsp:cNvPr id="0" name=""/>
        <dsp:cNvSpPr/>
      </dsp:nvSpPr>
      <dsp:spPr>
        <a:xfrm>
          <a:off x="377190" y="1196759"/>
          <a:ext cx="6804658" cy="7675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596" tIns="0" rIns="199596" bIns="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err="1" smtClean="0">
              <a:latin typeface="Century Gothic" pitchFamily="34" charset="0"/>
            </a:rPr>
            <a:t>Pimpinan</a:t>
          </a:r>
          <a:r>
            <a:rPr lang="en-US" sz="1400" kern="1200" dirty="0" smtClean="0">
              <a:latin typeface="Century Gothic" pitchFamily="34" charset="0"/>
            </a:rPr>
            <a:t> </a:t>
          </a:r>
          <a:r>
            <a:rPr lang="en-US" sz="1400" kern="1200" dirty="0" err="1" smtClean="0">
              <a:latin typeface="Century Gothic" pitchFamily="34" charset="0"/>
            </a:rPr>
            <a:t>diskusi</a:t>
          </a:r>
          <a:r>
            <a:rPr lang="en-US" sz="1400" kern="1200" dirty="0" smtClean="0">
              <a:latin typeface="Century Gothic" pitchFamily="34" charset="0"/>
            </a:rPr>
            <a:t> </a:t>
          </a:r>
          <a:r>
            <a:rPr lang="en-US" sz="1400" kern="1200" dirty="0" err="1" smtClean="0">
              <a:latin typeface="Century Gothic" pitchFamily="34" charset="0"/>
            </a:rPr>
            <a:t>mengajukan</a:t>
          </a:r>
          <a:r>
            <a:rPr lang="en-US" sz="1400" kern="1200" dirty="0" smtClean="0">
              <a:latin typeface="Century Gothic" pitchFamily="34" charset="0"/>
            </a:rPr>
            <a:t> </a:t>
          </a:r>
          <a:r>
            <a:rPr lang="en-US" sz="1400" kern="1200" dirty="0" err="1" smtClean="0">
              <a:latin typeface="Century Gothic" pitchFamily="34" charset="0"/>
            </a:rPr>
            <a:t>masalah</a:t>
          </a:r>
          <a:r>
            <a:rPr lang="en-US" sz="1400" kern="1200" dirty="0" smtClean="0">
              <a:latin typeface="Century Gothic" pitchFamily="34" charset="0"/>
            </a:rPr>
            <a:t> </a:t>
          </a:r>
          <a:r>
            <a:rPr lang="en-US" sz="1400" kern="1200" dirty="0" err="1" smtClean="0">
              <a:latin typeface="Century Gothic" pitchFamily="34" charset="0"/>
            </a:rPr>
            <a:t>pada</a:t>
          </a:r>
          <a:r>
            <a:rPr lang="en-US" sz="1400" kern="1200" dirty="0" smtClean="0">
              <a:latin typeface="Century Gothic" pitchFamily="34" charset="0"/>
            </a:rPr>
            <a:t> </a:t>
          </a:r>
          <a:r>
            <a:rPr lang="en-US" sz="1400" kern="1200" dirty="0" err="1" smtClean="0">
              <a:latin typeface="Century Gothic" pitchFamily="34" charset="0"/>
            </a:rPr>
            <a:t>secarik</a:t>
          </a:r>
          <a:r>
            <a:rPr lang="en-US" sz="1400" kern="1200" dirty="0" smtClean="0">
              <a:latin typeface="Century Gothic" pitchFamily="34" charset="0"/>
            </a:rPr>
            <a:t> </a:t>
          </a:r>
          <a:r>
            <a:rPr lang="en-US" sz="1400" kern="1200" dirty="0" err="1" smtClean="0">
              <a:latin typeface="Century Gothic" pitchFamily="34" charset="0"/>
            </a:rPr>
            <a:t>kertas</a:t>
          </a:r>
          <a:r>
            <a:rPr lang="en-US" sz="1400" kern="1200" dirty="0" smtClean="0">
              <a:latin typeface="Century Gothic" pitchFamily="34" charset="0"/>
            </a:rPr>
            <a:t> </a:t>
          </a:r>
          <a:r>
            <a:rPr lang="en-US" sz="1400" kern="1200" dirty="0" err="1" smtClean="0">
              <a:latin typeface="Century Gothic" pitchFamily="34" charset="0"/>
            </a:rPr>
            <a:t>dan</a:t>
          </a:r>
          <a:r>
            <a:rPr lang="en-US" sz="1400" kern="1200" dirty="0" smtClean="0">
              <a:latin typeface="Century Gothic" pitchFamily="34" charset="0"/>
            </a:rPr>
            <a:t> </a:t>
          </a:r>
          <a:r>
            <a:rPr lang="en-US" sz="1400" kern="1200" dirty="0" err="1" smtClean="0">
              <a:latin typeface="Century Gothic" pitchFamily="34" charset="0"/>
            </a:rPr>
            <a:t>diletakkan</a:t>
          </a:r>
          <a:r>
            <a:rPr lang="en-US" sz="1400" kern="1200" dirty="0" smtClean="0">
              <a:latin typeface="Century Gothic" pitchFamily="34" charset="0"/>
            </a:rPr>
            <a:t> </a:t>
          </a:r>
          <a:r>
            <a:rPr lang="en-US" sz="1400" kern="1200" dirty="0" err="1" smtClean="0">
              <a:latin typeface="Century Gothic" pitchFamily="34" charset="0"/>
            </a:rPr>
            <a:t>di</a:t>
          </a:r>
          <a:r>
            <a:rPr lang="en-US" sz="1400" kern="1200" dirty="0" smtClean="0">
              <a:latin typeface="Century Gothic" pitchFamily="34" charset="0"/>
            </a:rPr>
            <a:t> </a:t>
          </a:r>
          <a:r>
            <a:rPr lang="en-US" sz="1400" kern="1200" dirty="0" err="1" smtClean="0">
              <a:latin typeface="Century Gothic" pitchFamily="34" charset="0"/>
            </a:rPr>
            <a:t>atas</a:t>
          </a:r>
          <a:r>
            <a:rPr lang="en-US" sz="1400" kern="1200" dirty="0" smtClean="0">
              <a:latin typeface="Century Gothic" pitchFamily="34" charset="0"/>
            </a:rPr>
            <a:t> </a:t>
          </a:r>
          <a:r>
            <a:rPr lang="en-US" sz="1400" kern="1200" dirty="0" err="1" smtClean="0">
              <a:latin typeface="Century Gothic" pitchFamily="34" charset="0"/>
            </a:rPr>
            <a:t>meja</a:t>
          </a:r>
          <a:r>
            <a:rPr lang="en-US" sz="1400" kern="1200" dirty="0" smtClean="0">
              <a:latin typeface="Century Gothic" pitchFamily="34" charset="0"/>
            </a:rPr>
            <a:t>.</a:t>
          </a:r>
        </a:p>
      </dsp:txBody>
      <dsp:txXfrm>
        <a:off x="414657" y="1234226"/>
        <a:ext cx="6729724" cy="692586"/>
      </dsp:txXfrm>
    </dsp:sp>
    <dsp:sp modelId="{75CC8ED8-FC93-41C3-AF29-9C1C8CCF6608}">
      <dsp:nvSpPr>
        <dsp:cNvPr id="0" name=""/>
        <dsp:cNvSpPr/>
      </dsp:nvSpPr>
      <dsp:spPr>
        <a:xfrm>
          <a:off x="0" y="2759879"/>
          <a:ext cx="7543800" cy="655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AE2BBEA-042F-4342-8A14-21BB40627C6B}">
      <dsp:nvSpPr>
        <dsp:cNvPr id="0" name=""/>
        <dsp:cNvSpPr/>
      </dsp:nvSpPr>
      <dsp:spPr>
        <a:xfrm>
          <a:off x="377190" y="2376120"/>
          <a:ext cx="6804658" cy="7675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596" tIns="0" rIns="199596" bIns="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smtClean="0">
              <a:latin typeface="Century Gothic" pitchFamily="34" charset="0"/>
            </a:rPr>
            <a:t>Semua peserta membacanya kemudian menuliskan pendapatnya pada pada kertas-kertas yang ada. Hal ini dilakukan berulang-ulang sampai lengkap.</a:t>
          </a:r>
          <a:endParaRPr lang="en-US" sz="1400" kern="1200" dirty="0" smtClean="0">
            <a:latin typeface="Century Gothic" pitchFamily="34" charset="0"/>
          </a:endParaRPr>
        </a:p>
      </dsp:txBody>
      <dsp:txXfrm>
        <a:off x="414657" y="2413587"/>
        <a:ext cx="6729724" cy="692586"/>
      </dsp:txXfrm>
    </dsp:sp>
    <dsp:sp modelId="{84B2D911-97AC-4C04-83CA-7347F678FF38}">
      <dsp:nvSpPr>
        <dsp:cNvPr id="0" name=""/>
        <dsp:cNvSpPr/>
      </dsp:nvSpPr>
      <dsp:spPr>
        <a:xfrm>
          <a:off x="0" y="3939240"/>
          <a:ext cx="7543800" cy="655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AD3397D-D2E0-47F6-ABA7-124527E3E390}">
      <dsp:nvSpPr>
        <dsp:cNvPr id="0" name=""/>
        <dsp:cNvSpPr/>
      </dsp:nvSpPr>
      <dsp:spPr>
        <a:xfrm>
          <a:off x="377190" y="3555480"/>
          <a:ext cx="6804658" cy="7675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596" tIns="0" rIns="199596" bIns="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smtClean="0">
              <a:latin typeface="Century Gothic" pitchFamily="34" charset="0"/>
            </a:rPr>
            <a:t>Kertas-kertas dibagikan lagi, kemudian peserta menambah atau mengurangi pendapatnya.</a:t>
          </a:r>
          <a:endParaRPr lang="en-US" sz="1400" kern="1200" dirty="0" smtClean="0">
            <a:latin typeface="Century Gothic" pitchFamily="34" charset="0"/>
          </a:endParaRPr>
        </a:p>
      </dsp:txBody>
      <dsp:txXfrm>
        <a:off x="414657" y="3592947"/>
        <a:ext cx="6729724" cy="692586"/>
      </dsp:txXfrm>
    </dsp:sp>
    <dsp:sp modelId="{658E4759-AC39-444B-8957-6D2E1CC73658}">
      <dsp:nvSpPr>
        <dsp:cNvPr id="0" name=""/>
        <dsp:cNvSpPr/>
      </dsp:nvSpPr>
      <dsp:spPr>
        <a:xfrm>
          <a:off x="0" y="5118600"/>
          <a:ext cx="7543800" cy="655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AE53500-E37B-4E17-9DFA-546338F96FDD}">
      <dsp:nvSpPr>
        <dsp:cNvPr id="0" name=""/>
        <dsp:cNvSpPr/>
      </dsp:nvSpPr>
      <dsp:spPr>
        <a:xfrm>
          <a:off x="377190" y="4734840"/>
          <a:ext cx="6804658" cy="7675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596" tIns="0" rIns="199596" bIns="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smtClean="0">
              <a:latin typeface="Century Gothic" pitchFamily="34" charset="0"/>
            </a:rPr>
            <a:t>Semua pendapat ditulis di kertas atau di papan tulis kemudian didiskusikan untuk dicari pendapat yang terbanyak.</a:t>
          </a:r>
          <a:endParaRPr lang="en-US" sz="1400" kern="1200" dirty="0">
            <a:latin typeface="Century Gothic" pitchFamily="34" charset="0"/>
          </a:endParaRPr>
        </a:p>
      </dsp:txBody>
      <dsp:txXfrm>
        <a:off x="414657" y="4772307"/>
        <a:ext cx="6729724" cy="69258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21011B3-D1DF-4DE2-9967-0D13A82A5359}">
      <dsp:nvSpPr>
        <dsp:cNvPr id="0" name=""/>
        <dsp:cNvSpPr/>
      </dsp:nvSpPr>
      <dsp:spPr>
        <a:xfrm>
          <a:off x="0" y="256200"/>
          <a:ext cx="8686800" cy="2469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74192" tIns="333248" rIns="674192" bIns="113792" numCol="1" spcCol="1270" anchor="t" anchorCtr="0">
          <a:noAutofit/>
        </a:bodyPr>
        <a:lstStyle/>
        <a:p>
          <a:pPr marL="171450" lvl="1" indent="-171450" algn="just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b="0" i="0" kern="1200" dirty="0" err="1" smtClean="0">
              <a:latin typeface="Century Gothic" pitchFamily="34" charset="0"/>
            </a:rPr>
            <a:t>Besarnya</a:t>
          </a:r>
          <a:r>
            <a:rPr lang="en-US" sz="1600" b="0" i="0" kern="1200" dirty="0" smtClean="0">
              <a:latin typeface="Century Gothic" pitchFamily="34" charset="0"/>
            </a:rPr>
            <a:t> </a:t>
          </a:r>
          <a:r>
            <a:rPr lang="en-US" sz="1600" b="0" i="0" kern="1200" dirty="0" err="1" smtClean="0">
              <a:latin typeface="Century Gothic" pitchFamily="34" charset="0"/>
            </a:rPr>
            <a:t>masalah</a:t>
          </a:r>
          <a:r>
            <a:rPr lang="en-US" sz="1600" b="0" i="0" kern="1200" dirty="0" smtClean="0">
              <a:latin typeface="Century Gothic" pitchFamily="34" charset="0"/>
            </a:rPr>
            <a:t> (prevalence)</a:t>
          </a:r>
          <a:endParaRPr lang="en-US" sz="1600" kern="1200" dirty="0">
            <a:latin typeface="Century Gothic" pitchFamily="34" charset="0"/>
          </a:endParaRPr>
        </a:p>
        <a:p>
          <a:pPr marL="171450" lvl="1" indent="-171450" algn="just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b="0" i="0" kern="1200" dirty="0" err="1" smtClean="0">
              <a:latin typeface="Century Gothic" pitchFamily="34" charset="0"/>
            </a:rPr>
            <a:t>Akibat</a:t>
          </a:r>
          <a:r>
            <a:rPr lang="en-US" sz="1600" b="0" i="0" kern="1200" dirty="0" smtClean="0">
              <a:latin typeface="Century Gothic" pitchFamily="34" charset="0"/>
            </a:rPr>
            <a:t> yang </a:t>
          </a:r>
          <a:r>
            <a:rPr lang="en-US" sz="1600" b="0" i="0" kern="1200" dirty="0" err="1" smtClean="0">
              <a:latin typeface="Century Gothic" pitchFamily="34" charset="0"/>
            </a:rPr>
            <a:t>ditimbulkan</a:t>
          </a:r>
          <a:r>
            <a:rPr lang="en-US" sz="1600" b="0" i="0" kern="1200" dirty="0" smtClean="0">
              <a:latin typeface="Century Gothic" pitchFamily="34" charset="0"/>
            </a:rPr>
            <a:t> </a:t>
          </a:r>
          <a:r>
            <a:rPr lang="en-US" sz="1600" b="0" i="0" kern="1200" dirty="0" err="1" smtClean="0">
              <a:latin typeface="Century Gothic" pitchFamily="34" charset="0"/>
            </a:rPr>
            <a:t>oleh</a:t>
          </a:r>
          <a:r>
            <a:rPr lang="en-US" sz="1600" b="0" i="0" kern="1200" dirty="0" smtClean="0">
              <a:latin typeface="Century Gothic" pitchFamily="34" charset="0"/>
            </a:rPr>
            <a:t> </a:t>
          </a:r>
          <a:r>
            <a:rPr lang="en-US" sz="1600" b="0" i="0" kern="1200" dirty="0" err="1" smtClean="0">
              <a:latin typeface="Century Gothic" pitchFamily="34" charset="0"/>
            </a:rPr>
            <a:t>masalah</a:t>
          </a:r>
          <a:r>
            <a:rPr lang="en-US" sz="1600" b="0" i="0" kern="1200" dirty="0" smtClean="0">
              <a:latin typeface="Century Gothic" pitchFamily="34" charset="0"/>
            </a:rPr>
            <a:t> (severity)</a:t>
          </a:r>
          <a:endParaRPr lang="en-US" sz="1600" kern="1200" dirty="0">
            <a:latin typeface="Century Gothic" pitchFamily="34" charset="0"/>
          </a:endParaRPr>
        </a:p>
        <a:p>
          <a:pPr marL="171450" lvl="1" indent="-171450" algn="just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b="0" i="0" kern="1200" dirty="0" err="1" smtClean="0">
              <a:latin typeface="Century Gothic" pitchFamily="34" charset="0"/>
            </a:rPr>
            <a:t>Kenaikan</a:t>
          </a:r>
          <a:r>
            <a:rPr lang="en-US" sz="1600" b="0" i="0" kern="1200" dirty="0" smtClean="0">
              <a:latin typeface="Century Gothic" pitchFamily="34" charset="0"/>
            </a:rPr>
            <a:t> </a:t>
          </a:r>
          <a:r>
            <a:rPr lang="en-US" sz="1600" b="0" i="0" kern="1200" dirty="0" err="1" smtClean="0">
              <a:latin typeface="Century Gothic" pitchFamily="34" charset="0"/>
            </a:rPr>
            <a:t>besarnya</a:t>
          </a:r>
          <a:r>
            <a:rPr lang="en-US" sz="1600" b="0" i="0" kern="1200" dirty="0" smtClean="0">
              <a:latin typeface="Century Gothic" pitchFamily="34" charset="0"/>
            </a:rPr>
            <a:t> </a:t>
          </a:r>
          <a:r>
            <a:rPr lang="en-US" sz="1600" b="0" i="0" kern="1200" dirty="0" err="1" smtClean="0">
              <a:latin typeface="Century Gothic" pitchFamily="34" charset="0"/>
            </a:rPr>
            <a:t>masalah</a:t>
          </a:r>
          <a:r>
            <a:rPr lang="en-US" sz="1600" b="0" i="0" kern="1200" dirty="0" smtClean="0">
              <a:latin typeface="Century Gothic" pitchFamily="34" charset="0"/>
            </a:rPr>
            <a:t> (rate of increase)</a:t>
          </a:r>
          <a:endParaRPr lang="en-US" sz="1600" kern="1200" dirty="0">
            <a:latin typeface="Century Gothic" pitchFamily="34" charset="0"/>
          </a:endParaRPr>
        </a:p>
        <a:p>
          <a:pPr marL="171450" lvl="1" indent="-171450" algn="just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b="0" i="0" kern="1200" dirty="0" err="1" smtClean="0">
              <a:latin typeface="Century Gothic" pitchFamily="34" charset="0"/>
            </a:rPr>
            <a:t>Derajat</a:t>
          </a:r>
          <a:r>
            <a:rPr lang="en-US" sz="1600" b="0" i="0" kern="1200" dirty="0" smtClean="0">
              <a:latin typeface="Century Gothic" pitchFamily="34" charset="0"/>
            </a:rPr>
            <a:t> </a:t>
          </a:r>
          <a:r>
            <a:rPr lang="en-US" sz="1600" b="0" i="0" kern="1200" dirty="0" err="1" smtClean="0">
              <a:latin typeface="Century Gothic" pitchFamily="34" charset="0"/>
            </a:rPr>
            <a:t>keinginan</a:t>
          </a:r>
          <a:r>
            <a:rPr lang="en-US" sz="1600" b="0" i="0" kern="1200" dirty="0" smtClean="0">
              <a:latin typeface="Century Gothic" pitchFamily="34" charset="0"/>
            </a:rPr>
            <a:t> </a:t>
          </a:r>
          <a:r>
            <a:rPr lang="en-US" sz="1600" b="0" i="0" kern="1200" dirty="0" err="1" smtClean="0">
              <a:latin typeface="Century Gothic" pitchFamily="34" charset="0"/>
            </a:rPr>
            <a:t>masyarakat</a:t>
          </a:r>
          <a:r>
            <a:rPr lang="en-US" sz="1600" b="0" i="0" kern="1200" dirty="0" smtClean="0">
              <a:latin typeface="Century Gothic" pitchFamily="34" charset="0"/>
            </a:rPr>
            <a:t> yang </a:t>
          </a:r>
          <a:r>
            <a:rPr lang="en-US" sz="1600" b="0" i="0" kern="1200" dirty="0" err="1" smtClean="0">
              <a:latin typeface="Century Gothic" pitchFamily="34" charset="0"/>
            </a:rPr>
            <a:t>tidak</a:t>
          </a:r>
          <a:r>
            <a:rPr lang="en-US" sz="1600" b="0" i="0" kern="1200" dirty="0" smtClean="0">
              <a:latin typeface="Century Gothic" pitchFamily="34" charset="0"/>
            </a:rPr>
            <a:t> </a:t>
          </a:r>
          <a:r>
            <a:rPr lang="en-US" sz="1600" b="0" i="0" kern="1200" dirty="0" err="1" smtClean="0">
              <a:latin typeface="Century Gothic" pitchFamily="34" charset="0"/>
            </a:rPr>
            <a:t>dipenuhi</a:t>
          </a:r>
          <a:r>
            <a:rPr lang="en-US" sz="1600" b="0" i="0" kern="1200" dirty="0" smtClean="0">
              <a:latin typeface="Century Gothic" pitchFamily="34" charset="0"/>
            </a:rPr>
            <a:t> (degree of unmeet need)</a:t>
          </a:r>
          <a:endParaRPr lang="en-US" sz="1600" kern="1200" dirty="0">
            <a:latin typeface="Century Gothic" pitchFamily="34" charset="0"/>
          </a:endParaRPr>
        </a:p>
        <a:p>
          <a:pPr marL="171450" lvl="1" indent="-171450" algn="just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b="0" i="0" kern="1200" dirty="0" err="1" smtClean="0">
              <a:latin typeface="Century Gothic" pitchFamily="34" charset="0"/>
            </a:rPr>
            <a:t>Keuntungan</a:t>
          </a:r>
          <a:r>
            <a:rPr lang="en-US" sz="1600" b="0" i="0" kern="1200" dirty="0" smtClean="0">
              <a:latin typeface="Century Gothic" pitchFamily="34" charset="0"/>
            </a:rPr>
            <a:t> </a:t>
          </a:r>
          <a:r>
            <a:rPr lang="en-US" sz="1600" b="0" i="0" kern="1200" dirty="0" err="1" smtClean="0">
              <a:latin typeface="Century Gothic" pitchFamily="34" charset="0"/>
            </a:rPr>
            <a:t>sosial</a:t>
          </a:r>
          <a:r>
            <a:rPr lang="en-US" sz="1600" b="0" i="0" kern="1200" dirty="0" smtClean="0">
              <a:latin typeface="Century Gothic" pitchFamily="34" charset="0"/>
            </a:rPr>
            <a:t> </a:t>
          </a:r>
          <a:r>
            <a:rPr lang="en-US" sz="1600" b="0" i="0" kern="1200" dirty="0" err="1" smtClean="0">
              <a:latin typeface="Century Gothic" pitchFamily="34" charset="0"/>
            </a:rPr>
            <a:t>karena</a:t>
          </a:r>
          <a:r>
            <a:rPr lang="en-US" sz="1600" b="0" i="0" kern="1200" dirty="0" smtClean="0">
              <a:latin typeface="Century Gothic" pitchFamily="34" charset="0"/>
            </a:rPr>
            <a:t> </a:t>
          </a:r>
          <a:r>
            <a:rPr lang="en-US" sz="1600" b="0" i="0" kern="1200" dirty="0" err="1" smtClean="0">
              <a:latin typeface="Century Gothic" pitchFamily="34" charset="0"/>
            </a:rPr>
            <a:t>selesainya</a:t>
          </a:r>
          <a:r>
            <a:rPr lang="en-US" sz="1600" b="0" i="0" kern="1200" dirty="0" smtClean="0">
              <a:latin typeface="Century Gothic" pitchFamily="34" charset="0"/>
            </a:rPr>
            <a:t> </a:t>
          </a:r>
          <a:r>
            <a:rPr lang="en-US" sz="1600" b="0" i="0" kern="1200" dirty="0" err="1" smtClean="0">
              <a:latin typeface="Century Gothic" pitchFamily="34" charset="0"/>
            </a:rPr>
            <a:t>masalah</a:t>
          </a:r>
          <a:r>
            <a:rPr lang="en-US" sz="1600" b="0" i="0" kern="1200" dirty="0" smtClean="0">
              <a:latin typeface="Century Gothic" pitchFamily="34" charset="0"/>
            </a:rPr>
            <a:t> (social benefit)</a:t>
          </a:r>
          <a:endParaRPr lang="en-US" sz="1600" kern="1200" dirty="0">
            <a:latin typeface="Century Gothic" pitchFamily="34" charset="0"/>
          </a:endParaRPr>
        </a:p>
        <a:p>
          <a:pPr marL="171450" lvl="1" indent="-171450" algn="just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b="0" i="0" kern="1200" dirty="0" smtClean="0">
              <a:latin typeface="Century Gothic" pitchFamily="34" charset="0"/>
            </a:rPr>
            <a:t>Rasa </a:t>
          </a:r>
          <a:r>
            <a:rPr lang="en-US" sz="1600" b="0" i="0" kern="1200" dirty="0" err="1" smtClean="0">
              <a:latin typeface="Century Gothic" pitchFamily="34" charset="0"/>
            </a:rPr>
            <a:t>prihatin</a:t>
          </a:r>
          <a:r>
            <a:rPr lang="en-US" sz="1600" b="0" i="0" kern="1200" dirty="0" smtClean="0">
              <a:latin typeface="Century Gothic" pitchFamily="34" charset="0"/>
            </a:rPr>
            <a:t> </a:t>
          </a:r>
          <a:r>
            <a:rPr lang="en-US" sz="1600" b="0" i="0" kern="1200" dirty="0" err="1" smtClean="0">
              <a:latin typeface="Century Gothic" pitchFamily="34" charset="0"/>
            </a:rPr>
            <a:t>masyarakat</a:t>
          </a:r>
          <a:r>
            <a:rPr lang="en-US" sz="1600" b="0" i="0" kern="1200" dirty="0" smtClean="0">
              <a:latin typeface="Century Gothic" pitchFamily="34" charset="0"/>
            </a:rPr>
            <a:t> </a:t>
          </a:r>
          <a:r>
            <a:rPr lang="en-US" sz="1600" b="0" i="0" kern="1200" dirty="0" err="1" smtClean="0">
              <a:latin typeface="Century Gothic" pitchFamily="34" charset="0"/>
            </a:rPr>
            <a:t>terhadap</a:t>
          </a:r>
          <a:r>
            <a:rPr lang="en-US" sz="1600" b="0" i="0" kern="1200" dirty="0" smtClean="0">
              <a:latin typeface="Century Gothic" pitchFamily="34" charset="0"/>
            </a:rPr>
            <a:t> </a:t>
          </a:r>
          <a:r>
            <a:rPr lang="en-US" sz="1600" b="0" i="0" kern="1200" dirty="0" err="1" smtClean="0">
              <a:latin typeface="Century Gothic" pitchFamily="34" charset="0"/>
            </a:rPr>
            <a:t>masalah</a:t>
          </a:r>
          <a:r>
            <a:rPr lang="en-US" sz="1600" b="0" i="0" kern="1200" dirty="0" smtClean="0">
              <a:latin typeface="Century Gothic" pitchFamily="34" charset="0"/>
            </a:rPr>
            <a:t> (public concern)</a:t>
          </a:r>
          <a:endParaRPr lang="en-US" sz="1600" kern="1200" dirty="0">
            <a:latin typeface="Century Gothic" pitchFamily="34" charset="0"/>
          </a:endParaRPr>
        </a:p>
        <a:p>
          <a:pPr marL="171450" lvl="1" indent="-171450" algn="just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b="0" i="0" kern="1200" dirty="0" err="1" smtClean="0">
              <a:latin typeface="Century Gothic" pitchFamily="34" charset="0"/>
            </a:rPr>
            <a:t>Suasana</a:t>
          </a:r>
          <a:r>
            <a:rPr lang="en-US" sz="1600" b="0" i="0" kern="1200" dirty="0" smtClean="0">
              <a:latin typeface="Century Gothic" pitchFamily="34" charset="0"/>
            </a:rPr>
            <a:t> </a:t>
          </a:r>
          <a:r>
            <a:rPr lang="en-US" sz="1600" b="0" i="0" kern="1200" dirty="0" err="1" smtClean="0">
              <a:latin typeface="Century Gothic" pitchFamily="34" charset="0"/>
            </a:rPr>
            <a:t>politik</a:t>
          </a:r>
          <a:r>
            <a:rPr lang="en-US" sz="1600" b="0" i="0" kern="1200" dirty="0" smtClean="0">
              <a:latin typeface="Century Gothic" pitchFamily="34" charset="0"/>
            </a:rPr>
            <a:t> (political climate)</a:t>
          </a:r>
          <a:endParaRPr lang="en-US" sz="1600" kern="1200" dirty="0">
            <a:latin typeface="Century Gothic" pitchFamily="34" charset="0"/>
          </a:endParaRPr>
        </a:p>
      </dsp:txBody>
      <dsp:txXfrm>
        <a:off x="0" y="256200"/>
        <a:ext cx="8686800" cy="2469600"/>
      </dsp:txXfrm>
    </dsp:sp>
    <dsp:sp modelId="{FDB0FEE7-E893-4193-9EA2-BA1A1A370F51}">
      <dsp:nvSpPr>
        <dsp:cNvPr id="0" name=""/>
        <dsp:cNvSpPr/>
      </dsp:nvSpPr>
      <dsp:spPr>
        <a:xfrm>
          <a:off x="434340" y="48059"/>
          <a:ext cx="6080760" cy="4723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9838" tIns="0" rIns="229838" bIns="0" numCol="1" spcCol="1270" anchor="ctr" anchorCtr="0">
          <a:noAutofit/>
        </a:bodyPr>
        <a:lstStyle/>
        <a:p>
          <a:pPr lvl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err="1" smtClean="0">
              <a:latin typeface="Century Gothic" pitchFamily="34" charset="0"/>
            </a:rPr>
            <a:t>Pentingnya</a:t>
          </a:r>
          <a:r>
            <a:rPr lang="en-US" sz="1600" kern="1200" dirty="0" smtClean="0">
              <a:latin typeface="Century Gothic" pitchFamily="34" charset="0"/>
            </a:rPr>
            <a:t> </a:t>
          </a:r>
          <a:r>
            <a:rPr lang="en-US" sz="1600" kern="1200" dirty="0" err="1" smtClean="0">
              <a:latin typeface="Century Gothic" pitchFamily="34" charset="0"/>
            </a:rPr>
            <a:t>masalah</a:t>
          </a:r>
          <a:endParaRPr lang="en-US" sz="1600" kern="1200" dirty="0">
            <a:latin typeface="Century Gothic" pitchFamily="34" charset="0"/>
          </a:endParaRPr>
        </a:p>
      </dsp:txBody>
      <dsp:txXfrm>
        <a:off x="457397" y="71116"/>
        <a:ext cx="6034646" cy="426206"/>
      </dsp:txXfrm>
    </dsp:sp>
    <dsp:sp modelId="{4E81AEC3-467D-4FC4-AD5C-BE088B06518A}">
      <dsp:nvSpPr>
        <dsp:cNvPr id="0" name=""/>
        <dsp:cNvSpPr/>
      </dsp:nvSpPr>
      <dsp:spPr>
        <a:xfrm>
          <a:off x="0" y="3076380"/>
          <a:ext cx="8686800" cy="113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74192" tIns="333248" rIns="674192" bIns="113792" numCol="1" spcCol="1270" anchor="t" anchorCtr="0">
          <a:noAutofit/>
        </a:bodyPr>
        <a:lstStyle/>
        <a:p>
          <a:pPr marL="171450" lvl="1" indent="-171450" algn="just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b="0" i="0" kern="1200" dirty="0" smtClean="0">
              <a:latin typeface="Century Gothic" pitchFamily="34" charset="0"/>
            </a:rPr>
            <a:t>Makin </a:t>
          </a:r>
          <a:r>
            <a:rPr lang="en-US" sz="1600" b="0" i="0" kern="1200" dirty="0" err="1" smtClean="0">
              <a:latin typeface="Century Gothic" pitchFamily="34" charset="0"/>
            </a:rPr>
            <a:t>layak</a:t>
          </a:r>
          <a:r>
            <a:rPr lang="en-US" sz="1600" b="0" i="0" kern="1200" dirty="0" smtClean="0">
              <a:latin typeface="Century Gothic" pitchFamily="34" charset="0"/>
            </a:rPr>
            <a:t> </a:t>
          </a:r>
          <a:r>
            <a:rPr lang="en-US" sz="1600" b="0" i="0" kern="1200" dirty="0" err="1" smtClean="0">
              <a:latin typeface="Century Gothic" pitchFamily="34" charset="0"/>
            </a:rPr>
            <a:t>teknologi</a:t>
          </a:r>
          <a:r>
            <a:rPr lang="en-US" sz="1600" b="0" i="0" kern="1200" dirty="0" smtClean="0">
              <a:latin typeface="Century Gothic" pitchFamily="34" charset="0"/>
            </a:rPr>
            <a:t> yang </a:t>
          </a:r>
          <a:r>
            <a:rPr lang="en-US" sz="1600" b="0" i="0" kern="1200" dirty="0" err="1" smtClean="0">
              <a:latin typeface="Century Gothic" pitchFamily="34" charset="0"/>
            </a:rPr>
            <a:t>tersedia</a:t>
          </a:r>
          <a:r>
            <a:rPr lang="en-US" sz="1600" b="0" i="0" kern="1200" dirty="0" smtClean="0">
              <a:latin typeface="Century Gothic" pitchFamily="34" charset="0"/>
            </a:rPr>
            <a:t> </a:t>
          </a:r>
          <a:r>
            <a:rPr lang="en-US" sz="1600" b="0" i="0" kern="1200" dirty="0" err="1" smtClean="0">
              <a:latin typeface="Century Gothic" pitchFamily="34" charset="0"/>
            </a:rPr>
            <a:t>dan</a:t>
          </a:r>
          <a:r>
            <a:rPr lang="en-US" sz="1600" b="0" i="0" kern="1200" dirty="0" smtClean="0">
              <a:latin typeface="Century Gothic" pitchFamily="34" charset="0"/>
            </a:rPr>
            <a:t> yang </a:t>
          </a:r>
          <a:r>
            <a:rPr lang="en-US" sz="1600" b="0" i="0" kern="1200" dirty="0" err="1" smtClean="0">
              <a:latin typeface="Century Gothic" pitchFamily="34" charset="0"/>
            </a:rPr>
            <a:t>dapat</a:t>
          </a:r>
          <a:r>
            <a:rPr lang="en-US" sz="1600" b="0" i="0" kern="1200" dirty="0" smtClean="0">
              <a:latin typeface="Century Gothic" pitchFamily="34" charset="0"/>
            </a:rPr>
            <a:t> </a:t>
          </a:r>
          <a:r>
            <a:rPr lang="en-US" sz="1600" b="0" i="0" kern="1200" dirty="0" err="1" smtClean="0">
              <a:latin typeface="Century Gothic" pitchFamily="34" charset="0"/>
            </a:rPr>
            <a:t>dipakai</a:t>
          </a:r>
          <a:r>
            <a:rPr lang="en-US" sz="1600" b="0" i="0" kern="1200" dirty="0" smtClean="0">
              <a:latin typeface="Century Gothic" pitchFamily="34" charset="0"/>
            </a:rPr>
            <a:t> </a:t>
          </a:r>
          <a:r>
            <a:rPr lang="en-US" sz="1600" b="0" i="0" kern="1200" dirty="0" err="1" smtClean="0">
              <a:latin typeface="Century Gothic" pitchFamily="34" charset="0"/>
            </a:rPr>
            <a:t>untuk</a:t>
          </a:r>
          <a:r>
            <a:rPr lang="en-US" sz="1600" b="0" i="0" kern="1200" dirty="0" smtClean="0">
              <a:latin typeface="Century Gothic" pitchFamily="34" charset="0"/>
            </a:rPr>
            <a:t> </a:t>
          </a:r>
          <a:r>
            <a:rPr lang="en-US" sz="1600" b="0" i="0" kern="1200" dirty="0" err="1" smtClean="0">
              <a:latin typeface="Century Gothic" pitchFamily="34" charset="0"/>
            </a:rPr>
            <a:t>mengatasi</a:t>
          </a:r>
          <a:r>
            <a:rPr lang="en-US" sz="1600" b="0" i="0" kern="1200" dirty="0" smtClean="0">
              <a:latin typeface="Century Gothic" pitchFamily="34" charset="0"/>
            </a:rPr>
            <a:t> </a:t>
          </a:r>
          <a:r>
            <a:rPr lang="en-US" sz="1600" b="0" i="0" kern="1200" dirty="0" err="1" smtClean="0">
              <a:latin typeface="Century Gothic" pitchFamily="34" charset="0"/>
            </a:rPr>
            <a:t>masalah</a:t>
          </a:r>
          <a:r>
            <a:rPr lang="en-US" sz="1600" b="0" i="0" kern="1200" dirty="0" smtClean="0">
              <a:latin typeface="Century Gothic" pitchFamily="34" charset="0"/>
            </a:rPr>
            <a:t> (technical feasibility), </a:t>
          </a:r>
          <a:r>
            <a:rPr lang="en-US" sz="1600" b="0" i="0" kern="1200" dirty="0" err="1" smtClean="0">
              <a:latin typeface="Century Gothic" pitchFamily="34" charset="0"/>
            </a:rPr>
            <a:t>makin</a:t>
          </a:r>
          <a:r>
            <a:rPr lang="en-US" sz="1600" b="0" i="0" kern="1200" dirty="0" smtClean="0">
              <a:latin typeface="Century Gothic" pitchFamily="34" charset="0"/>
            </a:rPr>
            <a:t> </a:t>
          </a:r>
          <a:r>
            <a:rPr lang="en-US" sz="1600" b="0" i="0" kern="1200" dirty="0" err="1" smtClean="0">
              <a:latin typeface="Century Gothic" pitchFamily="34" charset="0"/>
            </a:rPr>
            <a:t>diprioritaskan</a:t>
          </a:r>
          <a:r>
            <a:rPr lang="en-US" sz="1600" b="0" i="0" kern="1200" dirty="0" smtClean="0">
              <a:latin typeface="Century Gothic" pitchFamily="34" charset="0"/>
            </a:rPr>
            <a:t> </a:t>
          </a:r>
          <a:r>
            <a:rPr lang="en-US" sz="1600" b="0" i="0" kern="1200" dirty="0" err="1" smtClean="0">
              <a:latin typeface="Century Gothic" pitchFamily="34" charset="0"/>
            </a:rPr>
            <a:t>masalah</a:t>
          </a:r>
          <a:r>
            <a:rPr lang="en-US" sz="1600" b="0" i="0" kern="1200" dirty="0" smtClean="0">
              <a:latin typeface="Century Gothic" pitchFamily="34" charset="0"/>
            </a:rPr>
            <a:t> </a:t>
          </a:r>
          <a:r>
            <a:rPr lang="en-US" sz="1600" b="0" i="0" kern="1200" dirty="0" err="1" smtClean="0">
              <a:latin typeface="Century Gothic" pitchFamily="34" charset="0"/>
            </a:rPr>
            <a:t>tersebut</a:t>
          </a:r>
          <a:r>
            <a:rPr lang="en-US" sz="1600" b="0" i="0" kern="1200" dirty="0" smtClean="0">
              <a:latin typeface="Century Gothic" pitchFamily="34" charset="0"/>
            </a:rPr>
            <a:t>.</a:t>
          </a:r>
          <a:endParaRPr lang="en-US" sz="1600" kern="1200" dirty="0">
            <a:latin typeface="Century Gothic" pitchFamily="34" charset="0"/>
          </a:endParaRPr>
        </a:p>
      </dsp:txBody>
      <dsp:txXfrm>
        <a:off x="0" y="3076380"/>
        <a:ext cx="8686800" cy="1134000"/>
      </dsp:txXfrm>
    </dsp:sp>
    <dsp:sp modelId="{5F97AEF4-5459-4274-A6A5-192D345BA211}">
      <dsp:nvSpPr>
        <dsp:cNvPr id="0" name=""/>
        <dsp:cNvSpPr/>
      </dsp:nvSpPr>
      <dsp:spPr>
        <a:xfrm>
          <a:off x="434340" y="2840220"/>
          <a:ext cx="6080760" cy="4723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9838" tIns="0" rIns="229838" bIns="0" numCol="1" spcCol="1270" anchor="ctr" anchorCtr="0">
          <a:noAutofit/>
        </a:bodyPr>
        <a:lstStyle/>
        <a:p>
          <a:pPr lvl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err="1" smtClean="0">
              <a:latin typeface="Century Gothic" pitchFamily="34" charset="0"/>
            </a:rPr>
            <a:t>Kelayakan</a:t>
          </a:r>
          <a:r>
            <a:rPr lang="en-US" sz="1600" kern="1200" dirty="0" smtClean="0">
              <a:latin typeface="Century Gothic" pitchFamily="34" charset="0"/>
            </a:rPr>
            <a:t> </a:t>
          </a:r>
          <a:r>
            <a:rPr lang="en-US" sz="1600" kern="1200" dirty="0" err="1" smtClean="0">
              <a:latin typeface="Century Gothic" pitchFamily="34" charset="0"/>
            </a:rPr>
            <a:t>teknologi</a:t>
          </a:r>
          <a:endParaRPr lang="en-US" sz="1600" kern="1200" dirty="0">
            <a:latin typeface="Century Gothic" pitchFamily="34" charset="0"/>
          </a:endParaRPr>
        </a:p>
      </dsp:txBody>
      <dsp:txXfrm>
        <a:off x="457397" y="2863277"/>
        <a:ext cx="6034646" cy="426206"/>
      </dsp:txXfrm>
    </dsp:sp>
    <dsp:sp modelId="{D205C5F1-CEAB-48BB-9F2E-60D1AE21AC48}">
      <dsp:nvSpPr>
        <dsp:cNvPr id="0" name=""/>
        <dsp:cNvSpPr/>
      </dsp:nvSpPr>
      <dsp:spPr>
        <a:xfrm>
          <a:off x="0" y="4532940"/>
          <a:ext cx="8686800" cy="113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74192" tIns="333248" rIns="674192" bIns="113792" numCol="1" spcCol="1270" anchor="t" anchorCtr="0">
          <a:noAutofit/>
        </a:bodyPr>
        <a:lstStyle/>
        <a:p>
          <a:pPr marL="171450" lvl="1" indent="-171450" algn="just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b="0" i="0" kern="1200" smtClean="0">
              <a:latin typeface="Century Gothic" pitchFamily="34" charset="0"/>
            </a:rPr>
            <a:t>Makin tersedia sumberdaya yang dapat dipakai seperti tenaga, dana dan sarana untuk mengatasi masalah (resource ability) makin diprioritaskan masalah tersebut</a:t>
          </a:r>
          <a:endParaRPr lang="en-US" sz="1600" kern="1200" dirty="0">
            <a:latin typeface="Century Gothic" pitchFamily="34" charset="0"/>
          </a:endParaRPr>
        </a:p>
      </dsp:txBody>
      <dsp:txXfrm>
        <a:off x="0" y="4532940"/>
        <a:ext cx="8686800" cy="1134000"/>
      </dsp:txXfrm>
    </dsp:sp>
    <dsp:sp modelId="{1EA3E913-40BE-46F0-AE28-AB7ACADCCEB2}">
      <dsp:nvSpPr>
        <dsp:cNvPr id="0" name=""/>
        <dsp:cNvSpPr/>
      </dsp:nvSpPr>
      <dsp:spPr>
        <a:xfrm>
          <a:off x="434340" y="4296780"/>
          <a:ext cx="6080760" cy="4723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9838" tIns="0" rIns="229838" bIns="0" numCol="1" spcCol="1270" anchor="ctr" anchorCtr="0">
          <a:noAutofit/>
        </a:bodyPr>
        <a:lstStyle/>
        <a:p>
          <a:pPr lvl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err="1" smtClean="0">
              <a:latin typeface="Century Gothic" pitchFamily="34" charset="0"/>
            </a:rPr>
            <a:t>Sumber</a:t>
          </a:r>
          <a:r>
            <a:rPr lang="en-US" sz="1600" kern="1200" dirty="0" smtClean="0">
              <a:latin typeface="Century Gothic" pitchFamily="34" charset="0"/>
            </a:rPr>
            <a:t> </a:t>
          </a:r>
          <a:r>
            <a:rPr lang="en-US" sz="1600" kern="1200" dirty="0" err="1" smtClean="0">
              <a:latin typeface="Century Gothic" pitchFamily="34" charset="0"/>
            </a:rPr>
            <a:t>daya</a:t>
          </a:r>
          <a:r>
            <a:rPr lang="en-US" sz="1600" kern="1200" dirty="0" smtClean="0">
              <a:latin typeface="Century Gothic" pitchFamily="34" charset="0"/>
            </a:rPr>
            <a:t> yang </a:t>
          </a:r>
          <a:r>
            <a:rPr lang="en-US" sz="1600" kern="1200" dirty="0" err="1" smtClean="0">
              <a:latin typeface="Century Gothic" pitchFamily="34" charset="0"/>
            </a:rPr>
            <a:t>tersedia</a:t>
          </a:r>
          <a:endParaRPr lang="en-US" sz="1600" kern="1200" dirty="0">
            <a:latin typeface="Century Gothic" pitchFamily="34" charset="0"/>
          </a:endParaRPr>
        </a:p>
      </dsp:txBody>
      <dsp:txXfrm>
        <a:off x="457397" y="4319837"/>
        <a:ext cx="6034646" cy="42620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5E86922-DF52-44B7-863E-C6FAEEFAA9D9}">
      <dsp:nvSpPr>
        <dsp:cNvPr id="0" name=""/>
        <dsp:cNvSpPr/>
      </dsp:nvSpPr>
      <dsp:spPr>
        <a:xfrm>
          <a:off x="0" y="237044"/>
          <a:ext cx="7772400" cy="83947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3225" tIns="270764" rIns="603225" bIns="92456" numCol="1" spcCol="1270" anchor="t" anchorCtr="0">
          <a:noAutofit/>
        </a:bodyPr>
        <a:lstStyle/>
        <a:p>
          <a:pPr marL="114300" lvl="1" indent="-114300" algn="just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300" b="0" i="0" kern="1200" dirty="0" err="1" smtClean="0"/>
            <a:t>jumlah</a:t>
          </a:r>
          <a:r>
            <a:rPr lang="en-US" sz="1300" b="0" i="0" kern="1200" dirty="0" smtClean="0"/>
            <a:t> </a:t>
          </a:r>
          <a:r>
            <a:rPr lang="en-US" sz="1300" b="0" i="0" kern="1200" dirty="0" err="1" smtClean="0"/>
            <a:t>atau</a:t>
          </a:r>
          <a:r>
            <a:rPr lang="en-US" sz="1300" b="0" i="0" kern="1200" dirty="0" smtClean="0"/>
            <a:t> </a:t>
          </a:r>
          <a:r>
            <a:rPr lang="en-US" sz="1300" b="0" i="0" kern="1200" dirty="0" err="1" smtClean="0"/>
            <a:t>kelompok</a:t>
          </a:r>
          <a:r>
            <a:rPr lang="en-US" sz="1300" b="0" i="0" kern="1200" dirty="0" smtClean="0"/>
            <a:t> </a:t>
          </a:r>
          <a:r>
            <a:rPr lang="en-US" sz="1300" b="0" i="0" kern="1200" dirty="0" err="1" smtClean="0"/>
            <a:t>penduduk</a:t>
          </a:r>
          <a:r>
            <a:rPr lang="en-US" sz="1300" b="0" i="0" kern="1200" dirty="0" smtClean="0"/>
            <a:t> yang </a:t>
          </a:r>
          <a:r>
            <a:rPr lang="en-US" sz="1300" b="0" i="0" kern="1200" dirty="0" err="1" smtClean="0"/>
            <a:t>ada</a:t>
          </a:r>
          <a:r>
            <a:rPr lang="en-US" sz="1300" b="0" i="0" kern="1200" dirty="0" smtClean="0"/>
            <a:t> </a:t>
          </a:r>
          <a:r>
            <a:rPr lang="en-US" sz="1300" b="0" i="0" kern="1200" dirty="0" err="1" smtClean="0"/>
            <a:t>kemungkinan</a:t>
          </a:r>
          <a:r>
            <a:rPr lang="en-US" sz="1300" b="0" i="0" kern="1200" dirty="0" smtClean="0"/>
            <a:t> </a:t>
          </a:r>
          <a:r>
            <a:rPr lang="en-US" sz="1300" b="0" i="0" kern="1200" dirty="0" err="1" smtClean="0"/>
            <a:t>terkena</a:t>
          </a:r>
          <a:r>
            <a:rPr lang="en-US" sz="1300" b="0" i="0" kern="1200" dirty="0" smtClean="0"/>
            <a:t> </a:t>
          </a:r>
          <a:r>
            <a:rPr lang="en-US" sz="1300" b="0" i="0" kern="1200" dirty="0" err="1" smtClean="0"/>
            <a:t>masalah</a:t>
          </a:r>
          <a:r>
            <a:rPr lang="en-US" sz="1300" b="0" i="0" kern="1200" dirty="0" smtClean="0"/>
            <a:t> </a:t>
          </a:r>
          <a:r>
            <a:rPr lang="en-US" sz="1300" b="0" i="0" kern="1200" dirty="0" err="1" smtClean="0"/>
            <a:t>serta</a:t>
          </a:r>
          <a:r>
            <a:rPr lang="en-US" sz="1300" b="0" i="0" kern="1200" dirty="0" smtClean="0"/>
            <a:t> </a:t>
          </a:r>
          <a:r>
            <a:rPr lang="en-US" sz="1300" b="0" i="0" kern="1200" dirty="0" err="1" smtClean="0"/>
            <a:t>keterlibatan</a:t>
          </a:r>
          <a:r>
            <a:rPr lang="en-US" sz="1300" b="0" i="0" kern="1200" dirty="0" smtClean="0"/>
            <a:t> </a:t>
          </a:r>
          <a:r>
            <a:rPr lang="en-US" sz="1300" b="0" i="0" kern="1200" dirty="0" err="1" smtClean="0"/>
            <a:t>masyarakat</a:t>
          </a:r>
          <a:r>
            <a:rPr lang="en-US" sz="1300" b="0" i="0" kern="1200" dirty="0" smtClean="0"/>
            <a:t> </a:t>
          </a:r>
          <a:r>
            <a:rPr lang="en-US" sz="1300" b="0" i="0" kern="1200" dirty="0" err="1" smtClean="0"/>
            <a:t>dan</a:t>
          </a:r>
          <a:r>
            <a:rPr lang="en-US" sz="1300" b="0" i="0" kern="1200" dirty="0" smtClean="0"/>
            <a:t> </a:t>
          </a:r>
          <a:r>
            <a:rPr lang="en-US" sz="1300" b="0" i="0" kern="1200" dirty="0" err="1" smtClean="0"/>
            <a:t>instansi</a:t>
          </a:r>
          <a:r>
            <a:rPr lang="en-US" sz="1300" b="0" i="0" kern="1200" dirty="0" smtClean="0"/>
            <a:t> </a:t>
          </a:r>
          <a:r>
            <a:rPr lang="en-US" sz="1300" b="0" i="0" kern="1200" dirty="0" err="1" smtClean="0"/>
            <a:t>terkait</a:t>
          </a:r>
          <a:endParaRPr lang="en-US" sz="1300" kern="1200" dirty="0"/>
        </a:p>
      </dsp:txBody>
      <dsp:txXfrm>
        <a:off x="0" y="237044"/>
        <a:ext cx="7772400" cy="839475"/>
      </dsp:txXfrm>
    </dsp:sp>
    <dsp:sp modelId="{88494867-3E5B-4386-A654-ADC5E1C12D62}">
      <dsp:nvSpPr>
        <dsp:cNvPr id="0" name=""/>
        <dsp:cNvSpPr/>
      </dsp:nvSpPr>
      <dsp:spPr>
        <a:xfrm>
          <a:off x="388620" y="45164"/>
          <a:ext cx="5440680" cy="3837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5645" tIns="0" rIns="205645" bIns="0" numCol="1" spcCol="1270" anchor="ctr" anchorCtr="0">
          <a:noAutofit/>
        </a:bodyPr>
        <a:lstStyle/>
        <a:p>
          <a:pPr lvl="0" algn="just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err="1" smtClean="0"/>
            <a:t>Besar</a:t>
          </a:r>
          <a:r>
            <a:rPr lang="en-US" sz="1300" kern="1200" dirty="0" smtClean="0"/>
            <a:t> </a:t>
          </a:r>
          <a:r>
            <a:rPr lang="en-US" sz="1300" kern="1200" dirty="0" err="1" smtClean="0"/>
            <a:t>Masalah</a:t>
          </a:r>
          <a:endParaRPr lang="en-US" sz="1300" kern="1200" dirty="0"/>
        </a:p>
      </dsp:txBody>
      <dsp:txXfrm>
        <a:off x="407354" y="63898"/>
        <a:ext cx="5403212" cy="346292"/>
      </dsp:txXfrm>
    </dsp:sp>
    <dsp:sp modelId="{3DE0C8CB-9B58-43E5-B79D-7EC8C83EF6CD}">
      <dsp:nvSpPr>
        <dsp:cNvPr id="0" name=""/>
        <dsp:cNvSpPr/>
      </dsp:nvSpPr>
      <dsp:spPr>
        <a:xfrm>
          <a:off x="0" y="1338599"/>
          <a:ext cx="7772400" cy="83947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3225" tIns="270764" rIns="603225" bIns="92456" numCol="1" spcCol="1270" anchor="t" anchorCtr="0">
          <a:noAutofit/>
        </a:bodyPr>
        <a:lstStyle/>
        <a:p>
          <a:pPr marL="114300" lvl="1" indent="-114300" algn="just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300" b="0" i="0" kern="1200" dirty="0" err="1" smtClean="0"/>
            <a:t>tingginya</a:t>
          </a:r>
          <a:r>
            <a:rPr lang="en-US" sz="1300" b="0" i="0" kern="1200" dirty="0" smtClean="0"/>
            <a:t> </a:t>
          </a:r>
          <a:r>
            <a:rPr lang="en-US" sz="1300" b="0" i="0" kern="1200" dirty="0" err="1" smtClean="0"/>
            <a:t>angka</a:t>
          </a:r>
          <a:r>
            <a:rPr lang="en-US" sz="1300" b="0" i="0" kern="1200" dirty="0" smtClean="0"/>
            <a:t> </a:t>
          </a:r>
          <a:r>
            <a:rPr lang="en-US" sz="1300" b="0" i="0" kern="1200" dirty="0" err="1" smtClean="0"/>
            <a:t>morbiditas</a:t>
          </a:r>
          <a:r>
            <a:rPr lang="en-US" sz="1300" b="0" i="0" kern="1200" dirty="0" smtClean="0"/>
            <a:t> </a:t>
          </a:r>
          <a:r>
            <a:rPr lang="en-US" sz="1300" b="0" i="0" kern="1200" dirty="0" err="1" smtClean="0"/>
            <a:t>dan</a:t>
          </a:r>
          <a:r>
            <a:rPr lang="en-US" sz="1300" b="0" i="0" kern="1200" dirty="0" smtClean="0"/>
            <a:t> </a:t>
          </a:r>
          <a:r>
            <a:rPr lang="en-US" sz="1300" b="0" i="0" kern="1200" dirty="0" err="1" smtClean="0"/>
            <a:t>mortalitas</a:t>
          </a:r>
          <a:r>
            <a:rPr lang="en-US" sz="1300" b="0" i="0" kern="1200" dirty="0" smtClean="0"/>
            <a:t>, </a:t>
          </a:r>
          <a:r>
            <a:rPr lang="en-US" sz="1300" b="0" i="0" kern="1200" dirty="0" err="1" smtClean="0"/>
            <a:t>kecenderungannya</a:t>
          </a:r>
          <a:r>
            <a:rPr lang="en-US" sz="1300" b="0" i="0" kern="1200" dirty="0" smtClean="0"/>
            <a:t> </a:t>
          </a:r>
          <a:r>
            <a:rPr lang="en-US" sz="1300" b="0" i="0" kern="1200" dirty="0" err="1" smtClean="0"/>
            <a:t>dari</a:t>
          </a:r>
          <a:r>
            <a:rPr lang="en-US" sz="1300" b="0" i="0" kern="1200" dirty="0" smtClean="0"/>
            <a:t> </a:t>
          </a:r>
          <a:r>
            <a:rPr lang="en-US" sz="1300" b="0" i="0" kern="1200" dirty="0" err="1" smtClean="0"/>
            <a:t>waktu</a:t>
          </a:r>
          <a:r>
            <a:rPr lang="en-US" sz="1300" b="0" i="0" kern="1200" dirty="0" smtClean="0"/>
            <a:t> </a:t>
          </a:r>
          <a:r>
            <a:rPr lang="en-US" sz="1300" b="0" i="0" kern="1200" dirty="0" err="1" smtClean="0"/>
            <a:t>ke</a:t>
          </a:r>
          <a:r>
            <a:rPr lang="en-US" sz="1300" b="0" i="0" kern="1200" dirty="0" smtClean="0"/>
            <a:t> </a:t>
          </a:r>
          <a:r>
            <a:rPr lang="en-US" sz="1300" b="0" i="0" kern="1200" dirty="0" err="1" smtClean="0"/>
            <a:t>waktu</a:t>
          </a:r>
          <a:endParaRPr lang="en-US" sz="1300" kern="1200" dirty="0"/>
        </a:p>
      </dsp:txBody>
      <dsp:txXfrm>
        <a:off x="0" y="1338599"/>
        <a:ext cx="7772400" cy="839475"/>
      </dsp:txXfrm>
    </dsp:sp>
    <dsp:sp modelId="{B594EBF7-C71F-47D3-9158-0EB2C324AFD2}">
      <dsp:nvSpPr>
        <dsp:cNvPr id="0" name=""/>
        <dsp:cNvSpPr/>
      </dsp:nvSpPr>
      <dsp:spPr>
        <a:xfrm>
          <a:off x="388620" y="1146719"/>
          <a:ext cx="5440680" cy="3837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5645" tIns="0" rIns="205645" bIns="0" numCol="1" spcCol="1270" anchor="ctr" anchorCtr="0">
          <a:noAutofit/>
        </a:bodyPr>
        <a:lstStyle/>
        <a:p>
          <a:pPr lvl="0" algn="just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b="0" i="0" kern="1200" dirty="0" err="1" smtClean="0"/>
            <a:t>Kegawatan</a:t>
          </a:r>
          <a:r>
            <a:rPr lang="en-US" sz="1300" b="0" i="0" kern="1200" dirty="0" smtClean="0"/>
            <a:t> </a:t>
          </a:r>
          <a:r>
            <a:rPr lang="en-US" sz="1300" b="0" i="0" kern="1200" dirty="0" err="1" smtClean="0"/>
            <a:t>masalah</a:t>
          </a:r>
          <a:endParaRPr lang="en-US" sz="1300" kern="1200" dirty="0"/>
        </a:p>
      </dsp:txBody>
      <dsp:txXfrm>
        <a:off x="407354" y="1165453"/>
        <a:ext cx="5403212" cy="346292"/>
      </dsp:txXfrm>
    </dsp:sp>
    <dsp:sp modelId="{2D88579E-02F6-41A6-AF54-FA1B970F7E55}">
      <dsp:nvSpPr>
        <dsp:cNvPr id="0" name=""/>
        <dsp:cNvSpPr/>
      </dsp:nvSpPr>
      <dsp:spPr>
        <a:xfrm>
          <a:off x="0" y="2440155"/>
          <a:ext cx="7772400" cy="10647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3225" tIns="270764" rIns="603225" bIns="92456" numCol="1" spcCol="1270" anchor="t" anchorCtr="0">
          <a:noAutofit/>
        </a:bodyPr>
        <a:lstStyle/>
        <a:p>
          <a:pPr marL="114300" lvl="1" indent="-114300" algn="just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300" b="0" i="0" kern="1200" dirty="0" err="1" smtClean="0"/>
            <a:t>besar</a:t>
          </a:r>
          <a:r>
            <a:rPr lang="en-US" sz="1300" b="0" i="0" kern="1200" dirty="0" smtClean="0"/>
            <a:t> </a:t>
          </a:r>
          <a:r>
            <a:rPr lang="en-US" sz="1300" b="0" i="0" kern="1200" dirty="0" err="1" smtClean="0"/>
            <a:t>atau</a:t>
          </a:r>
          <a:r>
            <a:rPr lang="en-US" sz="1300" b="0" i="0" kern="1200" dirty="0" smtClean="0"/>
            <a:t> </a:t>
          </a:r>
          <a:r>
            <a:rPr lang="en-US" sz="1300" b="0" i="0" kern="1200" dirty="0" err="1" smtClean="0"/>
            <a:t>jumlah</a:t>
          </a:r>
          <a:r>
            <a:rPr lang="en-US" sz="1300" b="0" i="0" kern="1200" dirty="0" smtClean="0"/>
            <a:t> </a:t>
          </a:r>
          <a:r>
            <a:rPr lang="en-US" sz="1300" b="0" i="0" kern="1200" dirty="0" err="1" smtClean="0"/>
            <a:t>dana</a:t>
          </a:r>
          <a:r>
            <a:rPr lang="en-US" sz="1300" b="0" i="0" kern="1200" dirty="0" smtClean="0"/>
            <a:t> yang </a:t>
          </a:r>
          <a:r>
            <a:rPr lang="en-US" sz="1300" b="0" i="0" kern="1200" dirty="0" err="1" smtClean="0"/>
            <a:t>diperlukan</a:t>
          </a:r>
          <a:r>
            <a:rPr lang="en-US" sz="1300" b="0" i="0" kern="1200" dirty="0" smtClean="0"/>
            <a:t> </a:t>
          </a:r>
          <a:r>
            <a:rPr lang="en-US" sz="1300" b="0" i="0" kern="1200" dirty="0" err="1" smtClean="0"/>
            <a:t>untuk</a:t>
          </a:r>
          <a:r>
            <a:rPr lang="en-US" sz="1300" b="0" i="0" kern="1200" dirty="0" smtClean="0"/>
            <a:t> </a:t>
          </a:r>
          <a:r>
            <a:rPr lang="en-US" sz="1300" b="0" i="0" kern="1200" dirty="0" err="1" smtClean="0"/>
            <a:t>mengatasi</a:t>
          </a:r>
          <a:r>
            <a:rPr lang="en-US" sz="1300" b="0" i="0" kern="1200" dirty="0" smtClean="0"/>
            <a:t> </a:t>
          </a:r>
          <a:r>
            <a:rPr lang="en-US" sz="1300" b="0" i="0" kern="1200" dirty="0" err="1" smtClean="0"/>
            <a:t>masalah</a:t>
          </a:r>
          <a:r>
            <a:rPr lang="en-US" sz="1300" b="0" i="0" kern="1200" dirty="0" smtClean="0"/>
            <a:t> </a:t>
          </a:r>
          <a:r>
            <a:rPr lang="en-US" sz="1300" b="0" i="0" kern="1200" dirty="0" err="1" smtClean="0"/>
            <a:t>baik</a:t>
          </a:r>
          <a:r>
            <a:rPr lang="en-US" sz="1300" b="0" i="0" kern="1200" dirty="0" smtClean="0"/>
            <a:t> </a:t>
          </a:r>
          <a:r>
            <a:rPr lang="en-US" sz="1300" b="0" i="0" kern="1200" dirty="0" err="1" smtClean="0"/>
            <a:t>dari</a:t>
          </a:r>
          <a:r>
            <a:rPr lang="en-US" sz="1300" b="0" i="0" kern="1200" dirty="0" smtClean="0"/>
            <a:t> </a:t>
          </a:r>
          <a:r>
            <a:rPr lang="en-US" sz="1300" b="0" i="0" kern="1200" dirty="0" err="1" smtClean="0"/>
            <a:t>segi</a:t>
          </a:r>
          <a:r>
            <a:rPr lang="en-US" sz="1300" b="0" i="0" kern="1200" dirty="0" smtClean="0"/>
            <a:t> </a:t>
          </a:r>
          <a:r>
            <a:rPr lang="en-US" sz="1300" b="0" i="0" kern="1200" dirty="0" err="1" smtClean="0"/>
            <a:t>instansi</a:t>
          </a:r>
          <a:r>
            <a:rPr lang="en-US" sz="1300" b="0" i="0" kern="1200" dirty="0" smtClean="0"/>
            <a:t> yang </a:t>
          </a:r>
          <a:r>
            <a:rPr lang="en-US" sz="1300" b="0" i="0" kern="1200" dirty="0" err="1" smtClean="0"/>
            <a:t>bertanggung</a:t>
          </a:r>
          <a:r>
            <a:rPr lang="en-US" sz="1300" b="0" i="0" kern="1200" dirty="0" smtClean="0"/>
            <a:t> </a:t>
          </a:r>
          <a:r>
            <a:rPr lang="en-US" sz="1300" b="0" i="0" kern="1200" dirty="0" err="1" smtClean="0"/>
            <a:t>jawab</a:t>
          </a:r>
          <a:r>
            <a:rPr lang="en-US" sz="1300" b="0" i="0" kern="1200" dirty="0" smtClean="0"/>
            <a:t> </a:t>
          </a:r>
          <a:r>
            <a:rPr lang="en-US" sz="1300" b="0" i="0" kern="1200" dirty="0" err="1" smtClean="0"/>
            <a:t>terhadap</a:t>
          </a:r>
          <a:r>
            <a:rPr lang="en-US" sz="1300" b="0" i="0" kern="1200" dirty="0" smtClean="0"/>
            <a:t> </a:t>
          </a:r>
          <a:r>
            <a:rPr lang="en-US" sz="1300" b="0" i="0" kern="1200" dirty="0" err="1" smtClean="0"/>
            <a:t>penyelesaian</a:t>
          </a:r>
          <a:r>
            <a:rPr lang="en-US" sz="1300" b="0" i="0" kern="1200" dirty="0" smtClean="0"/>
            <a:t> </a:t>
          </a:r>
          <a:r>
            <a:rPr lang="en-US" sz="1300" b="0" i="0" kern="1200" dirty="0" err="1" smtClean="0"/>
            <a:t>masalah</a:t>
          </a:r>
          <a:r>
            <a:rPr lang="en-US" sz="1300" b="0" i="0" kern="1200" dirty="0" smtClean="0"/>
            <a:t> </a:t>
          </a:r>
          <a:r>
            <a:rPr lang="en-US" sz="1300" b="0" i="0" kern="1200" dirty="0" err="1" smtClean="0"/>
            <a:t>atau</a:t>
          </a:r>
          <a:r>
            <a:rPr lang="en-US" sz="1300" b="0" i="0" kern="1200" dirty="0" smtClean="0"/>
            <a:t> </a:t>
          </a:r>
          <a:r>
            <a:rPr lang="en-US" sz="1300" b="0" i="0" kern="1200" dirty="0" err="1" smtClean="0"/>
            <a:t>dari</a:t>
          </a:r>
          <a:r>
            <a:rPr lang="en-US" sz="1300" b="0" i="0" kern="1200" dirty="0" smtClean="0"/>
            <a:t> </a:t>
          </a:r>
          <a:r>
            <a:rPr lang="en-US" sz="1300" b="0" i="0" kern="1200" dirty="0" err="1" smtClean="0"/>
            <a:t>masyarakat</a:t>
          </a:r>
          <a:r>
            <a:rPr lang="en-US" sz="1300" b="0" i="0" kern="1200" dirty="0" smtClean="0"/>
            <a:t> yang </a:t>
          </a:r>
          <a:r>
            <a:rPr lang="en-US" sz="1300" b="0" i="0" kern="1200" dirty="0" err="1" smtClean="0"/>
            <a:t>terkena</a:t>
          </a:r>
          <a:r>
            <a:rPr lang="en-US" sz="1300" b="0" i="0" kern="1200" dirty="0" smtClean="0"/>
            <a:t> </a:t>
          </a:r>
          <a:r>
            <a:rPr lang="en-US" sz="1300" b="0" i="0" kern="1200" dirty="0" err="1" smtClean="0"/>
            <a:t>masalah</a:t>
          </a:r>
          <a:r>
            <a:rPr lang="en-US" sz="1300" b="0" i="0" kern="1200" dirty="0" smtClean="0"/>
            <a:t>.</a:t>
          </a:r>
          <a:endParaRPr lang="en-US" sz="1300" kern="1200" dirty="0"/>
        </a:p>
      </dsp:txBody>
      <dsp:txXfrm>
        <a:off x="0" y="2440155"/>
        <a:ext cx="7772400" cy="1064700"/>
      </dsp:txXfrm>
    </dsp:sp>
    <dsp:sp modelId="{E488D7B9-B959-4AAC-B579-EA61B2A373A3}">
      <dsp:nvSpPr>
        <dsp:cNvPr id="0" name=""/>
        <dsp:cNvSpPr/>
      </dsp:nvSpPr>
      <dsp:spPr>
        <a:xfrm>
          <a:off x="388620" y="2248275"/>
          <a:ext cx="5440680" cy="3837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5645" tIns="0" rIns="205645" bIns="0" numCol="1" spcCol="1270" anchor="ctr" anchorCtr="0">
          <a:noAutofit/>
        </a:bodyPr>
        <a:lstStyle/>
        <a:p>
          <a:pPr lvl="0" algn="just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b="0" i="0" kern="1200" dirty="0" err="1" smtClean="0"/>
            <a:t>Biaya</a:t>
          </a:r>
          <a:r>
            <a:rPr lang="en-US" sz="1300" b="0" i="0" kern="1200" dirty="0" smtClean="0"/>
            <a:t>/</a:t>
          </a:r>
          <a:r>
            <a:rPr lang="en-US" sz="1300" b="0" i="0" kern="1200" dirty="0" err="1" smtClean="0"/>
            <a:t>dana</a:t>
          </a:r>
          <a:endParaRPr lang="en-US" sz="1300" kern="1200" dirty="0"/>
        </a:p>
      </dsp:txBody>
      <dsp:txXfrm>
        <a:off x="407354" y="2267009"/>
        <a:ext cx="5403212" cy="346292"/>
      </dsp:txXfrm>
    </dsp:sp>
    <dsp:sp modelId="{CE9E82F0-D1D9-454E-BA8A-DE46FD7A74A6}">
      <dsp:nvSpPr>
        <dsp:cNvPr id="0" name=""/>
        <dsp:cNvSpPr/>
      </dsp:nvSpPr>
      <dsp:spPr>
        <a:xfrm>
          <a:off x="0" y="3766935"/>
          <a:ext cx="7772400" cy="10647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3225" tIns="270764" rIns="603225" bIns="92456" numCol="1" spcCol="1270" anchor="t" anchorCtr="0">
          <a:noAutofit/>
        </a:bodyPr>
        <a:lstStyle/>
        <a:p>
          <a:pPr marL="114300" lvl="1" indent="-114300" algn="just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300" b="0" i="0" kern="1200" dirty="0" err="1" smtClean="0"/>
            <a:t>tersediannya</a:t>
          </a:r>
          <a:r>
            <a:rPr lang="en-US" sz="1300" b="0" i="0" kern="1200" dirty="0" smtClean="0"/>
            <a:t> </a:t>
          </a:r>
          <a:r>
            <a:rPr lang="en-US" sz="1300" b="0" i="0" kern="1200" dirty="0" err="1" smtClean="0"/>
            <a:t>tenaga</a:t>
          </a:r>
          <a:r>
            <a:rPr lang="en-US" sz="1300" b="0" i="0" kern="1200" dirty="0" smtClean="0"/>
            <a:t>, </a:t>
          </a:r>
          <a:r>
            <a:rPr lang="en-US" sz="1300" b="0" i="0" kern="1200" dirty="0" err="1" smtClean="0"/>
            <a:t>sarana</a:t>
          </a:r>
          <a:r>
            <a:rPr lang="en-US" sz="1300" b="0" i="0" kern="1200" dirty="0" smtClean="0"/>
            <a:t>/</a:t>
          </a:r>
          <a:r>
            <a:rPr lang="en-US" sz="1300" b="0" i="0" kern="1200" dirty="0" err="1" smtClean="0"/>
            <a:t>peralatan</a:t>
          </a:r>
          <a:r>
            <a:rPr lang="en-US" sz="1300" b="0" i="0" kern="1200" dirty="0" smtClean="0"/>
            <a:t>, </a:t>
          </a:r>
          <a:r>
            <a:rPr lang="en-US" sz="1300" b="0" i="0" kern="1200" dirty="0" err="1" smtClean="0"/>
            <a:t>waktu</a:t>
          </a:r>
          <a:r>
            <a:rPr lang="en-US" sz="1300" b="0" i="0" kern="1200" dirty="0" smtClean="0"/>
            <a:t> </a:t>
          </a:r>
          <a:r>
            <a:rPr lang="en-US" sz="1300" b="0" i="0" kern="1200" dirty="0" err="1" smtClean="0"/>
            <a:t>serta</a:t>
          </a:r>
          <a:r>
            <a:rPr lang="en-US" sz="1300" b="0" i="0" kern="1200" dirty="0" smtClean="0"/>
            <a:t> </a:t>
          </a:r>
          <a:r>
            <a:rPr lang="en-US" sz="1300" b="0" i="0" kern="1200" dirty="0" err="1" smtClean="0"/>
            <a:t>cara</a:t>
          </a:r>
          <a:r>
            <a:rPr lang="en-US" sz="1300" b="0" i="0" kern="1200" dirty="0" smtClean="0"/>
            <a:t> </a:t>
          </a:r>
          <a:r>
            <a:rPr lang="en-US" sz="1300" b="0" i="0" kern="1200" dirty="0" err="1" smtClean="0"/>
            <a:t>atau</a:t>
          </a:r>
          <a:r>
            <a:rPr lang="en-US" sz="1300" b="0" i="0" kern="1200" dirty="0" smtClean="0"/>
            <a:t> </a:t>
          </a:r>
          <a:r>
            <a:rPr lang="en-US" sz="1300" b="0" i="0" kern="1200" dirty="0" err="1" smtClean="0"/>
            <a:t>metode</a:t>
          </a:r>
          <a:r>
            <a:rPr lang="en-US" sz="1300" b="0" i="0" kern="1200" dirty="0" smtClean="0"/>
            <a:t> </a:t>
          </a:r>
          <a:r>
            <a:rPr lang="en-US" sz="1300" b="0" i="0" kern="1200" dirty="0" err="1" smtClean="0"/>
            <a:t>dan</a:t>
          </a:r>
          <a:r>
            <a:rPr lang="en-US" sz="1300" b="0" i="0" kern="1200" dirty="0" smtClean="0"/>
            <a:t> </a:t>
          </a:r>
          <a:r>
            <a:rPr lang="en-US" sz="1300" b="0" i="0" kern="1200" dirty="0" err="1" smtClean="0"/>
            <a:t>teknologi</a:t>
          </a:r>
          <a:r>
            <a:rPr lang="en-US" sz="1300" b="0" i="0" kern="1200" dirty="0" smtClean="0"/>
            <a:t> </a:t>
          </a:r>
          <a:r>
            <a:rPr lang="en-US" sz="1300" b="0" i="0" kern="1200" dirty="0" err="1" smtClean="0"/>
            <a:t>penyelesaian</a:t>
          </a:r>
          <a:r>
            <a:rPr lang="en-US" sz="1300" b="0" i="0" kern="1200" dirty="0" smtClean="0"/>
            <a:t> </a:t>
          </a:r>
          <a:r>
            <a:rPr lang="en-US" sz="1300" b="0" i="0" kern="1200" dirty="0" err="1" smtClean="0"/>
            <a:t>masalah</a:t>
          </a:r>
          <a:r>
            <a:rPr lang="en-US" sz="1300" b="0" i="0" kern="1200" dirty="0" smtClean="0"/>
            <a:t> </a:t>
          </a:r>
          <a:r>
            <a:rPr lang="en-US" sz="1300" b="0" i="0" kern="1200" dirty="0" err="1" smtClean="0"/>
            <a:t>seperti</a:t>
          </a:r>
          <a:r>
            <a:rPr lang="en-US" sz="1300" b="0" i="0" kern="1200" dirty="0" smtClean="0"/>
            <a:t> </a:t>
          </a:r>
          <a:r>
            <a:rPr lang="en-US" sz="1300" b="0" i="0" kern="1200" dirty="0" err="1" smtClean="0"/>
            <a:t>tersediannya</a:t>
          </a:r>
          <a:r>
            <a:rPr lang="en-US" sz="1300" b="0" i="0" kern="1200" dirty="0" smtClean="0"/>
            <a:t> </a:t>
          </a:r>
          <a:r>
            <a:rPr lang="en-US" sz="1300" b="0" i="0" kern="1200" dirty="0" err="1" smtClean="0"/>
            <a:t>kebijakan</a:t>
          </a:r>
          <a:r>
            <a:rPr lang="en-US" sz="1300" b="0" i="0" kern="1200" dirty="0" smtClean="0"/>
            <a:t>/</a:t>
          </a:r>
          <a:r>
            <a:rPr lang="en-US" sz="1300" b="0" i="0" kern="1200" dirty="0" err="1" smtClean="0"/>
            <a:t>peraturan</a:t>
          </a:r>
          <a:r>
            <a:rPr lang="en-US" sz="1300" b="0" i="0" kern="1200" dirty="0" smtClean="0"/>
            <a:t>, </a:t>
          </a:r>
          <a:r>
            <a:rPr lang="en-US" sz="1300" b="0" i="0" kern="1200" dirty="0" err="1" smtClean="0"/>
            <a:t>petunjuk</a:t>
          </a:r>
          <a:r>
            <a:rPr lang="en-US" sz="1300" b="0" i="0" kern="1200" dirty="0" smtClean="0"/>
            <a:t> </a:t>
          </a:r>
          <a:r>
            <a:rPr lang="en-US" sz="1300" b="0" i="0" kern="1200" dirty="0" err="1" smtClean="0"/>
            <a:t>pelaksanaan</a:t>
          </a:r>
          <a:r>
            <a:rPr lang="en-US" sz="1300" b="0" i="0" kern="1200" dirty="0" smtClean="0"/>
            <a:t> (</a:t>
          </a:r>
          <a:r>
            <a:rPr lang="en-US" sz="1300" b="0" i="0" kern="1200" dirty="0" err="1" smtClean="0"/>
            <a:t>juklak</a:t>
          </a:r>
          <a:r>
            <a:rPr lang="en-US" sz="1300" b="0" i="0" kern="1200" dirty="0" smtClean="0"/>
            <a:t>), </a:t>
          </a:r>
          <a:r>
            <a:rPr lang="en-US" sz="1300" b="0" i="0" kern="1200" dirty="0" err="1" smtClean="0"/>
            <a:t>petunjuk</a:t>
          </a:r>
          <a:r>
            <a:rPr lang="en-US" sz="1300" b="0" i="0" kern="1200" dirty="0" smtClean="0"/>
            <a:t> </a:t>
          </a:r>
          <a:r>
            <a:rPr lang="en-US" sz="1300" b="0" i="0" kern="1200" dirty="0" err="1" smtClean="0"/>
            <a:t>teknis</a:t>
          </a:r>
          <a:r>
            <a:rPr lang="en-US" sz="1300" b="0" i="0" kern="1200" dirty="0" smtClean="0"/>
            <a:t> (</a:t>
          </a:r>
          <a:r>
            <a:rPr lang="en-US" sz="1300" b="0" i="0" kern="1200" dirty="0" err="1" smtClean="0"/>
            <a:t>juknis</a:t>
          </a:r>
          <a:r>
            <a:rPr lang="en-US" sz="1300" b="0" i="0" kern="1200" dirty="0" smtClean="0"/>
            <a:t>) </a:t>
          </a:r>
          <a:r>
            <a:rPr lang="en-US" sz="1300" b="0" i="0" kern="1200" dirty="0" err="1" smtClean="0"/>
            <a:t>dan</a:t>
          </a:r>
          <a:r>
            <a:rPr lang="en-US" sz="1300" b="0" i="0" kern="1200" dirty="0" smtClean="0"/>
            <a:t> </a:t>
          </a:r>
          <a:r>
            <a:rPr lang="en-US" sz="1300" b="0" i="0" kern="1200" dirty="0" err="1" smtClean="0"/>
            <a:t>sebagainnya</a:t>
          </a:r>
          <a:r>
            <a:rPr lang="en-US" sz="1300" b="0" i="0" kern="1200" dirty="0" smtClean="0"/>
            <a:t>.</a:t>
          </a:r>
          <a:endParaRPr lang="en-US" sz="1300" kern="1200" dirty="0"/>
        </a:p>
      </dsp:txBody>
      <dsp:txXfrm>
        <a:off x="0" y="3766935"/>
        <a:ext cx="7772400" cy="1064700"/>
      </dsp:txXfrm>
    </dsp:sp>
    <dsp:sp modelId="{3B8F0A58-278F-41FA-9903-8EFDDC4D65BB}">
      <dsp:nvSpPr>
        <dsp:cNvPr id="0" name=""/>
        <dsp:cNvSpPr/>
      </dsp:nvSpPr>
      <dsp:spPr>
        <a:xfrm>
          <a:off x="388620" y="3575055"/>
          <a:ext cx="5440680" cy="3837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5645" tIns="0" rIns="205645" bIns="0" numCol="1" spcCol="1270" anchor="ctr" anchorCtr="0">
          <a:noAutofit/>
        </a:bodyPr>
        <a:lstStyle/>
        <a:p>
          <a:pPr lvl="0" algn="just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b="0" i="0" kern="1200" dirty="0" err="1" smtClean="0"/>
            <a:t>Kemudahan</a:t>
          </a:r>
          <a:endParaRPr lang="en-US" sz="1300" kern="1200" dirty="0"/>
        </a:p>
      </dsp:txBody>
      <dsp:txXfrm>
        <a:off x="407354" y="3593789"/>
        <a:ext cx="5403212" cy="346292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93064BD-F0A0-4BF1-85BC-E49F8553079C}">
      <dsp:nvSpPr>
        <dsp:cNvPr id="0" name=""/>
        <dsp:cNvSpPr/>
      </dsp:nvSpPr>
      <dsp:spPr>
        <a:xfrm rot="5400000">
          <a:off x="3828062" y="-2957847"/>
          <a:ext cx="580429" cy="6496868"/>
        </a:xfrm>
        <a:prstGeom prst="round2SameRect">
          <a:avLst/>
        </a:prstGeom>
        <a:noFill/>
        <a:ln w="55000" cap="flat" cmpd="thickThin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28575" rIns="57150" bIns="28575" numCol="1" spcCol="1270" anchor="ctr" anchorCtr="0">
          <a:noAutofit/>
        </a:bodyPr>
        <a:lstStyle/>
        <a:p>
          <a:pPr marL="114300" lvl="1" indent="-114300" algn="just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 dirty="0" err="1" smtClean="0">
              <a:latin typeface="Century Gothic" pitchFamily="34" charset="0"/>
            </a:rPr>
            <a:t>Tentukan</a:t>
          </a:r>
          <a:r>
            <a:rPr lang="en-US" sz="1500" kern="1200" dirty="0" smtClean="0">
              <a:latin typeface="Century Gothic" pitchFamily="34" charset="0"/>
            </a:rPr>
            <a:t> </a:t>
          </a:r>
          <a:r>
            <a:rPr lang="en-US" sz="1500" kern="1200" dirty="0" err="1" smtClean="0">
              <a:latin typeface="Century Gothic" pitchFamily="34" charset="0"/>
            </a:rPr>
            <a:t>dahulu</a:t>
          </a:r>
          <a:r>
            <a:rPr lang="en-US" sz="1500" kern="1200" dirty="0" smtClean="0">
              <a:latin typeface="Century Gothic" pitchFamily="34" charset="0"/>
            </a:rPr>
            <a:t> </a:t>
          </a:r>
          <a:r>
            <a:rPr lang="en-US" sz="1500" kern="1200" dirty="0" err="1" smtClean="0">
              <a:latin typeface="Century Gothic" pitchFamily="34" charset="0"/>
            </a:rPr>
            <a:t>bobot</a:t>
          </a:r>
          <a:r>
            <a:rPr lang="en-US" sz="1500" kern="1200" dirty="0" smtClean="0">
              <a:latin typeface="Century Gothic" pitchFamily="34" charset="0"/>
            </a:rPr>
            <a:t> </a:t>
          </a:r>
          <a:r>
            <a:rPr lang="en-US" sz="1500" kern="1200" dirty="0" err="1" smtClean="0">
              <a:latin typeface="Century Gothic" pitchFamily="34" charset="0"/>
            </a:rPr>
            <a:t>masing-masing</a:t>
          </a:r>
          <a:r>
            <a:rPr lang="en-US" sz="1500" kern="1200" dirty="0" smtClean="0">
              <a:latin typeface="Century Gothic" pitchFamily="34" charset="0"/>
            </a:rPr>
            <a:t> </a:t>
          </a:r>
          <a:r>
            <a:rPr lang="en-US" sz="1500" kern="1200" dirty="0" err="1" smtClean="0">
              <a:latin typeface="Century Gothic" pitchFamily="34" charset="0"/>
            </a:rPr>
            <a:t>kriteria</a:t>
          </a:r>
          <a:r>
            <a:rPr lang="en-US" sz="1500" kern="1200" dirty="0" smtClean="0">
              <a:latin typeface="Century Gothic" pitchFamily="34" charset="0"/>
            </a:rPr>
            <a:t> (</a:t>
          </a:r>
          <a:r>
            <a:rPr lang="en-US" sz="1500" kern="1200" dirty="0" err="1" smtClean="0">
              <a:latin typeface="Century Gothic" pitchFamily="34" charset="0"/>
            </a:rPr>
            <a:t>nilai</a:t>
          </a:r>
          <a:r>
            <a:rPr lang="en-US" sz="1500" kern="1200" dirty="0" smtClean="0">
              <a:latin typeface="Century Gothic" pitchFamily="34" charset="0"/>
            </a:rPr>
            <a:t> 0-10)</a:t>
          </a:r>
          <a:endParaRPr lang="en-US" sz="1500" kern="1200" dirty="0">
            <a:latin typeface="Century Gothic" pitchFamily="34" charset="0"/>
          </a:endParaRPr>
        </a:p>
      </dsp:txBody>
      <dsp:txXfrm rot="-5400000">
        <a:off x="869843" y="28706"/>
        <a:ext cx="6468534" cy="523761"/>
      </dsp:txXfrm>
    </dsp:sp>
    <dsp:sp modelId="{184BC0E9-822C-4503-8D29-CE958959B6D5}">
      <dsp:nvSpPr>
        <dsp:cNvPr id="0" name=""/>
        <dsp:cNvSpPr/>
      </dsp:nvSpPr>
      <dsp:spPr>
        <a:xfrm>
          <a:off x="408018" y="121917"/>
          <a:ext cx="619979" cy="34447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32385" rIns="64770" bIns="3238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>
              <a:latin typeface="Century Gothic" pitchFamily="34" charset="0"/>
            </a:rPr>
            <a:t>1</a:t>
          </a:r>
          <a:endParaRPr lang="en-US" sz="1700" kern="1200" dirty="0">
            <a:latin typeface="Century Gothic" pitchFamily="34" charset="0"/>
          </a:endParaRPr>
        </a:p>
      </dsp:txBody>
      <dsp:txXfrm>
        <a:off x="424834" y="138733"/>
        <a:ext cx="586347" cy="310845"/>
      </dsp:txXfrm>
    </dsp:sp>
    <dsp:sp modelId="{4B9A814F-2C29-4F5E-8F2E-0062D3ABE8CB}">
      <dsp:nvSpPr>
        <dsp:cNvPr id="0" name=""/>
        <dsp:cNvSpPr/>
      </dsp:nvSpPr>
      <dsp:spPr>
        <a:xfrm rot="5400000">
          <a:off x="3828062" y="-2341140"/>
          <a:ext cx="580429" cy="6496868"/>
        </a:xfrm>
        <a:prstGeom prst="round2SameRect">
          <a:avLst/>
        </a:prstGeom>
        <a:noFill/>
        <a:ln w="55000" cap="flat" cmpd="thickThin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28575" rIns="57150" bIns="28575" numCol="1" spcCol="1270" anchor="ctr" anchorCtr="0">
          <a:noAutofit/>
        </a:bodyPr>
        <a:lstStyle/>
        <a:p>
          <a:pPr marL="114300" lvl="1" indent="-114300" algn="just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 dirty="0" err="1" smtClean="0">
              <a:latin typeface="Century Gothic" pitchFamily="34" charset="0"/>
            </a:rPr>
            <a:t>Isi</a:t>
          </a:r>
          <a:r>
            <a:rPr lang="en-US" sz="1500" kern="1200" dirty="0" smtClean="0">
              <a:latin typeface="Century Gothic" pitchFamily="34" charset="0"/>
            </a:rPr>
            <a:t> </a:t>
          </a:r>
          <a:r>
            <a:rPr lang="en-US" sz="1500" kern="1200" dirty="0" err="1" smtClean="0">
              <a:latin typeface="Century Gothic" pitchFamily="34" charset="0"/>
            </a:rPr>
            <a:t>setiap</a:t>
          </a:r>
          <a:r>
            <a:rPr lang="en-US" sz="1500" kern="1200" dirty="0" smtClean="0">
              <a:latin typeface="Century Gothic" pitchFamily="34" charset="0"/>
            </a:rPr>
            <a:t> </a:t>
          </a:r>
          <a:r>
            <a:rPr lang="en-US" sz="1500" kern="1200" dirty="0" err="1" smtClean="0">
              <a:latin typeface="Century Gothic" pitchFamily="34" charset="0"/>
            </a:rPr>
            <a:t>kolom</a:t>
          </a:r>
          <a:r>
            <a:rPr lang="en-US" sz="1500" kern="1200" dirty="0" smtClean="0">
              <a:latin typeface="Century Gothic" pitchFamily="34" charset="0"/>
            </a:rPr>
            <a:t> </a:t>
          </a:r>
          <a:r>
            <a:rPr lang="en-US" sz="1500" kern="1200" dirty="0" err="1" smtClean="0">
              <a:latin typeface="Century Gothic" pitchFamily="34" charset="0"/>
            </a:rPr>
            <a:t>dengan</a:t>
          </a:r>
          <a:r>
            <a:rPr lang="en-US" sz="1500" kern="1200" dirty="0" smtClean="0">
              <a:latin typeface="Century Gothic" pitchFamily="34" charset="0"/>
            </a:rPr>
            <a:t> </a:t>
          </a:r>
          <a:r>
            <a:rPr lang="en-US" sz="1500" kern="1200" dirty="0" err="1" smtClean="0">
              <a:latin typeface="Century Gothic" pitchFamily="34" charset="0"/>
            </a:rPr>
            <a:t>hasil</a:t>
          </a:r>
          <a:r>
            <a:rPr lang="en-US" sz="1500" kern="1200" dirty="0" smtClean="0">
              <a:latin typeface="Century Gothic" pitchFamily="34" charset="0"/>
            </a:rPr>
            <a:t> </a:t>
          </a:r>
          <a:r>
            <a:rPr lang="en-US" sz="1500" kern="1200" dirty="0" err="1" smtClean="0">
              <a:latin typeface="Century Gothic" pitchFamily="34" charset="0"/>
            </a:rPr>
            <a:t>perkalian</a:t>
          </a:r>
          <a:r>
            <a:rPr lang="en-US" sz="1500" kern="1200" dirty="0" smtClean="0">
              <a:latin typeface="Century Gothic" pitchFamily="34" charset="0"/>
            </a:rPr>
            <a:t> </a:t>
          </a:r>
          <a:r>
            <a:rPr lang="en-US" sz="1500" kern="1200" dirty="0" err="1" smtClean="0">
              <a:latin typeface="Century Gothic" pitchFamily="34" charset="0"/>
            </a:rPr>
            <a:t>antara</a:t>
          </a:r>
          <a:r>
            <a:rPr lang="en-US" sz="1500" kern="1200" dirty="0" smtClean="0">
              <a:latin typeface="Century Gothic" pitchFamily="34" charset="0"/>
            </a:rPr>
            <a:t> </a:t>
          </a:r>
          <a:r>
            <a:rPr lang="en-US" sz="1500" kern="1200" dirty="0" err="1" smtClean="0">
              <a:latin typeface="Century Gothic" pitchFamily="34" charset="0"/>
            </a:rPr>
            <a:t>bobot</a:t>
          </a:r>
          <a:r>
            <a:rPr lang="en-US" sz="1500" kern="1200" dirty="0" smtClean="0">
              <a:latin typeface="Century Gothic" pitchFamily="34" charset="0"/>
            </a:rPr>
            <a:t> </a:t>
          </a:r>
          <a:r>
            <a:rPr lang="en-US" sz="1500" kern="1200" dirty="0" err="1" smtClean="0">
              <a:latin typeface="Century Gothic" pitchFamily="34" charset="0"/>
            </a:rPr>
            <a:t>dengan</a:t>
          </a:r>
          <a:r>
            <a:rPr lang="en-US" sz="1500" kern="1200" dirty="0" smtClean="0">
              <a:latin typeface="Century Gothic" pitchFamily="34" charset="0"/>
            </a:rPr>
            <a:t> </a:t>
          </a:r>
          <a:r>
            <a:rPr lang="en-US" sz="1500" kern="1200" dirty="0" err="1" smtClean="0">
              <a:latin typeface="Century Gothic" pitchFamily="34" charset="0"/>
            </a:rPr>
            <a:t>skor</a:t>
          </a:r>
          <a:r>
            <a:rPr lang="en-US" sz="1500" kern="1200" dirty="0" smtClean="0">
              <a:latin typeface="Century Gothic" pitchFamily="34" charset="0"/>
            </a:rPr>
            <a:t> </a:t>
          </a:r>
          <a:r>
            <a:rPr lang="en-US" sz="1500" kern="1200" dirty="0" err="1" smtClean="0">
              <a:latin typeface="Century Gothic" pitchFamily="34" charset="0"/>
            </a:rPr>
            <a:t>masing-masing</a:t>
          </a:r>
          <a:r>
            <a:rPr lang="en-US" sz="1500" kern="1200" dirty="0" smtClean="0">
              <a:latin typeface="Century Gothic" pitchFamily="34" charset="0"/>
            </a:rPr>
            <a:t> </a:t>
          </a:r>
          <a:r>
            <a:rPr lang="en-US" sz="1500" kern="1200" dirty="0" err="1" smtClean="0">
              <a:latin typeface="Century Gothic" pitchFamily="34" charset="0"/>
            </a:rPr>
            <a:t>masalah</a:t>
          </a:r>
          <a:r>
            <a:rPr lang="en-US" sz="1500" kern="1200" dirty="0" smtClean="0">
              <a:latin typeface="Century Gothic" pitchFamily="34" charset="0"/>
            </a:rPr>
            <a:t>.</a:t>
          </a:r>
        </a:p>
      </dsp:txBody>
      <dsp:txXfrm rot="-5400000">
        <a:off x="869843" y="645413"/>
        <a:ext cx="6468534" cy="523761"/>
      </dsp:txXfrm>
    </dsp:sp>
    <dsp:sp modelId="{18EFDD62-3661-424A-BEA5-8E1AADD7C92D}">
      <dsp:nvSpPr>
        <dsp:cNvPr id="0" name=""/>
        <dsp:cNvSpPr/>
      </dsp:nvSpPr>
      <dsp:spPr>
        <a:xfrm>
          <a:off x="408018" y="738624"/>
          <a:ext cx="619979" cy="34447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32385" rIns="64770" bIns="3238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>
              <a:latin typeface="Century Gothic" pitchFamily="34" charset="0"/>
            </a:rPr>
            <a:t>2</a:t>
          </a:r>
        </a:p>
      </dsp:txBody>
      <dsp:txXfrm>
        <a:off x="424834" y="755440"/>
        <a:ext cx="586347" cy="310845"/>
      </dsp:txXfrm>
    </dsp:sp>
    <dsp:sp modelId="{BA96C548-BEE2-402E-9AC3-F993A1FE8A94}">
      <dsp:nvSpPr>
        <dsp:cNvPr id="0" name=""/>
        <dsp:cNvSpPr/>
      </dsp:nvSpPr>
      <dsp:spPr>
        <a:xfrm rot="5400000">
          <a:off x="3828062" y="-1724434"/>
          <a:ext cx="580429" cy="6496868"/>
        </a:xfrm>
        <a:prstGeom prst="round2SameRect">
          <a:avLst/>
        </a:prstGeom>
        <a:noFill/>
        <a:ln w="55000" cap="flat" cmpd="thickThin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28575" rIns="57150" bIns="28575" numCol="1" spcCol="1270" anchor="ctr" anchorCtr="0">
          <a:noAutofit/>
        </a:bodyPr>
        <a:lstStyle/>
        <a:p>
          <a:pPr marL="114300" lvl="1" indent="-114300" algn="just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 dirty="0" err="1" smtClean="0">
              <a:latin typeface="Century Gothic" pitchFamily="34" charset="0"/>
            </a:rPr>
            <a:t>Besarnya</a:t>
          </a:r>
          <a:r>
            <a:rPr lang="en-US" sz="1500" kern="1200" dirty="0" smtClean="0">
              <a:latin typeface="Century Gothic" pitchFamily="34" charset="0"/>
            </a:rPr>
            <a:t> </a:t>
          </a:r>
          <a:r>
            <a:rPr lang="en-US" sz="1500" kern="1200" dirty="0" err="1" smtClean="0">
              <a:latin typeface="Century Gothic" pitchFamily="34" charset="0"/>
            </a:rPr>
            <a:t>skor</a:t>
          </a:r>
          <a:r>
            <a:rPr lang="en-US" sz="1500" kern="1200" dirty="0" smtClean="0">
              <a:latin typeface="Century Gothic" pitchFamily="34" charset="0"/>
            </a:rPr>
            <a:t> </a:t>
          </a:r>
          <a:r>
            <a:rPr lang="en-US" sz="1500" kern="1200" dirty="0" err="1" smtClean="0">
              <a:latin typeface="Century Gothic" pitchFamily="34" charset="0"/>
            </a:rPr>
            <a:t>tidak</a:t>
          </a:r>
          <a:r>
            <a:rPr lang="en-US" sz="1500" kern="1200" dirty="0" smtClean="0">
              <a:latin typeface="Century Gothic" pitchFamily="34" charset="0"/>
            </a:rPr>
            <a:t> </a:t>
          </a:r>
          <a:r>
            <a:rPr lang="en-US" sz="1500" kern="1200" dirty="0" err="1" smtClean="0">
              <a:latin typeface="Century Gothic" pitchFamily="34" charset="0"/>
            </a:rPr>
            <a:t>boleh</a:t>
          </a:r>
          <a:r>
            <a:rPr lang="en-US" sz="1500" kern="1200" dirty="0" smtClean="0">
              <a:latin typeface="Century Gothic" pitchFamily="34" charset="0"/>
            </a:rPr>
            <a:t> </a:t>
          </a:r>
          <a:r>
            <a:rPr lang="en-US" sz="1500" kern="1200" dirty="0" err="1" smtClean="0">
              <a:latin typeface="Century Gothic" pitchFamily="34" charset="0"/>
            </a:rPr>
            <a:t>melebihi</a:t>
          </a:r>
          <a:r>
            <a:rPr lang="en-US" sz="1500" kern="1200" dirty="0" smtClean="0">
              <a:latin typeface="Century Gothic" pitchFamily="34" charset="0"/>
            </a:rPr>
            <a:t> </a:t>
          </a:r>
          <a:r>
            <a:rPr lang="en-US" sz="1500" kern="1200" dirty="0" err="1" smtClean="0">
              <a:latin typeface="Century Gothic" pitchFamily="34" charset="0"/>
            </a:rPr>
            <a:t>bobot</a:t>
          </a:r>
          <a:r>
            <a:rPr lang="en-US" sz="1500" kern="1200" dirty="0" smtClean="0">
              <a:latin typeface="Century Gothic" pitchFamily="34" charset="0"/>
            </a:rPr>
            <a:t> yang </a:t>
          </a:r>
          <a:r>
            <a:rPr lang="en-US" sz="1500" kern="1200" dirty="0" err="1" smtClean="0">
              <a:latin typeface="Century Gothic" pitchFamily="34" charset="0"/>
            </a:rPr>
            <a:t>telah</a:t>
          </a:r>
          <a:r>
            <a:rPr lang="en-US" sz="1500" kern="1200" dirty="0" smtClean="0">
              <a:latin typeface="Century Gothic" pitchFamily="34" charset="0"/>
            </a:rPr>
            <a:t> </a:t>
          </a:r>
          <a:r>
            <a:rPr lang="en-US" sz="1500" kern="1200" dirty="0" err="1" smtClean="0">
              <a:latin typeface="Century Gothic" pitchFamily="34" charset="0"/>
            </a:rPr>
            <a:t>disepakati</a:t>
          </a:r>
          <a:r>
            <a:rPr lang="en-US" sz="1500" kern="1200" dirty="0" smtClean="0">
              <a:latin typeface="Century Gothic" pitchFamily="34" charset="0"/>
            </a:rPr>
            <a:t>. </a:t>
          </a:r>
        </a:p>
      </dsp:txBody>
      <dsp:txXfrm rot="-5400000">
        <a:off x="869843" y="1262119"/>
        <a:ext cx="6468534" cy="523761"/>
      </dsp:txXfrm>
    </dsp:sp>
    <dsp:sp modelId="{2BEADBA1-5F12-4FDE-9BDD-0299F78BE65D}">
      <dsp:nvSpPr>
        <dsp:cNvPr id="0" name=""/>
        <dsp:cNvSpPr/>
      </dsp:nvSpPr>
      <dsp:spPr>
        <a:xfrm>
          <a:off x="408018" y="1355330"/>
          <a:ext cx="619979" cy="34447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32385" rIns="64770" bIns="3238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>
              <a:latin typeface="Century Gothic" pitchFamily="34" charset="0"/>
            </a:rPr>
            <a:t>3</a:t>
          </a:r>
        </a:p>
      </dsp:txBody>
      <dsp:txXfrm>
        <a:off x="424834" y="1372146"/>
        <a:ext cx="586347" cy="310845"/>
      </dsp:txXfrm>
    </dsp:sp>
    <dsp:sp modelId="{67CEF915-863B-4A91-99DE-4A9C288D0FD0}">
      <dsp:nvSpPr>
        <dsp:cNvPr id="0" name=""/>
        <dsp:cNvSpPr/>
      </dsp:nvSpPr>
      <dsp:spPr>
        <a:xfrm rot="5400000">
          <a:off x="3828062" y="-1107727"/>
          <a:ext cx="580429" cy="6496868"/>
        </a:xfrm>
        <a:prstGeom prst="round2SameRect">
          <a:avLst/>
        </a:prstGeom>
        <a:noFill/>
        <a:ln w="55000" cap="flat" cmpd="thickThin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28575" rIns="57150" bIns="28575" numCol="1" spcCol="1270" anchor="ctr" anchorCtr="0">
          <a:noAutofit/>
        </a:bodyPr>
        <a:lstStyle/>
        <a:p>
          <a:pPr marL="114300" lvl="1" indent="-114300" algn="just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 dirty="0" err="1" smtClean="0">
              <a:latin typeface="Century Gothic" pitchFamily="34" charset="0"/>
            </a:rPr>
            <a:t>Bila</a:t>
          </a:r>
          <a:r>
            <a:rPr lang="en-US" sz="1500" kern="1200" dirty="0" smtClean="0">
              <a:latin typeface="Century Gothic" pitchFamily="34" charset="0"/>
            </a:rPr>
            <a:t> </a:t>
          </a:r>
          <a:r>
            <a:rPr lang="en-US" sz="1500" kern="1200" dirty="0" err="1" smtClean="0">
              <a:latin typeface="Century Gothic" pitchFamily="34" charset="0"/>
            </a:rPr>
            <a:t>ada</a:t>
          </a:r>
          <a:r>
            <a:rPr lang="en-US" sz="1500" kern="1200" dirty="0" smtClean="0">
              <a:latin typeface="Century Gothic" pitchFamily="34" charset="0"/>
            </a:rPr>
            <a:t> </a:t>
          </a:r>
          <a:r>
            <a:rPr lang="en-US" sz="1500" kern="1200" dirty="0" err="1" smtClean="0">
              <a:latin typeface="Century Gothic" pitchFamily="34" charset="0"/>
            </a:rPr>
            <a:t>perbedaan</a:t>
          </a:r>
          <a:r>
            <a:rPr lang="en-US" sz="1500" kern="1200" dirty="0" smtClean="0">
              <a:latin typeface="Century Gothic" pitchFamily="34" charset="0"/>
            </a:rPr>
            <a:t> </a:t>
          </a:r>
          <a:r>
            <a:rPr lang="en-US" sz="1500" kern="1200" dirty="0" err="1" smtClean="0">
              <a:latin typeface="Century Gothic" pitchFamily="34" charset="0"/>
            </a:rPr>
            <a:t>pendapat</a:t>
          </a:r>
          <a:r>
            <a:rPr lang="en-US" sz="1500" kern="1200" dirty="0" smtClean="0">
              <a:latin typeface="Century Gothic" pitchFamily="34" charset="0"/>
            </a:rPr>
            <a:t> </a:t>
          </a:r>
          <a:r>
            <a:rPr lang="en-US" sz="1500" kern="1200" dirty="0" err="1" smtClean="0">
              <a:latin typeface="Century Gothic" pitchFamily="34" charset="0"/>
            </a:rPr>
            <a:t>dalam</a:t>
          </a:r>
          <a:r>
            <a:rPr lang="en-US" sz="1500" kern="1200" dirty="0" smtClean="0">
              <a:latin typeface="Century Gothic" pitchFamily="34" charset="0"/>
            </a:rPr>
            <a:t> </a:t>
          </a:r>
          <a:r>
            <a:rPr lang="en-US" sz="1500" kern="1200" dirty="0" err="1" smtClean="0">
              <a:latin typeface="Century Gothic" pitchFamily="34" charset="0"/>
            </a:rPr>
            <a:t>menentukan</a:t>
          </a:r>
          <a:r>
            <a:rPr lang="en-US" sz="1500" kern="1200" dirty="0" smtClean="0">
              <a:latin typeface="Century Gothic" pitchFamily="34" charset="0"/>
            </a:rPr>
            <a:t> </a:t>
          </a:r>
          <a:r>
            <a:rPr lang="en-US" sz="1500" kern="1200" dirty="0" err="1" smtClean="0">
              <a:latin typeface="Century Gothic" pitchFamily="34" charset="0"/>
            </a:rPr>
            <a:t>besarnya</a:t>
          </a:r>
          <a:r>
            <a:rPr lang="en-US" sz="1500" kern="1200" dirty="0" smtClean="0">
              <a:latin typeface="Century Gothic" pitchFamily="34" charset="0"/>
            </a:rPr>
            <a:t> </a:t>
          </a:r>
          <a:r>
            <a:rPr lang="en-US" sz="1500" kern="1200" dirty="0" err="1" smtClean="0">
              <a:latin typeface="Century Gothic" pitchFamily="34" charset="0"/>
            </a:rPr>
            <a:t>bobot</a:t>
          </a:r>
          <a:r>
            <a:rPr lang="en-US" sz="1500" kern="1200" dirty="0" smtClean="0">
              <a:latin typeface="Century Gothic" pitchFamily="34" charset="0"/>
            </a:rPr>
            <a:t> </a:t>
          </a:r>
          <a:r>
            <a:rPr lang="en-US" sz="1500" kern="1200" dirty="0" err="1" smtClean="0">
              <a:latin typeface="Century Gothic" pitchFamily="34" charset="0"/>
            </a:rPr>
            <a:t>dan</a:t>
          </a:r>
          <a:r>
            <a:rPr lang="en-US" sz="1500" kern="1200" dirty="0" smtClean="0">
              <a:latin typeface="Century Gothic" pitchFamily="34" charset="0"/>
            </a:rPr>
            <a:t> </a:t>
          </a:r>
          <a:r>
            <a:rPr lang="en-US" sz="1500" kern="1200" dirty="0" err="1" smtClean="0">
              <a:latin typeface="Century Gothic" pitchFamily="34" charset="0"/>
            </a:rPr>
            <a:t>skor</a:t>
          </a:r>
          <a:r>
            <a:rPr lang="en-US" sz="1500" kern="1200" dirty="0" smtClean="0">
              <a:latin typeface="Century Gothic" pitchFamily="34" charset="0"/>
            </a:rPr>
            <a:t> yang </a:t>
          </a:r>
          <a:r>
            <a:rPr lang="en-US" sz="1500" kern="1200" dirty="0" err="1" smtClean="0">
              <a:latin typeface="Century Gothic" pitchFamily="34" charset="0"/>
            </a:rPr>
            <a:t>dipilih</a:t>
          </a:r>
          <a:r>
            <a:rPr lang="en-US" sz="1500" kern="1200" dirty="0" smtClean="0">
              <a:latin typeface="Century Gothic" pitchFamily="34" charset="0"/>
            </a:rPr>
            <a:t> </a:t>
          </a:r>
          <a:r>
            <a:rPr lang="en-US" sz="1500" kern="1200" dirty="0" err="1" smtClean="0">
              <a:latin typeface="Century Gothic" pitchFamily="34" charset="0"/>
            </a:rPr>
            <a:t>reratanya</a:t>
          </a:r>
          <a:r>
            <a:rPr lang="en-US" sz="1500" kern="1200" dirty="0" smtClean="0">
              <a:latin typeface="Century Gothic" pitchFamily="34" charset="0"/>
            </a:rPr>
            <a:t>.</a:t>
          </a:r>
          <a:endParaRPr lang="en-US" sz="1500" kern="1200" dirty="0">
            <a:latin typeface="Century Gothic" pitchFamily="34" charset="0"/>
          </a:endParaRPr>
        </a:p>
      </dsp:txBody>
      <dsp:txXfrm rot="-5400000">
        <a:off x="869843" y="1878826"/>
        <a:ext cx="6468534" cy="523761"/>
      </dsp:txXfrm>
    </dsp:sp>
    <dsp:sp modelId="{0A4F5CBD-E319-4EAC-9DA7-1FDE789EB773}">
      <dsp:nvSpPr>
        <dsp:cNvPr id="0" name=""/>
        <dsp:cNvSpPr/>
      </dsp:nvSpPr>
      <dsp:spPr>
        <a:xfrm>
          <a:off x="408018" y="1972037"/>
          <a:ext cx="619979" cy="34447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32385" rIns="64770" bIns="3238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>
              <a:latin typeface="Century Gothic" pitchFamily="34" charset="0"/>
            </a:rPr>
            <a:t>4</a:t>
          </a:r>
          <a:endParaRPr lang="en-US" sz="1700" kern="1200" dirty="0">
            <a:latin typeface="Century Gothic" pitchFamily="34" charset="0"/>
          </a:endParaRPr>
        </a:p>
      </dsp:txBody>
      <dsp:txXfrm>
        <a:off x="424834" y="1988853"/>
        <a:ext cx="586347" cy="310845"/>
      </dsp:txXfrm>
    </dsp:sp>
    <dsp:sp modelId="{1BC0459A-25E8-4B2B-A35A-0AB427CD56B1}">
      <dsp:nvSpPr>
        <dsp:cNvPr id="0" name=""/>
        <dsp:cNvSpPr/>
      </dsp:nvSpPr>
      <dsp:spPr>
        <a:xfrm rot="5400000">
          <a:off x="3828062" y="-491020"/>
          <a:ext cx="580429" cy="6496868"/>
        </a:xfrm>
        <a:prstGeom prst="round2SameRect">
          <a:avLst/>
        </a:prstGeom>
        <a:noFill/>
        <a:ln w="55000" cap="flat" cmpd="thickThin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28575" rIns="57150" bIns="28575" numCol="1" spcCol="1270" anchor="ctr" anchorCtr="0">
          <a:noAutofit/>
        </a:bodyPr>
        <a:lstStyle/>
        <a:p>
          <a:pPr marL="114300" lvl="1" indent="-114300" algn="just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 dirty="0" err="1" smtClean="0">
              <a:latin typeface="Century Gothic" pitchFamily="34" charset="0"/>
            </a:rPr>
            <a:t>Jumlahkan</a:t>
          </a:r>
          <a:r>
            <a:rPr lang="en-US" sz="1500" kern="1200" dirty="0" smtClean="0">
              <a:latin typeface="Century Gothic" pitchFamily="34" charset="0"/>
            </a:rPr>
            <a:t> </a:t>
          </a:r>
          <a:r>
            <a:rPr lang="en-US" sz="1500" kern="1200" dirty="0" err="1" smtClean="0">
              <a:latin typeface="Century Gothic" pitchFamily="34" charset="0"/>
            </a:rPr>
            <a:t>nilai</a:t>
          </a:r>
          <a:r>
            <a:rPr lang="en-US" sz="1500" kern="1200" dirty="0" smtClean="0">
              <a:latin typeface="Century Gothic" pitchFamily="34" charset="0"/>
            </a:rPr>
            <a:t> </a:t>
          </a:r>
          <a:r>
            <a:rPr lang="en-US" sz="1500" kern="1200" dirty="0" err="1" smtClean="0">
              <a:latin typeface="Century Gothic" pitchFamily="34" charset="0"/>
            </a:rPr>
            <a:t>masing-masing</a:t>
          </a:r>
          <a:r>
            <a:rPr lang="en-US" sz="1500" kern="1200" dirty="0" smtClean="0">
              <a:latin typeface="Century Gothic" pitchFamily="34" charset="0"/>
            </a:rPr>
            <a:t> </a:t>
          </a:r>
          <a:r>
            <a:rPr lang="en-US" sz="1500" kern="1200" dirty="0" err="1" smtClean="0">
              <a:latin typeface="Century Gothic" pitchFamily="34" charset="0"/>
            </a:rPr>
            <a:t>kolom</a:t>
          </a:r>
          <a:r>
            <a:rPr lang="en-US" sz="1500" kern="1200" dirty="0" smtClean="0">
              <a:latin typeface="Century Gothic" pitchFamily="34" charset="0"/>
            </a:rPr>
            <a:t> </a:t>
          </a:r>
          <a:r>
            <a:rPr lang="en-US" sz="1500" kern="1200" dirty="0" err="1" smtClean="0">
              <a:latin typeface="Century Gothic" pitchFamily="34" charset="0"/>
            </a:rPr>
            <a:t>dan</a:t>
          </a:r>
          <a:r>
            <a:rPr lang="en-US" sz="1500" kern="1200" dirty="0" smtClean="0">
              <a:latin typeface="Century Gothic" pitchFamily="34" charset="0"/>
            </a:rPr>
            <a:t> </a:t>
          </a:r>
          <a:r>
            <a:rPr lang="en-US" sz="1500" kern="1200" dirty="0" err="1" smtClean="0">
              <a:latin typeface="Century Gothic" pitchFamily="34" charset="0"/>
            </a:rPr>
            <a:t>tentukan</a:t>
          </a:r>
          <a:r>
            <a:rPr lang="en-US" sz="1500" kern="1200" dirty="0" smtClean="0">
              <a:latin typeface="Century Gothic" pitchFamily="34" charset="0"/>
            </a:rPr>
            <a:t> </a:t>
          </a:r>
          <a:r>
            <a:rPr lang="en-US" sz="1500" kern="1200" dirty="0" err="1" smtClean="0">
              <a:latin typeface="Century Gothic" pitchFamily="34" charset="0"/>
            </a:rPr>
            <a:t>prioritasnya</a:t>
          </a:r>
          <a:r>
            <a:rPr lang="en-US" sz="1500" kern="1200" dirty="0" smtClean="0">
              <a:latin typeface="Century Gothic" pitchFamily="34" charset="0"/>
            </a:rPr>
            <a:t> </a:t>
          </a:r>
          <a:r>
            <a:rPr lang="en-US" sz="1500" kern="1200" dirty="0" err="1" smtClean="0">
              <a:latin typeface="Century Gothic" pitchFamily="34" charset="0"/>
            </a:rPr>
            <a:t>berdasarkan</a:t>
          </a:r>
          <a:r>
            <a:rPr lang="en-US" sz="1500" kern="1200" dirty="0" smtClean="0">
              <a:latin typeface="Century Gothic" pitchFamily="34" charset="0"/>
            </a:rPr>
            <a:t> </a:t>
          </a:r>
          <a:r>
            <a:rPr lang="en-US" sz="1500" kern="1200" dirty="0" err="1" smtClean="0">
              <a:latin typeface="Century Gothic" pitchFamily="34" charset="0"/>
            </a:rPr>
            <a:t>jumlah</a:t>
          </a:r>
          <a:r>
            <a:rPr lang="en-US" sz="1500" kern="1200" dirty="0" smtClean="0">
              <a:latin typeface="Century Gothic" pitchFamily="34" charset="0"/>
            </a:rPr>
            <a:t> </a:t>
          </a:r>
          <a:r>
            <a:rPr lang="en-US" sz="1500" kern="1200" dirty="0" err="1" smtClean="0">
              <a:latin typeface="Century Gothic" pitchFamily="34" charset="0"/>
            </a:rPr>
            <a:t>skor</a:t>
          </a:r>
          <a:r>
            <a:rPr lang="en-US" sz="1500" kern="1200" dirty="0" smtClean="0">
              <a:latin typeface="Century Gothic" pitchFamily="34" charset="0"/>
            </a:rPr>
            <a:t> yang </a:t>
          </a:r>
          <a:r>
            <a:rPr lang="en-US" sz="1500" kern="1200" dirty="0" err="1" smtClean="0">
              <a:latin typeface="Century Gothic" pitchFamily="34" charset="0"/>
            </a:rPr>
            <a:t>tertinggi</a:t>
          </a:r>
          <a:r>
            <a:rPr lang="en-US" sz="1500" kern="1200" dirty="0" smtClean="0">
              <a:latin typeface="Century Gothic" pitchFamily="34" charset="0"/>
            </a:rPr>
            <a:t> </a:t>
          </a:r>
          <a:r>
            <a:rPr lang="en-US" sz="1500" kern="1200" dirty="0" err="1" smtClean="0">
              <a:latin typeface="Century Gothic" pitchFamily="34" charset="0"/>
            </a:rPr>
            <a:t>sampai</a:t>
          </a:r>
          <a:r>
            <a:rPr lang="en-US" sz="1500" kern="1200" dirty="0" smtClean="0">
              <a:latin typeface="Century Gothic" pitchFamily="34" charset="0"/>
            </a:rPr>
            <a:t> </a:t>
          </a:r>
          <a:r>
            <a:rPr lang="en-US" sz="1500" kern="1200" dirty="0" err="1" smtClean="0">
              <a:latin typeface="Century Gothic" pitchFamily="34" charset="0"/>
            </a:rPr>
            <a:t>terendah</a:t>
          </a:r>
          <a:r>
            <a:rPr lang="en-US" sz="1500" kern="1200" dirty="0" smtClean="0">
              <a:latin typeface="Century Gothic" pitchFamily="34" charset="0"/>
            </a:rPr>
            <a:t>.</a:t>
          </a:r>
          <a:endParaRPr lang="en-US" sz="1500" kern="1200" dirty="0">
            <a:latin typeface="Century Gothic" pitchFamily="34" charset="0"/>
          </a:endParaRPr>
        </a:p>
      </dsp:txBody>
      <dsp:txXfrm rot="-5400000">
        <a:off x="869843" y="2495533"/>
        <a:ext cx="6468534" cy="523761"/>
      </dsp:txXfrm>
    </dsp:sp>
    <dsp:sp modelId="{0EFDB8A2-81E8-43B7-9238-4DD014C69A3F}">
      <dsp:nvSpPr>
        <dsp:cNvPr id="0" name=""/>
        <dsp:cNvSpPr/>
      </dsp:nvSpPr>
      <dsp:spPr>
        <a:xfrm>
          <a:off x="408018" y="2588743"/>
          <a:ext cx="619979" cy="34447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32385" rIns="64770" bIns="3238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>
              <a:latin typeface="Century Gothic" pitchFamily="34" charset="0"/>
            </a:rPr>
            <a:t>5</a:t>
          </a:r>
          <a:endParaRPr lang="en-US" sz="1700" kern="1200" dirty="0">
            <a:latin typeface="Century Gothic" pitchFamily="34" charset="0"/>
          </a:endParaRPr>
        </a:p>
      </dsp:txBody>
      <dsp:txXfrm>
        <a:off x="424834" y="2605559"/>
        <a:ext cx="586347" cy="310845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1E0690E-F4E6-4436-AAAE-B0436C7B0899}">
      <dsp:nvSpPr>
        <dsp:cNvPr id="0" name=""/>
        <dsp:cNvSpPr/>
      </dsp:nvSpPr>
      <dsp:spPr>
        <a:xfrm rot="5400000">
          <a:off x="4384360" y="-2807969"/>
          <a:ext cx="1030262" cy="6647522"/>
        </a:xfrm>
        <a:prstGeom prst="round2SameRect">
          <a:avLst/>
        </a:prstGeom>
        <a:solidFill>
          <a:schemeClr val="accent4">
            <a:alpha val="90000"/>
            <a:tint val="55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32385" rIns="64770" bIns="32385" numCol="1" spcCol="1270" anchor="ctr" anchorCtr="0">
          <a:noAutofit/>
        </a:bodyPr>
        <a:lstStyle/>
        <a:p>
          <a:pPr marL="171450" lvl="1" indent="-171450" algn="just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700" b="0" i="0" kern="1200" dirty="0" err="1" smtClean="0">
              <a:latin typeface="Century Gothic" pitchFamily="34" charset="0"/>
            </a:rPr>
            <a:t>Propriatness</a:t>
          </a:r>
          <a:r>
            <a:rPr lang="en-US" sz="1700" b="0" i="0" kern="1200" dirty="0" smtClean="0">
              <a:latin typeface="Century Gothic" pitchFamily="34" charset="0"/>
            </a:rPr>
            <a:t> </a:t>
          </a:r>
          <a:r>
            <a:rPr lang="en-US" sz="1700" b="0" i="0" kern="1200" dirty="0" err="1" smtClean="0">
              <a:latin typeface="Century Gothic" pitchFamily="34" charset="0"/>
            </a:rPr>
            <a:t>yaitu</a:t>
          </a:r>
          <a:r>
            <a:rPr lang="en-US" sz="1700" b="0" i="0" kern="1200" dirty="0" smtClean="0">
              <a:latin typeface="Century Gothic" pitchFamily="34" charset="0"/>
            </a:rPr>
            <a:t> </a:t>
          </a:r>
          <a:r>
            <a:rPr lang="en-US" sz="1700" b="0" i="0" kern="1200" dirty="0" err="1" smtClean="0">
              <a:latin typeface="Century Gothic" pitchFamily="34" charset="0"/>
            </a:rPr>
            <a:t>kesesuaian</a:t>
          </a:r>
          <a:r>
            <a:rPr lang="en-US" sz="1700" b="0" i="0" kern="1200" dirty="0" smtClean="0">
              <a:latin typeface="Century Gothic" pitchFamily="34" charset="0"/>
            </a:rPr>
            <a:t> </a:t>
          </a:r>
          <a:r>
            <a:rPr lang="en-US" sz="1700" b="0" i="0" kern="1200" dirty="0" err="1" smtClean="0">
              <a:latin typeface="Century Gothic" pitchFamily="34" charset="0"/>
            </a:rPr>
            <a:t>masalah</a:t>
          </a:r>
          <a:r>
            <a:rPr lang="en-US" sz="1700" b="0" i="0" kern="1200" dirty="0" smtClean="0">
              <a:latin typeface="Century Gothic" pitchFamily="34" charset="0"/>
            </a:rPr>
            <a:t> </a:t>
          </a:r>
          <a:r>
            <a:rPr lang="en-US" sz="1700" b="0" i="0" kern="1200" dirty="0" err="1" smtClean="0">
              <a:latin typeface="Century Gothic" pitchFamily="34" charset="0"/>
            </a:rPr>
            <a:t>dengan</a:t>
          </a:r>
          <a:r>
            <a:rPr lang="en-US" sz="1700" b="0" i="0" kern="1200" dirty="0" smtClean="0">
              <a:latin typeface="Century Gothic" pitchFamily="34" charset="0"/>
            </a:rPr>
            <a:t> </a:t>
          </a:r>
          <a:r>
            <a:rPr lang="en-US" sz="1700" b="0" i="0" kern="1200" dirty="0" err="1" smtClean="0">
              <a:latin typeface="Century Gothic" pitchFamily="34" charset="0"/>
            </a:rPr>
            <a:t>prioritas</a:t>
          </a:r>
          <a:r>
            <a:rPr lang="en-US" sz="1700" b="0" i="0" kern="1200" dirty="0" smtClean="0">
              <a:latin typeface="Century Gothic" pitchFamily="34" charset="0"/>
            </a:rPr>
            <a:t> </a:t>
          </a:r>
          <a:r>
            <a:rPr lang="en-US" sz="1700" b="0" i="0" kern="1200" dirty="0" err="1" smtClean="0">
              <a:latin typeface="Century Gothic" pitchFamily="34" charset="0"/>
            </a:rPr>
            <a:t>berbagai</a:t>
          </a:r>
          <a:r>
            <a:rPr lang="en-US" sz="1700" b="0" i="0" kern="1200" dirty="0" smtClean="0">
              <a:latin typeface="Century Gothic" pitchFamily="34" charset="0"/>
            </a:rPr>
            <a:t>  </a:t>
          </a:r>
          <a:r>
            <a:rPr lang="en-US" sz="1700" b="0" i="0" kern="1200" dirty="0" err="1" smtClean="0">
              <a:latin typeface="Century Gothic" pitchFamily="34" charset="0"/>
            </a:rPr>
            <a:t>kebijaksanaan</a:t>
          </a:r>
          <a:r>
            <a:rPr lang="en-US" sz="1700" b="0" i="0" kern="1200" dirty="0" smtClean="0">
              <a:latin typeface="Century Gothic" pitchFamily="34" charset="0"/>
            </a:rPr>
            <a:t>/program/</a:t>
          </a:r>
          <a:r>
            <a:rPr lang="en-US" sz="1700" b="0" i="0" kern="1200" dirty="0" err="1" smtClean="0">
              <a:latin typeface="Century Gothic" pitchFamily="34" charset="0"/>
            </a:rPr>
            <a:t>kegiatan</a:t>
          </a:r>
          <a:r>
            <a:rPr lang="en-US" sz="1700" b="0" i="0" kern="1200" dirty="0" smtClean="0">
              <a:latin typeface="Century Gothic" pitchFamily="34" charset="0"/>
            </a:rPr>
            <a:t>  </a:t>
          </a:r>
          <a:r>
            <a:rPr lang="en-US" sz="1700" b="0" i="0" kern="1200" dirty="0" err="1" smtClean="0">
              <a:latin typeface="Century Gothic" pitchFamily="34" charset="0"/>
            </a:rPr>
            <a:t>instansi</a:t>
          </a:r>
          <a:r>
            <a:rPr lang="en-US" sz="1700" b="0" i="0" kern="1200" dirty="0" smtClean="0">
              <a:latin typeface="Century Gothic" pitchFamily="34" charset="0"/>
            </a:rPr>
            <a:t>/ </a:t>
          </a:r>
          <a:r>
            <a:rPr lang="en-US" sz="1700" b="0" i="0" kern="1200" dirty="0" err="1" smtClean="0">
              <a:latin typeface="Century Gothic" pitchFamily="34" charset="0"/>
            </a:rPr>
            <a:t>organisasi</a:t>
          </a:r>
          <a:r>
            <a:rPr lang="en-US" sz="1700" b="0" i="0" kern="1200" dirty="0" smtClean="0">
              <a:latin typeface="Century Gothic" pitchFamily="34" charset="0"/>
            </a:rPr>
            <a:t> </a:t>
          </a:r>
          <a:r>
            <a:rPr lang="en-US" sz="1700" b="0" i="0" kern="1200" dirty="0" err="1" smtClean="0">
              <a:latin typeface="Century Gothic" pitchFamily="34" charset="0"/>
            </a:rPr>
            <a:t>terkait</a:t>
          </a:r>
          <a:r>
            <a:rPr lang="en-US" sz="1700" b="0" i="0" kern="1200" dirty="0" smtClean="0">
              <a:latin typeface="Century Gothic" pitchFamily="34" charset="0"/>
            </a:rPr>
            <a:t>.</a:t>
          </a:r>
          <a:endParaRPr lang="en-US" sz="1700" kern="1200" dirty="0">
            <a:latin typeface="Century Gothic" pitchFamily="34" charset="0"/>
          </a:endParaRPr>
        </a:p>
      </dsp:txBody>
      <dsp:txXfrm rot="-5400000">
        <a:off x="1575731" y="50953"/>
        <a:ext cx="6597229" cy="929676"/>
      </dsp:txXfrm>
    </dsp:sp>
    <dsp:sp modelId="{F45287CB-461A-4A3D-AFEE-8399258A9615}">
      <dsp:nvSpPr>
        <dsp:cNvPr id="0" name=""/>
        <dsp:cNvSpPr/>
      </dsp:nvSpPr>
      <dsp:spPr>
        <a:xfrm>
          <a:off x="234946" y="123525"/>
          <a:ext cx="1340783" cy="784532"/>
        </a:xfrm>
        <a:prstGeom prst="roundRect">
          <a:avLst/>
        </a:prstGeom>
        <a:solidFill>
          <a:schemeClr val="accent4">
            <a:shade val="5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1920" tIns="60960" rIns="121920" bIns="6096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smtClean="0"/>
            <a:t>P</a:t>
          </a:r>
          <a:endParaRPr lang="en-US" sz="3200" kern="1200" dirty="0"/>
        </a:p>
      </dsp:txBody>
      <dsp:txXfrm>
        <a:off x="273244" y="161823"/>
        <a:ext cx="1264187" cy="707936"/>
      </dsp:txXfrm>
    </dsp:sp>
    <dsp:sp modelId="{CB83850C-7655-4099-9409-219A6ED006C4}">
      <dsp:nvSpPr>
        <dsp:cNvPr id="0" name=""/>
        <dsp:cNvSpPr/>
      </dsp:nvSpPr>
      <dsp:spPr>
        <a:xfrm rot="5400000">
          <a:off x="4384360" y="-1713315"/>
          <a:ext cx="1030262" cy="6647522"/>
        </a:xfrm>
        <a:prstGeom prst="round2SameRect">
          <a:avLst/>
        </a:prstGeom>
        <a:solidFill>
          <a:schemeClr val="accent4">
            <a:alpha val="90000"/>
            <a:tint val="55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32385" rIns="64770" bIns="32385" numCol="1" spcCol="1270" anchor="ctr" anchorCtr="0">
          <a:noAutofit/>
        </a:bodyPr>
        <a:lstStyle/>
        <a:p>
          <a:pPr marL="171450" lvl="1" indent="-171450" algn="just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700" b="0" i="0" kern="1200" dirty="0" smtClean="0">
              <a:latin typeface="Century Gothic" pitchFamily="34" charset="0"/>
            </a:rPr>
            <a:t>Economic feasibility </a:t>
          </a:r>
          <a:r>
            <a:rPr lang="en-US" sz="1700" b="0" i="0" kern="1200" dirty="0" err="1" smtClean="0">
              <a:latin typeface="Century Gothic" pitchFamily="34" charset="0"/>
            </a:rPr>
            <a:t>yaitu</a:t>
          </a:r>
          <a:r>
            <a:rPr lang="en-US" sz="1700" b="0" i="0" kern="1200" dirty="0" smtClean="0">
              <a:latin typeface="Century Gothic" pitchFamily="34" charset="0"/>
            </a:rPr>
            <a:t> </a:t>
          </a:r>
          <a:r>
            <a:rPr lang="en-US" sz="1700" b="0" i="0" kern="1200" dirty="0" err="1" smtClean="0">
              <a:latin typeface="Century Gothic" pitchFamily="34" charset="0"/>
            </a:rPr>
            <a:t>kelayakan</a:t>
          </a:r>
          <a:r>
            <a:rPr lang="en-US" sz="1700" b="0" i="0" kern="1200" dirty="0" smtClean="0">
              <a:latin typeface="Century Gothic" pitchFamily="34" charset="0"/>
            </a:rPr>
            <a:t> </a:t>
          </a:r>
          <a:r>
            <a:rPr lang="en-US" sz="1700" b="0" i="0" kern="1200" dirty="0" err="1" smtClean="0">
              <a:latin typeface="Century Gothic" pitchFamily="34" charset="0"/>
            </a:rPr>
            <a:t>dari</a:t>
          </a:r>
          <a:r>
            <a:rPr lang="en-US" sz="1700" b="0" i="0" kern="1200" dirty="0" smtClean="0">
              <a:latin typeface="Century Gothic" pitchFamily="34" charset="0"/>
            </a:rPr>
            <a:t>  </a:t>
          </a:r>
          <a:r>
            <a:rPr lang="en-US" sz="1700" b="0" i="0" kern="1200" dirty="0" err="1" smtClean="0">
              <a:latin typeface="Century Gothic" pitchFamily="34" charset="0"/>
            </a:rPr>
            <a:t>segi</a:t>
          </a:r>
          <a:r>
            <a:rPr lang="en-US" sz="1700" b="0" i="0" kern="1200" dirty="0" smtClean="0">
              <a:latin typeface="Century Gothic" pitchFamily="34" charset="0"/>
            </a:rPr>
            <a:t> </a:t>
          </a:r>
          <a:r>
            <a:rPr lang="en-US" sz="1700" b="0" i="0" kern="1200" dirty="0" err="1" smtClean="0">
              <a:latin typeface="Century Gothic" pitchFamily="34" charset="0"/>
            </a:rPr>
            <a:t>pembiayaan</a:t>
          </a:r>
          <a:r>
            <a:rPr lang="en-US" sz="1700" b="0" i="0" kern="1200" dirty="0" smtClean="0">
              <a:latin typeface="Century Gothic" pitchFamily="34" charset="0"/>
            </a:rPr>
            <a:t>.</a:t>
          </a:r>
          <a:endParaRPr lang="en-US" sz="1700" kern="1200" dirty="0">
            <a:latin typeface="Century Gothic" pitchFamily="34" charset="0"/>
          </a:endParaRPr>
        </a:p>
      </dsp:txBody>
      <dsp:txXfrm rot="-5400000">
        <a:off x="1575731" y="1145607"/>
        <a:ext cx="6597229" cy="929676"/>
      </dsp:txXfrm>
    </dsp:sp>
    <dsp:sp modelId="{47F8A0AE-9C14-4F78-9723-EDCAAB3E8783}">
      <dsp:nvSpPr>
        <dsp:cNvPr id="0" name=""/>
        <dsp:cNvSpPr/>
      </dsp:nvSpPr>
      <dsp:spPr>
        <a:xfrm>
          <a:off x="234946" y="1218179"/>
          <a:ext cx="1340783" cy="784532"/>
        </a:xfrm>
        <a:prstGeom prst="roundRect">
          <a:avLst/>
        </a:prstGeom>
        <a:solidFill>
          <a:schemeClr val="accent4">
            <a:shade val="50000"/>
            <a:hueOff val="171238"/>
            <a:satOff val="-10818"/>
            <a:lumOff val="18684"/>
            <a:alphaOff val="0"/>
          </a:schemeClr>
        </a:soli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1920" tIns="60960" rIns="121920" bIns="6096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smtClean="0"/>
            <a:t>E</a:t>
          </a:r>
          <a:endParaRPr lang="en-US" sz="3200" kern="1200" dirty="0"/>
        </a:p>
      </dsp:txBody>
      <dsp:txXfrm>
        <a:off x="273244" y="1256477"/>
        <a:ext cx="1264187" cy="707936"/>
      </dsp:txXfrm>
    </dsp:sp>
    <dsp:sp modelId="{4ED30C71-94C7-4BDD-8D83-C4261E71E18E}">
      <dsp:nvSpPr>
        <dsp:cNvPr id="0" name=""/>
        <dsp:cNvSpPr/>
      </dsp:nvSpPr>
      <dsp:spPr>
        <a:xfrm rot="5400000">
          <a:off x="4384360" y="-618661"/>
          <a:ext cx="1030262" cy="6647522"/>
        </a:xfrm>
        <a:prstGeom prst="round2SameRect">
          <a:avLst/>
        </a:prstGeom>
        <a:solidFill>
          <a:schemeClr val="accent4">
            <a:alpha val="90000"/>
            <a:tint val="55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32385" rIns="64770" bIns="32385" numCol="1" spcCol="1270" anchor="ctr" anchorCtr="0">
          <a:noAutofit/>
        </a:bodyPr>
        <a:lstStyle/>
        <a:p>
          <a:pPr marL="171450" lvl="1" indent="-171450" algn="just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700" b="0" i="0" kern="1200" dirty="0" smtClean="0">
              <a:latin typeface="Century Gothic" pitchFamily="34" charset="0"/>
            </a:rPr>
            <a:t>Acceptability </a:t>
          </a:r>
          <a:r>
            <a:rPr lang="en-US" sz="1700" b="0" i="0" kern="1200" dirty="0" err="1" smtClean="0">
              <a:latin typeface="Century Gothic" pitchFamily="34" charset="0"/>
            </a:rPr>
            <a:t>yaitu</a:t>
          </a:r>
          <a:r>
            <a:rPr lang="en-US" sz="1700" b="0" i="0" kern="1200" dirty="0" smtClean="0">
              <a:latin typeface="Century Gothic" pitchFamily="34" charset="0"/>
            </a:rPr>
            <a:t> </a:t>
          </a:r>
          <a:r>
            <a:rPr lang="en-US" sz="1700" b="0" i="0" kern="1200" dirty="0" err="1" smtClean="0">
              <a:latin typeface="Century Gothic" pitchFamily="34" charset="0"/>
            </a:rPr>
            <a:t>situasi</a:t>
          </a:r>
          <a:r>
            <a:rPr lang="en-US" sz="1700" b="0" i="0" kern="1200" dirty="0" smtClean="0">
              <a:latin typeface="Century Gothic" pitchFamily="34" charset="0"/>
            </a:rPr>
            <a:t> </a:t>
          </a:r>
          <a:r>
            <a:rPr lang="en-US" sz="1700" b="0" i="0" kern="1200" dirty="0" err="1" smtClean="0">
              <a:latin typeface="Century Gothic" pitchFamily="34" charset="0"/>
            </a:rPr>
            <a:t>penerimaan</a:t>
          </a:r>
          <a:r>
            <a:rPr lang="en-US" sz="1700" b="0" i="0" kern="1200" dirty="0" smtClean="0">
              <a:latin typeface="Century Gothic" pitchFamily="34" charset="0"/>
            </a:rPr>
            <a:t>  </a:t>
          </a:r>
          <a:r>
            <a:rPr lang="en-US" sz="1700" b="0" i="0" kern="1200" dirty="0" err="1" smtClean="0">
              <a:latin typeface="Century Gothic" pitchFamily="34" charset="0"/>
            </a:rPr>
            <a:t>masyarakat</a:t>
          </a:r>
          <a:r>
            <a:rPr lang="en-US" sz="1700" b="0" i="0" kern="1200" dirty="0" smtClean="0">
              <a:latin typeface="Century Gothic" pitchFamily="34" charset="0"/>
            </a:rPr>
            <a:t> </a:t>
          </a:r>
          <a:r>
            <a:rPr lang="en-US" sz="1700" b="0" i="0" kern="1200" dirty="0" err="1" smtClean="0">
              <a:latin typeface="Century Gothic" pitchFamily="34" charset="0"/>
            </a:rPr>
            <a:t>dan</a:t>
          </a:r>
          <a:r>
            <a:rPr lang="en-US" sz="1700" b="0" i="0" kern="1200" dirty="0" smtClean="0">
              <a:latin typeface="Century Gothic" pitchFamily="34" charset="0"/>
            </a:rPr>
            <a:t> </a:t>
          </a:r>
          <a:r>
            <a:rPr lang="en-US" sz="1700" b="0" i="0" kern="1200" dirty="0" err="1" smtClean="0">
              <a:latin typeface="Century Gothic" pitchFamily="34" charset="0"/>
            </a:rPr>
            <a:t>instansi</a:t>
          </a:r>
          <a:r>
            <a:rPr lang="en-US" sz="1700" b="0" i="0" kern="1200" dirty="0" smtClean="0">
              <a:latin typeface="Century Gothic" pitchFamily="34" charset="0"/>
            </a:rPr>
            <a:t> </a:t>
          </a:r>
          <a:r>
            <a:rPr lang="en-US" sz="1700" b="0" i="0" kern="1200" dirty="0" err="1" smtClean="0">
              <a:latin typeface="Century Gothic" pitchFamily="34" charset="0"/>
            </a:rPr>
            <a:t>terkait</a:t>
          </a:r>
          <a:r>
            <a:rPr lang="en-US" sz="1700" b="0" i="0" kern="1200" dirty="0" smtClean="0">
              <a:latin typeface="Century Gothic" pitchFamily="34" charset="0"/>
            </a:rPr>
            <a:t>/ </a:t>
          </a:r>
          <a:r>
            <a:rPr lang="en-US" sz="1700" b="0" i="0" kern="1200" dirty="0" err="1" smtClean="0">
              <a:latin typeface="Century Gothic" pitchFamily="34" charset="0"/>
            </a:rPr>
            <a:t>instansi</a:t>
          </a:r>
          <a:r>
            <a:rPr lang="en-US" sz="1700" b="0" i="0" kern="1200" dirty="0" smtClean="0">
              <a:latin typeface="Century Gothic" pitchFamily="34" charset="0"/>
            </a:rPr>
            <a:t>  </a:t>
          </a:r>
          <a:r>
            <a:rPr lang="en-US" sz="1700" b="0" i="0" kern="1200" dirty="0" err="1" smtClean="0">
              <a:latin typeface="Century Gothic" pitchFamily="34" charset="0"/>
            </a:rPr>
            <a:t>lainnya</a:t>
          </a:r>
          <a:r>
            <a:rPr lang="en-US" sz="1700" b="0" i="0" kern="1200" dirty="0" smtClean="0">
              <a:latin typeface="Century Gothic" pitchFamily="34" charset="0"/>
            </a:rPr>
            <a:t>.</a:t>
          </a:r>
          <a:endParaRPr lang="en-US" sz="1700" kern="1200" dirty="0">
            <a:latin typeface="Century Gothic" pitchFamily="34" charset="0"/>
          </a:endParaRPr>
        </a:p>
      </dsp:txBody>
      <dsp:txXfrm rot="-5400000">
        <a:off x="1575731" y="2240261"/>
        <a:ext cx="6597229" cy="929676"/>
      </dsp:txXfrm>
    </dsp:sp>
    <dsp:sp modelId="{EF0A25B4-0789-4F51-8F6D-BBCF00B1A63F}">
      <dsp:nvSpPr>
        <dsp:cNvPr id="0" name=""/>
        <dsp:cNvSpPr/>
      </dsp:nvSpPr>
      <dsp:spPr>
        <a:xfrm>
          <a:off x="234946" y="2312833"/>
          <a:ext cx="1340783" cy="784532"/>
        </a:xfrm>
        <a:prstGeom prst="roundRect">
          <a:avLst/>
        </a:prstGeom>
        <a:solidFill>
          <a:schemeClr val="accent4">
            <a:shade val="50000"/>
            <a:hueOff val="342477"/>
            <a:satOff val="-21636"/>
            <a:lumOff val="37368"/>
            <a:alphaOff val="0"/>
          </a:schemeClr>
        </a:soli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1920" tIns="60960" rIns="121920" bIns="6096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smtClean="0"/>
            <a:t>A</a:t>
          </a:r>
          <a:endParaRPr lang="en-US" sz="3200" kern="1200" dirty="0"/>
        </a:p>
      </dsp:txBody>
      <dsp:txXfrm>
        <a:off x="273244" y="2351131"/>
        <a:ext cx="1264187" cy="707936"/>
      </dsp:txXfrm>
    </dsp:sp>
    <dsp:sp modelId="{07ED71D7-E7BD-43F2-8A30-900D82D49F56}">
      <dsp:nvSpPr>
        <dsp:cNvPr id="0" name=""/>
        <dsp:cNvSpPr/>
      </dsp:nvSpPr>
      <dsp:spPr>
        <a:xfrm rot="5400000">
          <a:off x="4384360" y="475992"/>
          <a:ext cx="1030262" cy="6647522"/>
        </a:xfrm>
        <a:prstGeom prst="round2SameRect">
          <a:avLst/>
        </a:prstGeom>
        <a:solidFill>
          <a:schemeClr val="accent4">
            <a:alpha val="90000"/>
            <a:tint val="55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32385" rIns="64770" bIns="32385" numCol="1" spcCol="1270" anchor="ctr" anchorCtr="0">
          <a:noAutofit/>
        </a:bodyPr>
        <a:lstStyle/>
        <a:p>
          <a:pPr marL="171450" lvl="1" indent="-171450" algn="just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700" b="0" i="0" kern="1200" dirty="0" smtClean="0">
              <a:latin typeface="Century Gothic" pitchFamily="34" charset="0"/>
            </a:rPr>
            <a:t>Resource availability </a:t>
          </a:r>
          <a:r>
            <a:rPr lang="en-US" sz="1700" b="0" i="0" kern="1200" dirty="0" err="1" smtClean="0">
              <a:latin typeface="Century Gothic" pitchFamily="34" charset="0"/>
            </a:rPr>
            <a:t>yaitu</a:t>
          </a:r>
          <a:r>
            <a:rPr lang="en-US" sz="1700" b="0" i="0" kern="1200" dirty="0" smtClean="0">
              <a:latin typeface="Century Gothic" pitchFamily="34" charset="0"/>
            </a:rPr>
            <a:t> </a:t>
          </a:r>
          <a:r>
            <a:rPr lang="en-US" sz="1700" b="0" i="0" kern="1200" dirty="0" err="1" smtClean="0">
              <a:latin typeface="Century Gothic" pitchFamily="34" charset="0"/>
            </a:rPr>
            <a:t>ketersediaan</a:t>
          </a:r>
          <a:r>
            <a:rPr lang="en-US" sz="1700" b="0" i="0" kern="1200" dirty="0" smtClean="0">
              <a:latin typeface="Century Gothic" pitchFamily="34" charset="0"/>
            </a:rPr>
            <a:t>  </a:t>
          </a:r>
          <a:r>
            <a:rPr lang="en-US" sz="1700" b="0" i="0" kern="1200" dirty="0" err="1" smtClean="0">
              <a:latin typeface="Century Gothic" pitchFamily="34" charset="0"/>
            </a:rPr>
            <a:t>sumber</a:t>
          </a:r>
          <a:r>
            <a:rPr lang="en-US" sz="1700" b="0" i="0" kern="1200" dirty="0" smtClean="0">
              <a:latin typeface="Century Gothic" pitchFamily="34" charset="0"/>
            </a:rPr>
            <a:t> </a:t>
          </a:r>
          <a:r>
            <a:rPr lang="en-US" sz="1700" b="0" i="0" kern="1200" dirty="0" err="1" smtClean="0">
              <a:latin typeface="Century Gothic" pitchFamily="34" charset="0"/>
            </a:rPr>
            <a:t>daya</a:t>
          </a:r>
          <a:r>
            <a:rPr lang="en-US" sz="1700" b="0" i="0" kern="1200" dirty="0" smtClean="0">
              <a:latin typeface="Century Gothic" pitchFamily="34" charset="0"/>
            </a:rPr>
            <a:t> </a:t>
          </a:r>
          <a:r>
            <a:rPr lang="en-US" sz="1700" b="0" i="0" kern="1200" dirty="0" err="1" smtClean="0">
              <a:latin typeface="Century Gothic" pitchFamily="34" charset="0"/>
            </a:rPr>
            <a:t>untuk</a:t>
          </a:r>
          <a:r>
            <a:rPr lang="en-US" sz="1700" b="0" i="0" kern="1200" dirty="0" smtClean="0">
              <a:latin typeface="Century Gothic" pitchFamily="34" charset="0"/>
            </a:rPr>
            <a:t> </a:t>
          </a:r>
          <a:r>
            <a:rPr lang="en-US" sz="1700" b="0" i="0" kern="1200" dirty="0" err="1" smtClean="0">
              <a:latin typeface="Century Gothic" pitchFamily="34" charset="0"/>
            </a:rPr>
            <a:t>memecahkan</a:t>
          </a:r>
          <a:r>
            <a:rPr lang="en-US" sz="1700" b="0" i="0" kern="1200" dirty="0" smtClean="0">
              <a:latin typeface="Century Gothic" pitchFamily="34" charset="0"/>
            </a:rPr>
            <a:t> </a:t>
          </a:r>
          <a:r>
            <a:rPr lang="en-US" sz="1700" b="0" i="0" kern="1200" dirty="0" err="1" smtClean="0">
              <a:latin typeface="Century Gothic" pitchFamily="34" charset="0"/>
            </a:rPr>
            <a:t>masalah</a:t>
          </a:r>
          <a:r>
            <a:rPr lang="en-US" sz="1700" b="0" i="0" kern="1200" dirty="0" smtClean="0">
              <a:latin typeface="Century Gothic" pitchFamily="34" charset="0"/>
            </a:rPr>
            <a:t> (</a:t>
          </a:r>
          <a:r>
            <a:rPr lang="en-US" sz="1700" b="0" i="0" kern="1200" dirty="0" err="1" smtClean="0">
              <a:latin typeface="Century Gothic" pitchFamily="34" charset="0"/>
            </a:rPr>
            <a:t>tenaga</a:t>
          </a:r>
          <a:r>
            <a:rPr lang="en-US" sz="1700" b="0" i="0" kern="1200" dirty="0" smtClean="0">
              <a:latin typeface="Century Gothic" pitchFamily="34" charset="0"/>
            </a:rPr>
            <a:t>, </a:t>
          </a:r>
          <a:r>
            <a:rPr lang="en-US" sz="1700" b="0" i="0" kern="1200" dirty="0" err="1" smtClean="0">
              <a:latin typeface="Century Gothic" pitchFamily="34" charset="0"/>
            </a:rPr>
            <a:t>sarana</a:t>
          </a:r>
          <a:r>
            <a:rPr lang="en-US" sz="1700" b="0" i="0" kern="1200" dirty="0" smtClean="0">
              <a:latin typeface="Century Gothic" pitchFamily="34" charset="0"/>
            </a:rPr>
            <a:t>/</a:t>
          </a:r>
          <a:r>
            <a:rPr lang="en-US" sz="1700" b="0" i="0" kern="1200" dirty="0" err="1" smtClean="0">
              <a:latin typeface="Century Gothic" pitchFamily="34" charset="0"/>
            </a:rPr>
            <a:t>peralatan</a:t>
          </a:r>
          <a:r>
            <a:rPr lang="en-US" sz="1700" b="0" i="0" kern="1200" dirty="0" smtClean="0">
              <a:latin typeface="Century Gothic" pitchFamily="34" charset="0"/>
            </a:rPr>
            <a:t>, </a:t>
          </a:r>
          <a:r>
            <a:rPr lang="en-US" sz="1700" b="0" i="0" kern="1200" dirty="0" err="1" smtClean="0">
              <a:latin typeface="Century Gothic" pitchFamily="34" charset="0"/>
            </a:rPr>
            <a:t>waktu</a:t>
          </a:r>
          <a:r>
            <a:rPr lang="en-US" sz="1700" b="0" i="0" kern="1200" dirty="0" smtClean="0">
              <a:latin typeface="Century Gothic" pitchFamily="34" charset="0"/>
            </a:rPr>
            <a:t>)</a:t>
          </a:r>
          <a:endParaRPr lang="en-US" sz="1700" kern="1200" dirty="0">
            <a:latin typeface="Century Gothic" pitchFamily="34" charset="0"/>
          </a:endParaRPr>
        </a:p>
      </dsp:txBody>
      <dsp:txXfrm rot="-5400000">
        <a:off x="1575731" y="3334915"/>
        <a:ext cx="6597229" cy="929676"/>
      </dsp:txXfrm>
    </dsp:sp>
    <dsp:sp modelId="{0641F0E3-2FB9-4D1A-B71E-96309A0C0791}">
      <dsp:nvSpPr>
        <dsp:cNvPr id="0" name=""/>
        <dsp:cNvSpPr/>
      </dsp:nvSpPr>
      <dsp:spPr>
        <a:xfrm>
          <a:off x="234946" y="3407488"/>
          <a:ext cx="1340783" cy="784532"/>
        </a:xfrm>
        <a:prstGeom prst="roundRect">
          <a:avLst/>
        </a:prstGeom>
        <a:solidFill>
          <a:schemeClr val="accent4">
            <a:shade val="50000"/>
            <a:hueOff val="342477"/>
            <a:satOff val="-21636"/>
            <a:lumOff val="37368"/>
            <a:alphaOff val="0"/>
          </a:schemeClr>
        </a:soli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1920" tIns="60960" rIns="121920" bIns="6096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smtClean="0"/>
            <a:t>R</a:t>
          </a:r>
          <a:endParaRPr lang="en-US" sz="3200" kern="1200" dirty="0"/>
        </a:p>
      </dsp:txBody>
      <dsp:txXfrm>
        <a:off x="273244" y="3445786"/>
        <a:ext cx="1264187" cy="707936"/>
      </dsp:txXfrm>
    </dsp:sp>
    <dsp:sp modelId="{4C738A0C-630D-4B73-9FC3-5970A300B563}">
      <dsp:nvSpPr>
        <dsp:cNvPr id="0" name=""/>
        <dsp:cNvSpPr/>
      </dsp:nvSpPr>
      <dsp:spPr>
        <a:xfrm rot="5400000">
          <a:off x="4384360" y="1570646"/>
          <a:ext cx="1030262" cy="6647522"/>
        </a:xfrm>
        <a:prstGeom prst="round2SameRect">
          <a:avLst/>
        </a:prstGeom>
        <a:solidFill>
          <a:schemeClr val="accent4">
            <a:alpha val="90000"/>
            <a:tint val="55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32385" rIns="64770" bIns="32385" numCol="1" spcCol="1270" anchor="ctr" anchorCtr="0">
          <a:noAutofit/>
        </a:bodyPr>
        <a:lstStyle/>
        <a:p>
          <a:pPr marL="171450" lvl="1" indent="-171450" algn="just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700" b="0" i="0" kern="1200" dirty="0" smtClean="0">
              <a:latin typeface="Century Gothic" pitchFamily="34" charset="0"/>
            </a:rPr>
            <a:t>Legality </a:t>
          </a:r>
          <a:r>
            <a:rPr lang="en-US" sz="1700" b="0" i="0" kern="1200" dirty="0" err="1" smtClean="0">
              <a:latin typeface="Century Gothic" pitchFamily="34" charset="0"/>
            </a:rPr>
            <a:t>yaitu</a:t>
          </a:r>
          <a:r>
            <a:rPr lang="en-US" sz="1700" b="0" i="0" kern="1200" dirty="0" smtClean="0">
              <a:latin typeface="Century Gothic" pitchFamily="34" charset="0"/>
            </a:rPr>
            <a:t> </a:t>
          </a:r>
          <a:r>
            <a:rPr lang="en-US" sz="1700" b="0" i="0" kern="1200" dirty="0" err="1" smtClean="0">
              <a:latin typeface="Century Gothic" pitchFamily="34" charset="0"/>
            </a:rPr>
            <a:t>dukungan</a:t>
          </a:r>
          <a:r>
            <a:rPr lang="en-US" sz="1700" b="0" i="0" kern="1200" dirty="0" smtClean="0">
              <a:latin typeface="Century Gothic" pitchFamily="34" charset="0"/>
            </a:rPr>
            <a:t> </a:t>
          </a:r>
          <a:r>
            <a:rPr lang="en-US" sz="1700" b="0" i="0" kern="1200" dirty="0" err="1" smtClean="0">
              <a:latin typeface="Century Gothic" pitchFamily="34" charset="0"/>
            </a:rPr>
            <a:t>aspek</a:t>
          </a:r>
          <a:r>
            <a:rPr lang="en-US" sz="1700" b="0" i="0" kern="1200" dirty="0" smtClean="0">
              <a:latin typeface="Century Gothic" pitchFamily="34" charset="0"/>
            </a:rPr>
            <a:t> </a:t>
          </a:r>
          <a:r>
            <a:rPr lang="en-US" sz="1700" b="0" i="0" kern="1200" dirty="0" err="1" smtClean="0">
              <a:latin typeface="Century Gothic" pitchFamily="34" charset="0"/>
            </a:rPr>
            <a:t>hukum</a:t>
          </a:r>
          <a:r>
            <a:rPr lang="en-US" sz="1700" b="0" i="0" kern="1200" dirty="0" smtClean="0">
              <a:latin typeface="Century Gothic" pitchFamily="34" charset="0"/>
            </a:rPr>
            <a:t>/ </a:t>
          </a:r>
          <a:r>
            <a:rPr lang="en-US" sz="1700" b="0" i="0" kern="1200" dirty="0" err="1" smtClean="0">
              <a:latin typeface="Century Gothic" pitchFamily="34" charset="0"/>
            </a:rPr>
            <a:t>perundangan-undangan</a:t>
          </a:r>
          <a:r>
            <a:rPr lang="en-US" sz="1700" b="0" i="0" kern="1200" dirty="0" smtClean="0">
              <a:latin typeface="Century Gothic" pitchFamily="34" charset="0"/>
            </a:rPr>
            <a:t>/</a:t>
          </a:r>
          <a:r>
            <a:rPr lang="en-US" sz="1700" b="0" i="0" kern="1200" dirty="0" err="1" smtClean="0">
              <a:latin typeface="Century Gothic" pitchFamily="34" charset="0"/>
            </a:rPr>
            <a:t>peraturan</a:t>
          </a:r>
          <a:r>
            <a:rPr lang="en-US" sz="1700" b="0" i="0" kern="1200" dirty="0" smtClean="0">
              <a:latin typeface="Century Gothic" pitchFamily="34" charset="0"/>
            </a:rPr>
            <a:t> </a:t>
          </a:r>
          <a:r>
            <a:rPr lang="en-US" sz="1700" b="0" i="0" kern="1200" dirty="0" err="1" smtClean="0">
              <a:latin typeface="Century Gothic" pitchFamily="34" charset="0"/>
            </a:rPr>
            <a:t>terkait</a:t>
          </a:r>
          <a:r>
            <a:rPr lang="en-US" sz="1700" b="0" i="0" kern="1200" dirty="0" smtClean="0">
              <a:latin typeface="Century Gothic" pitchFamily="34" charset="0"/>
            </a:rPr>
            <a:t> </a:t>
          </a:r>
          <a:r>
            <a:rPr lang="en-US" sz="1700" b="0" i="0" kern="1200" dirty="0" err="1" smtClean="0">
              <a:latin typeface="Century Gothic" pitchFamily="34" charset="0"/>
            </a:rPr>
            <a:t>seperti</a:t>
          </a:r>
          <a:r>
            <a:rPr lang="en-US" sz="1700" b="0" i="0" kern="1200" dirty="0" smtClean="0">
              <a:latin typeface="Century Gothic" pitchFamily="34" charset="0"/>
            </a:rPr>
            <a:t> </a:t>
          </a:r>
          <a:r>
            <a:rPr lang="en-US" sz="1700" b="0" i="0" kern="1200" dirty="0" err="1" smtClean="0">
              <a:latin typeface="Century Gothic" pitchFamily="34" charset="0"/>
            </a:rPr>
            <a:t>peraturan</a:t>
          </a:r>
          <a:r>
            <a:rPr lang="en-US" sz="1700" b="0" i="0" kern="1200" dirty="0" smtClean="0">
              <a:latin typeface="Century Gothic" pitchFamily="34" charset="0"/>
            </a:rPr>
            <a:t> </a:t>
          </a:r>
          <a:r>
            <a:rPr lang="en-US" sz="1700" b="0" i="0" kern="1200" dirty="0" err="1" smtClean="0">
              <a:latin typeface="Century Gothic" pitchFamily="34" charset="0"/>
            </a:rPr>
            <a:t>pemerintah</a:t>
          </a:r>
          <a:r>
            <a:rPr lang="en-US" sz="1700" b="0" i="0" kern="1200" dirty="0" smtClean="0">
              <a:latin typeface="Century Gothic" pitchFamily="34" charset="0"/>
            </a:rPr>
            <a:t> </a:t>
          </a:r>
          <a:r>
            <a:rPr lang="en-US" sz="1700" b="0" i="0" kern="1200" dirty="0" err="1" smtClean="0">
              <a:latin typeface="Century Gothic" pitchFamily="34" charset="0"/>
            </a:rPr>
            <a:t>dll</a:t>
          </a:r>
          <a:endParaRPr lang="en-US" sz="1700" kern="1200" dirty="0">
            <a:latin typeface="Century Gothic" pitchFamily="34" charset="0"/>
          </a:endParaRPr>
        </a:p>
      </dsp:txBody>
      <dsp:txXfrm rot="-5400000">
        <a:off x="1575731" y="4429569"/>
        <a:ext cx="6597229" cy="929676"/>
      </dsp:txXfrm>
    </dsp:sp>
    <dsp:sp modelId="{D4ACA12A-BBDE-4255-826D-EFE72E7A2617}">
      <dsp:nvSpPr>
        <dsp:cNvPr id="0" name=""/>
        <dsp:cNvSpPr/>
      </dsp:nvSpPr>
      <dsp:spPr>
        <a:xfrm>
          <a:off x="234946" y="4502142"/>
          <a:ext cx="1340783" cy="784532"/>
        </a:xfrm>
        <a:prstGeom prst="roundRect">
          <a:avLst/>
        </a:prstGeom>
        <a:solidFill>
          <a:schemeClr val="accent4">
            <a:shade val="50000"/>
            <a:hueOff val="171238"/>
            <a:satOff val="-10818"/>
            <a:lumOff val="18684"/>
            <a:alphaOff val="0"/>
          </a:schemeClr>
        </a:soli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1920" tIns="60960" rIns="121920" bIns="6096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smtClean="0"/>
            <a:t>L</a:t>
          </a:r>
          <a:endParaRPr lang="en-US" sz="3200" kern="1200" dirty="0"/>
        </a:p>
      </dsp:txBody>
      <dsp:txXfrm>
        <a:off x="273244" y="4540440"/>
        <a:ext cx="1264187" cy="707936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3B93E79-D510-47B7-86D5-B667834EB694}">
      <dsp:nvSpPr>
        <dsp:cNvPr id="0" name=""/>
        <dsp:cNvSpPr/>
      </dsp:nvSpPr>
      <dsp:spPr>
        <a:xfrm rot="5400000">
          <a:off x="3748154" y="-2772356"/>
          <a:ext cx="1060896" cy="660810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b="0" i="0" kern="1200" dirty="0" smtClean="0">
              <a:latin typeface="Century Gothic" pitchFamily="34" charset="0"/>
              <a:ea typeface="Arial Unicode MS" pitchFamily="34" charset="-128"/>
              <a:cs typeface="Arial Unicode MS" pitchFamily="34" charset="-128"/>
            </a:rPr>
            <a:t>Capability </a:t>
          </a:r>
          <a:r>
            <a:rPr lang="en-US" sz="1400" b="0" i="0" kern="1200" dirty="0" err="1" smtClean="0">
              <a:latin typeface="Century Gothic" pitchFamily="34" charset="0"/>
              <a:ea typeface="Arial Unicode MS" pitchFamily="34" charset="-128"/>
              <a:cs typeface="Arial Unicode MS" pitchFamily="34" charset="-128"/>
            </a:rPr>
            <a:t>yaitu</a:t>
          </a:r>
          <a:r>
            <a:rPr lang="en-US" sz="1400" b="0" i="0" kern="1200" dirty="0" smtClean="0">
              <a:latin typeface="Century Gothic" pitchFamily="34" charset="0"/>
              <a:ea typeface="Arial Unicode MS" pitchFamily="34" charset="-128"/>
              <a:cs typeface="Arial Unicode MS" pitchFamily="34" charset="-128"/>
            </a:rPr>
            <a:t> </a:t>
          </a:r>
          <a:r>
            <a:rPr lang="en-US" sz="1400" b="0" i="0" kern="1200" dirty="0" err="1" smtClean="0">
              <a:latin typeface="Century Gothic" pitchFamily="34" charset="0"/>
              <a:ea typeface="Arial Unicode MS" pitchFamily="34" charset="-128"/>
              <a:cs typeface="Arial Unicode MS" pitchFamily="34" charset="-128"/>
            </a:rPr>
            <a:t>ketersediaan</a:t>
          </a:r>
          <a:r>
            <a:rPr lang="en-US" sz="1400" b="0" i="0" kern="1200" dirty="0" smtClean="0">
              <a:latin typeface="Century Gothic" pitchFamily="34" charset="0"/>
              <a:ea typeface="Arial Unicode MS" pitchFamily="34" charset="-128"/>
              <a:cs typeface="Arial Unicode MS" pitchFamily="34" charset="-128"/>
            </a:rPr>
            <a:t> </a:t>
          </a:r>
          <a:r>
            <a:rPr lang="en-US" sz="1400" b="0" i="0" kern="1200" dirty="0" err="1" smtClean="0">
              <a:latin typeface="Century Gothic" pitchFamily="34" charset="0"/>
              <a:ea typeface="Arial Unicode MS" pitchFamily="34" charset="-128"/>
              <a:cs typeface="Arial Unicode MS" pitchFamily="34" charset="-128"/>
            </a:rPr>
            <a:t>sumber</a:t>
          </a:r>
          <a:r>
            <a:rPr lang="en-US" sz="1400" b="0" i="0" kern="1200" dirty="0" smtClean="0">
              <a:latin typeface="Century Gothic" pitchFamily="34" charset="0"/>
              <a:ea typeface="Arial Unicode MS" pitchFamily="34" charset="-128"/>
              <a:cs typeface="Arial Unicode MS" pitchFamily="34" charset="-128"/>
            </a:rPr>
            <a:t> </a:t>
          </a:r>
          <a:r>
            <a:rPr lang="en-US" sz="1400" b="0" i="0" kern="1200" dirty="0" err="1" smtClean="0">
              <a:latin typeface="Century Gothic" pitchFamily="34" charset="0"/>
              <a:ea typeface="Arial Unicode MS" pitchFamily="34" charset="-128"/>
              <a:cs typeface="Arial Unicode MS" pitchFamily="34" charset="-128"/>
            </a:rPr>
            <a:t>daya</a:t>
          </a:r>
          <a:r>
            <a:rPr lang="en-US" sz="1400" b="0" i="0" kern="1200" dirty="0" smtClean="0">
              <a:latin typeface="Century Gothic" pitchFamily="34" charset="0"/>
              <a:ea typeface="Arial Unicode MS" pitchFamily="34" charset="-128"/>
              <a:cs typeface="Arial Unicode MS" pitchFamily="34" charset="-128"/>
            </a:rPr>
            <a:t> (</a:t>
          </a:r>
          <a:r>
            <a:rPr lang="en-US" sz="1400" b="0" i="0" kern="1200" dirty="0" err="1" smtClean="0">
              <a:latin typeface="Century Gothic" pitchFamily="34" charset="0"/>
              <a:ea typeface="Arial Unicode MS" pitchFamily="34" charset="-128"/>
              <a:cs typeface="Arial Unicode MS" pitchFamily="34" charset="-128"/>
            </a:rPr>
            <a:t>dana</a:t>
          </a:r>
          <a:r>
            <a:rPr lang="en-US" sz="1400" b="0" i="0" kern="1200" dirty="0" smtClean="0">
              <a:latin typeface="Century Gothic" pitchFamily="34" charset="0"/>
              <a:ea typeface="Arial Unicode MS" pitchFamily="34" charset="-128"/>
              <a:cs typeface="Arial Unicode MS" pitchFamily="34" charset="-128"/>
            </a:rPr>
            <a:t>, </a:t>
          </a:r>
          <a:r>
            <a:rPr lang="en-US" sz="1400" b="0" i="0" kern="1200" dirty="0" err="1" smtClean="0">
              <a:latin typeface="Century Gothic" pitchFamily="34" charset="0"/>
              <a:ea typeface="Arial Unicode MS" pitchFamily="34" charset="-128"/>
              <a:cs typeface="Arial Unicode MS" pitchFamily="34" charset="-128"/>
            </a:rPr>
            <a:t>sarana</a:t>
          </a:r>
          <a:r>
            <a:rPr lang="en-US" sz="1400" b="0" i="0" kern="1200" dirty="0" smtClean="0">
              <a:latin typeface="Century Gothic" pitchFamily="34" charset="0"/>
              <a:ea typeface="Arial Unicode MS" pitchFamily="34" charset="-128"/>
              <a:cs typeface="Arial Unicode MS" pitchFamily="34" charset="-128"/>
            </a:rPr>
            <a:t> </a:t>
          </a:r>
          <a:r>
            <a:rPr lang="en-US" sz="1400" b="0" i="0" kern="1200" dirty="0" err="1" smtClean="0">
              <a:latin typeface="Century Gothic" pitchFamily="34" charset="0"/>
              <a:ea typeface="Arial Unicode MS" pitchFamily="34" charset="-128"/>
              <a:cs typeface="Arial Unicode MS" pitchFamily="34" charset="-128"/>
            </a:rPr>
            <a:t>dan</a:t>
          </a:r>
          <a:r>
            <a:rPr lang="en-US" sz="1400" b="0" i="0" kern="1200" dirty="0" smtClean="0">
              <a:latin typeface="Century Gothic" pitchFamily="34" charset="0"/>
              <a:ea typeface="Arial Unicode MS" pitchFamily="34" charset="-128"/>
              <a:cs typeface="Arial Unicode MS" pitchFamily="34" charset="-128"/>
            </a:rPr>
            <a:t> </a:t>
          </a:r>
          <a:r>
            <a:rPr lang="en-US" sz="1400" b="0" i="0" kern="1200" dirty="0" err="1" smtClean="0">
              <a:latin typeface="Century Gothic" pitchFamily="34" charset="0"/>
              <a:ea typeface="Arial Unicode MS" pitchFamily="34" charset="-128"/>
              <a:cs typeface="Arial Unicode MS" pitchFamily="34" charset="-128"/>
            </a:rPr>
            <a:t>peralatan</a:t>
          </a:r>
          <a:r>
            <a:rPr lang="en-US" sz="1400" b="0" i="0" kern="1200" dirty="0" smtClean="0">
              <a:latin typeface="Century Gothic" pitchFamily="34" charset="0"/>
              <a:ea typeface="Arial Unicode MS" pitchFamily="34" charset="-128"/>
              <a:cs typeface="Arial Unicode MS" pitchFamily="34" charset="-128"/>
            </a:rPr>
            <a:t>)</a:t>
          </a:r>
          <a:endParaRPr lang="en-US" sz="1400" kern="1200" dirty="0">
            <a:latin typeface="Century Gothic" pitchFamily="34" charset="0"/>
            <a:ea typeface="Arial Unicode MS" pitchFamily="34" charset="-128"/>
            <a:cs typeface="Arial Unicode MS" pitchFamily="34" charset="-128"/>
          </a:endParaRPr>
        </a:p>
      </dsp:txBody>
      <dsp:txXfrm rot="-5400000">
        <a:off x="974551" y="53036"/>
        <a:ext cx="6556315" cy="957318"/>
      </dsp:txXfrm>
    </dsp:sp>
    <dsp:sp modelId="{D1D51A6E-CD65-4086-87A1-8B0B948897B5}">
      <dsp:nvSpPr>
        <dsp:cNvPr id="0" name=""/>
        <dsp:cNvSpPr/>
      </dsp:nvSpPr>
      <dsp:spPr>
        <a:xfrm>
          <a:off x="0" y="115552"/>
          <a:ext cx="1163335" cy="83228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635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0" i="0" kern="1200" dirty="0" smtClean="0"/>
            <a:t>C</a:t>
          </a:r>
          <a:endParaRPr lang="en-US" sz="2400" kern="1200" dirty="0"/>
        </a:p>
      </dsp:txBody>
      <dsp:txXfrm>
        <a:off x="40629" y="156181"/>
        <a:ext cx="1082077" cy="751028"/>
      </dsp:txXfrm>
    </dsp:sp>
    <dsp:sp modelId="{AA031EC4-5359-4074-AF3B-DDC48AC51685}">
      <dsp:nvSpPr>
        <dsp:cNvPr id="0" name=""/>
        <dsp:cNvSpPr/>
      </dsp:nvSpPr>
      <dsp:spPr>
        <a:xfrm rot="5400000">
          <a:off x="3748154" y="-1645153"/>
          <a:ext cx="1060896" cy="660810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b="0" i="0" kern="1200" dirty="0" smtClean="0">
              <a:latin typeface="Century Gothic" pitchFamily="34" charset="0"/>
              <a:ea typeface="Arial Unicode MS" pitchFamily="34" charset="-128"/>
              <a:cs typeface="Arial Unicode MS" pitchFamily="34" charset="-128"/>
            </a:rPr>
            <a:t>Accessibility </a:t>
          </a:r>
          <a:r>
            <a:rPr lang="en-US" sz="1400" b="0" i="0" kern="1200" dirty="0" err="1" smtClean="0">
              <a:latin typeface="Century Gothic" pitchFamily="34" charset="0"/>
              <a:ea typeface="Arial Unicode MS" pitchFamily="34" charset="-128"/>
              <a:cs typeface="Arial Unicode MS" pitchFamily="34" charset="-128"/>
            </a:rPr>
            <a:t>yaitu</a:t>
          </a:r>
          <a:r>
            <a:rPr lang="en-US" sz="1400" b="0" i="0" kern="1200" dirty="0" smtClean="0">
              <a:latin typeface="Century Gothic" pitchFamily="34" charset="0"/>
              <a:ea typeface="Arial Unicode MS" pitchFamily="34" charset="-128"/>
              <a:cs typeface="Arial Unicode MS" pitchFamily="34" charset="-128"/>
            </a:rPr>
            <a:t> </a:t>
          </a:r>
          <a:r>
            <a:rPr lang="en-US" sz="1400" b="0" i="0" kern="1200" dirty="0" err="1" smtClean="0">
              <a:latin typeface="Century Gothic" pitchFamily="34" charset="0"/>
              <a:ea typeface="Arial Unicode MS" pitchFamily="34" charset="-128"/>
              <a:cs typeface="Arial Unicode MS" pitchFamily="34" charset="-128"/>
            </a:rPr>
            <a:t>kemudahan</a:t>
          </a:r>
          <a:r>
            <a:rPr lang="en-US" sz="1400" b="0" i="0" kern="1200" dirty="0" smtClean="0">
              <a:latin typeface="Century Gothic" pitchFamily="34" charset="0"/>
              <a:ea typeface="Arial Unicode MS" pitchFamily="34" charset="-128"/>
              <a:cs typeface="Arial Unicode MS" pitchFamily="34" charset="-128"/>
            </a:rPr>
            <a:t>, </a:t>
          </a:r>
          <a:r>
            <a:rPr lang="en-US" sz="1400" b="0" i="0" kern="1200" dirty="0" err="1" smtClean="0">
              <a:latin typeface="Century Gothic" pitchFamily="34" charset="0"/>
              <a:ea typeface="Arial Unicode MS" pitchFamily="34" charset="-128"/>
              <a:cs typeface="Arial Unicode MS" pitchFamily="34" charset="-128"/>
            </a:rPr>
            <a:t>masalah</a:t>
          </a:r>
          <a:r>
            <a:rPr lang="en-US" sz="1400" b="0" i="0" kern="1200" dirty="0" smtClean="0">
              <a:latin typeface="Century Gothic" pitchFamily="34" charset="0"/>
              <a:ea typeface="Arial Unicode MS" pitchFamily="34" charset="-128"/>
              <a:cs typeface="Arial Unicode MS" pitchFamily="34" charset="-128"/>
            </a:rPr>
            <a:t> yang </a:t>
          </a:r>
          <a:r>
            <a:rPr lang="en-US" sz="1400" b="0" i="0" kern="1200" dirty="0" err="1" smtClean="0">
              <a:latin typeface="Century Gothic" pitchFamily="34" charset="0"/>
              <a:ea typeface="Arial Unicode MS" pitchFamily="34" charset="-128"/>
              <a:cs typeface="Arial Unicode MS" pitchFamily="34" charset="-128"/>
            </a:rPr>
            <a:t>ada</a:t>
          </a:r>
          <a:r>
            <a:rPr lang="en-US" sz="1400" b="0" i="0" kern="1200" dirty="0" smtClean="0">
              <a:latin typeface="Century Gothic" pitchFamily="34" charset="0"/>
              <a:ea typeface="Arial Unicode MS" pitchFamily="34" charset="-128"/>
              <a:cs typeface="Arial Unicode MS" pitchFamily="34" charset="-128"/>
            </a:rPr>
            <a:t> </a:t>
          </a:r>
          <a:r>
            <a:rPr lang="en-US" sz="1400" b="0" i="0" kern="1200" dirty="0" err="1" smtClean="0">
              <a:latin typeface="Century Gothic" pitchFamily="34" charset="0"/>
              <a:ea typeface="Arial Unicode MS" pitchFamily="34" charset="-128"/>
              <a:cs typeface="Arial Unicode MS" pitchFamily="34" charset="-128"/>
            </a:rPr>
            <a:t>mudah</a:t>
          </a:r>
          <a:r>
            <a:rPr lang="en-US" sz="1400" b="0" i="0" kern="1200" dirty="0" smtClean="0">
              <a:latin typeface="Century Gothic" pitchFamily="34" charset="0"/>
              <a:ea typeface="Arial Unicode MS" pitchFamily="34" charset="-128"/>
              <a:cs typeface="Arial Unicode MS" pitchFamily="34" charset="-128"/>
            </a:rPr>
            <a:t> </a:t>
          </a:r>
          <a:r>
            <a:rPr lang="en-US" sz="1400" b="0" i="0" kern="1200" dirty="0" err="1" smtClean="0">
              <a:latin typeface="Century Gothic" pitchFamily="34" charset="0"/>
              <a:ea typeface="Arial Unicode MS" pitchFamily="34" charset="-128"/>
              <a:cs typeface="Arial Unicode MS" pitchFamily="34" charset="-128"/>
            </a:rPr>
            <a:t>diatasi</a:t>
          </a:r>
          <a:r>
            <a:rPr lang="en-US" sz="1400" b="0" i="0" kern="1200" dirty="0" smtClean="0">
              <a:latin typeface="Century Gothic" pitchFamily="34" charset="0"/>
              <a:ea typeface="Arial Unicode MS" pitchFamily="34" charset="-128"/>
              <a:cs typeface="Arial Unicode MS" pitchFamily="34" charset="-128"/>
            </a:rPr>
            <a:t> </a:t>
          </a:r>
          <a:r>
            <a:rPr lang="en-US" sz="1400" b="0" i="0" kern="1200" dirty="0" err="1" smtClean="0">
              <a:latin typeface="Century Gothic" pitchFamily="34" charset="0"/>
              <a:ea typeface="Arial Unicode MS" pitchFamily="34" charset="-128"/>
              <a:cs typeface="Arial Unicode MS" pitchFamily="34" charset="-128"/>
            </a:rPr>
            <a:t>atau</a:t>
          </a:r>
          <a:r>
            <a:rPr lang="en-US" sz="1400" b="0" i="0" kern="1200" dirty="0" smtClean="0">
              <a:latin typeface="Century Gothic" pitchFamily="34" charset="0"/>
              <a:ea typeface="Arial Unicode MS" pitchFamily="34" charset="-128"/>
              <a:cs typeface="Arial Unicode MS" pitchFamily="34" charset="-128"/>
            </a:rPr>
            <a:t>  </a:t>
          </a:r>
          <a:r>
            <a:rPr lang="en-US" sz="1400" b="0" i="0" kern="1200" dirty="0" err="1" smtClean="0">
              <a:latin typeface="Century Gothic" pitchFamily="34" charset="0"/>
              <a:ea typeface="Arial Unicode MS" pitchFamily="34" charset="-128"/>
              <a:cs typeface="Arial Unicode MS" pitchFamily="34" charset="-128"/>
            </a:rPr>
            <a:t>tidak</a:t>
          </a:r>
          <a:r>
            <a:rPr lang="en-US" sz="1400" b="0" i="0" kern="1200" dirty="0" smtClean="0">
              <a:latin typeface="Century Gothic" pitchFamily="34" charset="0"/>
              <a:ea typeface="Arial Unicode MS" pitchFamily="34" charset="-128"/>
              <a:cs typeface="Arial Unicode MS" pitchFamily="34" charset="-128"/>
            </a:rPr>
            <a:t>. </a:t>
          </a:r>
          <a:r>
            <a:rPr lang="en-US" sz="1400" b="0" i="0" kern="1200" dirty="0" err="1" smtClean="0">
              <a:latin typeface="Century Gothic" pitchFamily="34" charset="0"/>
              <a:ea typeface="Arial Unicode MS" pitchFamily="34" charset="-128"/>
              <a:cs typeface="Arial Unicode MS" pitchFamily="34" charset="-128"/>
            </a:rPr>
            <a:t>Kemudahaan</a:t>
          </a:r>
          <a:r>
            <a:rPr lang="en-US" sz="1400" b="0" i="0" kern="1200" dirty="0" smtClean="0">
              <a:latin typeface="Century Gothic" pitchFamily="34" charset="0"/>
              <a:ea typeface="Arial Unicode MS" pitchFamily="34" charset="-128"/>
              <a:cs typeface="Arial Unicode MS" pitchFamily="34" charset="-128"/>
            </a:rPr>
            <a:t> </a:t>
          </a:r>
          <a:r>
            <a:rPr lang="en-US" sz="1400" b="0" i="0" kern="1200" dirty="0" err="1" smtClean="0">
              <a:latin typeface="Century Gothic" pitchFamily="34" charset="0"/>
              <a:ea typeface="Arial Unicode MS" pitchFamily="34" charset="-128"/>
              <a:cs typeface="Arial Unicode MS" pitchFamily="34" charset="-128"/>
            </a:rPr>
            <a:t>dapat</a:t>
          </a:r>
          <a:r>
            <a:rPr lang="en-US" sz="1400" b="0" i="0" kern="1200" dirty="0" smtClean="0">
              <a:latin typeface="Century Gothic" pitchFamily="34" charset="0"/>
              <a:ea typeface="Arial Unicode MS" pitchFamily="34" charset="-128"/>
              <a:cs typeface="Arial Unicode MS" pitchFamily="34" charset="-128"/>
            </a:rPr>
            <a:t> </a:t>
          </a:r>
          <a:r>
            <a:rPr lang="en-US" sz="1400" b="0" i="0" kern="1200" dirty="0" err="1" smtClean="0">
              <a:latin typeface="Century Gothic" pitchFamily="34" charset="0"/>
              <a:ea typeface="Arial Unicode MS" pitchFamily="34" charset="-128"/>
              <a:cs typeface="Arial Unicode MS" pitchFamily="34" charset="-128"/>
            </a:rPr>
            <a:t>didasarkan</a:t>
          </a:r>
          <a:r>
            <a:rPr lang="en-US" sz="1400" b="0" i="0" kern="1200" dirty="0" smtClean="0">
              <a:latin typeface="Century Gothic" pitchFamily="34" charset="0"/>
              <a:ea typeface="Arial Unicode MS" pitchFamily="34" charset="-128"/>
              <a:cs typeface="Arial Unicode MS" pitchFamily="34" charset="-128"/>
            </a:rPr>
            <a:t> </a:t>
          </a:r>
          <a:r>
            <a:rPr lang="en-US" sz="1400" b="0" i="0" kern="1200" dirty="0" err="1" smtClean="0">
              <a:latin typeface="Century Gothic" pitchFamily="34" charset="0"/>
              <a:ea typeface="Arial Unicode MS" pitchFamily="34" charset="-128"/>
              <a:cs typeface="Arial Unicode MS" pitchFamily="34" charset="-128"/>
            </a:rPr>
            <a:t>pada</a:t>
          </a:r>
          <a:r>
            <a:rPr lang="en-US" sz="1400" b="0" i="0" kern="1200" dirty="0" smtClean="0">
              <a:latin typeface="Century Gothic" pitchFamily="34" charset="0"/>
              <a:ea typeface="Arial Unicode MS" pitchFamily="34" charset="-128"/>
              <a:cs typeface="Arial Unicode MS" pitchFamily="34" charset="-128"/>
            </a:rPr>
            <a:t> </a:t>
          </a:r>
          <a:r>
            <a:rPr lang="en-US" sz="1400" b="0" i="0" kern="1200" dirty="0" err="1" smtClean="0">
              <a:latin typeface="Century Gothic" pitchFamily="34" charset="0"/>
              <a:ea typeface="Arial Unicode MS" pitchFamily="34" charset="-128"/>
              <a:cs typeface="Arial Unicode MS" pitchFamily="34" charset="-128"/>
            </a:rPr>
            <a:t>ketersediaan</a:t>
          </a:r>
          <a:r>
            <a:rPr lang="en-US" sz="1400" b="0" i="0" kern="1200" dirty="0" smtClean="0">
              <a:latin typeface="Century Gothic" pitchFamily="34" charset="0"/>
              <a:ea typeface="Arial Unicode MS" pitchFamily="34" charset="-128"/>
              <a:cs typeface="Arial Unicode MS" pitchFamily="34" charset="-128"/>
            </a:rPr>
            <a:t>  </a:t>
          </a:r>
          <a:r>
            <a:rPr lang="en-US" sz="1400" b="0" i="0" kern="1200" dirty="0" err="1" smtClean="0">
              <a:latin typeface="Century Gothic" pitchFamily="34" charset="0"/>
              <a:ea typeface="Arial Unicode MS" pitchFamily="34" charset="-128"/>
              <a:cs typeface="Arial Unicode MS" pitchFamily="34" charset="-128"/>
            </a:rPr>
            <a:t>metode</a:t>
          </a:r>
          <a:r>
            <a:rPr lang="en-US" sz="1400" b="0" i="0" kern="1200" dirty="0" smtClean="0">
              <a:latin typeface="Century Gothic" pitchFamily="34" charset="0"/>
              <a:ea typeface="Arial Unicode MS" pitchFamily="34" charset="-128"/>
              <a:cs typeface="Arial Unicode MS" pitchFamily="34" charset="-128"/>
            </a:rPr>
            <a:t>/</a:t>
          </a:r>
          <a:r>
            <a:rPr lang="en-US" sz="1400" b="0" i="0" kern="1200" dirty="0" err="1" smtClean="0">
              <a:latin typeface="Century Gothic" pitchFamily="34" charset="0"/>
              <a:ea typeface="Arial Unicode MS" pitchFamily="34" charset="-128"/>
              <a:cs typeface="Arial Unicode MS" pitchFamily="34" charset="-128"/>
            </a:rPr>
            <a:t>cara</a:t>
          </a:r>
          <a:r>
            <a:rPr lang="en-US" sz="1400" b="0" i="0" kern="1200" dirty="0" smtClean="0">
              <a:latin typeface="Century Gothic" pitchFamily="34" charset="0"/>
              <a:ea typeface="Arial Unicode MS" pitchFamily="34" charset="-128"/>
              <a:cs typeface="Arial Unicode MS" pitchFamily="34" charset="-128"/>
            </a:rPr>
            <a:t>/</a:t>
          </a:r>
          <a:r>
            <a:rPr lang="en-US" sz="1400" b="0" i="0" kern="1200" dirty="0" err="1" smtClean="0">
              <a:latin typeface="Century Gothic" pitchFamily="34" charset="0"/>
              <a:ea typeface="Arial Unicode MS" pitchFamily="34" charset="-128"/>
              <a:cs typeface="Arial Unicode MS" pitchFamily="34" charset="-128"/>
            </a:rPr>
            <a:t>teknoloi</a:t>
          </a:r>
          <a:r>
            <a:rPr lang="en-US" sz="1400" b="0" i="0" kern="1200" dirty="0" smtClean="0">
              <a:latin typeface="Century Gothic" pitchFamily="34" charset="0"/>
              <a:ea typeface="Arial Unicode MS" pitchFamily="34" charset="-128"/>
              <a:cs typeface="Arial Unicode MS" pitchFamily="34" charset="-128"/>
            </a:rPr>
            <a:t> </a:t>
          </a:r>
          <a:r>
            <a:rPr lang="en-US" sz="1400" b="0" i="0" kern="1200" dirty="0" err="1" smtClean="0">
              <a:latin typeface="Century Gothic" pitchFamily="34" charset="0"/>
              <a:ea typeface="Arial Unicode MS" pitchFamily="34" charset="-128"/>
              <a:cs typeface="Arial Unicode MS" pitchFamily="34" charset="-128"/>
            </a:rPr>
            <a:t>serta</a:t>
          </a:r>
          <a:r>
            <a:rPr lang="en-US" sz="1400" b="0" i="0" kern="1200" dirty="0" smtClean="0">
              <a:latin typeface="Century Gothic" pitchFamily="34" charset="0"/>
              <a:ea typeface="Arial Unicode MS" pitchFamily="34" charset="-128"/>
              <a:cs typeface="Arial Unicode MS" pitchFamily="34" charset="-128"/>
            </a:rPr>
            <a:t> </a:t>
          </a:r>
          <a:r>
            <a:rPr lang="en-US" sz="1400" b="0" i="0" kern="1200" dirty="0" err="1" smtClean="0">
              <a:latin typeface="Century Gothic" pitchFamily="34" charset="0"/>
              <a:ea typeface="Arial Unicode MS" pitchFamily="34" charset="-128"/>
              <a:cs typeface="Arial Unicode MS" pitchFamily="34" charset="-128"/>
            </a:rPr>
            <a:t>penunjang</a:t>
          </a:r>
          <a:r>
            <a:rPr lang="en-US" sz="1400" b="0" i="0" kern="1200" dirty="0" smtClean="0">
              <a:latin typeface="Century Gothic" pitchFamily="34" charset="0"/>
              <a:ea typeface="Arial Unicode MS" pitchFamily="34" charset="-128"/>
              <a:cs typeface="Arial Unicode MS" pitchFamily="34" charset="-128"/>
            </a:rPr>
            <a:t> </a:t>
          </a:r>
          <a:r>
            <a:rPr lang="en-US" sz="1400" b="0" i="0" kern="1200" dirty="0" err="1" smtClean="0">
              <a:latin typeface="Century Gothic" pitchFamily="34" charset="0"/>
              <a:ea typeface="Arial Unicode MS" pitchFamily="34" charset="-128"/>
              <a:cs typeface="Arial Unicode MS" pitchFamily="34" charset="-128"/>
            </a:rPr>
            <a:t>pelaksanaan</a:t>
          </a:r>
          <a:r>
            <a:rPr lang="en-US" sz="1400" b="0" i="0" kern="1200" dirty="0" smtClean="0">
              <a:latin typeface="Century Gothic" pitchFamily="34" charset="0"/>
              <a:ea typeface="Arial Unicode MS" pitchFamily="34" charset="-128"/>
              <a:cs typeface="Arial Unicode MS" pitchFamily="34" charset="-128"/>
            </a:rPr>
            <a:t> </a:t>
          </a:r>
          <a:r>
            <a:rPr lang="en-US" sz="1400" b="0" i="0" kern="1200" dirty="0" err="1" smtClean="0">
              <a:latin typeface="Century Gothic" pitchFamily="34" charset="0"/>
              <a:ea typeface="Arial Unicode MS" pitchFamily="34" charset="-128"/>
              <a:cs typeface="Arial Unicode MS" pitchFamily="34" charset="-128"/>
            </a:rPr>
            <a:t>seperti</a:t>
          </a:r>
          <a:r>
            <a:rPr lang="en-US" sz="1400" b="0" i="0" kern="1200" dirty="0" smtClean="0">
              <a:latin typeface="Century Gothic" pitchFamily="34" charset="0"/>
              <a:ea typeface="Arial Unicode MS" pitchFamily="34" charset="-128"/>
              <a:cs typeface="Arial Unicode MS" pitchFamily="34" charset="-128"/>
            </a:rPr>
            <a:t> </a:t>
          </a:r>
          <a:r>
            <a:rPr lang="en-US" sz="1400" b="0" i="0" kern="1200" dirty="0" err="1" smtClean="0">
              <a:latin typeface="Century Gothic" pitchFamily="34" charset="0"/>
              <a:ea typeface="Arial Unicode MS" pitchFamily="34" charset="-128"/>
              <a:cs typeface="Arial Unicode MS" pitchFamily="34" charset="-128"/>
            </a:rPr>
            <a:t>peraturan</a:t>
          </a:r>
          <a:r>
            <a:rPr lang="en-US" sz="1400" b="0" i="0" kern="1200" dirty="0" smtClean="0">
              <a:latin typeface="Century Gothic" pitchFamily="34" charset="0"/>
              <a:ea typeface="Arial Unicode MS" pitchFamily="34" charset="-128"/>
              <a:cs typeface="Arial Unicode MS" pitchFamily="34" charset="-128"/>
            </a:rPr>
            <a:t> </a:t>
          </a:r>
          <a:r>
            <a:rPr lang="en-US" sz="1400" b="0" i="0" kern="1200" dirty="0" err="1" smtClean="0">
              <a:latin typeface="Century Gothic" pitchFamily="34" charset="0"/>
              <a:ea typeface="Arial Unicode MS" pitchFamily="34" charset="-128"/>
              <a:cs typeface="Arial Unicode MS" pitchFamily="34" charset="-128"/>
            </a:rPr>
            <a:t>atau</a:t>
          </a:r>
          <a:r>
            <a:rPr lang="en-US" sz="1400" b="0" i="0" kern="1200" dirty="0" smtClean="0">
              <a:latin typeface="Century Gothic" pitchFamily="34" charset="0"/>
              <a:ea typeface="Arial Unicode MS" pitchFamily="34" charset="-128"/>
              <a:cs typeface="Arial Unicode MS" pitchFamily="34" charset="-128"/>
            </a:rPr>
            <a:t>  </a:t>
          </a:r>
          <a:r>
            <a:rPr lang="en-US" sz="1400" b="0" i="0" kern="1200" dirty="0" err="1" smtClean="0">
              <a:latin typeface="Century Gothic" pitchFamily="34" charset="0"/>
              <a:ea typeface="Arial Unicode MS" pitchFamily="34" charset="-128"/>
              <a:cs typeface="Arial Unicode MS" pitchFamily="34" charset="-128"/>
            </a:rPr>
            <a:t>juklak</a:t>
          </a:r>
          <a:r>
            <a:rPr lang="en-US" sz="1400" b="0" i="0" kern="1200" dirty="0" smtClean="0">
              <a:latin typeface="Century Gothic" pitchFamily="34" charset="0"/>
              <a:ea typeface="Arial Unicode MS" pitchFamily="34" charset="-128"/>
              <a:cs typeface="Arial Unicode MS" pitchFamily="34" charset="-128"/>
            </a:rPr>
            <a:t>.</a:t>
          </a:r>
          <a:endParaRPr lang="en-US" sz="1400" kern="1200" dirty="0">
            <a:latin typeface="Century Gothic" pitchFamily="34" charset="0"/>
            <a:ea typeface="Arial Unicode MS" pitchFamily="34" charset="-128"/>
            <a:cs typeface="Arial Unicode MS" pitchFamily="34" charset="-128"/>
          </a:endParaRPr>
        </a:p>
      </dsp:txBody>
      <dsp:txXfrm rot="-5400000">
        <a:off x="974551" y="1180239"/>
        <a:ext cx="6556315" cy="957318"/>
      </dsp:txXfrm>
    </dsp:sp>
    <dsp:sp modelId="{9D5FDF2E-39FA-4039-91AD-85F894841239}">
      <dsp:nvSpPr>
        <dsp:cNvPr id="0" name=""/>
        <dsp:cNvSpPr/>
      </dsp:nvSpPr>
      <dsp:spPr>
        <a:xfrm>
          <a:off x="0" y="1242755"/>
          <a:ext cx="1163335" cy="83228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635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0" i="0" kern="1200" dirty="0" smtClean="0"/>
            <a:t>A</a:t>
          </a:r>
          <a:endParaRPr lang="en-US" sz="2400" kern="1200" dirty="0"/>
        </a:p>
      </dsp:txBody>
      <dsp:txXfrm>
        <a:off x="40629" y="1283384"/>
        <a:ext cx="1082077" cy="751028"/>
      </dsp:txXfrm>
    </dsp:sp>
    <dsp:sp modelId="{40C9F7D6-FDDC-40C1-BEDD-8F003EB1C48A}">
      <dsp:nvSpPr>
        <dsp:cNvPr id="0" name=""/>
        <dsp:cNvSpPr/>
      </dsp:nvSpPr>
      <dsp:spPr>
        <a:xfrm rot="5400000">
          <a:off x="3748154" y="-517951"/>
          <a:ext cx="1060896" cy="660810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b="0" i="0" kern="1200" dirty="0" smtClean="0">
              <a:latin typeface="Century Gothic" pitchFamily="34" charset="0"/>
              <a:ea typeface="Arial Unicode MS" pitchFamily="34" charset="-128"/>
              <a:cs typeface="Arial Unicode MS" pitchFamily="34" charset="-128"/>
            </a:rPr>
            <a:t>Readiness </a:t>
          </a:r>
          <a:r>
            <a:rPr lang="en-US" sz="1400" b="0" i="0" kern="1200" dirty="0" err="1" smtClean="0">
              <a:latin typeface="Century Gothic" pitchFamily="34" charset="0"/>
              <a:ea typeface="Arial Unicode MS" pitchFamily="34" charset="-128"/>
              <a:cs typeface="Arial Unicode MS" pitchFamily="34" charset="-128"/>
            </a:rPr>
            <a:t>yaitu</a:t>
          </a:r>
          <a:r>
            <a:rPr lang="en-US" sz="1400" b="0" i="0" kern="1200" dirty="0" smtClean="0">
              <a:latin typeface="Century Gothic" pitchFamily="34" charset="0"/>
              <a:ea typeface="Arial Unicode MS" pitchFamily="34" charset="-128"/>
              <a:cs typeface="Arial Unicode MS" pitchFamily="34" charset="-128"/>
            </a:rPr>
            <a:t> </a:t>
          </a:r>
          <a:r>
            <a:rPr lang="en-US" sz="1400" b="0" i="0" kern="1200" dirty="0" err="1" smtClean="0">
              <a:latin typeface="Century Gothic" pitchFamily="34" charset="0"/>
              <a:ea typeface="Arial Unicode MS" pitchFamily="34" charset="-128"/>
              <a:cs typeface="Arial Unicode MS" pitchFamily="34" charset="-128"/>
            </a:rPr>
            <a:t>kesiapan</a:t>
          </a:r>
          <a:r>
            <a:rPr lang="en-US" sz="1400" b="0" i="0" kern="1200" dirty="0" smtClean="0">
              <a:latin typeface="Century Gothic" pitchFamily="34" charset="0"/>
              <a:ea typeface="Arial Unicode MS" pitchFamily="34" charset="-128"/>
              <a:cs typeface="Arial Unicode MS" pitchFamily="34" charset="-128"/>
            </a:rPr>
            <a:t> </a:t>
          </a:r>
          <a:r>
            <a:rPr lang="en-US" sz="1400" b="0" i="0" kern="1200" dirty="0" err="1" smtClean="0">
              <a:latin typeface="Century Gothic" pitchFamily="34" charset="0"/>
              <a:ea typeface="Arial Unicode MS" pitchFamily="34" charset="-128"/>
              <a:cs typeface="Arial Unicode MS" pitchFamily="34" charset="-128"/>
            </a:rPr>
            <a:t>dari</a:t>
          </a:r>
          <a:r>
            <a:rPr lang="en-US" sz="1400" b="0" i="0" kern="1200" dirty="0" smtClean="0">
              <a:latin typeface="Century Gothic" pitchFamily="34" charset="0"/>
              <a:ea typeface="Arial Unicode MS" pitchFamily="34" charset="-128"/>
              <a:cs typeface="Arial Unicode MS" pitchFamily="34" charset="-128"/>
            </a:rPr>
            <a:t> </a:t>
          </a:r>
          <a:r>
            <a:rPr lang="en-US" sz="1400" b="0" i="0" kern="1200" dirty="0" err="1" smtClean="0">
              <a:latin typeface="Century Gothic" pitchFamily="34" charset="0"/>
              <a:ea typeface="Arial Unicode MS" pitchFamily="34" charset="-128"/>
              <a:cs typeface="Arial Unicode MS" pitchFamily="34" charset="-128"/>
            </a:rPr>
            <a:t>tenaga</a:t>
          </a:r>
          <a:r>
            <a:rPr lang="en-US" sz="1400" b="0" i="0" kern="1200" dirty="0" smtClean="0">
              <a:latin typeface="Century Gothic" pitchFamily="34" charset="0"/>
              <a:ea typeface="Arial Unicode MS" pitchFamily="34" charset="-128"/>
              <a:cs typeface="Arial Unicode MS" pitchFamily="34" charset="-128"/>
            </a:rPr>
            <a:t> </a:t>
          </a:r>
          <a:r>
            <a:rPr lang="en-US" sz="1400" b="0" i="0" kern="1200" dirty="0" err="1" smtClean="0">
              <a:latin typeface="Century Gothic" pitchFamily="34" charset="0"/>
              <a:ea typeface="Arial Unicode MS" pitchFamily="34" charset="-128"/>
              <a:cs typeface="Arial Unicode MS" pitchFamily="34" charset="-128"/>
            </a:rPr>
            <a:t>pelaksana</a:t>
          </a:r>
          <a:r>
            <a:rPr lang="en-US" sz="1400" b="0" i="0" kern="1200" dirty="0" smtClean="0">
              <a:latin typeface="Century Gothic" pitchFamily="34" charset="0"/>
              <a:ea typeface="Arial Unicode MS" pitchFamily="34" charset="-128"/>
              <a:cs typeface="Arial Unicode MS" pitchFamily="34" charset="-128"/>
            </a:rPr>
            <a:t> </a:t>
          </a:r>
          <a:r>
            <a:rPr lang="en-US" sz="1400" b="0" i="0" kern="1200" dirty="0" err="1" smtClean="0">
              <a:latin typeface="Century Gothic" pitchFamily="34" charset="0"/>
              <a:ea typeface="Arial Unicode MS" pitchFamily="34" charset="-128"/>
              <a:cs typeface="Arial Unicode MS" pitchFamily="34" charset="-128"/>
            </a:rPr>
            <a:t>maupun</a:t>
          </a:r>
          <a:r>
            <a:rPr lang="en-US" sz="1400" b="0" i="0" kern="1200" dirty="0" smtClean="0">
              <a:latin typeface="Century Gothic" pitchFamily="34" charset="0"/>
              <a:ea typeface="Arial Unicode MS" pitchFamily="34" charset="-128"/>
              <a:cs typeface="Arial Unicode MS" pitchFamily="34" charset="-128"/>
            </a:rPr>
            <a:t> </a:t>
          </a:r>
          <a:r>
            <a:rPr lang="en-US" sz="1400" b="0" i="0" kern="1200" dirty="0" err="1" smtClean="0">
              <a:latin typeface="Century Gothic" pitchFamily="34" charset="0"/>
              <a:ea typeface="Arial Unicode MS" pitchFamily="34" charset="-128"/>
              <a:cs typeface="Arial Unicode MS" pitchFamily="34" charset="-128"/>
            </a:rPr>
            <a:t>kesiapan</a:t>
          </a:r>
          <a:r>
            <a:rPr lang="en-US" sz="1400" b="0" i="0" kern="1200" dirty="0" smtClean="0">
              <a:latin typeface="Century Gothic" pitchFamily="34" charset="0"/>
              <a:ea typeface="Arial Unicode MS" pitchFamily="34" charset="-128"/>
              <a:cs typeface="Arial Unicode MS" pitchFamily="34" charset="-128"/>
            </a:rPr>
            <a:t>  </a:t>
          </a:r>
          <a:r>
            <a:rPr lang="en-US" sz="1400" b="0" i="0" kern="1200" dirty="0" err="1" smtClean="0">
              <a:latin typeface="Century Gothic" pitchFamily="34" charset="0"/>
              <a:ea typeface="Arial Unicode MS" pitchFamily="34" charset="-128"/>
              <a:cs typeface="Arial Unicode MS" pitchFamily="34" charset="-128"/>
            </a:rPr>
            <a:t>sasaran</a:t>
          </a:r>
          <a:r>
            <a:rPr lang="en-US" sz="1400" b="0" i="0" kern="1200" dirty="0" smtClean="0">
              <a:latin typeface="Century Gothic" pitchFamily="34" charset="0"/>
              <a:ea typeface="Arial Unicode MS" pitchFamily="34" charset="-128"/>
              <a:cs typeface="Arial Unicode MS" pitchFamily="34" charset="-128"/>
            </a:rPr>
            <a:t>, </a:t>
          </a:r>
          <a:r>
            <a:rPr lang="en-US" sz="1400" b="0" i="0" kern="1200" dirty="0" err="1" smtClean="0">
              <a:latin typeface="Century Gothic" pitchFamily="34" charset="0"/>
              <a:ea typeface="Arial Unicode MS" pitchFamily="34" charset="-128"/>
              <a:cs typeface="Arial Unicode MS" pitchFamily="34" charset="-128"/>
            </a:rPr>
            <a:t>seperti</a:t>
          </a:r>
          <a:r>
            <a:rPr lang="en-US" sz="1400" b="0" i="0" kern="1200" dirty="0" smtClean="0">
              <a:latin typeface="Century Gothic" pitchFamily="34" charset="0"/>
              <a:ea typeface="Arial Unicode MS" pitchFamily="34" charset="-128"/>
              <a:cs typeface="Arial Unicode MS" pitchFamily="34" charset="-128"/>
            </a:rPr>
            <a:t> </a:t>
          </a:r>
          <a:r>
            <a:rPr lang="en-US" sz="1400" b="0" i="0" kern="1200" dirty="0" err="1" smtClean="0">
              <a:latin typeface="Century Gothic" pitchFamily="34" charset="0"/>
              <a:ea typeface="Arial Unicode MS" pitchFamily="34" charset="-128"/>
              <a:cs typeface="Arial Unicode MS" pitchFamily="34" charset="-128"/>
            </a:rPr>
            <a:t>keahlian</a:t>
          </a:r>
          <a:r>
            <a:rPr lang="en-US" sz="1400" b="0" i="0" kern="1200" dirty="0" smtClean="0">
              <a:latin typeface="Century Gothic" pitchFamily="34" charset="0"/>
              <a:ea typeface="Arial Unicode MS" pitchFamily="34" charset="-128"/>
              <a:cs typeface="Arial Unicode MS" pitchFamily="34" charset="-128"/>
            </a:rPr>
            <a:t> </a:t>
          </a:r>
          <a:r>
            <a:rPr lang="en-US" sz="1400" b="0" i="0" kern="1200" dirty="0" err="1" smtClean="0">
              <a:latin typeface="Century Gothic" pitchFamily="34" charset="0"/>
              <a:ea typeface="Arial Unicode MS" pitchFamily="34" charset="-128"/>
              <a:cs typeface="Arial Unicode MS" pitchFamily="34" charset="-128"/>
            </a:rPr>
            <a:t>atau</a:t>
          </a:r>
          <a:r>
            <a:rPr lang="en-US" sz="1400" b="0" i="0" kern="1200" dirty="0" smtClean="0">
              <a:latin typeface="Century Gothic" pitchFamily="34" charset="0"/>
              <a:ea typeface="Arial Unicode MS" pitchFamily="34" charset="-128"/>
              <a:cs typeface="Arial Unicode MS" pitchFamily="34" charset="-128"/>
            </a:rPr>
            <a:t> </a:t>
          </a:r>
          <a:r>
            <a:rPr lang="en-US" sz="1400" b="0" i="0" kern="1200" dirty="0" err="1" smtClean="0">
              <a:latin typeface="Century Gothic" pitchFamily="34" charset="0"/>
              <a:ea typeface="Arial Unicode MS" pitchFamily="34" charset="-128"/>
              <a:cs typeface="Arial Unicode MS" pitchFamily="34" charset="-128"/>
            </a:rPr>
            <a:t>kemampuan</a:t>
          </a:r>
          <a:r>
            <a:rPr lang="en-US" sz="1400" b="0" i="0" kern="1200" dirty="0" smtClean="0">
              <a:latin typeface="Century Gothic" pitchFamily="34" charset="0"/>
              <a:ea typeface="Arial Unicode MS" pitchFamily="34" charset="-128"/>
              <a:cs typeface="Arial Unicode MS" pitchFamily="34" charset="-128"/>
            </a:rPr>
            <a:t> </a:t>
          </a:r>
          <a:r>
            <a:rPr lang="en-US" sz="1400" b="0" i="0" kern="1200" dirty="0" err="1" smtClean="0">
              <a:latin typeface="Century Gothic" pitchFamily="34" charset="0"/>
              <a:ea typeface="Arial Unicode MS" pitchFamily="34" charset="-128"/>
              <a:cs typeface="Arial Unicode MS" pitchFamily="34" charset="-128"/>
            </a:rPr>
            <a:t>dan</a:t>
          </a:r>
          <a:r>
            <a:rPr lang="en-US" sz="1400" b="0" i="0" kern="1200" dirty="0" smtClean="0">
              <a:latin typeface="Century Gothic" pitchFamily="34" charset="0"/>
              <a:ea typeface="Arial Unicode MS" pitchFamily="34" charset="-128"/>
              <a:cs typeface="Arial Unicode MS" pitchFamily="34" charset="-128"/>
            </a:rPr>
            <a:t> </a:t>
          </a:r>
          <a:r>
            <a:rPr lang="en-US" sz="1400" b="0" i="0" kern="1200" dirty="0" err="1" smtClean="0">
              <a:latin typeface="Century Gothic" pitchFamily="34" charset="0"/>
              <a:ea typeface="Arial Unicode MS" pitchFamily="34" charset="-128"/>
              <a:cs typeface="Arial Unicode MS" pitchFamily="34" charset="-128"/>
            </a:rPr>
            <a:t>motivasi</a:t>
          </a:r>
          <a:r>
            <a:rPr lang="en-US" sz="1400" b="0" i="0" kern="1200" dirty="0" smtClean="0">
              <a:latin typeface="Century Gothic" pitchFamily="34" charset="0"/>
              <a:ea typeface="Arial Unicode MS" pitchFamily="34" charset="-128"/>
              <a:cs typeface="Arial Unicode MS" pitchFamily="34" charset="-128"/>
            </a:rPr>
            <a:t>.</a:t>
          </a:r>
          <a:endParaRPr lang="en-US" sz="1400" kern="1200" dirty="0">
            <a:latin typeface="Century Gothic" pitchFamily="34" charset="0"/>
            <a:ea typeface="Arial Unicode MS" pitchFamily="34" charset="-128"/>
            <a:cs typeface="Arial Unicode MS" pitchFamily="34" charset="-128"/>
          </a:endParaRPr>
        </a:p>
      </dsp:txBody>
      <dsp:txXfrm rot="-5400000">
        <a:off x="974551" y="2307441"/>
        <a:ext cx="6556315" cy="957318"/>
      </dsp:txXfrm>
    </dsp:sp>
    <dsp:sp modelId="{5C509614-F24E-4166-8F0C-7DAF69CB149A}">
      <dsp:nvSpPr>
        <dsp:cNvPr id="0" name=""/>
        <dsp:cNvSpPr/>
      </dsp:nvSpPr>
      <dsp:spPr>
        <a:xfrm>
          <a:off x="0" y="2369957"/>
          <a:ext cx="1163335" cy="83228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635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0" i="0" kern="1200" dirty="0" smtClean="0"/>
            <a:t>R</a:t>
          </a:r>
          <a:endParaRPr lang="en-US" sz="2400" kern="1200" dirty="0"/>
        </a:p>
      </dsp:txBody>
      <dsp:txXfrm>
        <a:off x="40629" y="2410586"/>
        <a:ext cx="1082077" cy="751028"/>
      </dsp:txXfrm>
    </dsp:sp>
    <dsp:sp modelId="{6984CFBD-86BF-489B-BBF0-E277D15C732E}">
      <dsp:nvSpPr>
        <dsp:cNvPr id="0" name=""/>
        <dsp:cNvSpPr/>
      </dsp:nvSpPr>
      <dsp:spPr>
        <a:xfrm rot="5400000">
          <a:off x="3748154" y="609251"/>
          <a:ext cx="1060896" cy="660810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b="0" i="0" kern="1200" dirty="0" smtClean="0">
              <a:latin typeface="Century Gothic" pitchFamily="34" charset="0"/>
              <a:ea typeface="Arial Unicode MS" pitchFamily="34" charset="-128"/>
              <a:cs typeface="Arial Unicode MS" pitchFamily="34" charset="-128"/>
            </a:rPr>
            <a:t>Leverage </a:t>
          </a:r>
          <a:r>
            <a:rPr lang="en-US" sz="1400" b="0" i="0" kern="1200" dirty="0" err="1" smtClean="0">
              <a:latin typeface="Century Gothic" pitchFamily="34" charset="0"/>
              <a:ea typeface="Arial Unicode MS" pitchFamily="34" charset="-128"/>
              <a:cs typeface="Arial Unicode MS" pitchFamily="34" charset="-128"/>
            </a:rPr>
            <a:t>yaitu</a:t>
          </a:r>
          <a:r>
            <a:rPr lang="en-US" sz="1400" b="0" i="0" kern="1200" dirty="0" smtClean="0">
              <a:latin typeface="Century Gothic" pitchFamily="34" charset="0"/>
              <a:ea typeface="Arial Unicode MS" pitchFamily="34" charset="-128"/>
              <a:cs typeface="Arial Unicode MS" pitchFamily="34" charset="-128"/>
            </a:rPr>
            <a:t> </a:t>
          </a:r>
          <a:r>
            <a:rPr lang="en-US" sz="1400" b="0" i="0" kern="1200" dirty="0" err="1" smtClean="0">
              <a:latin typeface="Century Gothic" pitchFamily="34" charset="0"/>
              <a:ea typeface="Arial Unicode MS" pitchFamily="34" charset="-128"/>
              <a:cs typeface="Arial Unicode MS" pitchFamily="34" charset="-128"/>
            </a:rPr>
            <a:t>seberapa</a:t>
          </a:r>
          <a:r>
            <a:rPr lang="en-US" sz="1400" b="0" i="0" kern="1200" dirty="0" smtClean="0">
              <a:latin typeface="Century Gothic" pitchFamily="34" charset="0"/>
              <a:ea typeface="Arial Unicode MS" pitchFamily="34" charset="-128"/>
              <a:cs typeface="Arial Unicode MS" pitchFamily="34" charset="-128"/>
            </a:rPr>
            <a:t> </a:t>
          </a:r>
          <a:r>
            <a:rPr lang="en-US" sz="1400" b="0" i="0" kern="1200" dirty="0" err="1" smtClean="0">
              <a:latin typeface="Century Gothic" pitchFamily="34" charset="0"/>
              <a:ea typeface="Arial Unicode MS" pitchFamily="34" charset="-128"/>
              <a:cs typeface="Arial Unicode MS" pitchFamily="34" charset="-128"/>
            </a:rPr>
            <a:t>besar</a:t>
          </a:r>
          <a:r>
            <a:rPr lang="en-US" sz="1400" b="0" i="0" kern="1200" dirty="0" smtClean="0">
              <a:latin typeface="Century Gothic" pitchFamily="34" charset="0"/>
              <a:ea typeface="Arial Unicode MS" pitchFamily="34" charset="-128"/>
              <a:cs typeface="Arial Unicode MS" pitchFamily="34" charset="-128"/>
            </a:rPr>
            <a:t> </a:t>
          </a:r>
          <a:r>
            <a:rPr lang="en-US" sz="1400" b="0" i="0" kern="1200" dirty="0" err="1" smtClean="0">
              <a:latin typeface="Century Gothic" pitchFamily="34" charset="0"/>
              <a:ea typeface="Arial Unicode MS" pitchFamily="34" charset="-128"/>
              <a:cs typeface="Arial Unicode MS" pitchFamily="34" charset="-128"/>
            </a:rPr>
            <a:t>pengaruh</a:t>
          </a:r>
          <a:r>
            <a:rPr lang="en-US" sz="1400" b="0" i="0" kern="1200" dirty="0" smtClean="0">
              <a:latin typeface="Century Gothic" pitchFamily="34" charset="0"/>
              <a:ea typeface="Arial Unicode MS" pitchFamily="34" charset="-128"/>
              <a:cs typeface="Arial Unicode MS" pitchFamily="34" charset="-128"/>
            </a:rPr>
            <a:t> </a:t>
          </a:r>
          <a:r>
            <a:rPr lang="en-US" sz="1400" b="0" i="0" kern="1200" dirty="0" err="1" smtClean="0">
              <a:latin typeface="Century Gothic" pitchFamily="34" charset="0"/>
              <a:ea typeface="Arial Unicode MS" pitchFamily="34" charset="-128"/>
              <a:cs typeface="Arial Unicode MS" pitchFamily="34" charset="-128"/>
            </a:rPr>
            <a:t>kriteria</a:t>
          </a:r>
          <a:r>
            <a:rPr lang="en-US" sz="1400" b="0" i="0" kern="1200" dirty="0" smtClean="0">
              <a:latin typeface="Century Gothic" pitchFamily="34" charset="0"/>
              <a:ea typeface="Arial Unicode MS" pitchFamily="34" charset="-128"/>
              <a:cs typeface="Arial Unicode MS" pitchFamily="34" charset="-128"/>
            </a:rPr>
            <a:t> yang </a:t>
          </a:r>
          <a:r>
            <a:rPr lang="en-US" sz="1400" b="0" i="0" kern="1200" dirty="0" err="1" smtClean="0">
              <a:latin typeface="Century Gothic" pitchFamily="34" charset="0"/>
              <a:ea typeface="Arial Unicode MS" pitchFamily="34" charset="-128"/>
              <a:cs typeface="Arial Unicode MS" pitchFamily="34" charset="-128"/>
            </a:rPr>
            <a:t>satu</a:t>
          </a:r>
          <a:r>
            <a:rPr lang="en-US" sz="1400" b="0" i="0" kern="1200" dirty="0" smtClean="0">
              <a:latin typeface="Century Gothic" pitchFamily="34" charset="0"/>
              <a:ea typeface="Arial Unicode MS" pitchFamily="34" charset="-128"/>
              <a:cs typeface="Arial Unicode MS" pitchFamily="34" charset="-128"/>
            </a:rPr>
            <a:t> </a:t>
          </a:r>
          <a:r>
            <a:rPr lang="en-US" sz="1400" b="0" i="0" kern="1200" dirty="0" err="1" smtClean="0">
              <a:latin typeface="Century Gothic" pitchFamily="34" charset="0"/>
              <a:ea typeface="Arial Unicode MS" pitchFamily="34" charset="-128"/>
              <a:cs typeface="Arial Unicode MS" pitchFamily="34" charset="-128"/>
            </a:rPr>
            <a:t>dengan</a:t>
          </a:r>
          <a:r>
            <a:rPr lang="en-US" sz="1400" b="0" i="0" kern="1200" dirty="0" smtClean="0">
              <a:latin typeface="Century Gothic" pitchFamily="34" charset="0"/>
              <a:ea typeface="Arial Unicode MS" pitchFamily="34" charset="-128"/>
              <a:cs typeface="Arial Unicode MS" pitchFamily="34" charset="-128"/>
            </a:rPr>
            <a:t> yang lain </a:t>
          </a:r>
          <a:r>
            <a:rPr lang="en-US" sz="1400" b="0" i="0" kern="1200" dirty="0" err="1" smtClean="0">
              <a:latin typeface="Century Gothic" pitchFamily="34" charset="0"/>
              <a:ea typeface="Arial Unicode MS" pitchFamily="34" charset="-128"/>
              <a:cs typeface="Arial Unicode MS" pitchFamily="34" charset="-128"/>
            </a:rPr>
            <a:t>dalam</a:t>
          </a:r>
          <a:r>
            <a:rPr lang="en-US" sz="1400" b="0" i="0" kern="1200" dirty="0" smtClean="0">
              <a:latin typeface="Century Gothic" pitchFamily="34" charset="0"/>
              <a:ea typeface="Arial Unicode MS" pitchFamily="34" charset="-128"/>
              <a:cs typeface="Arial Unicode MS" pitchFamily="34" charset="-128"/>
            </a:rPr>
            <a:t> </a:t>
          </a:r>
          <a:r>
            <a:rPr lang="en-US" sz="1400" b="0" i="0" kern="1200" dirty="0" err="1" smtClean="0">
              <a:latin typeface="Century Gothic" pitchFamily="34" charset="0"/>
              <a:ea typeface="Arial Unicode MS" pitchFamily="34" charset="-128"/>
              <a:cs typeface="Arial Unicode MS" pitchFamily="34" charset="-128"/>
            </a:rPr>
            <a:t>pemecahan</a:t>
          </a:r>
          <a:r>
            <a:rPr lang="en-US" sz="1400" b="0" i="0" kern="1200" dirty="0" smtClean="0">
              <a:latin typeface="Century Gothic" pitchFamily="34" charset="0"/>
              <a:ea typeface="Arial Unicode MS" pitchFamily="34" charset="-128"/>
              <a:cs typeface="Arial Unicode MS" pitchFamily="34" charset="-128"/>
            </a:rPr>
            <a:t> </a:t>
          </a:r>
          <a:r>
            <a:rPr lang="en-US" sz="1400" b="0" i="0" kern="1200" dirty="0" err="1" smtClean="0">
              <a:latin typeface="Century Gothic" pitchFamily="34" charset="0"/>
              <a:ea typeface="Arial Unicode MS" pitchFamily="34" charset="-128"/>
              <a:cs typeface="Arial Unicode MS" pitchFamily="34" charset="-128"/>
            </a:rPr>
            <a:t>masalah</a:t>
          </a:r>
          <a:r>
            <a:rPr lang="en-US" sz="1400" b="0" i="0" kern="1200" dirty="0" smtClean="0">
              <a:latin typeface="Century Gothic" pitchFamily="34" charset="0"/>
              <a:ea typeface="Arial Unicode MS" pitchFamily="34" charset="-128"/>
              <a:cs typeface="Arial Unicode MS" pitchFamily="34" charset="-128"/>
            </a:rPr>
            <a:t> yang </a:t>
          </a:r>
          <a:r>
            <a:rPr lang="en-US" sz="1400" b="0" i="0" kern="1200" dirty="0" err="1" smtClean="0">
              <a:latin typeface="Century Gothic" pitchFamily="34" charset="0"/>
              <a:ea typeface="Arial Unicode MS" pitchFamily="34" charset="-128"/>
              <a:cs typeface="Arial Unicode MS" pitchFamily="34" charset="-128"/>
            </a:rPr>
            <a:t>dibahas</a:t>
          </a:r>
          <a:r>
            <a:rPr lang="en-US" sz="1400" b="0" i="0" kern="1200" dirty="0" smtClean="0">
              <a:latin typeface="Century Gothic" pitchFamily="34" charset="0"/>
              <a:ea typeface="Arial Unicode MS" pitchFamily="34" charset="-128"/>
              <a:cs typeface="Arial Unicode MS" pitchFamily="34" charset="-128"/>
            </a:rPr>
            <a:t>.</a:t>
          </a:r>
          <a:endParaRPr lang="en-US" sz="1400" kern="1200" dirty="0">
            <a:latin typeface="Century Gothic" pitchFamily="34" charset="0"/>
            <a:ea typeface="Arial Unicode MS" pitchFamily="34" charset="-128"/>
            <a:cs typeface="Arial Unicode MS" pitchFamily="34" charset="-128"/>
          </a:endParaRPr>
        </a:p>
      </dsp:txBody>
      <dsp:txXfrm rot="-5400000">
        <a:off x="974551" y="3434644"/>
        <a:ext cx="6556315" cy="957318"/>
      </dsp:txXfrm>
    </dsp:sp>
    <dsp:sp modelId="{AD23F8EF-1388-4170-8627-08AF78E280C1}">
      <dsp:nvSpPr>
        <dsp:cNvPr id="0" name=""/>
        <dsp:cNvSpPr/>
      </dsp:nvSpPr>
      <dsp:spPr>
        <a:xfrm>
          <a:off x="0" y="3497160"/>
          <a:ext cx="1163335" cy="83228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635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0" i="0" kern="1200" dirty="0" smtClean="0"/>
            <a:t>L</a:t>
          </a:r>
          <a:endParaRPr lang="en-US" sz="2400" kern="1200" dirty="0"/>
        </a:p>
      </dsp:txBody>
      <dsp:txXfrm>
        <a:off x="40629" y="3537789"/>
        <a:ext cx="1082077" cy="751028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C399F9A-08F7-4122-9087-34F30DCB841D}">
      <dsp:nvSpPr>
        <dsp:cNvPr id="0" name=""/>
        <dsp:cNvSpPr/>
      </dsp:nvSpPr>
      <dsp:spPr>
        <a:xfrm>
          <a:off x="0" y="446242"/>
          <a:ext cx="8305800" cy="680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F7A9B2E-36A4-429D-8690-9FD7096B73E9}">
      <dsp:nvSpPr>
        <dsp:cNvPr id="0" name=""/>
        <dsp:cNvSpPr/>
      </dsp:nvSpPr>
      <dsp:spPr>
        <a:xfrm>
          <a:off x="415290" y="47722"/>
          <a:ext cx="6918963" cy="7970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9758" tIns="0" rIns="219758" bIns="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smtClean="0">
              <a:latin typeface="Century Gothic" pitchFamily="34" charset="0"/>
            </a:rPr>
            <a:t>Teknik survei kepada para peserta yang relatif homogen baik pendidikan, keahlian dan pengalaman serta masing-masing peserta mempunyai data yang cukup.</a:t>
          </a:r>
          <a:endParaRPr lang="en-US" sz="1400" kern="1200" dirty="0"/>
        </a:p>
      </dsp:txBody>
      <dsp:txXfrm>
        <a:off x="454198" y="86630"/>
        <a:ext cx="6841147" cy="719224"/>
      </dsp:txXfrm>
    </dsp:sp>
    <dsp:sp modelId="{6EE347E5-21F2-4414-AD4C-1E27F7725B63}">
      <dsp:nvSpPr>
        <dsp:cNvPr id="0" name=""/>
        <dsp:cNvSpPr/>
      </dsp:nvSpPr>
      <dsp:spPr>
        <a:xfrm>
          <a:off x="0" y="1670962"/>
          <a:ext cx="8305800" cy="131827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4622" tIns="562356" rIns="644622" bIns="99568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smtClean="0">
              <a:latin typeface="Century Gothic" pitchFamily="34" charset="0"/>
            </a:rPr>
            <a:t>Kuesioner pertama	: pertanyaan-pertanyaan umum</a:t>
          </a:r>
          <a:endParaRPr lang="en-US" sz="1400" kern="1200" dirty="0" smtClean="0">
            <a:latin typeface="Century Gothic" pitchFamily="34" charset="0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smtClean="0">
              <a:latin typeface="Century Gothic" pitchFamily="34" charset="0"/>
            </a:rPr>
            <a:t>Kuesioner kedua	: lebih khusus</a:t>
          </a:r>
          <a:endParaRPr lang="en-US" sz="1400" kern="1200" dirty="0" smtClean="0">
            <a:latin typeface="Century Gothic" pitchFamily="34" charset="0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smtClean="0">
              <a:latin typeface="Century Gothic" pitchFamily="34" charset="0"/>
            </a:rPr>
            <a:t>Kuesioner ketiga	: Khusus</a:t>
          </a:r>
          <a:endParaRPr lang="en-US" sz="1400" kern="1200" dirty="0" smtClean="0">
            <a:latin typeface="Century Gothic" pitchFamily="34" charset="0"/>
          </a:endParaRPr>
        </a:p>
      </dsp:txBody>
      <dsp:txXfrm>
        <a:off x="0" y="1670962"/>
        <a:ext cx="8305800" cy="1318275"/>
      </dsp:txXfrm>
    </dsp:sp>
    <dsp:sp modelId="{CC6C19F4-F0FA-40F2-9D5A-35BB4746C49C}">
      <dsp:nvSpPr>
        <dsp:cNvPr id="0" name=""/>
        <dsp:cNvSpPr/>
      </dsp:nvSpPr>
      <dsp:spPr>
        <a:xfrm>
          <a:off x="415290" y="1272442"/>
          <a:ext cx="6918963" cy="7970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9758" tIns="0" rIns="219758" bIns="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smtClean="0">
              <a:latin typeface="Century Gothic" pitchFamily="34" charset="0"/>
            </a:rPr>
            <a:t>Daftar pertanyaan (kuesioner) dikirimkan beberapa kali kepada peserta:</a:t>
          </a:r>
          <a:endParaRPr lang="en-US" sz="1400" kern="1200" dirty="0" smtClean="0">
            <a:latin typeface="Century Gothic" pitchFamily="34" charset="0"/>
          </a:endParaRPr>
        </a:p>
      </dsp:txBody>
      <dsp:txXfrm>
        <a:off x="454198" y="1311350"/>
        <a:ext cx="6841147" cy="719224"/>
      </dsp:txXfrm>
    </dsp:sp>
    <dsp:sp modelId="{50C958FE-C7A5-4A90-99D3-74562858235F}">
      <dsp:nvSpPr>
        <dsp:cNvPr id="0" name=""/>
        <dsp:cNvSpPr/>
      </dsp:nvSpPr>
      <dsp:spPr>
        <a:xfrm>
          <a:off x="0" y="3533557"/>
          <a:ext cx="8305800" cy="680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9E9A746-3113-4109-B84B-4182F150D7D2}">
      <dsp:nvSpPr>
        <dsp:cNvPr id="0" name=""/>
        <dsp:cNvSpPr/>
      </dsp:nvSpPr>
      <dsp:spPr>
        <a:xfrm>
          <a:off x="415290" y="3135037"/>
          <a:ext cx="6918963" cy="7970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9758" tIns="0" rIns="219758" bIns="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smtClean="0">
              <a:latin typeface="Century Gothic" pitchFamily="34" charset="0"/>
            </a:rPr>
            <a:t>Kosensus peserta dapat dipercepat dengan pengambilan suara</a:t>
          </a:r>
          <a:endParaRPr lang="en-US" sz="1400" kern="1200" dirty="0" smtClean="0">
            <a:latin typeface="Century Gothic" pitchFamily="34" charset="0"/>
          </a:endParaRPr>
        </a:p>
      </dsp:txBody>
      <dsp:txXfrm>
        <a:off x="454198" y="3173945"/>
        <a:ext cx="6841147" cy="719224"/>
      </dsp:txXfrm>
    </dsp:sp>
    <dsp:sp modelId="{202EC30E-CA31-4C96-A01F-C24AB3C7C089}">
      <dsp:nvSpPr>
        <dsp:cNvPr id="0" name=""/>
        <dsp:cNvSpPr/>
      </dsp:nvSpPr>
      <dsp:spPr>
        <a:xfrm>
          <a:off x="0" y="4758277"/>
          <a:ext cx="8305800" cy="680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B3E19D1-978A-4AAE-B75C-9D3BA952AA57}">
      <dsp:nvSpPr>
        <dsp:cNvPr id="0" name=""/>
        <dsp:cNvSpPr/>
      </dsp:nvSpPr>
      <dsp:spPr>
        <a:xfrm>
          <a:off x="415290" y="4359757"/>
          <a:ext cx="6918963" cy="7970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9758" tIns="0" rIns="219758" bIns="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smtClean="0">
              <a:latin typeface="Century Gothic" pitchFamily="34" charset="0"/>
            </a:rPr>
            <a:t>Diperlukan kecermatan dan kesabaran pihak pemberi kuesioner</a:t>
          </a:r>
          <a:endParaRPr lang="en-US" sz="1400" kern="1200" dirty="0">
            <a:latin typeface="Century Gothic" pitchFamily="34" charset="0"/>
          </a:endParaRPr>
        </a:p>
      </dsp:txBody>
      <dsp:txXfrm>
        <a:off x="454198" y="4398665"/>
        <a:ext cx="6841147" cy="719224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BA86F31-6533-4888-A0AB-D9327F6E3D32}">
      <dsp:nvSpPr>
        <dsp:cNvPr id="0" name=""/>
        <dsp:cNvSpPr/>
      </dsp:nvSpPr>
      <dsp:spPr>
        <a:xfrm>
          <a:off x="600474" y="3185"/>
          <a:ext cx="7257250" cy="93269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62000"/>
                <a:satMod val="180000"/>
              </a:schemeClr>
            </a:gs>
            <a:gs pos="65000">
              <a:schemeClr val="lt1">
                <a:hueOff val="0"/>
                <a:satOff val="0"/>
                <a:lumOff val="0"/>
                <a:alphaOff val="0"/>
                <a:tint val="32000"/>
                <a:satMod val="25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23000"/>
                <a:satMod val="300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just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err="1" smtClean="0"/>
            <a:t>Pemimpin</a:t>
          </a:r>
          <a:r>
            <a:rPr lang="en-US" sz="2000" kern="1200" dirty="0" smtClean="0"/>
            <a:t> </a:t>
          </a:r>
          <a:r>
            <a:rPr lang="en-US" sz="2000" kern="1200" dirty="0" err="1" smtClean="0"/>
            <a:t>diskusi</a:t>
          </a:r>
          <a:r>
            <a:rPr lang="en-US" sz="2000" kern="1200" dirty="0" smtClean="0"/>
            <a:t> </a:t>
          </a:r>
          <a:r>
            <a:rPr lang="en-US" sz="2000" kern="1200" dirty="0" err="1" smtClean="0"/>
            <a:t>adalah</a:t>
          </a:r>
          <a:r>
            <a:rPr lang="en-US" sz="2000" kern="1200" dirty="0" smtClean="0"/>
            <a:t> </a:t>
          </a:r>
          <a:r>
            <a:rPr lang="en-US" sz="2000" kern="1200" dirty="0" err="1" smtClean="0"/>
            <a:t>fasilitator</a:t>
          </a:r>
          <a:endParaRPr lang="en-US" sz="2000" kern="1200" dirty="0"/>
        </a:p>
      </dsp:txBody>
      <dsp:txXfrm>
        <a:off x="627792" y="30503"/>
        <a:ext cx="7202614" cy="878054"/>
      </dsp:txXfrm>
    </dsp:sp>
    <dsp:sp modelId="{111F324E-6B0C-4436-93A8-ED9C953820DC}">
      <dsp:nvSpPr>
        <dsp:cNvPr id="0" name=""/>
        <dsp:cNvSpPr/>
      </dsp:nvSpPr>
      <dsp:spPr>
        <a:xfrm rot="5400000">
          <a:off x="4173977" y="943226"/>
          <a:ext cx="110245" cy="132294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dk2">
                <a:tint val="60000"/>
                <a:hueOff val="0"/>
                <a:satOff val="0"/>
                <a:lumOff val="0"/>
                <a:alphaOff val="0"/>
                <a:tint val="62000"/>
                <a:satMod val="180000"/>
              </a:schemeClr>
            </a:gs>
            <a:gs pos="65000">
              <a:schemeClr val="dk2">
                <a:tint val="60000"/>
                <a:hueOff val="0"/>
                <a:satOff val="0"/>
                <a:lumOff val="0"/>
                <a:alphaOff val="0"/>
                <a:tint val="32000"/>
                <a:satMod val="250000"/>
              </a:schemeClr>
            </a:gs>
            <a:gs pos="100000">
              <a:schemeClr val="dk2">
                <a:tint val="60000"/>
                <a:hueOff val="0"/>
                <a:satOff val="0"/>
                <a:lumOff val="0"/>
                <a:alphaOff val="0"/>
                <a:tint val="23000"/>
                <a:satMod val="300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-5400000">
        <a:off x="4189412" y="954251"/>
        <a:ext cx="79376" cy="77172"/>
      </dsp:txXfrm>
    </dsp:sp>
    <dsp:sp modelId="{5EEB081B-3861-4FB8-82D7-299E20C0F2D3}">
      <dsp:nvSpPr>
        <dsp:cNvPr id="0" name=""/>
        <dsp:cNvSpPr/>
      </dsp:nvSpPr>
      <dsp:spPr>
        <a:xfrm>
          <a:off x="600474" y="1082870"/>
          <a:ext cx="7257250" cy="93269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62000"/>
                <a:satMod val="180000"/>
              </a:schemeClr>
            </a:gs>
            <a:gs pos="65000">
              <a:schemeClr val="lt1">
                <a:hueOff val="0"/>
                <a:satOff val="0"/>
                <a:lumOff val="0"/>
                <a:alphaOff val="0"/>
                <a:tint val="32000"/>
                <a:satMod val="25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23000"/>
                <a:satMod val="300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just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err="1" smtClean="0"/>
            <a:t>Diperlukan</a:t>
          </a:r>
          <a:r>
            <a:rPr lang="en-US" sz="2000" kern="1200" dirty="0" smtClean="0"/>
            <a:t> </a:t>
          </a:r>
          <a:r>
            <a:rPr lang="en-US" sz="2000" kern="1200" dirty="0" err="1" smtClean="0"/>
            <a:t>fasilitator</a:t>
          </a:r>
          <a:r>
            <a:rPr lang="en-US" sz="2000" kern="1200" dirty="0" smtClean="0"/>
            <a:t> yang </a:t>
          </a:r>
          <a:r>
            <a:rPr lang="en-US" sz="2000" kern="1200" dirty="0" err="1" smtClean="0"/>
            <a:t>handal</a:t>
          </a:r>
          <a:r>
            <a:rPr lang="en-US" sz="2000" kern="1200" dirty="0" smtClean="0"/>
            <a:t> </a:t>
          </a:r>
          <a:r>
            <a:rPr lang="en-US" sz="2000" kern="1200" dirty="0" err="1" smtClean="0"/>
            <a:t>dan</a:t>
          </a:r>
          <a:r>
            <a:rPr lang="en-US" sz="2000" kern="1200" dirty="0" smtClean="0"/>
            <a:t> </a:t>
          </a:r>
          <a:r>
            <a:rPr lang="en-US" sz="2000" kern="1200" dirty="0" err="1" smtClean="0"/>
            <a:t>menguasai</a:t>
          </a:r>
          <a:r>
            <a:rPr lang="en-US" sz="2000" kern="1200" dirty="0" smtClean="0"/>
            <a:t> </a:t>
          </a:r>
          <a:r>
            <a:rPr lang="en-US" sz="2000" kern="1200" dirty="0" err="1" smtClean="0"/>
            <a:t>masalah</a:t>
          </a:r>
          <a:r>
            <a:rPr lang="en-US" sz="2000" kern="1200" dirty="0" smtClean="0"/>
            <a:t>.</a:t>
          </a:r>
        </a:p>
      </dsp:txBody>
      <dsp:txXfrm>
        <a:off x="627792" y="1110188"/>
        <a:ext cx="7202614" cy="878054"/>
      </dsp:txXfrm>
    </dsp:sp>
    <dsp:sp modelId="{B9F4E759-BC5C-4E94-9D46-ABEE9F8AC2E1}">
      <dsp:nvSpPr>
        <dsp:cNvPr id="0" name=""/>
        <dsp:cNvSpPr/>
      </dsp:nvSpPr>
      <dsp:spPr>
        <a:xfrm rot="5400000">
          <a:off x="4173977" y="2022910"/>
          <a:ext cx="110245" cy="132294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dk2">
                <a:tint val="60000"/>
                <a:hueOff val="0"/>
                <a:satOff val="0"/>
                <a:lumOff val="0"/>
                <a:alphaOff val="0"/>
                <a:tint val="62000"/>
                <a:satMod val="180000"/>
              </a:schemeClr>
            </a:gs>
            <a:gs pos="65000">
              <a:schemeClr val="dk2">
                <a:tint val="60000"/>
                <a:hueOff val="0"/>
                <a:satOff val="0"/>
                <a:lumOff val="0"/>
                <a:alphaOff val="0"/>
                <a:tint val="32000"/>
                <a:satMod val="250000"/>
              </a:schemeClr>
            </a:gs>
            <a:gs pos="100000">
              <a:schemeClr val="dk2">
                <a:tint val="60000"/>
                <a:hueOff val="0"/>
                <a:satOff val="0"/>
                <a:lumOff val="0"/>
                <a:alphaOff val="0"/>
                <a:tint val="23000"/>
                <a:satMod val="300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-5400000">
        <a:off x="4189412" y="2033935"/>
        <a:ext cx="79376" cy="77172"/>
      </dsp:txXfrm>
    </dsp:sp>
    <dsp:sp modelId="{C166E818-7C07-44DD-9375-F513F702F273}">
      <dsp:nvSpPr>
        <dsp:cNvPr id="0" name=""/>
        <dsp:cNvSpPr/>
      </dsp:nvSpPr>
      <dsp:spPr>
        <a:xfrm>
          <a:off x="600474" y="2162554"/>
          <a:ext cx="7257250" cy="93269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62000"/>
                <a:satMod val="180000"/>
              </a:schemeClr>
            </a:gs>
            <a:gs pos="65000">
              <a:schemeClr val="lt1">
                <a:hueOff val="0"/>
                <a:satOff val="0"/>
                <a:lumOff val="0"/>
                <a:alphaOff val="0"/>
                <a:tint val="32000"/>
                <a:satMod val="25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23000"/>
                <a:satMod val="300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just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err="1" smtClean="0"/>
            <a:t>Peserta</a:t>
          </a:r>
          <a:r>
            <a:rPr lang="en-US" sz="2000" kern="1200" dirty="0" smtClean="0"/>
            <a:t> </a:t>
          </a:r>
          <a:r>
            <a:rPr lang="en-US" sz="2000" kern="1200" dirty="0" err="1" smtClean="0"/>
            <a:t>diskusi</a:t>
          </a:r>
          <a:r>
            <a:rPr lang="en-US" sz="2000" kern="1200" dirty="0" smtClean="0"/>
            <a:t> </a:t>
          </a:r>
          <a:r>
            <a:rPr lang="en-US" sz="2000" kern="1200" dirty="0" err="1" smtClean="0"/>
            <a:t>ditantang</a:t>
          </a:r>
          <a:r>
            <a:rPr lang="en-US" sz="2000" kern="1200" dirty="0" smtClean="0"/>
            <a:t> </a:t>
          </a:r>
          <a:r>
            <a:rPr lang="en-US" sz="2000" kern="1200" dirty="0" err="1" smtClean="0"/>
            <a:t>untuk</a:t>
          </a:r>
          <a:r>
            <a:rPr lang="en-US" sz="2000" kern="1200" dirty="0" smtClean="0"/>
            <a:t> </a:t>
          </a:r>
          <a:r>
            <a:rPr lang="en-US" sz="2000" kern="1200" dirty="0" err="1" smtClean="0"/>
            <a:t>mengemukakan</a:t>
          </a:r>
          <a:r>
            <a:rPr lang="en-US" sz="2000" kern="1200" dirty="0" smtClean="0"/>
            <a:t> </a:t>
          </a:r>
          <a:r>
            <a:rPr lang="en-US" sz="2000" kern="1200" dirty="0" err="1" smtClean="0"/>
            <a:t>pendapat</a:t>
          </a:r>
          <a:r>
            <a:rPr lang="en-US" sz="2000" kern="1200" dirty="0" smtClean="0"/>
            <a:t> </a:t>
          </a:r>
          <a:r>
            <a:rPr lang="en-US" sz="2000" kern="1200" dirty="0" err="1" smtClean="0"/>
            <a:t>sebanyak</a:t>
          </a:r>
          <a:r>
            <a:rPr lang="en-US" sz="2000" kern="1200" dirty="0" smtClean="0"/>
            <a:t>- </a:t>
          </a:r>
          <a:r>
            <a:rPr lang="en-US" sz="2000" kern="1200" dirty="0" err="1" smtClean="0"/>
            <a:t>banyaknya</a:t>
          </a:r>
          <a:r>
            <a:rPr lang="en-US" sz="2000" kern="1200" dirty="0" smtClean="0"/>
            <a:t> </a:t>
          </a:r>
          <a:r>
            <a:rPr lang="en-US" sz="2000" kern="1200" dirty="0" err="1" smtClean="0"/>
            <a:t>tetapi</a:t>
          </a:r>
          <a:r>
            <a:rPr lang="en-US" sz="2000" kern="1200" dirty="0" smtClean="0"/>
            <a:t> </a:t>
          </a:r>
          <a:r>
            <a:rPr lang="en-US" sz="2000" kern="1200" dirty="0" err="1" smtClean="0"/>
            <a:t>menghindari</a:t>
          </a:r>
          <a:r>
            <a:rPr lang="en-US" sz="2000" kern="1200" dirty="0" smtClean="0"/>
            <a:t> </a:t>
          </a:r>
          <a:r>
            <a:rPr lang="en-US" sz="2000" kern="1200" dirty="0" err="1" smtClean="0"/>
            <a:t>saling</a:t>
          </a:r>
          <a:r>
            <a:rPr lang="en-US" sz="2000" kern="1200" dirty="0" smtClean="0"/>
            <a:t> </a:t>
          </a:r>
          <a:r>
            <a:rPr lang="en-US" sz="2000" kern="1200" dirty="0" err="1" smtClean="0"/>
            <a:t>kritik</a:t>
          </a:r>
          <a:r>
            <a:rPr lang="en-US" sz="2000" kern="1200" dirty="0" smtClean="0"/>
            <a:t>.</a:t>
          </a:r>
        </a:p>
      </dsp:txBody>
      <dsp:txXfrm>
        <a:off x="627792" y="2189872"/>
        <a:ext cx="7202614" cy="878054"/>
      </dsp:txXfrm>
    </dsp:sp>
    <dsp:sp modelId="{20ACC7A7-4C15-4AB7-BAA3-DC9BB41291F0}">
      <dsp:nvSpPr>
        <dsp:cNvPr id="0" name=""/>
        <dsp:cNvSpPr/>
      </dsp:nvSpPr>
      <dsp:spPr>
        <a:xfrm rot="5400000">
          <a:off x="4173977" y="3102595"/>
          <a:ext cx="110245" cy="132294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dk2">
                <a:tint val="60000"/>
                <a:hueOff val="0"/>
                <a:satOff val="0"/>
                <a:lumOff val="0"/>
                <a:alphaOff val="0"/>
                <a:tint val="62000"/>
                <a:satMod val="180000"/>
              </a:schemeClr>
            </a:gs>
            <a:gs pos="65000">
              <a:schemeClr val="dk2">
                <a:tint val="60000"/>
                <a:hueOff val="0"/>
                <a:satOff val="0"/>
                <a:lumOff val="0"/>
                <a:alphaOff val="0"/>
                <a:tint val="32000"/>
                <a:satMod val="250000"/>
              </a:schemeClr>
            </a:gs>
            <a:gs pos="100000">
              <a:schemeClr val="dk2">
                <a:tint val="60000"/>
                <a:hueOff val="0"/>
                <a:satOff val="0"/>
                <a:lumOff val="0"/>
                <a:alphaOff val="0"/>
                <a:tint val="23000"/>
                <a:satMod val="300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-5400000">
        <a:off x="4189412" y="3113620"/>
        <a:ext cx="79376" cy="77172"/>
      </dsp:txXfrm>
    </dsp:sp>
    <dsp:sp modelId="{14149F12-53AD-4A29-8873-1A9D45BE317B}">
      <dsp:nvSpPr>
        <dsp:cNvPr id="0" name=""/>
        <dsp:cNvSpPr/>
      </dsp:nvSpPr>
      <dsp:spPr>
        <a:xfrm>
          <a:off x="600474" y="3242239"/>
          <a:ext cx="7257250" cy="93269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62000"/>
                <a:satMod val="180000"/>
              </a:schemeClr>
            </a:gs>
            <a:gs pos="65000">
              <a:schemeClr val="lt1">
                <a:hueOff val="0"/>
                <a:satOff val="0"/>
                <a:lumOff val="0"/>
                <a:alphaOff val="0"/>
                <a:tint val="32000"/>
                <a:satMod val="25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23000"/>
                <a:satMod val="300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just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smtClean="0"/>
            <a:t>Peserta memiliki keahlian atau kemampuan dan pengalaman yang relatif sama.</a:t>
          </a:r>
          <a:endParaRPr lang="en-US" sz="2000" kern="1200" dirty="0" smtClean="0"/>
        </a:p>
      </dsp:txBody>
      <dsp:txXfrm>
        <a:off x="627792" y="3269557"/>
        <a:ext cx="7202614" cy="878054"/>
      </dsp:txXfrm>
    </dsp:sp>
    <dsp:sp modelId="{83B13BA0-6A9D-4D52-97C7-A3CC87927BC3}">
      <dsp:nvSpPr>
        <dsp:cNvPr id="0" name=""/>
        <dsp:cNvSpPr/>
      </dsp:nvSpPr>
      <dsp:spPr>
        <a:xfrm rot="5400000">
          <a:off x="4173977" y="4182279"/>
          <a:ext cx="110245" cy="132294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dk2">
                <a:tint val="60000"/>
                <a:hueOff val="0"/>
                <a:satOff val="0"/>
                <a:lumOff val="0"/>
                <a:alphaOff val="0"/>
                <a:tint val="62000"/>
                <a:satMod val="180000"/>
              </a:schemeClr>
            </a:gs>
            <a:gs pos="65000">
              <a:schemeClr val="dk2">
                <a:tint val="60000"/>
                <a:hueOff val="0"/>
                <a:satOff val="0"/>
                <a:lumOff val="0"/>
                <a:alphaOff val="0"/>
                <a:tint val="32000"/>
                <a:satMod val="250000"/>
              </a:schemeClr>
            </a:gs>
            <a:gs pos="100000">
              <a:schemeClr val="dk2">
                <a:tint val="60000"/>
                <a:hueOff val="0"/>
                <a:satOff val="0"/>
                <a:lumOff val="0"/>
                <a:alphaOff val="0"/>
                <a:tint val="23000"/>
                <a:satMod val="300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-5400000">
        <a:off x="4189412" y="4193304"/>
        <a:ext cx="79376" cy="77172"/>
      </dsp:txXfrm>
    </dsp:sp>
    <dsp:sp modelId="{E69647D6-E541-40DA-8EBA-0814889B7863}">
      <dsp:nvSpPr>
        <dsp:cNvPr id="0" name=""/>
        <dsp:cNvSpPr/>
      </dsp:nvSpPr>
      <dsp:spPr>
        <a:xfrm>
          <a:off x="600474" y="4321923"/>
          <a:ext cx="7257250" cy="93269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62000"/>
                <a:satMod val="180000"/>
              </a:schemeClr>
            </a:gs>
            <a:gs pos="65000">
              <a:schemeClr val="lt1">
                <a:hueOff val="0"/>
                <a:satOff val="0"/>
                <a:lumOff val="0"/>
                <a:alphaOff val="0"/>
                <a:tint val="32000"/>
                <a:satMod val="25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23000"/>
                <a:satMod val="300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just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smtClean="0"/>
            <a:t>Waktu efektif 1 jam dan peserta maksimal 10-12 orang.</a:t>
          </a:r>
          <a:endParaRPr lang="en-US" sz="2000" kern="1200" dirty="0"/>
        </a:p>
      </dsp:txBody>
      <dsp:txXfrm>
        <a:off x="627792" y="4349241"/>
        <a:ext cx="7202614" cy="87805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F2A2AF-9172-4D76-826A-29DDD27E9C04}" type="datetimeFigureOut">
              <a:rPr lang="en-US" smtClean="0"/>
              <a:pPr/>
              <a:t>5/8/2021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DC7D76-A0CE-4132-81C9-35FD1B973F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05991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DC7D76-A0CE-4132-81C9-35FD1B973F3D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14381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220AB2D4-25E6-42CD-8382-2E82E26FB1A0}" type="datetimeFigureOut">
              <a:rPr lang="en-US" smtClean="0"/>
              <a:pPr/>
              <a:t>5/8/2021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61E7EB2-7218-4554-ACF3-2EA876CD8D7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20AB2D4-25E6-42CD-8382-2E82E26FB1A0}" type="datetimeFigureOut">
              <a:rPr lang="en-US" smtClean="0"/>
              <a:pPr/>
              <a:t>5/8/2021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61E7EB2-7218-4554-ACF3-2EA876CD8D7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20AB2D4-25E6-42CD-8382-2E82E26FB1A0}" type="datetimeFigureOut">
              <a:rPr lang="en-US" smtClean="0"/>
              <a:pPr/>
              <a:t>5/8/2021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61E7EB2-7218-4554-ACF3-2EA876CD8D7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20AB2D4-25E6-42CD-8382-2E82E26FB1A0}" type="datetimeFigureOut">
              <a:rPr lang="en-US" smtClean="0"/>
              <a:pPr/>
              <a:t>5/8/2021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61E7EB2-7218-4554-ACF3-2EA876CD8D7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20AB2D4-25E6-42CD-8382-2E82E26FB1A0}" type="datetimeFigureOut">
              <a:rPr lang="en-US" smtClean="0"/>
              <a:pPr/>
              <a:t>5/8/2021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61E7EB2-7218-4554-ACF3-2EA876CD8D7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20AB2D4-25E6-42CD-8382-2E82E26FB1A0}" type="datetimeFigureOut">
              <a:rPr lang="en-US" smtClean="0"/>
              <a:pPr/>
              <a:t>5/8/2021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61E7EB2-7218-4554-ACF3-2EA876CD8D7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20AB2D4-25E6-42CD-8382-2E82E26FB1A0}" type="datetimeFigureOut">
              <a:rPr lang="en-US" smtClean="0"/>
              <a:pPr/>
              <a:t>5/8/2021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61E7EB2-7218-4554-ACF3-2EA876CD8D7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20AB2D4-25E6-42CD-8382-2E82E26FB1A0}" type="datetimeFigureOut">
              <a:rPr lang="en-US" smtClean="0"/>
              <a:pPr/>
              <a:t>5/8/2021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61E7EB2-7218-4554-ACF3-2EA876CD8D7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20AB2D4-25E6-42CD-8382-2E82E26FB1A0}" type="datetimeFigureOut">
              <a:rPr lang="en-US" smtClean="0"/>
              <a:pPr/>
              <a:t>5/8/2021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61E7EB2-7218-4554-ACF3-2EA876CD8D7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220AB2D4-25E6-42CD-8382-2E82E26FB1A0}" type="datetimeFigureOut">
              <a:rPr lang="en-US" smtClean="0"/>
              <a:pPr/>
              <a:t>5/8/2021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61E7EB2-7218-4554-ACF3-2EA876CD8D7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220AB2D4-25E6-42CD-8382-2E82E26FB1A0}" type="datetimeFigureOut">
              <a:rPr lang="en-US" smtClean="0"/>
              <a:pPr/>
              <a:t>5/8/2021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61E7EB2-7218-4554-ACF3-2EA876CD8D7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220AB2D4-25E6-42CD-8382-2E82E26FB1A0}" type="datetimeFigureOut">
              <a:rPr lang="en-US" smtClean="0"/>
              <a:pPr/>
              <a:t>5/8/2021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A61E7EB2-7218-4554-ACF3-2EA876CD8D7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7" Type="http://schemas.openxmlformats.org/officeDocument/2006/relationships/image" Target="../media/image3.png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/>
              <a:t>MENETAPKAN PRIORITAS MASALAH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d-ID" dirty="0" smtClean="0"/>
              <a:t>Ike Dian Wahyuni, S.KL., M.KL</a:t>
            </a:r>
            <a:endParaRPr lang="en-US" dirty="0"/>
          </a:p>
        </p:txBody>
      </p:sp>
    </p:spTree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71600"/>
            <a:ext cx="7924800" cy="22098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Setelah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kriteria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tersebut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berhasil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diisi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maka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selanjutnya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menghitung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nilai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NPD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dan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NPT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dengan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rumus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sebagai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berikut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:</a:t>
            </a:r>
            <a:endParaRPr lang="en-US" sz="2400" dirty="0"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NPD 	=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Nilai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Prioritas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dasar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= 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(A + B) x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C</a:t>
            </a:r>
            <a:endParaRPr lang="en-US" sz="2400" dirty="0"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NPT 	=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Nilai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Prioritas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Total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 = 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(A + B) x C x D</a:t>
            </a:r>
          </a:p>
        </p:txBody>
      </p:sp>
      <p:pic>
        <p:nvPicPr>
          <p:cNvPr id="4" name="Picture 3" descr="PRIORITAS+MASALAH+3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00" y="3581400"/>
            <a:ext cx="8137131" cy="24384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2971800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en-US" sz="2000" dirty="0" smtClean="0"/>
              <a:t>	</a:t>
            </a:r>
            <a:r>
              <a:rPr lang="en-US" sz="2000" dirty="0" err="1" smtClean="0"/>
              <a:t>Metode</a:t>
            </a:r>
            <a:r>
              <a:rPr lang="en-US" sz="2000" dirty="0" smtClean="0"/>
              <a:t> </a:t>
            </a:r>
            <a:r>
              <a:rPr lang="en-US" sz="2000" dirty="0"/>
              <a:t>Hanlon (</a:t>
            </a:r>
            <a:r>
              <a:rPr lang="en-US" sz="2000" dirty="0" err="1"/>
              <a:t>Kualitatif</a:t>
            </a:r>
            <a:r>
              <a:rPr lang="en-US" sz="2000" dirty="0"/>
              <a:t>) </a:t>
            </a:r>
            <a:r>
              <a:rPr lang="en-US" sz="2000" dirty="0" err="1"/>
              <a:t>ini</a:t>
            </a:r>
            <a:r>
              <a:rPr lang="en-US" sz="2000" dirty="0"/>
              <a:t> </a:t>
            </a:r>
            <a:r>
              <a:rPr lang="en-US" sz="2000" dirty="0" err="1"/>
              <a:t>lebih</a:t>
            </a:r>
            <a:r>
              <a:rPr lang="en-US" sz="2000" dirty="0"/>
              <a:t> </a:t>
            </a:r>
            <a:r>
              <a:rPr lang="en-US" sz="2000" dirty="0" err="1"/>
              <a:t>efektif</a:t>
            </a:r>
            <a:r>
              <a:rPr lang="en-US" sz="2000" dirty="0"/>
              <a:t> </a:t>
            </a:r>
            <a:r>
              <a:rPr lang="en-US" sz="2000" dirty="0" err="1"/>
              <a:t>dipergunakan</a:t>
            </a:r>
            <a:r>
              <a:rPr lang="en-US" sz="2000" dirty="0"/>
              <a:t> </a:t>
            </a:r>
            <a:r>
              <a:rPr lang="en-US" sz="2000" dirty="0" err="1"/>
              <a:t>untuk</a:t>
            </a:r>
            <a:r>
              <a:rPr lang="en-US" sz="2000" dirty="0"/>
              <a:t> </a:t>
            </a:r>
            <a:r>
              <a:rPr lang="en-US" sz="2000" dirty="0" err="1"/>
              <a:t>masalah</a:t>
            </a:r>
            <a:r>
              <a:rPr lang="en-US" sz="2000" dirty="0"/>
              <a:t> yang </a:t>
            </a:r>
            <a:r>
              <a:rPr lang="en-US" sz="2000" dirty="0" err="1"/>
              <a:t>bersifat</a:t>
            </a:r>
            <a:r>
              <a:rPr lang="en-US" sz="2000" dirty="0"/>
              <a:t> </a:t>
            </a:r>
            <a:r>
              <a:rPr lang="en-US" sz="2000" dirty="0" err="1"/>
              <a:t>kualitatif</a:t>
            </a:r>
            <a:r>
              <a:rPr lang="en-US" sz="2000" dirty="0"/>
              <a:t> </a:t>
            </a:r>
            <a:r>
              <a:rPr lang="en-US" sz="2000" dirty="0" err="1"/>
              <a:t>dan</a:t>
            </a:r>
            <a:r>
              <a:rPr lang="en-US" sz="2000" dirty="0"/>
              <a:t> data </a:t>
            </a:r>
            <a:r>
              <a:rPr lang="en-US" sz="2000" dirty="0" err="1"/>
              <a:t>atau</a:t>
            </a:r>
            <a:r>
              <a:rPr lang="en-US" sz="2000" dirty="0"/>
              <a:t> </a:t>
            </a:r>
            <a:r>
              <a:rPr lang="en-US" sz="2000" dirty="0" err="1"/>
              <a:t>informasi</a:t>
            </a:r>
            <a:r>
              <a:rPr lang="en-US" sz="2000" dirty="0"/>
              <a:t> yang </a:t>
            </a:r>
            <a:r>
              <a:rPr lang="en-US" sz="2000" dirty="0" err="1"/>
              <a:t>tersediapun</a:t>
            </a:r>
            <a:r>
              <a:rPr lang="en-US" sz="2000" dirty="0"/>
              <a:t> </a:t>
            </a:r>
            <a:r>
              <a:rPr lang="en-US" sz="2000" dirty="0" err="1"/>
              <a:t>bersifat</a:t>
            </a:r>
            <a:r>
              <a:rPr lang="en-US" sz="2000" dirty="0"/>
              <a:t> </a:t>
            </a:r>
            <a:r>
              <a:rPr lang="en-US" sz="2000" dirty="0" err="1"/>
              <a:t>kualitatif</a:t>
            </a:r>
            <a:r>
              <a:rPr lang="en-US" sz="2000" dirty="0"/>
              <a:t> </a:t>
            </a:r>
            <a:r>
              <a:rPr lang="en-US" sz="2000" dirty="0" err="1"/>
              <a:t>miaslkan</a:t>
            </a:r>
            <a:r>
              <a:rPr lang="en-US" sz="2000" dirty="0"/>
              <a:t> </a:t>
            </a:r>
            <a:r>
              <a:rPr lang="en-US" sz="2000" dirty="0" err="1"/>
              <a:t>peran</a:t>
            </a:r>
            <a:r>
              <a:rPr lang="en-US" sz="2000" dirty="0"/>
              <a:t> </a:t>
            </a:r>
            <a:r>
              <a:rPr lang="en-US" sz="2000" dirty="0" err="1"/>
              <a:t>serta</a:t>
            </a:r>
            <a:r>
              <a:rPr lang="en-US" sz="2000" dirty="0"/>
              <a:t> </a:t>
            </a:r>
            <a:r>
              <a:rPr lang="en-US" sz="2000" dirty="0" err="1"/>
              <a:t>masyarakat</a:t>
            </a:r>
            <a:r>
              <a:rPr lang="en-US" sz="2000" dirty="0"/>
              <a:t>, </a:t>
            </a:r>
            <a:r>
              <a:rPr lang="en-US" sz="2000" dirty="0" err="1"/>
              <a:t>kerja</a:t>
            </a:r>
            <a:r>
              <a:rPr lang="en-US" sz="2000" dirty="0"/>
              <a:t> </a:t>
            </a:r>
            <a:r>
              <a:rPr lang="en-US" sz="2000" dirty="0" err="1"/>
              <a:t>sama</a:t>
            </a:r>
            <a:r>
              <a:rPr lang="en-US" sz="2000" dirty="0"/>
              <a:t> </a:t>
            </a:r>
            <a:r>
              <a:rPr lang="en-US" sz="2000" dirty="0" err="1"/>
              <a:t>lintas</a:t>
            </a:r>
            <a:r>
              <a:rPr lang="en-US" sz="2000" dirty="0"/>
              <a:t> program, </a:t>
            </a:r>
            <a:r>
              <a:rPr lang="en-US" sz="2000" dirty="0" err="1"/>
              <a:t>kerja</a:t>
            </a:r>
            <a:r>
              <a:rPr lang="en-US" sz="2000" dirty="0"/>
              <a:t> </a:t>
            </a:r>
            <a:r>
              <a:rPr lang="en-US" sz="2000" dirty="0" err="1"/>
              <a:t>sama</a:t>
            </a:r>
            <a:r>
              <a:rPr lang="en-US" sz="2000" dirty="0"/>
              <a:t> </a:t>
            </a:r>
            <a:r>
              <a:rPr lang="en-US" sz="2000" dirty="0" err="1"/>
              <a:t>lintas</a:t>
            </a:r>
            <a:r>
              <a:rPr lang="en-US" sz="2000" dirty="0"/>
              <a:t> </a:t>
            </a:r>
            <a:r>
              <a:rPr lang="en-US" sz="2000" dirty="0" err="1"/>
              <a:t>sektor</a:t>
            </a:r>
            <a:r>
              <a:rPr lang="en-US" sz="2000" dirty="0"/>
              <a:t>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/>
              <a:t>motivasi</a:t>
            </a:r>
            <a:r>
              <a:rPr lang="en-US" sz="2000" dirty="0"/>
              <a:t> </a:t>
            </a:r>
            <a:r>
              <a:rPr lang="en-US" sz="2000" dirty="0" err="1"/>
              <a:t>staf</a:t>
            </a:r>
            <a:r>
              <a:rPr lang="en-US" sz="2000" dirty="0"/>
              <a:t>. </a:t>
            </a:r>
            <a:endParaRPr lang="en-US" sz="2000" dirty="0" smtClean="0"/>
          </a:p>
          <a:p>
            <a:pPr algn="just">
              <a:buNone/>
            </a:pPr>
            <a:r>
              <a:rPr lang="en-US" sz="2000" dirty="0" smtClean="0"/>
              <a:t>	</a:t>
            </a:r>
            <a:r>
              <a:rPr lang="en-US" sz="2000" dirty="0" err="1" smtClean="0"/>
              <a:t>Prinsip</a:t>
            </a:r>
            <a:r>
              <a:rPr lang="en-US" sz="2000" dirty="0" smtClean="0"/>
              <a:t> </a:t>
            </a:r>
            <a:r>
              <a:rPr lang="en-US" sz="2000" dirty="0" err="1"/>
              <a:t>utama</a:t>
            </a:r>
            <a:r>
              <a:rPr lang="en-US" sz="2000" dirty="0"/>
              <a:t> </a:t>
            </a:r>
            <a:r>
              <a:rPr lang="en-US" sz="2000" dirty="0" err="1"/>
              <a:t>dalam</a:t>
            </a:r>
            <a:r>
              <a:rPr lang="en-US" sz="2000" dirty="0"/>
              <a:t> </a:t>
            </a:r>
            <a:r>
              <a:rPr lang="en-US" sz="2000" dirty="0" err="1"/>
              <a:t>metode</a:t>
            </a:r>
            <a:r>
              <a:rPr lang="en-US" sz="2000" dirty="0"/>
              <a:t> </a:t>
            </a:r>
            <a:r>
              <a:rPr lang="en-US" sz="2000" dirty="0" err="1"/>
              <a:t>ini</a:t>
            </a:r>
            <a:r>
              <a:rPr lang="en-US" sz="2000" dirty="0"/>
              <a:t> </a:t>
            </a:r>
            <a:r>
              <a:rPr lang="en-US" sz="2000" dirty="0" err="1"/>
              <a:t>adalah</a:t>
            </a:r>
            <a:r>
              <a:rPr lang="en-US" sz="2000" dirty="0"/>
              <a:t> </a:t>
            </a:r>
            <a:r>
              <a:rPr lang="en-US" sz="2000" dirty="0" err="1"/>
              <a:t>membandingkan</a:t>
            </a:r>
            <a:r>
              <a:rPr lang="en-US" sz="2000" dirty="0"/>
              <a:t> </a:t>
            </a:r>
            <a:r>
              <a:rPr lang="en-US" sz="2000" dirty="0" err="1"/>
              <a:t>pentingnya</a:t>
            </a:r>
            <a:r>
              <a:rPr lang="en-US" sz="2000" dirty="0"/>
              <a:t> </a:t>
            </a:r>
            <a:r>
              <a:rPr lang="en-US" sz="2000" dirty="0" err="1"/>
              <a:t>masalah</a:t>
            </a:r>
            <a:r>
              <a:rPr lang="en-US" sz="2000" dirty="0"/>
              <a:t> yang </a:t>
            </a:r>
            <a:r>
              <a:rPr lang="en-US" sz="2000" dirty="0" err="1"/>
              <a:t>satu</a:t>
            </a:r>
            <a:r>
              <a:rPr lang="en-US" sz="2000" dirty="0"/>
              <a:t> </a:t>
            </a:r>
            <a:r>
              <a:rPr lang="en-US" sz="2000" dirty="0" err="1"/>
              <a:t>dengan</a:t>
            </a:r>
            <a:r>
              <a:rPr lang="en-US" sz="2000" dirty="0"/>
              <a:t> yang </a:t>
            </a:r>
            <a:r>
              <a:rPr lang="en-US" sz="2000" dirty="0" err="1"/>
              <a:t>lainnya</a:t>
            </a:r>
            <a:r>
              <a:rPr lang="en-US" sz="2000" dirty="0"/>
              <a:t> </a:t>
            </a:r>
            <a:r>
              <a:rPr lang="en-US" sz="2000" dirty="0" err="1"/>
              <a:t>dengan</a:t>
            </a:r>
            <a:r>
              <a:rPr lang="en-US" sz="2000" dirty="0"/>
              <a:t> </a:t>
            </a:r>
            <a:r>
              <a:rPr lang="en-US" sz="2000" dirty="0" err="1"/>
              <a:t>cara</a:t>
            </a:r>
            <a:r>
              <a:rPr lang="en-US" sz="2000" dirty="0"/>
              <a:t> “matching”. </a:t>
            </a:r>
            <a:r>
              <a:rPr lang="en-US" sz="2000" dirty="0" err="1"/>
              <a:t>Langkah-langkah</a:t>
            </a:r>
            <a:r>
              <a:rPr lang="en-US" sz="2000" dirty="0"/>
              <a:t> </a:t>
            </a:r>
            <a:r>
              <a:rPr lang="en-US" sz="2000" dirty="0" err="1"/>
              <a:t>metode</a:t>
            </a:r>
            <a:r>
              <a:rPr lang="en-US" sz="2000" dirty="0"/>
              <a:t> </a:t>
            </a:r>
            <a:r>
              <a:rPr lang="en-US" sz="2000" dirty="0" err="1"/>
              <a:t>ini</a:t>
            </a:r>
            <a:r>
              <a:rPr lang="en-US" sz="2000" dirty="0"/>
              <a:t> </a:t>
            </a:r>
            <a:r>
              <a:rPr lang="en-US" sz="2000" dirty="0" err="1"/>
              <a:t>adalah</a:t>
            </a:r>
            <a:r>
              <a:rPr lang="en-US" sz="2000" dirty="0"/>
              <a:t> </a:t>
            </a:r>
            <a:r>
              <a:rPr lang="en-US" sz="2000" dirty="0" err="1"/>
              <a:t>sebagai</a:t>
            </a:r>
            <a:r>
              <a:rPr lang="en-US" sz="2000" dirty="0"/>
              <a:t> </a:t>
            </a:r>
            <a:r>
              <a:rPr lang="en-US" sz="2000" dirty="0" err="1"/>
              <a:t>berikut</a:t>
            </a:r>
            <a:r>
              <a:rPr lang="en-US" sz="2000" dirty="0"/>
              <a:t>: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198438"/>
            <a:ext cx="7848600" cy="715962"/>
          </a:xfrm>
        </p:spPr>
        <p:txBody>
          <a:bodyPr>
            <a:normAutofit/>
          </a:bodyPr>
          <a:lstStyle/>
          <a:p>
            <a:pPr algn="l"/>
            <a:r>
              <a:rPr lang="en-US" sz="3600" dirty="0"/>
              <a:t>4. </a:t>
            </a:r>
            <a:r>
              <a:rPr lang="en-US" sz="3600" dirty="0" err="1"/>
              <a:t>Metode</a:t>
            </a:r>
            <a:r>
              <a:rPr lang="en-US" sz="3600" dirty="0"/>
              <a:t> Hanlon (</a:t>
            </a:r>
            <a:r>
              <a:rPr lang="en-US" sz="3600" dirty="0" err="1"/>
              <a:t>Kualitatif</a:t>
            </a:r>
            <a:r>
              <a:rPr lang="en-US" sz="3600" dirty="0"/>
              <a:t>)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5897563"/>
          </a:xfrm>
        </p:spPr>
        <p:txBody>
          <a:bodyPr>
            <a:normAutofit/>
          </a:bodyPr>
          <a:lstStyle/>
          <a:p>
            <a:pPr marL="514350" lvl="0" indent="-514350" algn="just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2000" dirty="0" err="1" smtClean="0">
                <a:latin typeface="Century Gothic" pitchFamily="34" charset="0"/>
                <a:ea typeface="Arial Unicode MS" pitchFamily="34" charset="-128"/>
                <a:cs typeface="Arial Unicode MS" pitchFamily="34" charset="-128"/>
              </a:rPr>
              <a:t>Membuat</a:t>
            </a:r>
            <a:r>
              <a:rPr lang="en-US" sz="2000" dirty="0" smtClean="0">
                <a:latin typeface="Century Gothic" pitchFamily="34" charset="0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000" dirty="0" err="1" smtClean="0">
                <a:latin typeface="Century Gothic" pitchFamily="34" charset="0"/>
                <a:ea typeface="Arial Unicode MS" pitchFamily="34" charset="-128"/>
                <a:cs typeface="Arial Unicode MS" pitchFamily="34" charset="-128"/>
              </a:rPr>
              <a:t>matriks</a:t>
            </a:r>
            <a:r>
              <a:rPr lang="en-US" sz="2000" dirty="0" smtClean="0">
                <a:latin typeface="Century Gothic" pitchFamily="34" charset="0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000" dirty="0" err="1" smtClean="0">
                <a:latin typeface="Century Gothic" pitchFamily="34" charset="0"/>
                <a:ea typeface="Arial Unicode MS" pitchFamily="34" charset="-128"/>
                <a:cs typeface="Arial Unicode MS" pitchFamily="34" charset="-128"/>
              </a:rPr>
              <a:t>masalah</a:t>
            </a:r>
            <a:endParaRPr lang="en-US" sz="2000" dirty="0" smtClean="0">
              <a:latin typeface="Century Gothic" pitchFamily="34" charset="0"/>
              <a:ea typeface="Arial Unicode MS" pitchFamily="34" charset="-128"/>
              <a:cs typeface="Arial Unicode MS" pitchFamily="34" charset="-128"/>
            </a:endParaRPr>
          </a:p>
          <a:p>
            <a:pPr marL="514350" lvl="0" indent="-514350" algn="just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2000" dirty="0" err="1" smtClean="0">
                <a:latin typeface="Century Gothic" pitchFamily="34" charset="0"/>
                <a:ea typeface="Arial Unicode MS" pitchFamily="34" charset="-128"/>
                <a:cs typeface="Arial Unicode MS" pitchFamily="34" charset="-128"/>
              </a:rPr>
              <a:t>Menuliskan</a:t>
            </a:r>
            <a:r>
              <a:rPr lang="en-US" sz="2000" dirty="0" smtClean="0">
                <a:latin typeface="Century Gothic" pitchFamily="34" charset="0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000" dirty="0" err="1" smtClean="0">
                <a:latin typeface="Century Gothic" pitchFamily="34" charset="0"/>
                <a:ea typeface="Arial Unicode MS" pitchFamily="34" charset="-128"/>
                <a:cs typeface="Arial Unicode MS" pitchFamily="34" charset="-128"/>
              </a:rPr>
              <a:t>semua</a:t>
            </a:r>
            <a:r>
              <a:rPr lang="en-US" sz="2000" dirty="0" smtClean="0">
                <a:latin typeface="Century Gothic" pitchFamily="34" charset="0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000" dirty="0" err="1" smtClean="0">
                <a:latin typeface="Century Gothic" pitchFamily="34" charset="0"/>
                <a:ea typeface="Arial Unicode MS" pitchFamily="34" charset="-128"/>
                <a:cs typeface="Arial Unicode MS" pitchFamily="34" charset="-128"/>
              </a:rPr>
              <a:t>masalah</a:t>
            </a:r>
            <a:r>
              <a:rPr lang="en-US" sz="2000" dirty="0" smtClean="0">
                <a:latin typeface="Century Gothic" pitchFamily="34" charset="0"/>
                <a:ea typeface="Arial Unicode MS" pitchFamily="34" charset="-128"/>
                <a:cs typeface="Arial Unicode MS" pitchFamily="34" charset="-128"/>
              </a:rPr>
              <a:t> yang </a:t>
            </a:r>
            <a:r>
              <a:rPr lang="en-US" sz="2000" dirty="0" err="1" smtClean="0">
                <a:latin typeface="Century Gothic" pitchFamily="34" charset="0"/>
                <a:ea typeface="Arial Unicode MS" pitchFamily="34" charset="-128"/>
                <a:cs typeface="Arial Unicode MS" pitchFamily="34" charset="-128"/>
              </a:rPr>
              <a:t>berhasil</a:t>
            </a:r>
            <a:r>
              <a:rPr lang="en-US" sz="2000" dirty="0" smtClean="0">
                <a:latin typeface="Century Gothic" pitchFamily="34" charset="0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000" dirty="0" err="1" smtClean="0">
                <a:latin typeface="Century Gothic" pitchFamily="34" charset="0"/>
                <a:ea typeface="Arial Unicode MS" pitchFamily="34" charset="-128"/>
                <a:cs typeface="Arial Unicode MS" pitchFamily="34" charset="-128"/>
              </a:rPr>
              <a:t>dikumpulkan</a:t>
            </a:r>
            <a:r>
              <a:rPr lang="en-US" sz="2000" dirty="0" smtClean="0">
                <a:latin typeface="Century Gothic" pitchFamily="34" charset="0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000" dirty="0" err="1" smtClean="0">
                <a:latin typeface="Century Gothic" pitchFamily="34" charset="0"/>
                <a:ea typeface="Arial Unicode MS" pitchFamily="34" charset="-128"/>
                <a:cs typeface="Arial Unicode MS" pitchFamily="34" charset="-128"/>
              </a:rPr>
              <a:t>pada</a:t>
            </a:r>
            <a:r>
              <a:rPr lang="en-US" sz="2000" dirty="0" smtClean="0">
                <a:latin typeface="Century Gothic" pitchFamily="34" charset="0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000" dirty="0" err="1" smtClean="0">
                <a:latin typeface="Century Gothic" pitchFamily="34" charset="0"/>
                <a:ea typeface="Arial Unicode MS" pitchFamily="34" charset="-128"/>
                <a:cs typeface="Arial Unicode MS" pitchFamily="34" charset="-128"/>
              </a:rPr>
              <a:t>sumbu</a:t>
            </a:r>
            <a:r>
              <a:rPr lang="en-US" sz="2000" dirty="0" smtClean="0">
                <a:latin typeface="Century Gothic" pitchFamily="34" charset="0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000" dirty="0" err="1" smtClean="0">
                <a:latin typeface="Century Gothic" pitchFamily="34" charset="0"/>
                <a:ea typeface="Arial Unicode MS" pitchFamily="34" charset="-128"/>
                <a:cs typeface="Arial Unicode MS" pitchFamily="34" charset="-128"/>
              </a:rPr>
              <a:t>vertikal</a:t>
            </a:r>
            <a:r>
              <a:rPr lang="en-US" sz="2000" dirty="0" smtClean="0">
                <a:latin typeface="Century Gothic" pitchFamily="34" charset="0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000" dirty="0" err="1" smtClean="0">
                <a:latin typeface="Century Gothic" pitchFamily="34" charset="0"/>
                <a:ea typeface="Arial Unicode MS" pitchFamily="34" charset="-128"/>
                <a:cs typeface="Arial Unicode MS" pitchFamily="34" charset="-128"/>
              </a:rPr>
              <a:t>dan</a:t>
            </a:r>
            <a:r>
              <a:rPr lang="en-US" sz="2000" dirty="0" smtClean="0">
                <a:latin typeface="Century Gothic" pitchFamily="34" charset="0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000" dirty="0" err="1" smtClean="0">
                <a:latin typeface="Century Gothic" pitchFamily="34" charset="0"/>
                <a:ea typeface="Arial Unicode MS" pitchFamily="34" charset="-128"/>
                <a:cs typeface="Arial Unicode MS" pitchFamily="34" charset="-128"/>
              </a:rPr>
              <a:t>horisontal</a:t>
            </a:r>
            <a:r>
              <a:rPr lang="en-US" sz="2000" dirty="0" smtClean="0">
                <a:latin typeface="Century Gothic" pitchFamily="34" charset="0"/>
                <a:ea typeface="Arial Unicode MS" pitchFamily="34" charset="-128"/>
                <a:cs typeface="Arial Unicode MS" pitchFamily="34" charset="-128"/>
              </a:rPr>
              <a:t>.</a:t>
            </a:r>
          </a:p>
          <a:p>
            <a:pPr marL="514350" lvl="0" indent="-514350" algn="just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2000" dirty="0" err="1" smtClean="0">
                <a:latin typeface="Century Gothic" pitchFamily="34" charset="0"/>
                <a:ea typeface="Arial Unicode MS" pitchFamily="34" charset="-128"/>
                <a:cs typeface="Arial Unicode MS" pitchFamily="34" charset="-128"/>
              </a:rPr>
              <a:t>Membandingkan</a:t>
            </a:r>
            <a:r>
              <a:rPr lang="en-US" sz="2000" dirty="0" smtClean="0">
                <a:latin typeface="Century Gothic" pitchFamily="34" charset="0"/>
                <a:ea typeface="Arial Unicode MS" pitchFamily="34" charset="-128"/>
                <a:cs typeface="Arial Unicode MS" pitchFamily="34" charset="-128"/>
              </a:rPr>
              <a:t> (matching) </a:t>
            </a:r>
            <a:r>
              <a:rPr lang="en-US" sz="2000" dirty="0" err="1" smtClean="0">
                <a:latin typeface="Century Gothic" pitchFamily="34" charset="0"/>
                <a:ea typeface="Arial Unicode MS" pitchFamily="34" charset="-128"/>
                <a:cs typeface="Arial Unicode MS" pitchFamily="34" charset="-128"/>
              </a:rPr>
              <a:t>antara</a:t>
            </a:r>
            <a:r>
              <a:rPr lang="en-US" sz="2000" dirty="0" smtClean="0">
                <a:latin typeface="Century Gothic" pitchFamily="34" charset="0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000" dirty="0" err="1" smtClean="0">
                <a:latin typeface="Century Gothic" pitchFamily="34" charset="0"/>
                <a:ea typeface="Arial Unicode MS" pitchFamily="34" charset="-128"/>
                <a:cs typeface="Arial Unicode MS" pitchFamily="34" charset="-128"/>
              </a:rPr>
              <a:t>masalah</a:t>
            </a:r>
            <a:r>
              <a:rPr lang="en-US" sz="2000" dirty="0" smtClean="0">
                <a:latin typeface="Century Gothic" pitchFamily="34" charset="0"/>
                <a:ea typeface="Arial Unicode MS" pitchFamily="34" charset="-128"/>
                <a:cs typeface="Arial Unicode MS" pitchFamily="34" charset="-128"/>
              </a:rPr>
              <a:t> yang </a:t>
            </a:r>
            <a:r>
              <a:rPr lang="en-US" sz="2000" dirty="0" err="1" smtClean="0">
                <a:latin typeface="Century Gothic" pitchFamily="34" charset="0"/>
                <a:ea typeface="Arial Unicode MS" pitchFamily="34" charset="-128"/>
                <a:cs typeface="Arial Unicode MS" pitchFamily="34" charset="-128"/>
              </a:rPr>
              <a:t>satu</a:t>
            </a:r>
            <a:r>
              <a:rPr lang="en-US" sz="2000" dirty="0" smtClean="0">
                <a:latin typeface="Century Gothic" pitchFamily="34" charset="0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000" dirty="0" err="1" smtClean="0">
                <a:latin typeface="Century Gothic" pitchFamily="34" charset="0"/>
                <a:ea typeface="Arial Unicode MS" pitchFamily="34" charset="-128"/>
                <a:cs typeface="Arial Unicode MS" pitchFamily="34" charset="-128"/>
              </a:rPr>
              <a:t>dengan</a:t>
            </a:r>
            <a:r>
              <a:rPr lang="en-US" sz="2000" dirty="0" smtClean="0">
                <a:latin typeface="Century Gothic" pitchFamily="34" charset="0"/>
                <a:ea typeface="Arial Unicode MS" pitchFamily="34" charset="-128"/>
                <a:cs typeface="Arial Unicode MS" pitchFamily="34" charset="-128"/>
              </a:rPr>
              <a:t> yang </a:t>
            </a:r>
            <a:r>
              <a:rPr lang="en-US" sz="2000" dirty="0" err="1" smtClean="0">
                <a:latin typeface="Century Gothic" pitchFamily="34" charset="0"/>
                <a:ea typeface="Arial Unicode MS" pitchFamily="34" charset="-128"/>
                <a:cs typeface="Arial Unicode MS" pitchFamily="34" charset="-128"/>
              </a:rPr>
              <a:t>lainnya</a:t>
            </a:r>
            <a:r>
              <a:rPr lang="en-US" sz="2000" dirty="0" smtClean="0">
                <a:latin typeface="Century Gothic" pitchFamily="34" charset="0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000" dirty="0" err="1" smtClean="0">
                <a:latin typeface="Century Gothic" pitchFamily="34" charset="0"/>
                <a:ea typeface="Arial Unicode MS" pitchFamily="34" charset="-128"/>
                <a:cs typeface="Arial Unicode MS" pitchFamily="34" charset="-128"/>
              </a:rPr>
              <a:t>pada</a:t>
            </a:r>
            <a:r>
              <a:rPr lang="en-US" sz="2000" dirty="0" smtClean="0">
                <a:latin typeface="Century Gothic" pitchFamily="34" charset="0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000" dirty="0" err="1" smtClean="0">
                <a:latin typeface="Century Gothic" pitchFamily="34" charset="0"/>
                <a:ea typeface="Arial Unicode MS" pitchFamily="34" charset="-128"/>
                <a:cs typeface="Arial Unicode MS" pitchFamily="34" charset="-128"/>
              </a:rPr>
              <a:t>sisi</a:t>
            </a:r>
            <a:r>
              <a:rPr lang="en-US" sz="2000" dirty="0" smtClean="0">
                <a:latin typeface="Century Gothic" pitchFamily="34" charset="0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000" dirty="0" err="1" smtClean="0">
                <a:latin typeface="Century Gothic" pitchFamily="34" charset="0"/>
                <a:ea typeface="Arial Unicode MS" pitchFamily="34" charset="-128"/>
                <a:cs typeface="Arial Unicode MS" pitchFamily="34" charset="-128"/>
              </a:rPr>
              <a:t>kanan</a:t>
            </a:r>
            <a:r>
              <a:rPr lang="en-US" sz="2000" dirty="0" smtClean="0">
                <a:latin typeface="Century Gothic" pitchFamily="34" charset="0"/>
                <a:ea typeface="Arial Unicode MS" pitchFamily="34" charset="-128"/>
                <a:cs typeface="Arial Unicode MS" pitchFamily="34" charset="-128"/>
              </a:rPr>
              <a:t> diagonal </a:t>
            </a:r>
            <a:r>
              <a:rPr lang="en-US" sz="2000" dirty="0" err="1" smtClean="0">
                <a:latin typeface="Century Gothic" pitchFamily="34" charset="0"/>
                <a:ea typeface="Arial Unicode MS" pitchFamily="34" charset="-128"/>
                <a:cs typeface="Arial Unicode MS" pitchFamily="34" charset="-128"/>
              </a:rPr>
              <a:t>dengan</a:t>
            </a:r>
            <a:r>
              <a:rPr lang="en-US" sz="2000" dirty="0" smtClean="0">
                <a:latin typeface="Century Gothic" pitchFamily="34" charset="0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000" dirty="0" err="1" smtClean="0">
                <a:latin typeface="Century Gothic" pitchFamily="34" charset="0"/>
                <a:ea typeface="Arial Unicode MS" pitchFamily="34" charset="-128"/>
                <a:cs typeface="Arial Unicode MS" pitchFamily="34" charset="-128"/>
              </a:rPr>
              <a:t>memberi</a:t>
            </a:r>
            <a:r>
              <a:rPr lang="en-US" sz="2000" dirty="0" smtClean="0">
                <a:latin typeface="Century Gothic" pitchFamily="34" charset="0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000" dirty="0" err="1" smtClean="0">
                <a:latin typeface="Century Gothic" pitchFamily="34" charset="0"/>
                <a:ea typeface="Arial Unicode MS" pitchFamily="34" charset="-128"/>
                <a:cs typeface="Arial Unicode MS" pitchFamily="34" charset="-128"/>
              </a:rPr>
              <a:t>tanda</a:t>
            </a:r>
            <a:r>
              <a:rPr lang="en-US" sz="2000" dirty="0" smtClean="0">
                <a:latin typeface="Century Gothic" pitchFamily="34" charset="0"/>
                <a:ea typeface="Arial Unicode MS" pitchFamily="34" charset="-128"/>
                <a:cs typeface="Arial Unicode MS" pitchFamily="34" charset="-128"/>
              </a:rPr>
              <a:t> (+) </a:t>
            </a:r>
            <a:r>
              <a:rPr lang="en-US" sz="2000" dirty="0" err="1" smtClean="0">
                <a:latin typeface="Century Gothic" pitchFamily="34" charset="0"/>
                <a:ea typeface="Arial Unicode MS" pitchFamily="34" charset="-128"/>
                <a:cs typeface="Arial Unicode MS" pitchFamily="34" charset="-128"/>
              </a:rPr>
              <a:t>bila</a:t>
            </a:r>
            <a:r>
              <a:rPr lang="en-US" sz="2000" dirty="0" smtClean="0">
                <a:latin typeface="Century Gothic" pitchFamily="34" charset="0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000" dirty="0" err="1" smtClean="0">
                <a:latin typeface="Century Gothic" pitchFamily="34" charset="0"/>
                <a:ea typeface="Arial Unicode MS" pitchFamily="34" charset="-128"/>
                <a:cs typeface="Arial Unicode MS" pitchFamily="34" charset="-128"/>
              </a:rPr>
              <a:t>masalah</a:t>
            </a:r>
            <a:r>
              <a:rPr lang="en-US" sz="2000" dirty="0" smtClean="0">
                <a:latin typeface="Century Gothic" pitchFamily="34" charset="0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000" dirty="0" err="1" smtClean="0">
                <a:latin typeface="Century Gothic" pitchFamily="34" charset="0"/>
                <a:ea typeface="Arial Unicode MS" pitchFamily="34" charset="-128"/>
                <a:cs typeface="Arial Unicode MS" pitchFamily="34" charset="-128"/>
              </a:rPr>
              <a:t>lebih</a:t>
            </a:r>
            <a:r>
              <a:rPr lang="en-US" sz="2000" dirty="0" smtClean="0">
                <a:latin typeface="Century Gothic" pitchFamily="34" charset="0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000" dirty="0" err="1" smtClean="0">
                <a:latin typeface="Century Gothic" pitchFamily="34" charset="0"/>
                <a:ea typeface="Arial Unicode MS" pitchFamily="34" charset="-128"/>
                <a:cs typeface="Arial Unicode MS" pitchFamily="34" charset="-128"/>
              </a:rPr>
              <a:t>penting</a:t>
            </a:r>
            <a:r>
              <a:rPr lang="en-US" sz="2000" dirty="0" smtClean="0">
                <a:latin typeface="Century Gothic" pitchFamily="34" charset="0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000" dirty="0" err="1" smtClean="0">
                <a:latin typeface="Century Gothic" pitchFamily="34" charset="0"/>
                <a:ea typeface="Arial Unicode MS" pitchFamily="34" charset="-128"/>
                <a:cs typeface="Arial Unicode MS" pitchFamily="34" charset="-128"/>
              </a:rPr>
              <a:t>dan</a:t>
            </a:r>
            <a:r>
              <a:rPr lang="en-US" sz="2000" dirty="0" smtClean="0">
                <a:latin typeface="Century Gothic" pitchFamily="34" charset="0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000" dirty="0" err="1" smtClean="0">
                <a:latin typeface="Century Gothic" pitchFamily="34" charset="0"/>
                <a:ea typeface="Arial Unicode MS" pitchFamily="34" charset="-128"/>
                <a:cs typeface="Arial Unicode MS" pitchFamily="34" charset="-128"/>
              </a:rPr>
              <a:t>memberi</a:t>
            </a:r>
            <a:r>
              <a:rPr lang="en-US" sz="2000" dirty="0" smtClean="0">
                <a:latin typeface="Century Gothic" pitchFamily="34" charset="0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000" dirty="0" err="1" smtClean="0">
                <a:latin typeface="Century Gothic" pitchFamily="34" charset="0"/>
                <a:ea typeface="Arial Unicode MS" pitchFamily="34" charset="-128"/>
                <a:cs typeface="Arial Unicode MS" pitchFamily="34" charset="-128"/>
              </a:rPr>
              <a:t>tanda</a:t>
            </a:r>
            <a:r>
              <a:rPr lang="en-US" sz="2000" dirty="0" smtClean="0">
                <a:latin typeface="Century Gothic" pitchFamily="34" charset="0"/>
                <a:ea typeface="Arial Unicode MS" pitchFamily="34" charset="-128"/>
                <a:cs typeface="Arial Unicode MS" pitchFamily="34" charset="-128"/>
              </a:rPr>
              <a:t> (-) </a:t>
            </a:r>
            <a:r>
              <a:rPr lang="en-US" sz="2000" dirty="0" err="1" smtClean="0">
                <a:latin typeface="Century Gothic" pitchFamily="34" charset="0"/>
                <a:ea typeface="Arial Unicode MS" pitchFamily="34" charset="-128"/>
                <a:cs typeface="Arial Unicode MS" pitchFamily="34" charset="-128"/>
              </a:rPr>
              <a:t>bila</a:t>
            </a:r>
            <a:r>
              <a:rPr lang="en-US" sz="2000" dirty="0" smtClean="0">
                <a:latin typeface="Century Gothic" pitchFamily="34" charset="0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000" dirty="0" err="1" smtClean="0">
                <a:latin typeface="Century Gothic" pitchFamily="34" charset="0"/>
                <a:ea typeface="Arial Unicode MS" pitchFamily="34" charset="-128"/>
                <a:cs typeface="Arial Unicode MS" pitchFamily="34" charset="-128"/>
              </a:rPr>
              <a:t>masalah</a:t>
            </a:r>
            <a:r>
              <a:rPr lang="en-US" sz="2000" dirty="0" smtClean="0">
                <a:latin typeface="Century Gothic" pitchFamily="34" charset="0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000" dirty="0" err="1" smtClean="0">
                <a:latin typeface="Century Gothic" pitchFamily="34" charset="0"/>
                <a:ea typeface="Arial Unicode MS" pitchFamily="34" charset="-128"/>
                <a:cs typeface="Arial Unicode MS" pitchFamily="34" charset="-128"/>
              </a:rPr>
              <a:t>kurang</a:t>
            </a:r>
            <a:r>
              <a:rPr lang="en-US" sz="2000" dirty="0" smtClean="0">
                <a:latin typeface="Century Gothic" pitchFamily="34" charset="0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000" dirty="0" err="1" smtClean="0">
                <a:latin typeface="Century Gothic" pitchFamily="34" charset="0"/>
                <a:ea typeface="Arial Unicode MS" pitchFamily="34" charset="-128"/>
                <a:cs typeface="Arial Unicode MS" pitchFamily="34" charset="-128"/>
              </a:rPr>
              <a:t>penting</a:t>
            </a:r>
            <a:r>
              <a:rPr lang="en-US" sz="2000" dirty="0" smtClean="0">
                <a:latin typeface="Century Gothic" pitchFamily="34" charset="0"/>
                <a:ea typeface="Arial Unicode MS" pitchFamily="34" charset="-128"/>
                <a:cs typeface="Arial Unicode MS" pitchFamily="34" charset="-128"/>
              </a:rPr>
              <a:t>.</a:t>
            </a:r>
          </a:p>
          <a:p>
            <a:pPr marL="514350" lvl="0" indent="-514350" algn="just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2000" dirty="0" err="1" smtClean="0">
                <a:latin typeface="Century Gothic" pitchFamily="34" charset="0"/>
                <a:ea typeface="Arial Unicode MS" pitchFamily="34" charset="-128"/>
                <a:cs typeface="Arial Unicode MS" pitchFamily="34" charset="-128"/>
              </a:rPr>
              <a:t>Menjumlahkan</a:t>
            </a:r>
            <a:r>
              <a:rPr lang="en-US" sz="2000" dirty="0" smtClean="0">
                <a:latin typeface="Century Gothic" pitchFamily="34" charset="0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000" dirty="0" err="1" smtClean="0">
                <a:latin typeface="Century Gothic" pitchFamily="34" charset="0"/>
                <a:ea typeface="Arial Unicode MS" pitchFamily="34" charset="-128"/>
                <a:cs typeface="Arial Unicode MS" pitchFamily="34" charset="-128"/>
              </a:rPr>
              <a:t>tanda</a:t>
            </a:r>
            <a:r>
              <a:rPr lang="en-US" sz="2000" dirty="0" smtClean="0">
                <a:latin typeface="Century Gothic" pitchFamily="34" charset="0"/>
                <a:ea typeface="Arial Unicode MS" pitchFamily="34" charset="-128"/>
                <a:cs typeface="Arial Unicode MS" pitchFamily="34" charset="-128"/>
              </a:rPr>
              <a:t> (+) </a:t>
            </a:r>
            <a:r>
              <a:rPr lang="en-US" sz="2000" dirty="0" err="1" smtClean="0">
                <a:latin typeface="Century Gothic" pitchFamily="34" charset="0"/>
                <a:ea typeface="Arial Unicode MS" pitchFamily="34" charset="-128"/>
                <a:cs typeface="Arial Unicode MS" pitchFamily="34" charset="-128"/>
              </a:rPr>
              <a:t>secara</a:t>
            </a:r>
            <a:r>
              <a:rPr lang="en-US" sz="2000" dirty="0" smtClean="0">
                <a:latin typeface="Century Gothic" pitchFamily="34" charset="0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000" dirty="0" err="1" smtClean="0">
                <a:latin typeface="Century Gothic" pitchFamily="34" charset="0"/>
                <a:ea typeface="Arial Unicode MS" pitchFamily="34" charset="-128"/>
                <a:cs typeface="Arial Unicode MS" pitchFamily="34" charset="-128"/>
              </a:rPr>
              <a:t>horisontal</a:t>
            </a:r>
            <a:r>
              <a:rPr lang="en-US" sz="2000" dirty="0" smtClean="0">
                <a:latin typeface="Century Gothic" pitchFamily="34" charset="0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000" dirty="0" err="1" smtClean="0">
                <a:latin typeface="Century Gothic" pitchFamily="34" charset="0"/>
                <a:ea typeface="Arial Unicode MS" pitchFamily="34" charset="-128"/>
                <a:cs typeface="Arial Unicode MS" pitchFamily="34" charset="-128"/>
              </a:rPr>
              <a:t>dan</a:t>
            </a:r>
            <a:r>
              <a:rPr lang="en-US" sz="2000" dirty="0" smtClean="0">
                <a:latin typeface="Century Gothic" pitchFamily="34" charset="0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000" dirty="0" err="1" smtClean="0">
                <a:latin typeface="Century Gothic" pitchFamily="34" charset="0"/>
                <a:ea typeface="Arial Unicode MS" pitchFamily="34" charset="-128"/>
                <a:cs typeface="Arial Unicode MS" pitchFamily="34" charset="-128"/>
              </a:rPr>
              <a:t>masukan</a:t>
            </a:r>
            <a:r>
              <a:rPr lang="en-US" sz="2000" dirty="0" smtClean="0">
                <a:latin typeface="Century Gothic" pitchFamily="34" charset="0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000" dirty="0" err="1" smtClean="0">
                <a:latin typeface="Century Gothic" pitchFamily="34" charset="0"/>
                <a:ea typeface="Arial Unicode MS" pitchFamily="34" charset="-128"/>
                <a:cs typeface="Arial Unicode MS" pitchFamily="34" charset="-128"/>
              </a:rPr>
              <a:t>pada</a:t>
            </a:r>
            <a:r>
              <a:rPr lang="en-US" sz="2000" dirty="0" smtClean="0">
                <a:latin typeface="Century Gothic" pitchFamily="34" charset="0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000" dirty="0" err="1" smtClean="0">
                <a:latin typeface="Century Gothic" pitchFamily="34" charset="0"/>
                <a:ea typeface="Arial Unicode MS" pitchFamily="34" charset="-128"/>
                <a:cs typeface="Arial Unicode MS" pitchFamily="34" charset="-128"/>
              </a:rPr>
              <a:t>kotak</a:t>
            </a:r>
            <a:r>
              <a:rPr lang="en-US" sz="2000" dirty="0" smtClean="0">
                <a:latin typeface="Century Gothic" pitchFamily="34" charset="0"/>
                <a:ea typeface="Arial Unicode MS" pitchFamily="34" charset="-128"/>
                <a:cs typeface="Arial Unicode MS" pitchFamily="34" charset="-128"/>
              </a:rPr>
              <a:t> total (+) </a:t>
            </a:r>
            <a:r>
              <a:rPr lang="en-US" sz="2000" dirty="0" err="1" smtClean="0">
                <a:latin typeface="Century Gothic" pitchFamily="34" charset="0"/>
                <a:ea typeface="Arial Unicode MS" pitchFamily="34" charset="-128"/>
                <a:cs typeface="Arial Unicode MS" pitchFamily="34" charset="-128"/>
              </a:rPr>
              <a:t>horisontal</a:t>
            </a:r>
            <a:r>
              <a:rPr lang="en-US" sz="2000" dirty="0" smtClean="0">
                <a:latin typeface="Century Gothic" pitchFamily="34" charset="0"/>
                <a:ea typeface="Arial Unicode MS" pitchFamily="34" charset="-128"/>
                <a:cs typeface="Arial Unicode MS" pitchFamily="34" charset="-128"/>
              </a:rPr>
              <a:t>.</a:t>
            </a:r>
          </a:p>
          <a:p>
            <a:pPr marL="514350" lvl="0" indent="-514350" algn="just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2000" dirty="0" err="1" smtClean="0">
                <a:latin typeface="Century Gothic" pitchFamily="34" charset="0"/>
                <a:ea typeface="Arial Unicode MS" pitchFamily="34" charset="-128"/>
                <a:cs typeface="Arial Unicode MS" pitchFamily="34" charset="-128"/>
              </a:rPr>
              <a:t>Menjumlahkan</a:t>
            </a:r>
            <a:r>
              <a:rPr lang="en-US" sz="2000" dirty="0" smtClean="0">
                <a:latin typeface="Century Gothic" pitchFamily="34" charset="0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000" dirty="0" err="1" smtClean="0">
                <a:latin typeface="Century Gothic" pitchFamily="34" charset="0"/>
                <a:ea typeface="Arial Unicode MS" pitchFamily="34" charset="-128"/>
                <a:cs typeface="Arial Unicode MS" pitchFamily="34" charset="-128"/>
              </a:rPr>
              <a:t>tanda</a:t>
            </a:r>
            <a:r>
              <a:rPr lang="en-US" sz="2000" dirty="0" smtClean="0">
                <a:latin typeface="Century Gothic" pitchFamily="34" charset="0"/>
                <a:ea typeface="Arial Unicode MS" pitchFamily="34" charset="-128"/>
                <a:cs typeface="Arial Unicode MS" pitchFamily="34" charset="-128"/>
              </a:rPr>
              <a:t> (-) </a:t>
            </a:r>
            <a:r>
              <a:rPr lang="en-US" sz="2000" dirty="0" err="1" smtClean="0">
                <a:latin typeface="Century Gothic" pitchFamily="34" charset="0"/>
                <a:ea typeface="Arial Unicode MS" pitchFamily="34" charset="-128"/>
                <a:cs typeface="Arial Unicode MS" pitchFamily="34" charset="-128"/>
              </a:rPr>
              <a:t>secara</a:t>
            </a:r>
            <a:r>
              <a:rPr lang="en-US" sz="2000" dirty="0" smtClean="0">
                <a:latin typeface="Century Gothic" pitchFamily="34" charset="0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000" dirty="0" err="1" smtClean="0">
                <a:latin typeface="Century Gothic" pitchFamily="34" charset="0"/>
                <a:ea typeface="Arial Unicode MS" pitchFamily="34" charset="-128"/>
                <a:cs typeface="Arial Unicode MS" pitchFamily="34" charset="-128"/>
              </a:rPr>
              <a:t>vertikal</a:t>
            </a:r>
            <a:r>
              <a:rPr lang="en-US" sz="2000" dirty="0" smtClean="0">
                <a:latin typeface="Century Gothic" pitchFamily="34" charset="0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000" dirty="0" err="1" smtClean="0">
                <a:latin typeface="Century Gothic" pitchFamily="34" charset="0"/>
                <a:ea typeface="Arial Unicode MS" pitchFamily="34" charset="-128"/>
                <a:cs typeface="Arial Unicode MS" pitchFamily="34" charset="-128"/>
              </a:rPr>
              <a:t>dan</a:t>
            </a:r>
            <a:r>
              <a:rPr lang="en-US" sz="2000" dirty="0" smtClean="0">
                <a:latin typeface="Century Gothic" pitchFamily="34" charset="0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000" dirty="0" err="1" smtClean="0">
                <a:latin typeface="Century Gothic" pitchFamily="34" charset="0"/>
                <a:ea typeface="Arial Unicode MS" pitchFamily="34" charset="-128"/>
                <a:cs typeface="Arial Unicode MS" pitchFamily="34" charset="-128"/>
              </a:rPr>
              <a:t>masukan</a:t>
            </a:r>
            <a:r>
              <a:rPr lang="en-US" sz="2000" dirty="0" smtClean="0">
                <a:latin typeface="Century Gothic" pitchFamily="34" charset="0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000" dirty="0" err="1" smtClean="0">
                <a:latin typeface="Century Gothic" pitchFamily="34" charset="0"/>
                <a:ea typeface="Arial Unicode MS" pitchFamily="34" charset="-128"/>
                <a:cs typeface="Arial Unicode MS" pitchFamily="34" charset="-128"/>
              </a:rPr>
              <a:t>pada</a:t>
            </a:r>
            <a:r>
              <a:rPr lang="en-US" sz="2000" dirty="0" smtClean="0">
                <a:latin typeface="Century Gothic" pitchFamily="34" charset="0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000" dirty="0" err="1" smtClean="0">
                <a:latin typeface="Century Gothic" pitchFamily="34" charset="0"/>
                <a:ea typeface="Arial Unicode MS" pitchFamily="34" charset="-128"/>
                <a:cs typeface="Arial Unicode MS" pitchFamily="34" charset="-128"/>
              </a:rPr>
              <a:t>kotak</a:t>
            </a:r>
            <a:r>
              <a:rPr lang="en-US" sz="2000" dirty="0" smtClean="0">
                <a:latin typeface="Century Gothic" pitchFamily="34" charset="0"/>
                <a:ea typeface="Arial Unicode MS" pitchFamily="34" charset="-128"/>
                <a:cs typeface="Arial Unicode MS" pitchFamily="34" charset="-128"/>
              </a:rPr>
              <a:t> total (-) </a:t>
            </a:r>
            <a:r>
              <a:rPr lang="en-US" sz="2000" dirty="0" err="1" smtClean="0">
                <a:latin typeface="Century Gothic" pitchFamily="34" charset="0"/>
                <a:ea typeface="Arial Unicode MS" pitchFamily="34" charset="-128"/>
                <a:cs typeface="Arial Unicode MS" pitchFamily="34" charset="-128"/>
              </a:rPr>
              <a:t>vertikal</a:t>
            </a:r>
            <a:r>
              <a:rPr lang="en-US" sz="2000" dirty="0" smtClean="0">
                <a:latin typeface="Century Gothic" pitchFamily="34" charset="0"/>
                <a:ea typeface="Arial Unicode MS" pitchFamily="34" charset="-128"/>
                <a:cs typeface="Arial Unicode MS" pitchFamily="34" charset="-128"/>
              </a:rPr>
              <a:t>.</a:t>
            </a:r>
          </a:p>
          <a:p>
            <a:pPr marL="514350" lvl="0" indent="-514350" algn="just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2000" dirty="0" err="1" smtClean="0">
                <a:latin typeface="Century Gothic" pitchFamily="34" charset="0"/>
                <a:ea typeface="Arial Unicode MS" pitchFamily="34" charset="-128"/>
                <a:cs typeface="Arial Unicode MS" pitchFamily="34" charset="-128"/>
              </a:rPr>
              <a:t>Pindahkan</a:t>
            </a:r>
            <a:r>
              <a:rPr lang="en-US" sz="2000" dirty="0" smtClean="0">
                <a:latin typeface="Century Gothic" pitchFamily="34" charset="0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000" dirty="0" err="1" smtClean="0">
                <a:latin typeface="Century Gothic" pitchFamily="34" charset="0"/>
                <a:ea typeface="Arial Unicode MS" pitchFamily="34" charset="-128"/>
                <a:cs typeface="Arial Unicode MS" pitchFamily="34" charset="-128"/>
              </a:rPr>
              <a:t>hasil</a:t>
            </a:r>
            <a:r>
              <a:rPr lang="en-US" sz="2000" dirty="0" smtClean="0">
                <a:latin typeface="Century Gothic" pitchFamily="34" charset="0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000" dirty="0" err="1" smtClean="0">
                <a:latin typeface="Century Gothic" pitchFamily="34" charset="0"/>
                <a:ea typeface="Arial Unicode MS" pitchFamily="34" charset="-128"/>
                <a:cs typeface="Arial Unicode MS" pitchFamily="34" charset="-128"/>
              </a:rPr>
              <a:t>penjumlahan</a:t>
            </a:r>
            <a:r>
              <a:rPr lang="en-US" sz="2000" dirty="0" smtClean="0">
                <a:latin typeface="Century Gothic" pitchFamily="34" charset="0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000" dirty="0" err="1" smtClean="0">
                <a:latin typeface="Century Gothic" pitchFamily="34" charset="0"/>
                <a:ea typeface="Arial Unicode MS" pitchFamily="34" charset="-128"/>
                <a:cs typeface="Arial Unicode MS" pitchFamily="34" charset="-128"/>
              </a:rPr>
              <a:t>pada</a:t>
            </a:r>
            <a:r>
              <a:rPr lang="en-US" sz="2000" dirty="0" smtClean="0">
                <a:latin typeface="Century Gothic" pitchFamily="34" charset="0"/>
                <a:ea typeface="Arial Unicode MS" pitchFamily="34" charset="-128"/>
                <a:cs typeface="Arial Unicode MS" pitchFamily="34" charset="-128"/>
              </a:rPr>
              <a:t> total (-) </a:t>
            </a:r>
            <a:r>
              <a:rPr lang="en-US" sz="2000" dirty="0" err="1" smtClean="0">
                <a:latin typeface="Century Gothic" pitchFamily="34" charset="0"/>
                <a:ea typeface="Arial Unicode MS" pitchFamily="34" charset="-128"/>
                <a:cs typeface="Arial Unicode MS" pitchFamily="34" charset="-128"/>
              </a:rPr>
              <a:t>horisontal</a:t>
            </a:r>
            <a:r>
              <a:rPr lang="en-US" sz="2000" dirty="0" smtClean="0">
                <a:latin typeface="Century Gothic" pitchFamily="34" charset="0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000" dirty="0" err="1" smtClean="0">
                <a:latin typeface="Century Gothic" pitchFamily="34" charset="0"/>
                <a:ea typeface="Arial Unicode MS" pitchFamily="34" charset="-128"/>
                <a:cs typeface="Arial Unicode MS" pitchFamily="34" charset="-128"/>
              </a:rPr>
              <a:t>di</a:t>
            </a:r>
            <a:r>
              <a:rPr lang="en-US" sz="2000" dirty="0" smtClean="0">
                <a:latin typeface="Century Gothic" pitchFamily="34" charset="0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000" dirty="0" err="1" smtClean="0">
                <a:latin typeface="Century Gothic" pitchFamily="34" charset="0"/>
                <a:ea typeface="Arial Unicode MS" pitchFamily="34" charset="-128"/>
                <a:cs typeface="Arial Unicode MS" pitchFamily="34" charset="-128"/>
              </a:rPr>
              <a:t>bawah</a:t>
            </a:r>
            <a:r>
              <a:rPr lang="en-US" sz="2000" dirty="0" smtClean="0">
                <a:latin typeface="Century Gothic" pitchFamily="34" charset="0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000" dirty="0" err="1" smtClean="0">
                <a:latin typeface="Century Gothic" pitchFamily="34" charset="0"/>
                <a:ea typeface="Arial Unicode MS" pitchFamily="34" charset="-128"/>
                <a:cs typeface="Arial Unicode MS" pitchFamily="34" charset="-128"/>
              </a:rPr>
              <a:t>kotak</a:t>
            </a:r>
            <a:r>
              <a:rPr lang="en-US" sz="2000" dirty="0" smtClean="0">
                <a:latin typeface="Century Gothic" pitchFamily="34" charset="0"/>
                <a:ea typeface="Arial Unicode MS" pitchFamily="34" charset="-128"/>
                <a:cs typeface="Arial Unicode MS" pitchFamily="34" charset="-128"/>
              </a:rPr>
              <a:t> (-) </a:t>
            </a:r>
            <a:r>
              <a:rPr lang="en-US" sz="2000" dirty="0" err="1" smtClean="0">
                <a:latin typeface="Century Gothic" pitchFamily="34" charset="0"/>
                <a:ea typeface="Arial Unicode MS" pitchFamily="34" charset="-128"/>
                <a:cs typeface="Arial Unicode MS" pitchFamily="34" charset="-128"/>
              </a:rPr>
              <a:t>vertikal</a:t>
            </a:r>
            <a:r>
              <a:rPr lang="en-US" sz="2000" dirty="0" smtClean="0">
                <a:latin typeface="Century Gothic" pitchFamily="34" charset="0"/>
                <a:ea typeface="Arial Unicode MS" pitchFamily="34" charset="-128"/>
                <a:cs typeface="Arial Unicode MS" pitchFamily="34" charset="-128"/>
              </a:rPr>
              <a:t>.</a:t>
            </a:r>
          </a:p>
          <a:p>
            <a:pPr marL="514350" lvl="0" indent="-514350" algn="just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2000" dirty="0" err="1" smtClean="0">
                <a:latin typeface="Century Gothic" pitchFamily="34" charset="0"/>
                <a:ea typeface="Arial Unicode MS" pitchFamily="34" charset="-128"/>
                <a:cs typeface="Arial Unicode MS" pitchFamily="34" charset="-128"/>
              </a:rPr>
              <a:t>Jumlah</a:t>
            </a:r>
            <a:r>
              <a:rPr lang="en-US" sz="2000" dirty="0" smtClean="0">
                <a:latin typeface="Century Gothic" pitchFamily="34" charset="0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000" dirty="0" err="1" smtClean="0">
                <a:latin typeface="Century Gothic" pitchFamily="34" charset="0"/>
                <a:ea typeface="Arial Unicode MS" pitchFamily="34" charset="-128"/>
                <a:cs typeface="Arial Unicode MS" pitchFamily="34" charset="-128"/>
              </a:rPr>
              <a:t>hasil</a:t>
            </a:r>
            <a:r>
              <a:rPr lang="en-US" sz="2000" dirty="0" smtClean="0">
                <a:latin typeface="Century Gothic" pitchFamily="34" charset="0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000" dirty="0" err="1" smtClean="0">
                <a:latin typeface="Century Gothic" pitchFamily="34" charset="0"/>
                <a:ea typeface="Arial Unicode MS" pitchFamily="34" charset="-128"/>
                <a:cs typeface="Arial Unicode MS" pitchFamily="34" charset="-128"/>
              </a:rPr>
              <a:t>vertikal</a:t>
            </a:r>
            <a:r>
              <a:rPr lang="en-US" sz="2000" dirty="0" smtClean="0">
                <a:latin typeface="Century Gothic" pitchFamily="34" charset="0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000" dirty="0" err="1" smtClean="0">
                <a:latin typeface="Century Gothic" pitchFamily="34" charset="0"/>
                <a:ea typeface="Arial Unicode MS" pitchFamily="34" charset="-128"/>
                <a:cs typeface="Arial Unicode MS" pitchFamily="34" charset="-128"/>
              </a:rPr>
              <a:t>dan</a:t>
            </a:r>
            <a:r>
              <a:rPr lang="en-US" sz="2000" dirty="0" smtClean="0">
                <a:latin typeface="Century Gothic" pitchFamily="34" charset="0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000" dirty="0" err="1" smtClean="0">
                <a:latin typeface="Century Gothic" pitchFamily="34" charset="0"/>
                <a:ea typeface="Arial Unicode MS" pitchFamily="34" charset="-128"/>
                <a:cs typeface="Arial Unicode MS" pitchFamily="34" charset="-128"/>
              </a:rPr>
              <a:t>horisontal</a:t>
            </a:r>
            <a:r>
              <a:rPr lang="en-US" sz="2000" dirty="0" smtClean="0">
                <a:latin typeface="Century Gothic" pitchFamily="34" charset="0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000" dirty="0" err="1" smtClean="0">
                <a:latin typeface="Century Gothic" pitchFamily="34" charset="0"/>
                <a:ea typeface="Arial Unicode MS" pitchFamily="34" charset="-128"/>
                <a:cs typeface="Arial Unicode MS" pitchFamily="34" charset="-128"/>
              </a:rPr>
              <a:t>dan</a:t>
            </a:r>
            <a:r>
              <a:rPr lang="en-US" sz="2000" dirty="0" smtClean="0">
                <a:latin typeface="Century Gothic" pitchFamily="34" charset="0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000" dirty="0" err="1" smtClean="0">
                <a:latin typeface="Century Gothic" pitchFamily="34" charset="0"/>
                <a:ea typeface="Arial Unicode MS" pitchFamily="34" charset="-128"/>
                <a:cs typeface="Arial Unicode MS" pitchFamily="34" charset="-128"/>
              </a:rPr>
              <a:t>masukan</a:t>
            </a:r>
            <a:r>
              <a:rPr lang="en-US" sz="2000" dirty="0" smtClean="0">
                <a:latin typeface="Century Gothic" pitchFamily="34" charset="0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000" dirty="0" err="1" smtClean="0">
                <a:latin typeface="Century Gothic" pitchFamily="34" charset="0"/>
                <a:ea typeface="Arial Unicode MS" pitchFamily="34" charset="-128"/>
                <a:cs typeface="Arial Unicode MS" pitchFamily="34" charset="-128"/>
              </a:rPr>
              <a:t>pada</a:t>
            </a:r>
            <a:r>
              <a:rPr lang="en-US" sz="2000" dirty="0" smtClean="0">
                <a:latin typeface="Century Gothic" pitchFamily="34" charset="0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000" dirty="0" err="1" smtClean="0">
                <a:latin typeface="Century Gothic" pitchFamily="34" charset="0"/>
                <a:ea typeface="Arial Unicode MS" pitchFamily="34" charset="-128"/>
                <a:cs typeface="Arial Unicode MS" pitchFamily="34" charset="-128"/>
              </a:rPr>
              <a:t>kotak</a:t>
            </a:r>
            <a:r>
              <a:rPr lang="en-US" sz="2000" dirty="0" smtClean="0">
                <a:latin typeface="Century Gothic" pitchFamily="34" charset="0"/>
                <a:ea typeface="Arial Unicode MS" pitchFamily="34" charset="-128"/>
                <a:cs typeface="Arial Unicode MS" pitchFamily="34" charset="-128"/>
              </a:rPr>
              <a:t> total.</a:t>
            </a:r>
          </a:p>
          <a:p>
            <a:pPr marL="514350" lvl="0" indent="-514350" algn="just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2000" dirty="0" err="1" smtClean="0">
                <a:latin typeface="Century Gothic" pitchFamily="34" charset="0"/>
                <a:ea typeface="Arial Unicode MS" pitchFamily="34" charset="-128"/>
                <a:cs typeface="Arial Unicode MS" pitchFamily="34" charset="-128"/>
              </a:rPr>
              <a:t>Hasil</a:t>
            </a:r>
            <a:r>
              <a:rPr lang="en-US" sz="2000" dirty="0" smtClean="0">
                <a:latin typeface="Century Gothic" pitchFamily="34" charset="0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000" dirty="0" err="1" smtClean="0">
                <a:latin typeface="Century Gothic" pitchFamily="34" charset="0"/>
                <a:ea typeface="Arial Unicode MS" pitchFamily="34" charset="-128"/>
                <a:cs typeface="Arial Unicode MS" pitchFamily="34" charset="-128"/>
              </a:rPr>
              <a:t>penjumlahan</a:t>
            </a:r>
            <a:r>
              <a:rPr lang="en-US" sz="2000" dirty="0" smtClean="0">
                <a:latin typeface="Century Gothic" pitchFamily="34" charset="0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000" dirty="0" err="1" smtClean="0">
                <a:latin typeface="Century Gothic" pitchFamily="34" charset="0"/>
                <a:ea typeface="Arial Unicode MS" pitchFamily="34" charset="-128"/>
                <a:cs typeface="Arial Unicode MS" pitchFamily="34" charset="-128"/>
              </a:rPr>
              <a:t>pada</a:t>
            </a:r>
            <a:r>
              <a:rPr lang="en-US" sz="2000" dirty="0" smtClean="0">
                <a:latin typeface="Century Gothic" pitchFamily="34" charset="0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000" dirty="0" err="1" smtClean="0">
                <a:latin typeface="Century Gothic" pitchFamily="34" charset="0"/>
                <a:ea typeface="Arial Unicode MS" pitchFamily="34" charset="-128"/>
                <a:cs typeface="Arial Unicode MS" pitchFamily="34" charset="-128"/>
              </a:rPr>
              <a:t>kotak</a:t>
            </a:r>
            <a:r>
              <a:rPr lang="en-US" sz="2000" dirty="0" smtClean="0">
                <a:latin typeface="Century Gothic" pitchFamily="34" charset="0"/>
                <a:ea typeface="Arial Unicode MS" pitchFamily="34" charset="-128"/>
                <a:cs typeface="Arial Unicode MS" pitchFamily="34" charset="-128"/>
              </a:rPr>
              <a:t> total yang </a:t>
            </a:r>
            <a:r>
              <a:rPr lang="en-US" sz="2000" dirty="0" err="1" smtClean="0">
                <a:latin typeface="Century Gothic" pitchFamily="34" charset="0"/>
                <a:ea typeface="Arial Unicode MS" pitchFamily="34" charset="-128"/>
                <a:cs typeface="Arial Unicode MS" pitchFamily="34" charset="-128"/>
              </a:rPr>
              <a:t>mempunyai</a:t>
            </a:r>
            <a:r>
              <a:rPr lang="en-US" sz="2000" dirty="0" smtClean="0">
                <a:latin typeface="Century Gothic" pitchFamily="34" charset="0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000" dirty="0" err="1" smtClean="0">
                <a:latin typeface="Century Gothic" pitchFamily="34" charset="0"/>
                <a:ea typeface="Arial Unicode MS" pitchFamily="34" charset="-128"/>
                <a:cs typeface="Arial Unicode MS" pitchFamily="34" charset="-128"/>
              </a:rPr>
              <a:t>nilai</a:t>
            </a:r>
            <a:r>
              <a:rPr lang="en-US" sz="2000" dirty="0" smtClean="0">
                <a:latin typeface="Century Gothic" pitchFamily="34" charset="0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000" dirty="0" err="1" smtClean="0">
                <a:latin typeface="Century Gothic" pitchFamily="34" charset="0"/>
                <a:ea typeface="Arial Unicode MS" pitchFamily="34" charset="-128"/>
                <a:cs typeface="Arial Unicode MS" pitchFamily="34" charset="-128"/>
              </a:rPr>
              <a:t>tertinggi</a:t>
            </a:r>
            <a:r>
              <a:rPr lang="en-US" sz="2000" dirty="0" smtClean="0">
                <a:latin typeface="Century Gothic" pitchFamily="34" charset="0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000" dirty="0" err="1" smtClean="0">
                <a:latin typeface="Century Gothic" pitchFamily="34" charset="0"/>
                <a:ea typeface="Arial Unicode MS" pitchFamily="34" charset="-128"/>
                <a:cs typeface="Arial Unicode MS" pitchFamily="34" charset="-128"/>
              </a:rPr>
              <a:t>adalah</a:t>
            </a:r>
            <a:r>
              <a:rPr lang="en-US" sz="2000" dirty="0" smtClean="0">
                <a:latin typeface="Century Gothic" pitchFamily="34" charset="0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000" dirty="0" err="1" smtClean="0">
                <a:latin typeface="Century Gothic" pitchFamily="34" charset="0"/>
                <a:ea typeface="Arial Unicode MS" pitchFamily="34" charset="-128"/>
                <a:cs typeface="Arial Unicode MS" pitchFamily="34" charset="-128"/>
              </a:rPr>
              <a:t>urutan</a:t>
            </a:r>
            <a:r>
              <a:rPr lang="en-US" sz="2000" dirty="0" smtClean="0">
                <a:latin typeface="Century Gothic" pitchFamily="34" charset="0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000" dirty="0" err="1" smtClean="0">
                <a:latin typeface="Century Gothic" pitchFamily="34" charset="0"/>
                <a:ea typeface="Arial Unicode MS" pitchFamily="34" charset="-128"/>
                <a:cs typeface="Arial Unicode MS" pitchFamily="34" charset="-128"/>
              </a:rPr>
              <a:t>prioritas</a:t>
            </a:r>
            <a:r>
              <a:rPr lang="en-US" sz="2000" dirty="0" smtClean="0">
                <a:latin typeface="Century Gothic" pitchFamily="34" charset="0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000" dirty="0" err="1" smtClean="0">
                <a:latin typeface="Century Gothic" pitchFamily="34" charset="0"/>
                <a:ea typeface="Arial Unicode MS" pitchFamily="34" charset="-128"/>
                <a:cs typeface="Arial Unicode MS" pitchFamily="34" charset="-128"/>
              </a:rPr>
              <a:t>masalah</a:t>
            </a:r>
            <a:r>
              <a:rPr lang="en-US" sz="2000" dirty="0" smtClean="0">
                <a:latin typeface="Century Gothic" pitchFamily="34" charset="0"/>
                <a:ea typeface="Arial Unicode MS" pitchFamily="34" charset="-128"/>
                <a:cs typeface="Arial Unicode MS" pitchFamily="34" charset="-128"/>
              </a:rPr>
              <a:t>.</a:t>
            </a:r>
          </a:p>
          <a:p>
            <a:pPr marL="514350" indent="-514350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endParaRPr lang="en-US" sz="2000" dirty="0">
              <a:latin typeface="Century Gothic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Metode+Hanlon+4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066800"/>
            <a:ext cx="9144000" cy="41148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85800"/>
            <a:ext cx="8229600" cy="1676400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en-US" sz="2000" dirty="0" smtClean="0">
                <a:latin typeface="Century Gothic" pitchFamily="34" charset="0"/>
              </a:rPr>
              <a:t>	</a:t>
            </a:r>
            <a:r>
              <a:rPr lang="en-US" sz="2000" dirty="0" err="1" smtClean="0">
                <a:latin typeface="Century Gothic" pitchFamily="34" charset="0"/>
              </a:rPr>
              <a:t>Metode</a:t>
            </a:r>
            <a:r>
              <a:rPr lang="en-US" sz="2000" dirty="0" smtClean="0">
                <a:latin typeface="Century Gothic" pitchFamily="34" charset="0"/>
              </a:rPr>
              <a:t> CARL </a:t>
            </a:r>
            <a:r>
              <a:rPr lang="en-US" sz="2000" dirty="0" err="1" smtClean="0">
                <a:latin typeface="Century Gothic" pitchFamily="34" charset="0"/>
              </a:rPr>
              <a:t>merupakan</a:t>
            </a:r>
            <a:r>
              <a:rPr lang="en-US" sz="2000" dirty="0" smtClean="0">
                <a:latin typeface="Century Gothic" pitchFamily="34" charset="0"/>
              </a:rPr>
              <a:t> </a:t>
            </a:r>
            <a:r>
              <a:rPr lang="en-US" sz="2000" dirty="0" err="1" smtClean="0">
                <a:latin typeface="Century Gothic" pitchFamily="34" charset="0"/>
              </a:rPr>
              <a:t>metode</a:t>
            </a:r>
            <a:r>
              <a:rPr lang="en-US" sz="2000" dirty="0" smtClean="0">
                <a:latin typeface="Century Gothic" pitchFamily="34" charset="0"/>
              </a:rPr>
              <a:t> yang </a:t>
            </a:r>
            <a:r>
              <a:rPr lang="en-US" sz="2000" dirty="0" err="1" smtClean="0">
                <a:latin typeface="Century Gothic" pitchFamily="34" charset="0"/>
              </a:rPr>
              <a:t>cukup</a:t>
            </a:r>
            <a:r>
              <a:rPr lang="en-US" sz="2000" dirty="0" smtClean="0">
                <a:latin typeface="Century Gothic" pitchFamily="34" charset="0"/>
              </a:rPr>
              <a:t> </a:t>
            </a:r>
            <a:r>
              <a:rPr lang="en-US" sz="2000" dirty="0" err="1" smtClean="0">
                <a:latin typeface="Century Gothic" pitchFamily="34" charset="0"/>
              </a:rPr>
              <a:t>baru</a:t>
            </a:r>
            <a:r>
              <a:rPr lang="en-US" sz="2000" dirty="0" smtClean="0">
                <a:latin typeface="Century Gothic" pitchFamily="34" charset="0"/>
              </a:rPr>
              <a:t> </a:t>
            </a:r>
            <a:r>
              <a:rPr lang="en-US" sz="2000" dirty="0" err="1" smtClean="0">
                <a:latin typeface="Century Gothic" pitchFamily="34" charset="0"/>
              </a:rPr>
              <a:t>di</a:t>
            </a:r>
            <a:r>
              <a:rPr lang="en-US" sz="2000" dirty="0" smtClean="0">
                <a:latin typeface="Century Gothic" pitchFamily="34" charset="0"/>
              </a:rPr>
              <a:t> </a:t>
            </a:r>
            <a:r>
              <a:rPr lang="en-US" sz="2000" dirty="0" err="1" smtClean="0">
                <a:latin typeface="Century Gothic" pitchFamily="34" charset="0"/>
              </a:rPr>
              <a:t>kesehatan</a:t>
            </a:r>
            <a:r>
              <a:rPr lang="en-US" sz="2000" dirty="0" smtClean="0">
                <a:latin typeface="Century Gothic" pitchFamily="34" charset="0"/>
              </a:rPr>
              <a:t>. </a:t>
            </a:r>
            <a:r>
              <a:rPr lang="en-US" sz="2000" dirty="0" err="1" smtClean="0">
                <a:latin typeface="Century Gothic" pitchFamily="34" charset="0"/>
              </a:rPr>
              <a:t>Metode</a:t>
            </a:r>
            <a:r>
              <a:rPr lang="en-US" sz="2000" dirty="0" smtClean="0">
                <a:latin typeface="Century Gothic" pitchFamily="34" charset="0"/>
              </a:rPr>
              <a:t> CARL </a:t>
            </a:r>
            <a:r>
              <a:rPr lang="en-US" sz="2000" dirty="0" err="1" smtClean="0">
                <a:latin typeface="Century Gothic" pitchFamily="34" charset="0"/>
              </a:rPr>
              <a:t>juga</a:t>
            </a:r>
            <a:r>
              <a:rPr lang="en-US" sz="2000" dirty="0" smtClean="0">
                <a:latin typeface="Century Gothic" pitchFamily="34" charset="0"/>
              </a:rPr>
              <a:t> </a:t>
            </a:r>
            <a:r>
              <a:rPr lang="en-US" sz="2000" dirty="0" err="1" smtClean="0">
                <a:latin typeface="Century Gothic" pitchFamily="34" charset="0"/>
              </a:rPr>
              <a:t>didasarkan</a:t>
            </a:r>
            <a:r>
              <a:rPr lang="en-US" sz="2000" dirty="0" smtClean="0">
                <a:latin typeface="Century Gothic" pitchFamily="34" charset="0"/>
              </a:rPr>
              <a:t> </a:t>
            </a:r>
            <a:r>
              <a:rPr lang="en-US" sz="2000" dirty="0" err="1" smtClean="0">
                <a:latin typeface="Century Gothic" pitchFamily="34" charset="0"/>
              </a:rPr>
              <a:t>pada</a:t>
            </a:r>
            <a:r>
              <a:rPr lang="en-US" sz="2000" dirty="0" smtClean="0">
                <a:latin typeface="Century Gothic" pitchFamily="34" charset="0"/>
              </a:rPr>
              <a:t> </a:t>
            </a:r>
            <a:r>
              <a:rPr lang="en-US" sz="2000" dirty="0" err="1" smtClean="0">
                <a:latin typeface="Century Gothic" pitchFamily="34" charset="0"/>
              </a:rPr>
              <a:t>serangkaian</a:t>
            </a:r>
            <a:r>
              <a:rPr lang="en-US" sz="2000" dirty="0" smtClean="0">
                <a:latin typeface="Century Gothic" pitchFamily="34" charset="0"/>
              </a:rPr>
              <a:t> </a:t>
            </a:r>
            <a:r>
              <a:rPr lang="en-US" sz="2000" dirty="0" err="1" smtClean="0">
                <a:latin typeface="Century Gothic" pitchFamily="34" charset="0"/>
              </a:rPr>
              <a:t>kriteria</a:t>
            </a:r>
            <a:r>
              <a:rPr lang="en-US" sz="2000" dirty="0" smtClean="0">
                <a:latin typeface="Century Gothic" pitchFamily="34" charset="0"/>
              </a:rPr>
              <a:t> yang </a:t>
            </a:r>
            <a:r>
              <a:rPr lang="en-US" sz="2000" dirty="0" err="1" smtClean="0">
                <a:latin typeface="Century Gothic" pitchFamily="34" charset="0"/>
              </a:rPr>
              <a:t>harus</a:t>
            </a:r>
            <a:r>
              <a:rPr lang="en-US" sz="2000" dirty="0" smtClean="0">
                <a:latin typeface="Century Gothic" pitchFamily="34" charset="0"/>
              </a:rPr>
              <a:t> </a:t>
            </a:r>
            <a:r>
              <a:rPr lang="en-US" sz="2000" dirty="0" err="1" smtClean="0">
                <a:latin typeface="Century Gothic" pitchFamily="34" charset="0"/>
              </a:rPr>
              <a:t>diberi</a:t>
            </a:r>
            <a:r>
              <a:rPr lang="en-US" sz="2000" dirty="0" smtClean="0">
                <a:latin typeface="Century Gothic" pitchFamily="34" charset="0"/>
              </a:rPr>
              <a:t> </a:t>
            </a:r>
            <a:r>
              <a:rPr lang="en-US" sz="2000" dirty="0" err="1" smtClean="0">
                <a:latin typeface="Century Gothic" pitchFamily="34" charset="0"/>
              </a:rPr>
              <a:t>skor</a:t>
            </a:r>
            <a:r>
              <a:rPr lang="en-US" sz="2000" dirty="0" smtClean="0">
                <a:latin typeface="Century Gothic" pitchFamily="34" charset="0"/>
              </a:rPr>
              <a:t> 0-10. </a:t>
            </a:r>
            <a:r>
              <a:rPr lang="en-US" sz="2000" dirty="0" err="1" smtClean="0">
                <a:latin typeface="Century Gothic" pitchFamily="34" charset="0"/>
              </a:rPr>
              <a:t>Kriteria</a:t>
            </a:r>
            <a:r>
              <a:rPr lang="en-US" sz="2000" dirty="0" smtClean="0">
                <a:latin typeface="Century Gothic" pitchFamily="34" charset="0"/>
              </a:rPr>
              <a:t> CARL </a:t>
            </a:r>
            <a:r>
              <a:rPr lang="en-US" sz="2000" dirty="0" err="1" smtClean="0">
                <a:latin typeface="Century Gothic" pitchFamily="34" charset="0"/>
              </a:rPr>
              <a:t>tersebut</a:t>
            </a:r>
            <a:r>
              <a:rPr lang="en-US" sz="2000" dirty="0" smtClean="0">
                <a:latin typeface="Century Gothic" pitchFamily="34" charset="0"/>
              </a:rPr>
              <a:t> </a:t>
            </a:r>
            <a:r>
              <a:rPr lang="en-US" sz="2000" dirty="0" err="1" smtClean="0">
                <a:latin typeface="Century Gothic" pitchFamily="34" charset="0"/>
              </a:rPr>
              <a:t>mempunyai</a:t>
            </a:r>
            <a:r>
              <a:rPr lang="en-US" sz="2000" dirty="0" smtClean="0">
                <a:latin typeface="Century Gothic" pitchFamily="34" charset="0"/>
              </a:rPr>
              <a:t> </a:t>
            </a:r>
            <a:r>
              <a:rPr lang="en-US" sz="2000" dirty="0" err="1" smtClean="0">
                <a:latin typeface="Century Gothic" pitchFamily="34" charset="0"/>
              </a:rPr>
              <a:t>arti</a:t>
            </a:r>
            <a:r>
              <a:rPr lang="en-US" sz="2000" dirty="0" smtClean="0">
                <a:latin typeface="Century Gothic" pitchFamily="34" charset="0"/>
              </a:rPr>
              <a:t>:</a:t>
            </a:r>
            <a:endParaRPr lang="en-US" sz="2000" dirty="0">
              <a:latin typeface="Century Gothic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22238"/>
            <a:ext cx="8229600" cy="639762"/>
          </a:xfrm>
        </p:spPr>
        <p:txBody>
          <a:bodyPr>
            <a:noAutofit/>
          </a:bodyPr>
          <a:lstStyle/>
          <a:p>
            <a:r>
              <a:rPr lang="en-US" sz="3600" dirty="0" smtClean="0">
                <a:effectLst/>
              </a:rPr>
              <a:t>5. </a:t>
            </a:r>
            <a:r>
              <a:rPr lang="en-US" sz="3600" dirty="0" err="1" smtClean="0">
                <a:effectLst/>
              </a:rPr>
              <a:t>Metode</a:t>
            </a:r>
            <a:r>
              <a:rPr lang="en-US" sz="3600" dirty="0" smtClean="0">
                <a:effectLst/>
              </a:rPr>
              <a:t> CARL</a:t>
            </a:r>
            <a:endParaRPr lang="en-US" sz="3600" dirty="0">
              <a:effectLst/>
            </a:endParaRPr>
          </a:p>
        </p:txBody>
      </p:sp>
      <p:graphicFrame>
        <p:nvGraphicFramePr>
          <p:cNvPr id="4" name="Diagram 3"/>
          <p:cNvGraphicFramePr/>
          <p:nvPr/>
        </p:nvGraphicFramePr>
        <p:xfrm>
          <a:off x="1066800" y="2209800"/>
          <a:ext cx="7772400" cy="4445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228600"/>
            <a:ext cx="8610600" cy="2057400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en-US" sz="2400" dirty="0" smtClean="0"/>
              <a:t>	</a:t>
            </a:r>
            <a:r>
              <a:rPr lang="en-US" sz="2400" dirty="0" err="1" smtClean="0"/>
              <a:t>Setelah</a:t>
            </a:r>
            <a:r>
              <a:rPr lang="en-US" sz="2400" dirty="0" smtClean="0"/>
              <a:t> </a:t>
            </a:r>
            <a:r>
              <a:rPr lang="en-US" sz="2400" dirty="0" err="1" smtClean="0"/>
              <a:t>masalah</a:t>
            </a:r>
            <a:r>
              <a:rPr lang="en-US" sz="2400" dirty="0" smtClean="0"/>
              <a:t> </a:t>
            </a:r>
            <a:r>
              <a:rPr lang="en-US" sz="2400" dirty="0" err="1" smtClean="0"/>
              <a:t>atau</a:t>
            </a:r>
            <a:r>
              <a:rPr lang="en-US" sz="2400" dirty="0" smtClean="0"/>
              <a:t> </a:t>
            </a:r>
            <a:r>
              <a:rPr lang="en-US" sz="2400" dirty="0" err="1" smtClean="0"/>
              <a:t>alternatif</a:t>
            </a:r>
            <a:r>
              <a:rPr lang="en-US" sz="2400" dirty="0" smtClean="0"/>
              <a:t> </a:t>
            </a:r>
            <a:r>
              <a:rPr lang="en-US" sz="2400" dirty="0" err="1" smtClean="0"/>
              <a:t>pemecahan</a:t>
            </a:r>
            <a:r>
              <a:rPr lang="en-US" sz="2400" dirty="0" smtClean="0"/>
              <a:t> </a:t>
            </a:r>
            <a:r>
              <a:rPr lang="en-US" sz="2400" dirty="0" err="1" smtClean="0"/>
              <a:t>masalah</a:t>
            </a:r>
            <a:r>
              <a:rPr lang="en-US" sz="2400" dirty="0" smtClean="0"/>
              <a:t> </a:t>
            </a:r>
            <a:r>
              <a:rPr lang="en-US" sz="2400" dirty="0" err="1" smtClean="0"/>
              <a:t>diidentifikasi</a:t>
            </a:r>
            <a:r>
              <a:rPr lang="en-US" sz="2400" dirty="0" smtClean="0"/>
              <a:t>, </a:t>
            </a:r>
            <a:r>
              <a:rPr lang="en-US" sz="2400" dirty="0" err="1" smtClean="0"/>
              <a:t>kemudian</a:t>
            </a:r>
            <a:r>
              <a:rPr lang="en-US" sz="2400" dirty="0" smtClean="0"/>
              <a:t> </a:t>
            </a:r>
            <a:r>
              <a:rPr lang="en-US" sz="2400" dirty="0" err="1" smtClean="0"/>
              <a:t>dibuat</a:t>
            </a:r>
            <a:r>
              <a:rPr lang="en-US" sz="2400" dirty="0" smtClean="0"/>
              <a:t> </a:t>
            </a:r>
            <a:r>
              <a:rPr lang="en-US" sz="2400" dirty="0" err="1" smtClean="0"/>
              <a:t>tabel</a:t>
            </a:r>
            <a:r>
              <a:rPr lang="en-US" sz="2400" dirty="0" smtClean="0"/>
              <a:t> </a:t>
            </a:r>
            <a:r>
              <a:rPr lang="en-US" sz="2400" dirty="0" err="1" smtClean="0"/>
              <a:t>kriteria</a:t>
            </a:r>
            <a:r>
              <a:rPr lang="en-US" sz="2400" dirty="0" smtClean="0"/>
              <a:t> CARL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diisi</a:t>
            </a:r>
            <a:r>
              <a:rPr lang="en-US" sz="2400" dirty="0" smtClean="0"/>
              <a:t> </a:t>
            </a:r>
            <a:r>
              <a:rPr lang="en-US" sz="2400" dirty="0" err="1" smtClean="0"/>
              <a:t>skornya</a:t>
            </a:r>
            <a:r>
              <a:rPr lang="en-US" sz="2400" dirty="0" smtClean="0"/>
              <a:t>. </a:t>
            </a:r>
            <a:r>
              <a:rPr lang="en-US" sz="2400" dirty="0" err="1" smtClean="0"/>
              <a:t>Bila</a:t>
            </a:r>
            <a:r>
              <a:rPr lang="en-US" sz="2400" dirty="0" smtClean="0"/>
              <a:t> </a:t>
            </a:r>
            <a:r>
              <a:rPr lang="en-US" sz="2400" dirty="0" err="1" smtClean="0"/>
              <a:t>ada</a:t>
            </a:r>
            <a:r>
              <a:rPr lang="en-US" sz="2400" dirty="0" smtClean="0"/>
              <a:t> </a:t>
            </a:r>
            <a:r>
              <a:rPr lang="en-US" sz="2400" dirty="0" err="1" smtClean="0"/>
              <a:t>beberapa</a:t>
            </a:r>
            <a:r>
              <a:rPr lang="en-US" sz="2400" dirty="0" smtClean="0"/>
              <a:t> </a:t>
            </a:r>
            <a:r>
              <a:rPr lang="en-US" sz="2400" dirty="0" err="1" smtClean="0"/>
              <a:t>pendapat</a:t>
            </a:r>
            <a:r>
              <a:rPr lang="en-US" sz="2400" dirty="0" smtClean="0"/>
              <a:t> </a:t>
            </a:r>
            <a:r>
              <a:rPr lang="en-US" sz="2400" dirty="0" err="1" smtClean="0"/>
              <a:t>tentang</a:t>
            </a:r>
            <a:r>
              <a:rPr lang="en-US" sz="2400" dirty="0" smtClean="0"/>
              <a:t> </a:t>
            </a:r>
            <a:r>
              <a:rPr lang="en-US" sz="2400" dirty="0" err="1" smtClean="0"/>
              <a:t>nilai</a:t>
            </a:r>
            <a:r>
              <a:rPr lang="en-US" sz="2400" dirty="0" smtClean="0"/>
              <a:t> </a:t>
            </a:r>
            <a:r>
              <a:rPr lang="en-US" sz="2400" dirty="0" err="1" smtClean="0"/>
              <a:t>skor</a:t>
            </a:r>
            <a:r>
              <a:rPr lang="en-US" sz="2400" dirty="0" smtClean="0"/>
              <a:t> yang </a:t>
            </a:r>
            <a:r>
              <a:rPr lang="en-US" sz="2400" dirty="0" err="1" smtClean="0"/>
              <a:t>diambil</a:t>
            </a:r>
            <a:r>
              <a:rPr lang="en-US" sz="2400" dirty="0" smtClean="0"/>
              <a:t> </a:t>
            </a:r>
            <a:r>
              <a:rPr lang="en-US" sz="2400" dirty="0" err="1" smtClean="0"/>
              <a:t>adalah</a:t>
            </a:r>
            <a:r>
              <a:rPr lang="en-US" sz="2400" dirty="0" smtClean="0"/>
              <a:t> </a:t>
            </a:r>
            <a:r>
              <a:rPr lang="en-US" sz="2400" dirty="0" err="1" smtClean="0"/>
              <a:t>rerata</a:t>
            </a:r>
            <a:r>
              <a:rPr lang="en-US" sz="2400" dirty="0" smtClean="0"/>
              <a:t>.  </a:t>
            </a:r>
          </a:p>
          <a:p>
            <a:pPr algn="just">
              <a:buNone/>
            </a:pPr>
            <a:r>
              <a:rPr lang="en-US" sz="2400" dirty="0" smtClean="0"/>
              <a:t>	</a:t>
            </a:r>
            <a:r>
              <a:rPr lang="en-US" sz="2400" dirty="0" err="1" smtClean="0"/>
              <a:t>Nilai</a:t>
            </a:r>
            <a:r>
              <a:rPr lang="en-US" sz="2400" dirty="0" smtClean="0"/>
              <a:t> total </a:t>
            </a:r>
            <a:r>
              <a:rPr lang="en-US" sz="2400" dirty="0" err="1" smtClean="0"/>
              <a:t>merupakan</a:t>
            </a:r>
            <a:r>
              <a:rPr lang="en-US" sz="2400" dirty="0" smtClean="0"/>
              <a:t> </a:t>
            </a:r>
            <a:r>
              <a:rPr lang="en-US" sz="2400" dirty="0" err="1" smtClean="0"/>
              <a:t>hasil</a:t>
            </a:r>
            <a:r>
              <a:rPr lang="en-US" sz="2400" dirty="0" smtClean="0"/>
              <a:t> </a:t>
            </a:r>
            <a:r>
              <a:rPr lang="en-US" sz="2400" dirty="0" err="1" smtClean="0"/>
              <a:t>perkalian</a:t>
            </a:r>
            <a:r>
              <a:rPr lang="en-US" sz="2400" dirty="0" smtClean="0"/>
              <a:t>: C x A x R x L</a:t>
            </a:r>
            <a:endParaRPr lang="en-US" sz="2400" dirty="0"/>
          </a:p>
        </p:txBody>
      </p:sp>
      <p:pic>
        <p:nvPicPr>
          <p:cNvPr id="4" name="Picture 3" descr="Metode+CARL+5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0" y="2590800"/>
            <a:ext cx="8559522" cy="28956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/>
          <a:lstStyle/>
          <a:p>
            <a:r>
              <a:rPr lang="en-US" dirty="0" err="1" smtClean="0"/>
              <a:t>Metode</a:t>
            </a:r>
            <a:r>
              <a:rPr lang="en-US" dirty="0" smtClean="0"/>
              <a:t> </a:t>
            </a:r>
            <a:r>
              <a:rPr lang="en-US" dirty="0" err="1" smtClean="0"/>
              <a:t>Kualitatif</a:t>
            </a:r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28600"/>
            <a:ext cx="8229600" cy="533400"/>
          </a:xfrm>
        </p:spPr>
        <p:txBody>
          <a:bodyPr>
            <a:noAutofit/>
          </a:bodyPr>
          <a:lstStyle/>
          <a:p>
            <a:r>
              <a:rPr lang="en-US" sz="3200" dirty="0" smtClean="0"/>
              <a:t>1. </a:t>
            </a:r>
            <a:r>
              <a:rPr lang="en-US" sz="3200" dirty="0" err="1" smtClean="0"/>
              <a:t>Metode</a:t>
            </a:r>
            <a:r>
              <a:rPr lang="en-US" sz="3200" dirty="0" smtClean="0"/>
              <a:t> </a:t>
            </a:r>
            <a:r>
              <a:rPr lang="en-US" sz="3200" dirty="0" smtClean="0"/>
              <a:t>Delphi</a:t>
            </a:r>
            <a:endParaRPr lang="en-US" sz="3200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457200" y="838200"/>
          <a:ext cx="8305800" cy="5486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715962"/>
          </a:xfrm>
        </p:spPr>
        <p:txBody>
          <a:bodyPr>
            <a:noAutofit/>
          </a:bodyPr>
          <a:lstStyle/>
          <a:p>
            <a:r>
              <a:rPr lang="en-US" sz="2400" dirty="0" smtClean="0">
                <a:effectLst/>
                <a:latin typeface="Century Gothic" pitchFamily="34" charset="0"/>
              </a:rPr>
              <a:t>2. </a:t>
            </a:r>
            <a:r>
              <a:rPr lang="en-US" sz="2400" dirty="0" err="1" smtClean="0">
                <a:effectLst/>
                <a:latin typeface="Century Gothic" pitchFamily="34" charset="0"/>
              </a:rPr>
              <a:t>Metode</a:t>
            </a:r>
            <a:r>
              <a:rPr lang="en-US" sz="2400" dirty="0" smtClean="0">
                <a:effectLst/>
                <a:latin typeface="Century Gothic" pitchFamily="34" charset="0"/>
              </a:rPr>
              <a:t> </a:t>
            </a:r>
            <a:r>
              <a:rPr lang="en-US" sz="2400" dirty="0" err="1" smtClean="0">
                <a:effectLst/>
                <a:latin typeface="Century Gothic" pitchFamily="34" charset="0"/>
              </a:rPr>
              <a:t>Diskusi</a:t>
            </a:r>
            <a:r>
              <a:rPr lang="en-US" sz="2400" dirty="0" smtClean="0">
                <a:effectLst/>
                <a:latin typeface="Century Gothic" pitchFamily="34" charset="0"/>
              </a:rPr>
              <a:t> </a:t>
            </a:r>
            <a:r>
              <a:rPr lang="en-US" sz="2400" dirty="0" err="1" smtClean="0">
                <a:effectLst/>
                <a:latin typeface="Century Gothic" pitchFamily="34" charset="0"/>
              </a:rPr>
              <a:t>atau</a:t>
            </a:r>
            <a:r>
              <a:rPr lang="en-US" sz="2400" dirty="0" smtClean="0">
                <a:effectLst/>
                <a:latin typeface="Century Gothic" pitchFamily="34" charset="0"/>
              </a:rPr>
              <a:t> Brainstorming Technique</a:t>
            </a:r>
            <a:endParaRPr lang="en-US" sz="2400" dirty="0">
              <a:effectLst/>
              <a:latin typeface="Century Gothic" pitchFamily="34" charset="0"/>
            </a:endParaRPr>
          </a:p>
        </p:txBody>
      </p:sp>
      <p:graphicFrame>
        <p:nvGraphicFramePr>
          <p:cNvPr id="4" name="Diagram 3"/>
          <p:cNvGraphicFramePr/>
          <p:nvPr/>
        </p:nvGraphicFramePr>
        <p:xfrm>
          <a:off x="304800" y="838200"/>
          <a:ext cx="8458200" cy="5257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152400"/>
            <a:ext cx="5257800" cy="533400"/>
          </a:xfrm>
        </p:spPr>
        <p:txBody>
          <a:bodyPr>
            <a:noAutofit/>
          </a:bodyPr>
          <a:lstStyle/>
          <a:p>
            <a:pPr algn="l"/>
            <a:r>
              <a:rPr lang="en-US" sz="3200" dirty="0" smtClean="0"/>
              <a:t>3. </a:t>
            </a:r>
            <a:r>
              <a:rPr lang="en-US" sz="3200" dirty="0" err="1" smtClean="0"/>
              <a:t>Metode</a:t>
            </a:r>
            <a:r>
              <a:rPr lang="en-US" sz="3200" dirty="0" smtClean="0"/>
              <a:t> </a:t>
            </a:r>
            <a:r>
              <a:rPr lang="en-US" sz="3200" dirty="0" err="1" smtClean="0"/>
              <a:t>Brainwriting</a:t>
            </a:r>
            <a:endParaRPr lang="en-US" sz="3200" dirty="0"/>
          </a:p>
        </p:txBody>
      </p:sp>
      <p:graphicFrame>
        <p:nvGraphicFramePr>
          <p:cNvPr id="4" name="Diagram 3"/>
          <p:cNvGraphicFramePr/>
          <p:nvPr/>
        </p:nvGraphicFramePr>
        <p:xfrm>
          <a:off x="1066800" y="762000"/>
          <a:ext cx="7543800" cy="5791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524000"/>
            <a:ext cx="8686800" cy="1371600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en-US" sz="2800" dirty="0" smtClean="0"/>
              <a:t>	</a:t>
            </a:r>
            <a:r>
              <a:rPr lang="en-US" sz="2800" dirty="0" err="1" smtClean="0"/>
              <a:t>Penetapan</a:t>
            </a:r>
            <a:r>
              <a:rPr lang="en-US" sz="2800" dirty="0" smtClean="0"/>
              <a:t> </a:t>
            </a:r>
            <a:r>
              <a:rPr lang="en-US" sz="2800" dirty="0" err="1"/>
              <a:t>prioritas</a:t>
            </a:r>
            <a:r>
              <a:rPr lang="en-US" sz="2800" dirty="0"/>
              <a:t> </a:t>
            </a:r>
            <a:r>
              <a:rPr lang="en-US" sz="2800" dirty="0" err="1"/>
              <a:t>masalah</a:t>
            </a:r>
            <a:r>
              <a:rPr lang="en-US" sz="2800" dirty="0"/>
              <a:t> </a:t>
            </a:r>
            <a:r>
              <a:rPr lang="en-US" sz="2800" dirty="0" err="1"/>
              <a:t>menjadi</a:t>
            </a:r>
            <a:r>
              <a:rPr lang="en-US" sz="2800" dirty="0"/>
              <a:t> </a:t>
            </a:r>
            <a:r>
              <a:rPr lang="en-US" sz="2800" dirty="0" err="1"/>
              <a:t>bagian</a:t>
            </a:r>
            <a:r>
              <a:rPr lang="en-US" sz="2800" dirty="0"/>
              <a:t> </a:t>
            </a:r>
            <a:r>
              <a:rPr lang="en-US" sz="2800" dirty="0" err="1"/>
              <a:t>penting</a:t>
            </a:r>
            <a:r>
              <a:rPr lang="en-US" sz="2800" dirty="0"/>
              <a:t> </a:t>
            </a:r>
            <a:r>
              <a:rPr lang="en-US" sz="2800" dirty="0" err="1"/>
              <a:t>dalam</a:t>
            </a:r>
            <a:r>
              <a:rPr lang="en-US" sz="2800" dirty="0"/>
              <a:t> </a:t>
            </a:r>
            <a:r>
              <a:rPr lang="en-US" sz="2800" dirty="0" err="1"/>
              <a:t>proses</a:t>
            </a:r>
            <a:r>
              <a:rPr lang="en-US" sz="2800" dirty="0"/>
              <a:t> </a:t>
            </a:r>
            <a:r>
              <a:rPr lang="en-US" sz="2800" dirty="0" err="1"/>
              <a:t>pemecahan</a:t>
            </a:r>
            <a:r>
              <a:rPr lang="en-US" sz="2800" dirty="0"/>
              <a:t> </a:t>
            </a:r>
            <a:r>
              <a:rPr lang="en-US" sz="2800" dirty="0" err="1"/>
              <a:t>masalah</a:t>
            </a:r>
            <a:r>
              <a:rPr lang="en-US" sz="2800" dirty="0"/>
              <a:t> </a:t>
            </a:r>
            <a:r>
              <a:rPr lang="en-US" sz="2800" dirty="0" err="1"/>
              <a:t>dikarenakan</a:t>
            </a:r>
            <a:r>
              <a:rPr lang="en-US" sz="2800" dirty="0"/>
              <a:t> </a:t>
            </a:r>
            <a:r>
              <a:rPr lang="en-US" sz="2800" dirty="0" err="1"/>
              <a:t>dua</a:t>
            </a:r>
            <a:r>
              <a:rPr lang="en-US" sz="2800" dirty="0"/>
              <a:t> </a:t>
            </a:r>
            <a:r>
              <a:rPr lang="en-US" sz="2800" dirty="0" err="1"/>
              <a:t>alasan</a:t>
            </a:r>
            <a:r>
              <a:rPr lang="en-US" sz="2800" dirty="0"/>
              <a:t>. </a:t>
            </a:r>
            <a:endParaRPr lang="en-US" sz="2800" dirty="0" smtClean="0"/>
          </a:p>
        </p:txBody>
      </p:sp>
      <p:graphicFrame>
        <p:nvGraphicFramePr>
          <p:cNvPr id="4" name="Diagram 3"/>
          <p:cNvGraphicFramePr/>
          <p:nvPr/>
        </p:nvGraphicFramePr>
        <p:xfrm>
          <a:off x="762000" y="2057400"/>
          <a:ext cx="7772400" cy="4343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838200"/>
          </a:xfrm>
        </p:spPr>
        <p:txBody>
          <a:bodyPr/>
          <a:lstStyle/>
          <a:p>
            <a:r>
              <a:rPr lang="en-US" dirty="0" err="1" smtClean="0"/>
              <a:t>Metode</a:t>
            </a:r>
            <a:r>
              <a:rPr lang="en-US" dirty="0" smtClean="0"/>
              <a:t> </a:t>
            </a:r>
            <a:r>
              <a:rPr lang="en-US" dirty="0" err="1" smtClean="0"/>
              <a:t>kuantitatif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52400"/>
            <a:ext cx="8610600" cy="715962"/>
          </a:xfrm>
        </p:spPr>
        <p:txBody>
          <a:bodyPr>
            <a:noAutofit/>
          </a:bodyPr>
          <a:lstStyle/>
          <a:p>
            <a:pPr algn="l"/>
            <a:r>
              <a:rPr lang="en-US" sz="2400" dirty="0" smtClean="0"/>
              <a:t>1. </a:t>
            </a:r>
            <a:r>
              <a:rPr lang="en-US" sz="2400" dirty="0" err="1" smtClean="0"/>
              <a:t>Teknik</a:t>
            </a:r>
            <a:r>
              <a:rPr lang="en-US" sz="2400" dirty="0" smtClean="0"/>
              <a:t> </a:t>
            </a:r>
            <a:r>
              <a:rPr lang="en-US" sz="2400" dirty="0" err="1"/>
              <a:t>Kriteria</a:t>
            </a:r>
            <a:r>
              <a:rPr lang="en-US" sz="2400" dirty="0"/>
              <a:t> </a:t>
            </a:r>
            <a:r>
              <a:rPr lang="en-US" sz="2400" dirty="0" err="1"/>
              <a:t>Matriks</a:t>
            </a:r>
            <a:r>
              <a:rPr lang="en-US" sz="2400" dirty="0"/>
              <a:t> (Criteria Matrix Technique)</a:t>
            </a:r>
          </a:p>
        </p:txBody>
      </p:sp>
      <p:graphicFrame>
        <p:nvGraphicFramePr>
          <p:cNvPr id="4" name="Diagram 3"/>
          <p:cNvGraphicFramePr/>
          <p:nvPr/>
        </p:nvGraphicFramePr>
        <p:xfrm>
          <a:off x="304800" y="838200"/>
          <a:ext cx="8686800" cy="5715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Contoh</a:t>
            </a:r>
            <a:endParaRPr lang="en-US" dirty="0"/>
          </a:p>
        </p:txBody>
      </p:sp>
      <p:sp>
        <p:nvSpPr>
          <p:cNvPr id="1026" name="AutoShape 2" descr="http://budidarma.com/wp-content/uploads/blogger/-8tbvYKqWxPE/TfxFq3YonCI/AAAAAAAACQU/zwZ5AafROtc/s1600/PRIORITAS%2BMASALAH%2B1.P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8" name="AutoShape 4" descr="http://budidarma.com/wp-content/uploads/blogger/-8tbvYKqWxPE/TfxFq3YonCI/AAAAAAAACQU/zwZ5AafROtc/s1600/PRIORITAS%2BMASALAH%2B1.P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6" name="Picture 5" descr="PRIORITAS+MASALAH+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0" y="1371600"/>
            <a:ext cx="8458200" cy="2074528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533400" y="3505200"/>
            <a:ext cx="80772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dirty="0" err="1">
                <a:latin typeface="Century Gothic" pitchFamily="34" charset="0"/>
              </a:rPr>
              <a:t>Nilai</a:t>
            </a:r>
            <a:r>
              <a:rPr lang="en-US" sz="2400" dirty="0">
                <a:latin typeface="Century Gothic" pitchFamily="34" charset="0"/>
              </a:rPr>
              <a:t> </a:t>
            </a:r>
            <a:r>
              <a:rPr lang="en-US" sz="2400" dirty="0" err="1">
                <a:latin typeface="Century Gothic" pitchFamily="34" charset="0"/>
              </a:rPr>
              <a:t>skor</a:t>
            </a:r>
            <a:r>
              <a:rPr lang="en-US" sz="2400" dirty="0">
                <a:latin typeface="Century Gothic" pitchFamily="34" charset="0"/>
              </a:rPr>
              <a:t> </a:t>
            </a:r>
            <a:r>
              <a:rPr lang="en-US" sz="2400" dirty="0" err="1">
                <a:latin typeface="Century Gothic" pitchFamily="34" charset="0"/>
              </a:rPr>
              <a:t>antara</a:t>
            </a:r>
            <a:r>
              <a:rPr lang="en-US" sz="2400" dirty="0">
                <a:latin typeface="Century Gothic" pitchFamily="34" charset="0"/>
              </a:rPr>
              <a:t> 1 (</a:t>
            </a:r>
            <a:r>
              <a:rPr lang="en-US" sz="2400" dirty="0" err="1">
                <a:latin typeface="Century Gothic" pitchFamily="34" charset="0"/>
              </a:rPr>
              <a:t>tidak</a:t>
            </a:r>
            <a:r>
              <a:rPr lang="en-US" sz="2400" dirty="0">
                <a:latin typeface="Century Gothic" pitchFamily="34" charset="0"/>
              </a:rPr>
              <a:t> </a:t>
            </a:r>
            <a:r>
              <a:rPr lang="en-US" sz="2400" dirty="0" err="1">
                <a:latin typeface="Century Gothic" pitchFamily="34" charset="0"/>
              </a:rPr>
              <a:t>penting</a:t>
            </a:r>
            <a:r>
              <a:rPr lang="en-US" sz="2400" dirty="0">
                <a:latin typeface="Century Gothic" pitchFamily="34" charset="0"/>
              </a:rPr>
              <a:t>) </a:t>
            </a:r>
            <a:r>
              <a:rPr lang="en-US" sz="2400" dirty="0" err="1">
                <a:latin typeface="Century Gothic" pitchFamily="34" charset="0"/>
              </a:rPr>
              <a:t>sampai</a:t>
            </a:r>
            <a:r>
              <a:rPr lang="en-US" sz="2400" dirty="0">
                <a:latin typeface="Century Gothic" pitchFamily="34" charset="0"/>
              </a:rPr>
              <a:t> 5 (</a:t>
            </a:r>
            <a:r>
              <a:rPr lang="en-US" sz="2400" dirty="0" err="1">
                <a:latin typeface="Century Gothic" pitchFamily="34" charset="0"/>
              </a:rPr>
              <a:t>sangat</a:t>
            </a:r>
            <a:r>
              <a:rPr lang="en-US" sz="2400" dirty="0">
                <a:latin typeface="Century Gothic" pitchFamily="34" charset="0"/>
              </a:rPr>
              <a:t> </a:t>
            </a:r>
            <a:r>
              <a:rPr lang="en-US" sz="2400" dirty="0" err="1">
                <a:latin typeface="Century Gothic" pitchFamily="34" charset="0"/>
              </a:rPr>
              <a:t>penting</a:t>
            </a:r>
            <a:r>
              <a:rPr lang="en-US" sz="2400" dirty="0">
                <a:latin typeface="Century Gothic" pitchFamily="34" charset="0"/>
              </a:rPr>
              <a:t>) </a:t>
            </a:r>
            <a:r>
              <a:rPr lang="en-US" sz="2400" dirty="0" err="1">
                <a:latin typeface="Century Gothic" pitchFamily="34" charset="0"/>
              </a:rPr>
              <a:t>untuk</a:t>
            </a:r>
            <a:r>
              <a:rPr lang="en-US" sz="2400" dirty="0">
                <a:latin typeface="Century Gothic" pitchFamily="34" charset="0"/>
              </a:rPr>
              <a:t> </a:t>
            </a:r>
            <a:r>
              <a:rPr lang="en-US" sz="2400" dirty="0" err="1">
                <a:latin typeface="Century Gothic" pitchFamily="34" charset="0"/>
              </a:rPr>
              <a:t>setiap</a:t>
            </a:r>
            <a:r>
              <a:rPr lang="en-US" sz="2400" dirty="0">
                <a:latin typeface="Century Gothic" pitchFamily="34" charset="0"/>
              </a:rPr>
              <a:t> </a:t>
            </a:r>
            <a:r>
              <a:rPr lang="en-US" sz="2400" dirty="0" err="1">
                <a:latin typeface="Century Gothic" pitchFamily="34" charset="0"/>
              </a:rPr>
              <a:t>kriteria</a:t>
            </a:r>
            <a:r>
              <a:rPr lang="en-US" sz="2400" dirty="0">
                <a:latin typeface="Century Gothic" pitchFamily="34" charset="0"/>
              </a:rPr>
              <a:t> yang </a:t>
            </a:r>
            <a:r>
              <a:rPr lang="en-US" sz="2400" dirty="0" err="1">
                <a:latin typeface="Century Gothic" pitchFamily="34" charset="0"/>
              </a:rPr>
              <a:t>sesuai</a:t>
            </a:r>
            <a:r>
              <a:rPr lang="en-US" sz="2400" dirty="0">
                <a:latin typeface="Century Gothic" pitchFamily="34" charset="0"/>
              </a:rPr>
              <a:t>. </a:t>
            </a:r>
            <a:r>
              <a:rPr lang="en-US" sz="2400" dirty="0" err="1">
                <a:latin typeface="Century Gothic" pitchFamily="34" charset="0"/>
              </a:rPr>
              <a:t>Prioritas</a:t>
            </a:r>
            <a:r>
              <a:rPr lang="en-US" sz="2400" dirty="0">
                <a:latin typeface="Century Gothic" pitchFamily="34" charset="0"/>
              </a:rPr>
              <a:t> </a:t>
            </a:r>
            <a:r>
              <a:rPr lang="en-US" sz="2400" dirty="0" err="1">
                <a:latin typeface="Century Gothic" pitchFamily="34" charset="0"/>
              </a:rPr>
              <a:t>masalah</a:t>
            </a:r>
            <a:r>
              <a:rPr lang="en-US" sz="2400" dirty="0">
                <a:latin typeface="Century Gothic" pitchFamily="34" charset="0"/>
              </a:rPr>
              <a:t> </a:t>
            </a:r>
            <a:r>
              <a:rPr lang="en-US" sz="2400" dirty="0" err="1">
                <a:latin typeface="Century Gothic" pitchFamily="34" charset="0"/>
              </a:rPr>
              <a:t>adalah</a:t>
            </a:r>
            <a:r>
              <a:rPr lang="en-US" sz="2400" dirty="0">
                <a:latin typeface="Century Gothic" pitchFamily="34" charset="0"/>
              </a:rPr>
              <a:t> yang </a:t>
            </a:r>
            <a:r>
              <a:rPr lang="en-US" sz="2400" dirty="0" err="1">
                <a:latin typeface="Century Gothic" pitchFamily="34" charset="0"/>
              </a:rPr>
              <a:t>jumlah</a:t>
            </a:r>
            <a:r>
              <a:rPr lang="en-US" sz="2400" dirty="0">
                <a:latin typeface="Century Gothic" pitchFamily="34" charset="0"/>
              </a:rPr>
              <a:t> </a:t>
            </a:r>
            <a:r>
              <a:rPr lang="en-US" sz="2400" dirty="0" err="1">
                <a:latin typeface="Century Gothic" pitchFamily="34" charset="0"/>
              </a:rPr>
              <a:t>nilainya</a:t>
            </a:r>
            <a:r>
              <a:rPr lang="en-US" sz="2400" dirty="0">
                <a:latin typeface="Century Gothic" pitchFamily="34" charset="0"/>
              </a:rPr>
              <a:t> paling </a:t>
            </a:r>
            <a:r>
              <a:rPr lang="en-US" sz="2400" dirty="0" err="1">
                <a:latin typeface="Century Gothic" pitchFamily="34" charset="0"/>
              </a:rPr>
              <a:t>besar</a:t>
            </a:r>
            <a:endParaRPr lang="en-US" sz="2400" dirty="0">
              <a:latin typeface="Century Gothic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762000"/>
            <a:ext cx="7772400" cy="1371600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en-US" sz="2000" dirty="0" smtClean="0"/>
              <a:t>	</a:t>
            </a:r>
            <a:r>
              <a:rPr lang="en-US" sz="2000" dirty="0" err="1" smtClean="0"/>
              <a:t>Pada</a:t>
            </a:r>
            <a:r>
              <a:rPr lang="en-US" sz="2000" dirty="0" smtClean="0"/>
              <a:t> </a:t>
            </a:r>
            <a:r>
              <a:rPr lang="en-US" sz="2000" dirty="0" err="1"/>
              <a:t>metode</a:t>
            </a:r>
            <a:r>
              <a:rPr lang="en-US" sz="2000" dirty="0"/>
              <a:t> </a:t>
            </a:r>
            <a:r>
              <a:rPr lang="en-US" sz="2000" dirty="0" err="1"/>
              <a:t>ini</a:t>
            </a:r>
            <a:r>
              <a:rPr lang="en-US" sz="2000" dirty="0"/>
              <a:t> </a:t>
            </a:r>
            <a:r>
              <a:rPr lang="en-US" sz="2000" dirty="0" err="1"/>
              <a:t>diprioritaskan</a:t>
            </a:r>
            <a:r>
              <a:rPr lang="en-US" sz="2000" dirty="0"/>
              <a:t> </a:t>
            </a:r>
            <a:r>
              <a:rPr lang="en-US" sz="2000" dirty="0" err="1"/>
              <a:t>masalah</a:t>
            </a:r>
            <a:r>
              <a:rPr lang="en-US" sz="2000" dirty="0"/>
              <a:t> </a:t>
            </a:r>
            <a:r>
              <a:rPr lang="en-US" sz="2000" dirty="0" err="1"/>
              <a:t>dilakukan</a:t>
            </a:r>
            <a:r>
              <a:rPr lang="en-US" sz="2000" dirty="0"/>
              <a:t> </a:t>
            </a:r>
            <a:r>
              <a:rPr lang="en-US" sz="2000" dirty="0" err="1"/>
              <a:t>dengan</a:t>
            </a:r>
            <a:r>
              <a:rPr lang="en-US" sz="2000" dirty="0"/>
              <a:t> </a:t>
            </a:r>
            <a:r>
              <a:rPr lang="en-US" sz="2000" dirty="0" err="1"/>
              <a:t>memberikan</a:t>
            </a:r>
            <a:r>
              <a:rPr lang="en-US" sz="2000" dirty="0"/>
              <a:t> </a:t>
            </a:r>
            <a:r>
              <a:rPr lang="en-US" sz="2000" dirty="0" err="1"/>
              <a:t>bobot</a:t>
            </a:r>
            <a:r>
              <a:rPr lang="en-US" sz="2000" dirty="0"/>
              <a:t> (yang </a:t>
            </a:r>
            <a:r>
              <a:rPr lang="en-US" sz="2000" dirty="0" err="1"/>
              <a:t>merupakan</a:t>
            </a:r>
            <a:r>
              <a:rPr lang="en-US" sz="2000" dirty="0"/>
              <a:t> </a:t>
            </a:r>
            <a:r>
              <a:rPr lang="en-US" sz="2000" dirty="0" err="1"/>
              <a:t>nilai</a:t>
            </a:r>
            <a:r>
              <a:rPr lang="en-US" sz="2000" dirty="0"/>
              <a:t> </a:t>
            </a:r>
            <a:r>
              <a:rPr lang="en-US" sz="2000" dirty="0" err="1"/>
              <a:t>maksimum</a:t>
            </a:r>
            <a:r>
              <a:rPr lang="en-US" sz="2000" dirty="0"/>
              <a:t>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/>
              <a:t>berkisar</a:t>
            </a:r>
            <a:r>
              <a:rPr lang="en-US" sz="2000" dirty="0"/>
              <a:t> </a:t>
            </a:r>
            <a:r>
              <a:rPr lang="en-US" sz="2000" dirty="0" err="1"/>
              <a:t>antara</a:t>
            </a:r>
            <a:r>
              <a:rPr lang="en-US" sz="2000" dirty="0"/>
              <a:t> 0 </a:t>
            </a:r>
            <a:r>
              <a:rPr lang="en-US" sz="2000" dirty="0" err="1"/>
              <a:t>sampai</a:t>
            </a:r>
            <a:r>
              <a:rPr lang="en-US" sz="2000" dirty="0"/>
              <a:t> 100 </a:t>
            </a:r>
            <a:r>
              <a:rPr lang="en-US" sz="2000" dirty="0" err="1"/>
              <a:t>dengan</a:t>
            </a:r>
            <a:r>
              <a:rPr lang="en-US" sz="2000" dirty="0"/>
              <a:t> </a:t>
            </a:r>
            <a:r>
              <a:rPr lang="en-US" sz="2000" dirty="0" err="1"/>
              <a:t>kriteria</a:t>
            </a:r>
            <a:r>
              <a:rPr lang="en-US" sz="2000" dirty="0"/>
              <a:t>: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228600"/>
            <a:ext cx="5410200" cy="487362"/>
          </a:xfrm>
        </p:spPr>
        <p:txBody>
          <a:bodyPr>
            <a:normAutofit fontScale="90000"/>
          </a:bodyPr>
          <a:lstStyle/>
          <a:p>
            <a:r>
              <a:rPr lang="en-US" sz="3600" dirty="0"/>
              <a:t>2. </a:t>
            </a:r>
            <a:r>
              <a:rPr lang="en-US" sz="3600" dirty="0" err="1"/>
              <a:t>Metode</a:t>
            </a:r>
            <a:r>
              <a:rPr lang="en-US" sz="3600" dirty="0"/>
              <a:t> </a:t>
            </a:r>
            <a:r>
              <a:rPr lang="en-US" sz="3600" dirty="0" err="1"/>
              <a:t>Delbeq</a:t>
            </a:r>
            <a:endParaRPr lang="en-US" sz="3600" dirty="0"/>
          </a:p>
        </p:txBody>
      </p:sp>
      <p:graphicFrame>
        <p:nvGraphicFramePr>
          <p:cNvPr id="4" name="Diagram 3"/>
          <p:cNvGraphicFramePr/>
          <p:nvPr/>
        </p:nvGraphicFramePr>
        <p:xfrm>
          <a:off x="990600" y="1905000"/>
          <a:ext cx="7772400" cy="4876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74638"/>
            <a:ext cx="8229600" cy="715962"/>
          </a:xfrm>
        </p:spPr>
        <p:txBody>
          <a:bodyPr>
            <a:noAutofit/>
          </a:bodyPr>
          <a:lstStyle/>
          <a:p>
            <a:r>
              <a:rPr lang="en-US" sz="2800" dirty="0" err="1"/>
              <a:t>Langkah-langkah</a:t>
            </a:r>
            <a:r>
              <a:rPr lang="en-US" sz="2800" dirty="0"/>
              <a:t> yang </a:t>
            </a:r>
            <a:r>
              <a:rPr lang="en-US" sz="2800" dirty="0" err="1"/>
              <a:t>harus</a:t>
            </a:r>
            <a:r>
              <a:rPr lang="en-US" sz="2800" dirty="0"/>
              <a:t> </a:t>
            </a:r>
            <a:r>
              <a:rPr lang="en-US" sz="2800" dirty="0" err="1"/>
              <a:t>dilakukan</a:t>
            </a:r>
            <a:r>
              <a:rPr lang="en-US" sz="2800" dirty="0"/>
              <a:t> </a:t>
            </a:r>
            <a:r>
              <a:rPr lang="en-US" sz="2800" dirty="0" err="1"/>
              <a:t>sebagai</a:t>
            </a:r>
            <a:r>
              <a:rPr lang="en-US" sz="2800" dirty="0"/>
              <a:t> </a:t>
            </a:r>
            <a:r>
              <a:rPr lang="en-US" sz="2800" dirty="0" err="1"/>
              <a:t>berikut</a:t>
            </a:r>
            <a:r>
              <a:rPr lang="en-US" sz="2800" dirty="0"/>
              <a:t>:</a:t>
            </a:r>
          </a:p>
        </p:txBody>
      </p:sp>
      <p:graphicFrame>
        <p:nvGraphicFramePr>
          <p:cNvPr id="4" name="Diagram 3"/>
          <p:cNvGraphicFramePr/>
          <p:nvPr/>
        </p:nvGraphicFramePr>
        <p:xfrm>
          <a:off x="0" y="990600"/>
          <a:ext cx="8382000" cy="304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Picture 4" descr="Metode+Delbeq+2.PNG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52400" y="4114800"/>
            <a:ext cx="7620000" cy="2462335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1066800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en-US" sz="2000" dirty="0" smtClean="0"/>
              <a:t>	</a:t>
            </a:r>
            <a:r>
              <a:rPr lang="en-US" sz="2000" dirty="0" err="1" smtClean="0"/>
              <a:t>Metode</a:t>
            </a:r>
            <a:r>
              <a:rPr lang="en-US" sz="2000" dirty="0" smtClean="0"/>
              <a:t> </a:t>
            </a:r>
            <a:r>
              <a:rPr lang="en-US" sz="2000" dirty="0" err="1"/>
              <a:t>ini</a:t>
            </a:r>
            <a:r>
              <a:rPr lang="en-US" sz="2000" dirty="0"/>
              <a:t> </a:t>
            </a:r>
            <a:r>
              <a:rPr lang="en-US" sz="2000" dirty="0" err="1"/>
              <a:t>hampir</a:t>
            </a:r>
            <a:r>
              <a:rPr lang="en-US" sz="2000" dirty="0"/>
              <a:t> </a:t>
            </a:r>
            <a:r>
              <a:rPr lang="en-US" sz="2000" dirty="0" err="1"/>
              <a:t>sama</a:t>
            </a:r>
            <a:r>
              <a:rPr lang="en-US" sz="2000" dirty="0"/>
              <a:t> </a:t>
            </a:r>
            <a:r>
              <a:rPr lang="en-US" sz="2000" dirty="0" err="1"/>
              <a:t>dengan</a:t>
            </a:r>
            <a:r>
              <a:rPr lang="en-US" sz="2000" dirty="0"/>
              <a:t> </a:t>
            </a:r>
            <a:r>
              <a:rPr lang="en-US" sz="2000" dirty="0" err="1"/>
              <a:t>metode</a:t>
            </a:r>
            <a:r>
              <a:rPr lang="en-US" sz="2000" dirty="0"/>
              <a:t> </a:t>
            </a:r>
            <a:r>
              <a:rPr lang="en-US" sz="2000" dirty="0" err="1"/>
              <a:t>Delbeq</a:t>
            </a:r>
            <a:r>
              <a:rPr lang="en-US" sz="2000" dirty="0"/>
              <a:t>, </a:t>
            </a:r>
            <a:r>
              <a:rPr lang="en-US" sz="2000" dirty="0" err="1"/>
              <a:t>dilakukan</a:t>
            </a:r>
            <a:r>
              <a:rPr lang="en-US" sz="2000" dirty="0"/>
              <a:t> </a:t>
            </a:r>
            <a:r>
              <a:rPr lang="en-US" sz="2000" dirty="0" err="1"/>
              <a:t>dengan</a:t>
            </a:r>
            <a:r>
              <a:rPr lang="en-US" sz="2000" dirty="0"/>
              <a:t> </a:t>
            </a:r>
            <a:r>
              <a:rPr lang="en-US" sz="2000" dirty="0" err="1"/>
              <a:t>memberikan</a:t>
            </a:r>
            <a:r>
              <a:rPr lang="en-US" sz="2000" dirty="0"/>
              <a:t> </a:t>
            </a:r>
            <a:r>
              <a:rPr lang="en-US" sz="2000" dirty="0" err="1"/>
              <a:t>skor</a:t>
            </a:r>
            <a:r>
              <a:rPr lang="en-US" sz="2000" dirty="0"/>
              <a:t> </a:t>
            </a:r>
            <a:r>
              <a:rPr lang="en-US" sz="2000" dirty="0" err="1"/>
              <a:t>atas</a:t>
            </a:r>
            <a:r>
              <a:rPr lang="en-US" sz="2000" dirty="0"/>
              <a:t> </a:t>
            </a:r>
            <a:r>
              <a:rPr lang="en-US" sz="2000" dirty="0" err="1"/>
              <a:t>serangkaian</a:t>
            </a:r>
            <a:r>
              <a:rPr lang="en-US" sz="2000" dirty="0"/>
              <a:t> </a:t>
            </a:r>
            <a:r>
              <a:rPr lang="en-US" sz="2000" dirty="0" err="1"/>
              <a:t>kriteria</a:t>
            </a:r>
            <a:r>
              <a:rPr lang="en-US" sz="2000" dirty="0"/>
              <a:t> A, B, C </a:t>
            </a:r>
            <a:r>
              <a:rPr lang="en-US" sz="2000" dirty="0" err="1"/>
              <a:t>dan</a:t>
            </a:r>
            <a:r>
              <a:rPr lang="en-US" sz="2000" dirty="0"/>
              <a:t> D (PEARL).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229600" cy="563562"/>
          </a:xfrm>
        </p:spPr>
        <p:txBody>
          <a:bodyPr>
            <a:noAutofit/>
          </a:bodyPr>
          <a:lstStyle/>
          <a:p>
            <a:pPr algn="l"/>
            <a:r>
              <a:rPr lang="en-US" sz="3200" dirty="0">
                <a:effectLst/>
              </a:rPr>
              <a:t>3. </a:t>
            </a:r>
            <a:r>
              <a:rPr lang="en-US" sz="3200" dirty="0" err="1">
                <a:effectLst/>
              </a:rPr>
              <a:t>Metode</a:t>
            </a:r>
            <a:r>
              <a:rPr lang="en-US" sz="3200" dirty="0">
                <a:effectLst/>
              </a:rPr>
              <a:t> Hanlon (</a:t>
            </a:r>
            <a:r>
              <a:rPr lang="en-US" sz="3200" dirty="0" err="1">
                <a:effectLst/>
              </a:rPr>
              <a:t>Kuantitatif</a:t>
            </a:r>
            <a:r>
              <a:rPr lang="en-US" sz="3200" dirty="0">
                <a:effectLst/>
              </a:rPr>
              <a:t>)</a:t>
            </a:r>
          </a:p>
        </p:txBody>
      </p:sp>
      <p:graphicFrame>
        <p:nvGraphicFramePr>
          <p:cNvPr id="5" name="Diagram 4"/>
          <p:cNvGraphicFramePr/>
          <p:nvPr/>
        </p:nvGraphicFramePr>
        <p:xfrm>
          <a:off x="914400" y="1752600"/>
          <a:ext cx="7924800" cy="5029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04800" y="914400"/>
          <a:ext cx="8458200" cy="5410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457200"/>
          </a:xfrm>
        </p:spPr>
        <p:txBody>
          <a:bodyPr>
            <a:noAutofit/>
          </a:bodyPr>
          <a:lstStyle/>
          <a:p>
            <a:r>
              <a:rPr lang="en-US" sz="3600" dirty="0" smtClean="0"/>
              <a:t>PEARL</a:t>
            </a:r>
            <a:endParaRPr lang="en-US" sz="36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191</TotalTime>
  <Words>829</Words>
  <Application>Microsoft Office PowerPoint</Application>
  <PresentationFormat>On-screen Show (4:3)</PresentationFormat>
  <Paragraphs>119</Paragraphs>
  <Slides>19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9" baseType="lpstr">
      <vt:lpstr>Arial Unicode MS</vt:lpstr>
      <vt:lpstr>Arial</vt:lpstr>
      <vt:lpstr>Calibri</vt:lpstr>
      <vt:lpstr>Century Gothic</vt:lpstr>
      <vt:lpstr>Lucida Sans Unicode</vt:lpstr>
      <vt:lpstr>Verdana</vt:lpstr>
      <vt:lpstr>Wingdings</vt:lpstr>
      <vt:lpstr>Wingdings 2</vt:lpstr>
      <vt:lpstr>Wingdings 3</vt:lpstr>
      <vt:lpstr>Concourse</vt:lpstr>
      <vt:lpstr>MENETAPKAN PRIORITAS MASALAH</vt:lpstr>
      <vt:lpstr>PowerPoint Presentation</vt:lpstr>
      <vt:lpstr>Metode kuantitatif</vt:lpstr>
      <vt:lpstr>1. Teknik Kriteria Matriks (Criteria Matrix Technique)</vt:lpstr>
      <vt:lpstr>Contoh</vt:lpstr>
      <vt:lpstr>2. Metode Delbeq</vt:lpstr>
      <vt:lpstr>Langkah-langkah yang harus dilakukan sebagai berikut:</vt:lpstr>
      <vt:lpstr>3. Metode Hanlon (Kuantitatif)</vt:lpstr>
      <vt:lpstr>PEARL</vt:lpstr>
      <vt:lpstr>PowerPoint Presentation</vt:lpstr>
      <vt:lpstr>4. Metode Hanlon (Kualitatif)</vt:lpstr>
      <vt:lpstr>PowerPoint Presentation</vt:lpstr>
      <vt:lpstr>PowerPoint Presentation</vt:lpstr>
      <vt:lpstr>5. Metode CARL</vt:lpstr>
      <vt:lpstr>PowerPoint Presentation</vt:lpstr>
      <vt:lpstr>Metode Kualitatif</vt:lpstr>
      <vt:lpstr>1. Metode Delphi</vt:lpstr>
      <vt:lpstr>2. Metode Diskusi atau Brainstorming Technique</vt:lpstr>
      <vt:lpstr>3. Metode Brainwriting</vt:lpstr>
    </vt:vector>
  </TitlesOfParts>
  <Company>Deftones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MENETAPKAN PRIORITAS MASALAH</dc:title>
  <dc:creator>Asus</dc:creator>
  <cp:lastModifiedBy>Windows User</cp:lastModifiedBy>
  <cp:revision>4</cp:revision>
  <dcterms:created xsi:type="dcterms:W3CDTF">2017-10-16T22:48:09Z</dcterms:created>
  <dcterms:modified xsi:type="dcterms:W3CDTF">2021-05-08T07:13:06Z</dcterms:modified>
</cp:coreProperties>
</file>