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D47326F-0AC7-4F10-BBFB-025F58E346EA}" type="datetimeFigureOut">
              <a:rPr lang="id-ID" smtClean="0"/>
              <a:t>14/11/2020</a:t>
            </a:fld>
            <a:endParaRPr lang="id-ID"/>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C9376F8-4C01-4CA4-A16E-F746D2D6245C}" type="slidenum">
              <a:rPr lang="id-ID" smtClean="0"/>
              <a:t>‹#›</a:t>
            </a:fld>
            <a:endParaRPr lang="id-ID"/>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253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7326F-0AC7-4F10-BBFB-025F58E346EA}" type="datetimeFigureOut">
              <a:rPr lang="id-ID" smtClean="0"/>
              <a:t>14/11/2020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32395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7326F-0AC7-4F10-BBFB-025F58E346EA}" type="datetimeFigureOut">
              <a:rPr lang="id-ID" smtClean="0"/>
              <a:t>14/11/2020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14571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7326F-0AC7-4F10-BBFB-025F58E346EA}" type="datetimeFigureOut">
              <a:rPr lang="id-ID" smtClean="0"/>
              <a:t>14/11/2020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139613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7326F-0AC7-4F10-BBFB-025F58E346EA}" type="datetimeFigureOut">
              <a:rPr lang="id-ID" smtClean="0"/>
              <a:t>14/11/2020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4544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47326F-0AC7-4F10-BBFB-025F58E346EA}" type="datetimeFigureOut">
              <a:rPr lang="id-ID" smtClean="0"/>
              <a:t>14/11/2020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2730707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47326F-0AC7-4F10-BBFB-025F58E346EA}" type="datetimeFigureOut">
              <a:rPr lang="id-ID" smtClean="0"/>
              <a:t>14/11/2020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315129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47326F-0AC7-4F10-BBFB-025F58E346EA}" type="datetimeFigureOut">
              <a:rPr lang="id-ID" smtClean="0"/>
              <a:t>14/11/2020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72114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7326F-0AC7-4F10-BBFB-025F58E346EA}" type="datetimeFigureOut">
              <a:rPr lang="id-ID" smtClean="0"/>
              <a:t>14/11/2020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162024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47326F-0AC7-4F10-BBFB-025F58E346EA}" type="datetimeFigureOut">
              <a:rPr lang="id-ID" smtClean="0"/>
              <a:t>14/11/2020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69875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47326F-0AC7-4F10-BBFB-025F58E346EA}" type="datetimeFigureOut">
              <a:rPr lang="id-ID" smtClean="0"/>
              <a:t>14/11/2020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260874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D47326F-0AC7-4F10-BBFB-025F58E346EA}" type="datetimeFigureOut">
              <a:rPr lang="id-ID" smtClean="0"/>
              <a:t>14/11/2020</a:t>
            </a:fld>
            <a:endParaRPr lang="id-ID"/>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C9376F8-4C01-4CA4-A16E-F746D2D6245C}" type="slidenum">
              <a:rPr lang="id-ID" smtClean="0"/>
              <a:t>‹#›</a:t>
            </a:fld>
            <a:endParaRPr lang="id-ID"/>
          </a:p>
        </p:txBody>
      </p:sp>
    </p:spTree>
    <p:extLst>
      <p:ext uri="{BB962C8B-B14F-4D97-AF65-F5344CB8AC3E}">
        <p14:creationId xmlns:p14="http://schemas.microsoft.com/office/powerpoint/2010/main" val="1778173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b="1" dirty="0"/>
              <a:t>PROSES PENYIMPANAN LIMBAH RADIOAKTIF</a:t>
            </a:r>
          </a:p>
        </p:txBody>
      </p:sp>
      <p:sp>
        <p:nvSpPr>
          <p:cNvPr id="3" name="Subtitle 2"/>
          <p:cNvSpPr>
            <a:spLocks noGrp="1"/>
          </p:cNvSpPr>
          <p:nvPr>
            <p:ph type="subTitle" idx="1"/>
          </p:nvPr>
        </p:nvSpPr>
        <p:spPr/>
        <p:txBody>
          <a:bodyPr/>
          <a:lstStyle/>
          <a:p>
            <a:r>
              <a:rPr lang="id-ID" b="1" dirty="0" smtClean="0"/>
              <a:t>Ike Dian Wahyuni, S.KL., M.KL</a:t>
            </a:r>
            <a:endParaRPr lang="en-US" b="1" dirty="0"/>
          </a:p>
        </p:txBody>
      </p:sp>
    </p:spTree>
    <p:extLst>
      <p:ext uri="{BB962C8B-B14F-4D97-AF65-F5344CB8AC3E}">
        <p14:creationId xmlns:p14="http://schemas.microsoft.com/office/powerpoint/2010/main" val="3036717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Limbah uranium</a:t>
            </a:r>
            <a:endParaRPr lang="id-ID" dirty="0" smtClean="0"/>
          </a:p>
        </p:txBody>
      </p:sp>
      <p:sp>
        <p:nvSpPr>
          <p:cNvPr id="3" name="Content Placeholder 2"/>
          <p:cNvSpPr>
            <a:spLocks noGrp="1"/>
          </p:cNvSpPr>
          <p:nvPr>
            <p:ph idx="1"/>
          </p:nvPr>
        </p:nvSpPr>
        <p:spPr/>
        <p:txBody>
          <a:bodyPr/>
          <a:lstStyle/>
          <a:p>
            <a:r>
              <a:rPr lang="id-ID" dirty="0" smtClean="0"/>
              <a:t>Uranium dan hasil belahan dengan waktu paro panjang yang dihasilkan dari proses konversi, pengayaan, dan fabrikasi uranium sebagian besar mempunyai aktivitas rendah, sehingga perlu dipertimbangkan cara penyimpanan yang sesuai.</a:t>
            </a:r>
            <a:endParaRPr lang="id-ID" dirty="0"/>
          </a:p>
        </p:txBody>
      </p:sp>
    </p:spTree>
    <p:extLst>
      <p:ext uri="{BB962C8B-B14F-4D97-AF65-F5344CB8AC3E}">
        <p14:creationId xmlns:p14="http://schemas.microsoft.com/office/powerpoint/2010/main" val="1333103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Strategi pengelolaan limbah dari fasilitas radioisotop dan laboratorium</a:t>
            </a:r>
          </a:p>
        </p:txBody>
      </p:sp>
      <p:sp>
        <p:nvSpPr>
          <p:cNvPr id="3" name="Content Placeholder 2"/>
          <p:cNvSpPr>
            <a:spLocks noGrp="1"/>
          </p:cNvSpPr>
          <p:nvPr>
            <p:ph idx="1"/>
          </p:nvPr>
        </p:nvSpPr>
        <p:spPr/>
        <p:txBody>
          <a:bodyPr>
            <a:normAutofit/>
          </a:bodyPr>
          <a:lstStyle/>
          <a:p>
            <a:r>
              <a:rPr lang="sv-SE" dirty="0"/>
              <a:t>Limbah dari fasilitas radioisotop dan laboratorium mempunyai aktivitas jenis radionuklida yang bervariasi</a:t>
            </a:r>
            <a:r>
              <a:rPr lang="sv-SE" dirty="0" smtClean="0"/>
              <a:t>.</a:t>
            </a:r>
            <a:endParaRPr lang="id-ID" dirty="0" smtClean="0"/>
          </a:p>
          <a:p>
            <a:pPr marL="0" indent="0">
              <a:buNone/>
            </a:pPr>
            <a:endParaRPr lang="id-ID" dirty="0"/>
          </a:p>
          <a:p>
            <a:pPr marL="0" indent="0">
              <a:buNone/>
            </a:pPr>
            <a:r>
              <a:rPr lang="id-ID" dirty="0"/>
              <a:t>Pengelolaan dan pemisahan berbagai jenis radionuklida yang terkandung dalam limbah tergantung dari bentuk limbah. Berdasarkan umur paro, radionuklida pemancar beta dan gamma mempunyai umur paro pendek dan aktivitas rendah. Penyimpanan tanah dangkal merupakan cara yang sederhana untuk menunggu berkurangnya tingkat radioaktivitas limbah radioaktif. Limbah radioaktif berumur paro pendek disimpan pada sistem penyimpanan tanah dangkal. </a:t>
            </a:r>
          </a:p>
        </p:txBody>
      </p:sp>
    </p:spTree>
    <p:extLst>
      <p:ext uri="{BB962C8B-B14F-4D97-AF65-F5344CB8AC3E}">
        <p14:creationId xmlns:p14="http://schemas.microsoft.com/office/powerpoint/2010/main" val="249308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dirty="0" smtClean="0"/>
              <a:t>Sedangkan penyimpanan limbah radioaktif aktivitas tinggi perlu mempertimbangkan situasi dan kondisi penelitian dan pengembangan yang dilakukan di masing-masing negara. Penyimpanan limbah nuklida pemancar alfa yang berumur paro panjang mengacu pada limbah uranium serta limbah yang mengandung TRU.</a:t>
            </a:r>
            <a:endParaRPr lang="id-ID" dirty="0"/>
          </a:p>
        </p:txBody>
      </p:sp>
    </p:spTree>
    <p:extLst>
      <p:ext uri="{BB962C8B-B14F-4D97-AF65-F5344CB8AC3E}">
        <p14:creationId xmlns:p14="http://schemas.microsoft.com/office/powerpoint/2010/main" val="2801841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eaLnBrk="0" fontAlgn="base" hangingPunct="0">
              <a:lnSpc>
                <a:spcPct val="100000"/>
              </a:lnSpc>
              <a:spcAft>
                <a:spcPct val="0"/>
              </a:spcAft>
            </a:pPr>
            <a:r>
              <a:rPr kumimoji="0" lang="id-ID" altLang="id-ID" b="0" i="0" u="none" strike="noStrike" cap="none" normalizeH="0" baseline="0" dirty="0" smtClean="0">
                <a:ln>
                  <a:noFill/>
                </a:ln>
                <a:solidFill>
                  <a:srgbClr val="92D050"/>
                </a:solidFill>
                <a:effectLst/>
                <a:latin typeface="Verdana" panose="020B0604030504040204" pitchFamily="34" charset="0"/>
              </a:rPr>
              <a:t>Pengiriman limbah</a:t>
            </a:r>
            <a:endParaRPr kumimoji="0" lang="id-ID" altLang="id-ID" b="0" i="0" u="none" strike="noStrike" cap="none" normalizeH="0" baseline="0" dirty="0" smtClean="0">
              <a:ln>
                <a:noFill/>
              </a:ln>
              <a:solidFill>
                <a:srgbClr val="92D050"/>
              </a:solidFill>
              <a:effectLst/>
            </a:endParaRPr>
          </a:p>
        </p:txBody>
      </p:sp>
      <p:sp>
        <p:nvSpPr>
          <p:cNvPr id="5" name="Content Placeholder 4"/>
          <p:cNvSpPr>
            <a:spLocks noGrp="1"/>
          </p:cNvSpPr>
          <p:nvPr>
            <p:ph idx="1"/>
          </p:nvPr>
        </p:nvSpPr>
        <p:spPr/>
        <p:txBody>
          <a:bodyPr/>
          <a:lstStyle/>
          <a:p>
            <a:r>
              <a:rPr lang="id-ID" dirty="0"/>
              <a:t>Pada fasilitas olah-ulang, jadwal pengiriman limbah aktivitas rendah dan aktivitas tinggi dilakukan sesuai perjanjian antara penghasil dan pengolah limbah. Limbah kemudian disimpan pada lokasi yang sesuai dalam jangka waktu tertentu di fasilitas penyimpanan sementara.</a:t>
            </a:r>
          </a:p>
        </p:txBody>
      </p:sp>
    </p:spTree>
    <p:extLst>
      <p:ext uri="{BB962C8B-B14F-4D97-AF65-F5344CB8AC3E}">
        <p14:creationId xmlns:p14="http://schemas.microsoft.com/office/powerpoint/2010/main" val="1769500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Pengelolaan limbah hasil </a:t>
            </a:r>
            <a:r>
              <a:rPr lang="id-ID" i="1" dirty="0"/>
              <a:t>dismantling</a:t>
            </a:r>
            <a:endParaRPr lang="id-ID" dirty="0"/>
          </a:p>
        </p:txBody>
      </p:sp>
      <p:sp>
        <p:nvSpPr>
          <p:cNvPr id="3" name="Content Placeholder 2"/>
          <p:cNvSpPr>
            <a:spLocks noGrp="1"/>
          </p:cNvSpPr>
          <p:nvPr>
            <p:ph idx="1"/>
          </p:nvPr>
        </p:nvSpPr>
        <p:spPr/>
        <p:txBody>
          <a:bodyPr/>
          <a:lstStyle/>
          <a:p>
            <a:r>
              <a:rPr lang="id-ID" dirty="0"/>
              <a:t>Limbah radioaktif yang berasal dari pembongkaran (</a:t>
            </a:r>
            <a:r>
              <a:rPr lang="id-ID" i="1" dirty="0"/>
              <a:t>dismantling</a:t>
            </a:r>
            <a:r>
              <a:rPr lang="id-ID" dirty="0"/>
              <a:t>) fasilitas nuklir merupakan hal yang penting bagi pengelola fasilitas nuklir. Pengelolaan yang sesuai dan aman merupakan tanggung jawab langsung penghasil limbah. Limbah dismantling dapat berasal dari PLTN, fasilitas daur bahan bakar, fasilitas radioisotop dan laboratorium, serta penyimpanannya disesuaikan dengan strategi pengelolaan.</a:t>
            </a:r>
          </a:p>
        </p:txBody>
      </p:sp>
    </p:spTree>
    <p:extLst>
      <p:ext uri="{BB962C8B-B14F-4D97-AF65-F5344CB8AC3E}">
        <p14:creationId xmlns:p14="http://schemas.microsoft.com/office/powerpoint/2010/main" val="29342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id-ID" dirty="0"/>
              <a:t>Jenis dan tingkat radioaktivitas limbah radioaktif yang dihasilkan dari pengoperasian fasilitas nuklir bervariasi, oleh karena itu diperlukan proses penyimpanan yang sesuai dengan metoda pengelolaan dan pengolahannya.</a:t>
            </a:r>
          </a:p>
          <a:p>
            <a:r>
              <a:rPr lang="id-ID" dirty="0"/>
              <a:t>Setiap negara yang mengoperasikan fasilitas nuklir perlu merencanakan strategi penyimpanan limbah radioaktifnya secara menyeluruh, berkaitan dengan masalah keselamatan selama proses pengelolaan dan menjamin akuntabilitas dalam jangka panjang.</a:t>
            </a:r>
          </a:p>
          <a:p>
            <a:endParaRPr lang="id-ID" dirty="0"/>
          </a:p>
        </p:txBody>
      </p:sp>
    </p:spTree>
    <p:extLst>
      <p:ext uri="{BB962C8B-B14F-4D97-AF65-F5344CB8AC3E}">
        <p14:creationId xmlns:p14="http://schemas.microsoft.com/office/powerpoint/2010/main" val="146001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b="1" dirty="0"/>
              <a:t>Dasar pemikiran yang berkaitan dengan pengelolaan dan penyimpanan limbah radioaktif.</a:t>
            </a:r>
            <a:endParaRPr lang="id-ID" dirty="0"/>
          </a:p>
        </p:txBody>
      </p:sp>
      <p:sp>
        <p:nvSpPr>
          <p:cNvPr id="3" name="Content Placeholder 2"/>
          <p:cNvSpPr>
            <a:spLocks noGrp="1"/>
          </p:cNvSpPr>
          <p:nvPr>
            <p:ph idx="1"/>
          </p:nvPr>
        </p:nvSpPr>
        <p:spPr/>
        <p:txBody>
          <a:bodyPr/>
          <a:lstStyle/>
          <a:p>
            <a:r>
              <a:rPr lang="id-ID" dirty="0"/>
              <a:t>Limbah radioaktif yang dihasilkan dari pengoperasian fasilitas nuklir, sangat bervariasi baik jenis, bentuk maupun tingkat radioaktivitasnya. Pada proses penyimpanan, keselamatan merupakan syarat utama, dan pengelompokannya disesuaikan dengan konsentrasi, jenis material radioaktif dan kondisi limbah. Limbah radioaktif dikelompokkan berdasarkan bentuknya, dapat berupa cair, padat dan gas. Pelepasan paparan radiasi ke lingkungan dikendalikan agar konsentrasi limbah selalu berada pada nilai ambang batas yang diizinkan. Proses pengolahan limbah cair dan padat diupayakan dengan cara meminimalkan limbah melalui proses reduksi volume dan solidifikasi.</a:t>
            </a:r>
          </a:p>
        </p:txBody>
      </p:sp>
    </p:spTree>
    <p:extLst>
      <p:ext uri="{BB962C8B-B14F-4D97-AF65-F5344CB8AC3E}">
        <p14:creationId xmlns:p14="http://schemas.microsoft.com/office/powerpoint/2010/main" val="288349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Pengelolaan limbah radioaktif yang dihasilkan dari pengoperasian fasilitas nuklir</a:t>
            </a:r>
            <a:endParaRPr lang="id-ID" dirty="0"/>
          </a:p>
        </p:txBody>
      </p:sp>
      <p:pic>
        <p:nvPicPr>
          <p:cNvPr id="1026" name="Picture 2" descr="https://www.batan.go.id/ensiklopedi/05/01/01/02/0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9399" y="1584018"/>
            <a:ext cx="6019801" cy="5050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00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Pengelolaan limbah PLTN</a:t>
            </a:r>
          </a:p>
        </p:txBody>
      </p:sp>
      <p:sp>
        <p:nvSpPr>
          <p:cNvPr id="3" name="Content Placeholder 2"/>
          <p:cNvSpPr>
            <a:spLocks noGrp="1"/>
          </p:cNvSpPr>
          <p:nvPr>
            <p:ph idx="1"/>
          </p:nvPr>
        </p:nvSpPr>
        <p:spPr/>
        <p:txBody>
          <a:bodyPr/>
          <a:lstStyle/>
          <a:p>
            <a:r>
              <a:rPr lang="id-ID" dirty="0"/>
              <a:t>Dalam pengoperasian PLTN dihasilkan limbah radioaktif aktivitas rendah dan tinggi. Limbah radioaktif aktivitas rendah berupa nuklida umur paro pendek, sehingga dapat disimpan pada fasilitas penyimpanan tanah dangkal (</a:t>
            </a:r>
            <a:r>
              <a:rPr lang="id-ID" dirty="0" smtClean="0"/>
              <a:t>Gambar). </a:t>
            </a:r>
            <a:r>
              <a:rPr lang="id-ID" dirty="0"/>
              <a:t>Sedangkan limbah radioaktif aktivitas tinggi perlu mempertimbangkan situasi dan kondisi penelitian dan pengembangan yang dilakukan di masing-masing negara.</a:t>
            </a:r>
          </a:p>
        </p:txBody>
      </p:sp>
    </p:spTree>
    <p:extLst>
      <p:ext uri="{BB962C8B-B14F-4D97-AF65-F5344CB8AC3E}">
        <p14:creationId xmlns:p14="http://schemas.microsoft.com/office/powerpoint/2010/main" val="253146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batan.go.id/ensiklopedi/05/01/01/02/02.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87500" y="238546"/>
            <a:ext cx="8808574" cy="6217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803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174519"/>
            <a:ext cx="9875520" cy="1356360"/>
          </a:xfrm>
        </p:spPr>
        <p:txBody>
          <a:bodyPr/>
          <a:lstStyle/>
          <a:p>
            <a:r>
              <a:rPr lang="sv-SE" dirty="0"/>
              <a:t>Pengelolaan limbah dari daur bahan bakar</a:t>
            </a:r>
            <a:endParaRPr lang="id-ID" dirty="0"/>
          </a:p>
        </p:txBody>
      </p:sp>
      <p:sp>
        <p:nvSpPr>
          <p:cNvPr id="4" name="Content Placeholder 3"/>
          <p:cNvSpPr>
            <a:spLocks noGrp="1"/>
          </p:cNvSpPr>
          <p:nvPr>
            <p:ph idx="1"/>
          </p:nvPr>
        </p:nvSpPr>
        <p:spPr>
          <a:xfrm>
            <a:off x="838200" y="1825625"/>
            <a:ext cx="10515600" cy="4811182"/>
          </a:xfrm>
        </p:spPr>
        <p:txBody>
          <a:bodyPr>
            <a:normAutofit/>
          </a:bodyPr>
          <a:lstStyle/>
          <a:p>
            <a:endParaRPr lang="id-ID" dirty="0" smtClean="0"/>
          </a:p>
          <a:p>
            <a:endParaRPr lang="id-ID" dirty="0"/>
          </a:p>
          <a:p>
            <a:endParaRPr lang="id-ID" dirty="0" smtClean="0"/>
          </a:p>
          <a:p>
            <a:endParaRPr lang="id-ID" dirty="0"/>
          </a:p>
          <a:p>
            <a:endParaRPr lang="id-ID" dirty="0" smtClean="0"/>
          </a:p>
          <a:p>
            <a:endParaRPr lang="id-ID" dirty="0"/>
          </a:p>
          <a:p>
            <a:endParaRPr lang="id-ID" dirty="0" smtClean="0"/>
          </a:p>
          <a:p>
            <a:endParaRPr lang="id-ID" dirty="0" smtClean="0"/>
          </a:p>
          <a:p>
            <a:pPr marL="0" indent="0" algn="ctr">
              <a:buNone/>
            </a:pPr>
            <a:endParaRPr lang="id-ID" dirty="0" smtClean="0"/>
          </a:p>
          <a:p>
            <a:pPr marL="0" indent="0" algn="ctr">
              <a:buNone/>
            </a:pPr>
            <a:r>
              <a:rPr lang="id-ID" dirty="0" smtClean="0"/>
              <a:t>menunjukkan sumber penghasil limbah radioaktif pada fasilitas dalam daur bahan bakar.</a:t>
            </a:r>
          </a:p>
          <a:p>
            <a:endParaRPr lang="id-ID" dirty="0"/>
          </a:p>
        </p:txBody>
      </p:sp>
      <p:pic>
        <p:nvPicPr>
          <p:cNvPr id="3074" name="Picture 2" descr="https://www.batan.go.id/ensiklopedi/05/01/01/02/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2900" y="1286933"/>
            <a:ext cx="6794500" cy="452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813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a:t>Limbah daur bahan bakar dihasilkan dari berbagai fasilitas dalam lingkup daur bahan bakar nuklir seperti fasilitas pengkayaan uranium, fabrikasi bahan bakar uranium, termasuk limbah transuranium (TRU) yang dihasilkan dari fasiltas fabrikasi bahan bakar </a:t>
            </a:r>
            <a:r>
              <a:rPr lang="id-ID" i="1" dirty="0"/>
              <a:t>Mixed Oxide </a:t>
            </a:r>
            <a:r>
              <a:rPr lang="id-ID" dirty="0"/>
              <a:t>(MOX) dan fasilitas olah ulang.</a:t>
            </a:r>
          </a:p>
        </p:txBody>
      </p:sp>
    </p:spTree>
    <p:extLst>
      <p:ext uri="{BB962C8B-B14F-4D97-AF65-F5344CB8AC3E}">
        <p14:creationId xmlns:p14="http://schemas.microsoft.com/office/powerpoint/2010/main" val="1763733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id-ID" dirty="0" smtClean="0"/>
              <a:t>Limbah radioaktif aktivitas tinggi.</a:t>
            </a:r>
            <a:endParaRPr lang="id-ID" dirty="0"/>
          </a:p>
        </p:txBody>
      </p:sp>
      <p:sp>
        <p:nvSpPr>
          <p:cNvPr id="3" name="Content Placeholder 2"/>
          <p:cNvSpPr>
            <a:spLocks noGrp="1"/>
          </p:cNvSpPr>
          <p:nvPr>
            <p:ph idx="1"/>
          </p:nvPr>
        </p:nvSpPr>
        <p:spPr/>
        <p:txBody>
          <a:bodyPr>
            <a:normAutofit/>
          </a:bodyPr>
          <a:lstStyle/>
          <a:p>
            <a:r>
              <a:rPr lang="id-ID" dirty="0" smtClean="0"/>
              <a:t>Limbah </a:t>
            </a:r>
            <a:r>
              <a:rPr lang="id-ID" dirty="0"/>
              <a:t>radioaktif aktivitas tinggi (</a:t>
            </a:r>
            <a:r>
              <a:rPr lang="id-ID" i="1" dirty="0"/>
              <a:t>High Level Waste</a:t>
            </a:r>
            <a:r>
              <a:rPr lang="id-ID" dirty="0"/>
              <a:t>/HLW) diolah dengan cara pemadatan untuk menjaga kestabilan limbah. Limbah hasil pengolahan disimpan selama 30-50 tahun untuk pendinginan. Kemudian disimpan pada tanah dalam yang disebut sebagai penyimpanan lestari.</a:t>
            </a:r>
          </a:p>
          <a:p>
            <a:r>
              <a:rPr lang="id-ID" dirty="0"/>
              <a:t>Sehubungan dengan HLW, jumlahnya dapat dikurangi dengan cara transmutasi yang bertujuan untuk mengubah nuklida umur paro panjang menjadi nuklida lain dengan umur paro pendek</a:t>
            </a:r>
            <a:r>
              <a:rPr lang="id-ID" dirty="0" smtClean="0"/>
              <a:t>.</a:t>
            </a:r>
            <a:endParaRPr lang="id-ID" dirty="0"/>
          </a:p>
        </p:txBody>
      </p:sp>
    </p:spTree>
    <p:extLst>
      <p:ext uri="{BB962C8B-B14F-4D97-AF65-F5344CB8AC3E}">
        <p14:creationId xmlns:p14="http://schemas.microsoft.com/office/powerpoint/2010/main" val="3078548754"/>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17</TotalTime>
  <Words>404</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Corbel</vt:lpstr>
      <vt:lpstr>Verdana</vt:lpstr>
      <vt:lpstr>Basis</vt:lpstr>
      <vt:lpstr>PROSES PENYIMPANAN LIMBAH RADIOAKTIF</vt:lpstr>
      <vt:lpstr>PowerPoint Presentation</vt:lpstr>
      <vt:lpstr>Dasar pemikiran yang berkaitan dengan pengelolaan dan penyimpanan limbah radioaktif.</vt:lpstr>
      <vt:lpstr>Pengelolaan limbah radioaktif yang dihasilkan dari pengoperasian fasilitas nuklir</vt:lpstr>
      <vt:lpstr>Pengelolaan limbah PLTN</vt:lpstr>
      <vt:lpstr>PowerPoint Presentation</vt:lpstr>
      <vt:lpstr>Pengelolaan limbah dari daur bahan bakar</vt:lpstr>
      <vt:lpstr>PowerPoint Presentation</vt:lpstr>
      <vt:lpstr>Limbah radioaktif aktivitas tinggi.</vt:lpstr>
      <vt:lpstr>Limbah uranium</vt:lpstr>
      <vt:lpstr>Strategi pengelolaan limbah dari fasilitas radioisotop dan laboratorium</vt:lpstr>
      <vt:lpstr>PowerPoint Presentation</vt:lpstr>
      <vt:lpstr>Pengiriman limbah</vt:lpstr>
      <vt:lpstr>Pengelolaan limbah hasil dismantling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PROSES PENYIMPANAN LIMBAH RADIOAKTIF</dc:title>
  <dc:creator>Windows User</dc:creator>
  <cp:lastModifiedBy>Windows User</cp:lastModifiedBy>
  <cp:revision>2</cp:revision>
  <dcterms:created xsi:type="dcterms:W3CDTF">2020-11-14T02:38:11Z</dcterms:created>
  <dcterms:modified xsi:type="dcterms:W3CDTF">2020-11-14T02:56:07Z</dcterms:modified>
</cp:coreProperties>
</file>