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BFCF23-3B69-468F-B69F-88F6DE6A72F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8" autoAdjust="0"/>
    <p:restoredTop sz="94660"/>
  </p:normalViewPr>
  <p:slideViewPr>
    <p:cSldViewPr showGuides="1">
      <p:cViewPr varScale="1">
        <p:scale>
          <a:sx n="59" d="100"/>
          <a:sy n="59" d="100"/>
        </p:scale>
        <p:origin x="892" y="48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6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0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BBE6BF-C811-45BB-8BA9-22EFF2B83FFA}" type="datetime1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5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Rectangle 35"/>
          <p:cNvSpPr/>
          <p:nvPr userDrawn="1"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41C5-B5F2-469F-BA25-292CFCDAF6E0}" type="datetime1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85FE-5443-4629-8A1C-6F6EA57CBD60}" type="datetime1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362CC-4597-4E8E-AFE5-237B3DA1FF07}" type="datetime1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F63988-78D4-46C4-B808-1786C6A42859}" type="datetime1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35496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24328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2C1EE-CCC0-4F27-8918-BF938AC1419F}" type="datetime1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936615" y="2514706"/>
            <a:ext cx="4572000" cy="365749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824328" y="2514600"/>
            <a:ext cx="4572000" cy="365556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A0C48B-9D86-4C33-9BD3-2929B1D74E3D}" type="datetime1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7B711C-F9D6-42CE-B848-D107B7756573}" type="datetime1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/>
          <a:lstStyle/>
          <a:p>
            <a:fld id="{4C1EAC44-87EE-4E25-9BCB-D1B8F4FDD9D1}" type="datetime1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8E44B9-3FFE-4574-9630-3E5A6F960186}" type="datetime1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92-7803-4716-B969-A5873965FF8A}" type="datetime1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FD004168-AADC-4457-9784-543656FEE4FC}" type="datetime1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pic>
        <p:nvPicPr>
          <p:cNvPr id="46" name="Picture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199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OBAT ANTIPIRETIK </a:t>
            </a:r>
            <a:br>
              <a:rPr lang="en-US" sz="5400" dirty="0"/>
            </a:br>
            <a:r>
              <a:rPr lang="en-US" sz="5400" dirty="0"/>
              <a:t>DAN </a:t>
            </a:r>
            <a:br>
              <a:rPr lang="en-US" sz="5400" dirty="0"/>
            </a:br>
            <a:r>
              <a:rPr lang="en-US" sz="5400" dirty="0"/>
              <a:t>OBAT SISTEM RESPIRASI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Dwi Soelistyoningsih, M. Biomed</a:t>
            </a:r>
          </a:p>
        </p:txBody>
      </p:sp>
    </p:spTree>
    <p:extLst>
      <p:ext uri="{BB962C8B-B14F-4D97-AF65-F5344CB8AC3E}">
        <p14:creationId xmlns:p14="http://schemas.microsoft.com/office/powerpoint/2010/main" val="6675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Pembahasan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Antipiretik</a:t>
            </a:r>
            <a:endParaRPr lang="en-US" dirty="0"/>
          </a:p>
          <a:p>
            <a:pPr lvl="1"/>
            <a:r>
              <a:rPr lang="en-US" dirty="0" err="1"/>
              <a:t>Macam</a:t>
            </a:r>
            <a:r>
              <a:rPr lang="en-US" dirty="0"/>
              <a:t> :</a:t>
            </a:r>
          </a:p>
          <a:p>
            <a:pPr lvl="2" algn="just"/>
            <a:r>
              <a:rPr lang="en-US" sz="2400" dirty="0" err="1"/>
              <a:t>Parasetamol</a:t>
            </a:r>
            <a:r>
              <a:rPr lang="en-US" dirty="0"/>
              <a:t> (</a:t>
            </a:r>
            <a:r>
              <a:rPr lang="en-US" dirty="0" err="1">
                <a:solidFill>
                  <a:schemeClr val="accent2"/>
                </a:solidFill>
              </a:rPr>
              <a:t>Kelompok</a:t>
            </a:r>
            <a:r>
              <a:rPr lang="en-US" dirty="0">
                <a:solidFill>
                  <a:schemeClr val="accent2"/>
                </a:solidFill>
              </a:rPr>
              <a:t> 1 </a:t>
            </a:r>
            <a:r>
              <a:rPr lang="en-US" dirty="0"/>
              <a:t>: </a:t>
            </a:r>
            <a:r>
              <a:rPr lang="en-US" dirty="0" err="1"/>
              <a:t>Pengertian</a:t>
            </a:r>
            <a:r>
              <a:rPr lang="en-US" dirty="0"/>
              <a:t>,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, </a:t>
            </a:r>
            <a:r>
              <a:rPr lang="en-US" dirty="0" err="1"/>
              <a:t>farmakokinetik</a:t>
            </a:r>
            <a:r>
              <a:rPr lang="en-US" dirty="0"/>
              <a:t> dan </a:t>
            </a:r>
            <a:r>
              <a:rPr lang="en-US" dirty="0" err="1"/>
              <a:t>Farmakodinamik</a:t>
            </a:r>
            <a:r>
              <a:rPr lang="en-US" dirty="0"/>
              <a:t>, </a:t>
            </a:r>
            <a:r>
              <a:rPr lang="en-US" dirty="0" err="1"/>
              <a:t>Indikasi</a:t>
            </a:r>
            <a:r>
              <a:rPr lang="en-US" dirty="0"/>
              <a:t>/KI, </a:t>
            </a:r>
            <a:r>
              <a:rPr lang="en-US" dirty="0" err="1"/>
              <a:t>Sediaan</a:t>
            </a:r>
            <a:r>
              <a:rPr lang="en-US" dirty="0"/>
              <a:t>)</a:t>
            </a:r>
          </a:p>
          <a:p>
            <a:pPr lvl="2" algn="just"/>
            <a:r>
              <a:rPr lang="en-US" sz="2400" dirty="0"/>
              <a:t>Aspirin</a:t>
            </a:r>
            <a:r>
              <a:rPr lang="en-US" dirty="0"/>
              <a:t> (</a:t>
            </a:r>
            <a:r>
              <a:rPr lang="en-US" dirty="0" err="1">
                <a:solidFill>
                  <a:schemeClr val="accent5"/>
                </a:solidFill>
              </a:rPr>
              <a:t>Kelompok</a:t>
            </a:r>
            <a:r>
              <a:rPr lang="en-US" dirty="0">
                <a:solidFill>
                  <a:schemeClr val="accent5"/>
                </a:solidFill>
              </a:rPr>
              <a:t> 2</a:t>
            </a:r>
            <a:r>
              <a:rPr lang="en-US" dirty="0"/>
              <a:t> : </a:t>
            </a:r>
            <a:r>
              <a:rPr lang="en-US" dirty="0" err="1"/>
              <a:t>Pengertian</a:t>
            </a:r>
            <a:r>
              <a:rPr lang="en-US" dirty="0"/>
              <a:t>,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, </a:t>
            </a:r>
            <a:r>
              <a:rPr lang="en-US" dirty="0" err="1"/>
              <a:t>farmakokinetik</a:t>
            </a:r>
            <a:r>
              <a:rPr lang="en-US" dirty="0"/>
              <a:t> dan </a:t>
            </a:r>
            <a:r>
              <a:rPr lang="en-US" dirty="0" err="1"/>
              <a:t>Farmakodinamik</a:t>
            </a:r>
            <a:r>
              <a:rPr lang="en-US" dirty="0"/>
              <a:t>, </a:t>
            </a:r>
            <a:r>
              <a:rPr lang="en-US" dirty="0" err="1"/>
              <a:t>Indikasi</a:t>
            </a:r>
            <a:r>
              <a:rPr lang="en-US" dirty="0"/>
              <a:t>/KI, </a:t>
            </a:r>
            <a:r>
              <a:rPr lang="en-US" dirty="0" err="1"/>
              <a:t>Sediaan</a:t>
            </a:r>
            <a:r>
              <a:rPr lang="en-US"/>
              <a:t>)</a:t>
            </a:r>
            <a:endParaRPr lang="en-US" dirty="0"/>
          </a:p>
          <a:p>
            <a:pPr lvl="0"/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Respirasi</a:t>
            </a:r>
            <a:endParaRPr lang="en-US" dirty="0"/>
          </a:p>
          <a:p>
            <a:pPr lvl="1" algn="just"/>
            <a:r>
              <a:rPr lang="en-US" dirty="0" err="1"/>
              <a:t>Antitusif</a:t>
            </a:r>
            <a:r>
              <a:rPr lang="en-US" dirty="0"/>
              <a:t> </a:t>
            </a:r>
            <a:r>
              <a:rPr lang="en-US" sz="2000" dirty="0"/>
              <a:t>(</a:t>
            </a:r>
            <a:r>
              <a:rPr lang="en-US" sz="2000" dirty="0" err="1">
                <a:solidFill>
                  <a:srgbClr val="00B050"/>
                </a:solidFill>
              </a:rPr>
              <a:t>Kelompok</a:t>
            </a:r>
            <a:r>
              <a:rPr lang="en-US" sz="2000" dirty="0">
                <a:solidFill>
                  <a:srgbClr val="00B050"/>
                </a:solidFill>
              </a:rPr>
              <a:t> 3</a:t>
            </a:r>
            <a:r>
              <a:rPr lang="en-US" sz="2000" dirty="0"/>
              <a:t> : </a:t>
            </a:r>
            <a:r>
              <a:rPr lang="en-US" sz="2000" dirty="0" err="1"/>
              <a:t>Pengertian</a:t>
            </a:r>
            <a:r>
              <a:rPr lang="en-US" sz="2000" dirty="0"/>
              <a:t>, </a:t>
            </a:r>
            <a:r>
              <a:rPr lang="en-US" sz="2000" dirty="0" err="1"/>
              <a:t>mekanisme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obat</a:t>
            </a:r>
            <a:r>
              <a:rPr lang="en-US" sz="2000" dirty="0"/>
              <a:t>, </a:t>
            </a:r>
            <a:r>
              <a:rPr lang="en-US" sz="2000" dirty="0" err="1"/>
              <a:t>farmakokinetik</a:t>
            </a:r>
            <a:r>
              <a:rPr lang="en-US" sz="2000" dirty="0"/>
              <a:t> dan </a:t>
            </a:r>
            <a:r>
              <a:rPr lang="en-US" sz="2000" dirty="0" err="1"/>
              <a:t>Farmakodinamik</a:t>
            </a:r>
            <a:r>
              <a:rPr lang="en-US" sz="2000" dirty="0"/>
              <a:t>, </a:t>
            </a:r>
            <a:r>
              <a:rPr lang="en-US" sz="2000" dirty="0" err="1"/>
              <a:t>Indikasi</a:t>
            </a:r>
            <a:r>
              <a:rPr lang="en-US" sz="2000" dirty="0"/>
              <a:t>/KI, </a:t>
            </a:r>
            <a:r>
              <a:rPr lang="en-US" sz="2000" dirty="0" err="1"/>
              <a:t>Sediaan</a:t>
            </a:r>
            <a:r>
              <a:rPr lang="en-US" sz="2000" dirty="0"/>
              <a:t>)</a:t>
            </a:r>
          </a:p>
          <a:p>
            <a:pPr lvl="1" algn="just"/>
            <a:r>
              <a:rPr lang="en-US" dirty="0"/>
              <a:t>Expectorant (</a:t>
            </a:r>
            <a:r>
              <a:rPr lang="en-US" sz="2000" dirty="0" err="1">
                <a:solidFill>
                  <a:srgbClr val="FF0000"/>
                </a:solidFill>
              </a:rPr>
              <a:t>Kelompok</a:t>
            </a:r>
            <a:r>
              <a:rPr lang="en-US" sz="2000" dirty="0">
                <a:solidFill>
                  <a:srgbClr val="FF0000"/>
                </a:solidFill>
              </a:rPr>
              <a:t> 4 </a:t>
            </a:r>
            <a:r>
              <a:rPr lang="en-US" sz="2000" dirty="0"/>
              <a:t>: </a:t>
            </a:r>
            <a:r>
              <a:rPr lang="en-US" sz="2000" dirty="0" err="1"/>
              <a:t>Pengertian</a:t>
            </a:r>
            <a:r>
              <a:rPr lang="en-US" sz="2000" dirty="0"/>
              <a:t>, </a:t>
            </a:r>
            <a:r>
              <a:rPr lang="en-US" sz="2000" dirty="0" err="1"/>
              <a:t>mekanisme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obat</a:t>
            </a:r>
            <a:r>
              <a:rPr lang="en-US" sz="2000" dirty="0"/>
              <a:t>, </a:t>
            </a:r>
            <a:r>
              <a:rPr lang="en-US" sz="2000" dirty="0" err="1"/>
              <a:t>farmakokinetik</a:t>
            </a:r>
            <a:r>
              <a:rPr lang="en-US" sz="2000" dirty="0"/>
              <a:t> dan </a:t>
            </a:r>
            <a:r>
              <a:rPr lang="en-US" sz="2000" dirty="0" err="1"/>
              <a:t>Farmakodinamik</a:t>
            </a:r>
            <a:r>
              <a:rPr lang="en-US" sz="2000" dirty="0"/>
              <a:t>, </a:t>
            </a:r>
            <a:r>
              <a:rPr lang="en-US" sz="2000" dirty="0" err="1"/>
              <a:t>Indikasi</a:t>
            </a:r>
            <a:r>
              <a:rPr lang="en-US" sz="2000" dirty="0"/>
              <a:t>/KI, </a:t>
            </a:r>
            <a:r>
              <a:rPr lang="en-US" sz="2000" dirty="0" err="1"/>
              <a:t>Sediaan</a:t>
            </a:r>
            <a:r>
              <a:rPr lang="en-US" dirty="0"/>
              <a:t>)</a:t>
            </a:r>
          </a:p>
          <a:p>
            <a:pPr lvl="1" algn="just"/>
            <a:r>
              <a:rPr lang="en-US" dirty="0"/>
              <a:t>Mucolytic (</a:t>
            </a:r>
            <a:r>
              <a:rPr lang="en-US" sz="2000" dirty="0" err="1">
                <a:solidFill>
                  <a:srgbClr val="7030A0"/>
                </a:solidFill>
              </a:rPr>
              <a:t>Kelompok</a:t>
            </a:r>
            <a:r>
              <a:rPr lang="en-US" sz="2000" dirty="0">
                <a:solidFill>
                  <a:srgbClr val="7030A0"/>
                </a:solidFill>
              </a:rPr>
              <a:t> 5</a:t>
            </a:r>
            <a:r>
              <a:rPr lang="en-US" sz="2000" dirty="0"/>
              <a:t> : </a:t>
            </a:r>
            <a:r>
              <a:rPr lang="en-US" sz="2000" dirty="0" err="1"/>
              <a:t>Pengertian</a:t>
            </a:r>
            <a:r>
              <a:rPr lang="en-US" sz="2000" dirty="0"/>
              <a:t>, </a:t>
            </a:r>
            <a:r>
              <a:rPr lang="en-US" sz="2000" dirty="0" err="1"/>
              <a:t>mekanisme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obat</a:t>
            </a:r>
            <a:r>
              <a:rPr lang="en-US" sz="2000" dirty="0"/>
              <a:t>, </a:t>
            </a:r>
            <a:r>
              <a:rPr lang="en-US" sz="2000" dirty="0" err="1"/>
              <a:t>farmakokinetik</a:t>
            </a:r>
            <a:r>
              <a:rPr lang="en-US" sz="2000" dirty="0"/>
              <a:t> dan </a:t>
            </a:r>
            <a:r>
              <a:rPr lang="en-US" sz="2000" dirty="0" err="1"/>
              <a:t>Farmakodinamik</a:t>
            </a:r>
            <a:r>
              <a:rPr lang="en-US" sz="2000" dirty="0"/>
              <a:t>, </a:t>
            </a:r>
            <a:r>
              <a:rPr lang="en-US" sz="2000" dirty="0" err="1"/>
              <a:t>Indikasi</a:t>
            </a:r>
            <a:r>
              <a:rPr lang="en-US" sz="2000" dirty="0"/>
              <a:t>/KI, </a:t>
            </a:r>
            <a:r>
              <a:rPr lang="en-US" sz="2000" dirty="0" err="1"/>
              <a:t>Sediaan</a:t>
            </a:r>
            <a:r>
              <a:rPr lang="en-US" sz="2000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3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C8A75-1807-A788-4375-221BD4525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SELAMAT MENGERJAKAN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BF7A2-CBFF-D1AF-B02B-C3DB82BD8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597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harmacy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harmacy design slides.potx" id="{BDD4D5A3-0C20-4887-95F2-BFAB47634035}" vid="{397845B7-7EB0-4CC3-ABEB-6754AD0875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Pharmacy design slides</Template>
  <TotalTime>28</TotalTime>
  <Words>134</Words>
  <Application>Microsoft Office PowerPoint</Application>
  <PresentationFormat>Custom</PresentationFormat>
  <Paragraphs>14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Euphemia</vt:lpstr>
      <vt:lpstr>Franklin Gothic Book</vt:lpstr>
      <vt:lpstr>Pharmacy design template</vt:lpstr>
      <vt:lpstr>OBAT ANTIPIRETIK  DAN  OBAT SISTEM RESPIRASI </vt:lpstr>
      <vt:lpstr>Topik Pembahasan</vt:lpstr>
      <vt:lpstr>SELAMAT MENGERJAKAN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OBAT ANTIPIRETIK  DAN  OBAT SISTEM RESPIRASI </dc:title>
  <dc:creator>Dwi Soelistyoningsih</dc:creator>
  <cp:lastModifiedBy>Dwi Soelistyoningsih</cp:lastModifiedBy>
  <cp:revision>7</cp:revision>
  <dcterms:created xsi:type="dcterms:W3CDTF">2024-04-17T02:54:21Z</dcterms:created>
  <dcterms:modified xsi:type="dcterms:W3CDTF">2025-04-10T03:36:49Z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