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83" r:id="rId2"/>
    <p:sldId id="258" r:id="rId3"/>
    <p:sldId id="259" r:id="rId4"/>
    <p:sldId id="260" r:id="rId5"/>
    <p:sldId id="261" r:id="rId6"/>
    <p:sldId id="301" r:id="rId7"/>
    <p:sldId id="284" r:id="rId8"/>
    <p:sldId id="285" r:id="rId9"/>
    <p:sldId id="300" r:id="rId10"/>
    <p:sldId id="274" r:id="rId11"/>
    <p:sldId id="287" r:id="rId12"/>
    <p:sldId id="275" r:id="rId13"/>
    <p:sldId id="282" r:id="rId14"/>
    <p:sldId id="304" r:id="rId15"/>
    <p:sldId id="264" r:id="rId16"/>
    <p:sldId id="265" r:id="rId17"/>
    <p:sldId id="303" r:id="rId18"/>
    <p:sldId id="302" r:id="rId19"/>
    <p:sldId id="278" r:id="rId20"/>
    <p:sldId id="290" r:id="rId21"/>
    <p:sldId id="299" r:id="rId22"/>
    <p:sldId id="279" r:id="rId23"/>
    <p:sldId id="280" r:id="rId24"/>
    <p:sldId id="288" r:id="rId25"/>
    <p:sldId id="291" r:id="rId26"/>
    <p:sldId id="268" r:id="rId27"/>
    <p:sldId id="269" r:id="rId28"/>
    <p:sldId id="297" r:id="rId29"/>
    <p:sldId id="298" r:id="rId30"/>
    <p:sldId id="272" r:id="rId31"/>
    <p:sldId id="293" r:id="rId32"/>
    <p:sldId id="305" r:id="rId33"/>
    <p:sldId id="294" r:id="rId34"/>
    <p:sldId id="296" r:id="rId35"/>
    <p:sldId id="281" r:id="rId36"/>
    <p:sldId id="292" r:id="rId37"/>
    <p:sldId id="267" r:id="rId38"/>
    <p:sldId id="295" r:id="rId39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1853" autoAdjust="0"/>
  </p:normalViewPr>
  <p:slideViewPr>
    <p:cSldViewPr snapToGrid="0">
      <p:cViewPr varScale="1">
        <p:scale>
          <a:sx n="53" d="100"/>
          <a:sy n="53" d="100"/>
        </p:scale>
        <p:origin x="13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B3E341-A1B5-4594-8F91-ED4CA036B6F0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4E10D490-484F-4044-A366-8E69DEA013F3}">
      <dgm:prSet phldrT="[Text]"/>
      <dgm:spPr/>
      <dgm:t>
        <a:bodyPr/>
        <a:lstStyle/>
        <a:p>
          <a:r>
            <a:rPr lang="id-ID" dirty="0"/>
            <a:t>2018 -2019</a:t>
          </a:r>
        </a:p>
      </dgm:t>
    </dgm:pt>
    <dgm:pt modelId="{9F8E41E0-D01D-4E98-8C15-6ACA6E7E4808}" type="parTrans" cxnId="{806E19C6-D62C-411E-BEA4-BF51639EEF7C}">
      <dgm:prSet/>
      <dgm:spPr/>
      <dgm:t>
        <a:bodyPr/>
        <a:lstStyle/>
        <a:p>
          <a:endParaRPr lang="id-ID"/>
        </a:p>
      </dgm:t>
    </dgm:pt>
    <dgm:pt modelId="{5C80C73E-2657-4B46-B998-0EB974471331}" type="sibTrans" cxnId="{806E19C6-D62C-411E-BEA4-BF51639EEF7C}">
      <dgm:prSet/>
      <dgm:spPr/>
      <dgm:t>
        <a:bodyPr/>
        <a:lstStyle/>
        <a:p>
          <a:endParaRPr lang="id-ID"/>
        </a:p>
      </dgm:t>
    </dgm:pt>
    <dgm:pt modelId="{626AFACB-1CC5-45C2-891E-8D7D58103637}">
      <dgm:prSet phldrT="[Text]"/>
      <dgm:spPr/>
      <dgm:t>
        <a:bodyPr/>
        <a:lstStyle/>
        <a:p>
          <a:r>
            <a:rPr lang="id-ID" dirty="0"/>
            <a:t>Akses Terbuka</a:t>
          </a:r>
        </a:p>
      </dgm:t>
    </dgm:pt>
    <dgm:pt modelId="{A48708AD-DBBD-4C1F-AEAE-6444C4E91BD5}" type="parTrans" cxnId="{5A742DEF-CAEB-4364-842C-184F063F3A18}">
      <dgm:prSet/>
      <dgm:spPr/>
      <dgm:t>
        <a:bodyPr/>
        <a:lstStyle/>
        <a:p>
          <a:endParaRPr lang="id-ID"/>
        </a:p>
      </dgm:t>
    </dgm:pt>
    <dgm:pt modelId="{F6743D6D-34D9-44FE-83A2-FB3218130B5E}" type="sibTrans" cxnId="{5A742DEF-CAEB-4364-842C-184F063F3A18}">
      <dgm:prSet/>
      <dgm:spPr/>
      <dgm:t>
        <a:bodyPr/>
        <a:lstStyle/>
        <a:p>
          <a:endParaRPr lang="id-ID"/>
        </a:p>
      </dgm:t>
    </dgm:pt>
    <dgm:pt modelId="{2B19047F-F685-431A-ADA4-31E966075729}">
      <dgm:prSet phldrT="[Text]"/>
      <dgm:spPr/>
      <dgm:t>
        <a:bodyPr/>
        <a:lstStyle/>
        <a:p>
          <a:r>
            <a:rPr lang="id-ID" dirty="0"/>
            <a:t>2020-2021</a:t>
          </a:r>
        </a:p>
      </dgm:t>
    </dgm:pt>
    <dgm:pt modelId="{E8676C35-39EE-49A4-A550-E8A165D84178}" type="parTrans" cxnId="{88BCB617-8225-4B5F-8721-1CE11FF0A870}">
      <dgm:prSet/>
      <dgm:spPr/>
      <dgm:t>
        <a:bodyPr/>
        <a:lstStyle/>
        <a:p>
          <a:endParaRPr lang="id-ID"/>
        </a:p>
      </dgm:t>
    </dgm:pt>
    <dgm:pt modelId="{7AC93086-30D5-49C1-8159-A9A63275D3F8}" type="sibTrans" cxnId="{88BCB617-8225-4B5F-8721-1CE11FF0A870}">
      <dgm:prSet/>
      <dgm:spPr/>
      <dgm:t>
        <a:bodyPr/>
        <a:lstStyle/>
        <a:p>
          <a:endParaRPr lang="id-ID"/>
        </a:p>
      </dgm:t>
    </dgm:pt>
    <dgm:pt modelId="{B05F0113-A4BF-4831-9A37-BC589448223B}">
      <dgm:prSet phldrT="[Text]"/>
      <dgm:spPr/>
      <dgm:t>
        <a:bodyPr/>
        <a:lstStyle/>
        <a:p>
          <a:r>
            <a:rPr lang="en-US" dirty="0" err="1"/>
            <a:t>Pra</a:t>
          </a:r>
          <a:r>
            <a:rPr lang="en-US" dirty="0"/>
            <a:t> </a:t>
          </a:r>
          <a:r>
            <a:rPr lang="en-US" dirty="0" err="1"/>
            <a:t>Eliminasi</a:t>
          </a:r>
          <a:endParaRPr lang="id-ID" dirty="0"/>
        </a:p>
      </dgm:t>
    </dgm:pt>
    <dgm:pt modelId="{A33D3DCB-FBE8-4283-9A87-FA21924D1063}" type="parTrans" cxnId="{7C503EDE-2676-43C5-AF87-BBC539014A0E}">
      <dgm:prSet/>
      <dgm:spPr/>
      <dgm:t>
        <a:bodyPr/>
        <a:lstStyle/>
        <a:p>
          <a:endParaRPr lang="id-ID"/>
        </a:p>
      </dgm:t>
    </dgm:pt>
    <dgm:pt modelId="{EAC6E365-56E0-4F78-A04E-D113EE784DD3}" type="sibTrans" cxnId="{7C503EDE-2676-43C5-AF87-BBC539014A0E}">
      <dgm:prSet/>
      <dgm:spPr/>
      <dgm:t>
        <a:bodyPr/>
        <a:lstStyle/>
        <a:p>
          <a:endParaRPr lang="id-ID"/>
        </a:p>
      </dgm:t>
    </dgm:pt>
    <dgm:pt modelId="{3837DADF-C127-4875-8991-4788F64796F0}">
      <dgm:prSet phldrT="[Text]"/>
      <dgm:spPr/>
      <dgm:t>
        <a:bodyPr/>
        <a:lstStyle/>
        <a:p>
          <a:r>
            <a:rPr lang="id-ID" dirty="0"/>
            <a:t>2022</a:t>
          </a:r>
        </a:p>
      </dgm:t>
    </dgm:pt>
    <dgm:pt modelId="{A6E92A6C-0ED6-4C24-8150-27493E2A251B}" type="parTrans" cxnId="{46B511B6-9E30-4C59-BE0F-937C9C6F7834}">
      <dgm:prSet/>
      <dgm:spPr/>
      <dgm:t>
        <a:bodyPr/>
        <a:lstStyle/>
        <a:p>
          <a:endParaRPr lang="id-ID"/>
        </a:p>
      </dgm:t>
    </dgm:pt>
    <dgm:pt modelId="{54577F82-B756-4325-A8E7-8231091A36D6}" type="sibTrans" cxnId="{46B511B6-9E30-4C59-BE0F-937C9C6F7834}">
      <dgm:prSet/>
      <dgm:spPr/>
      <dgm:t>
        <a:bodyPr/>
        <a:lstStyle/>
        <a:p>
          <a:endParaRPr lang="id-ID"/>
        </a:p>
      </dgm:t>
    </dgm:pt>
    <dgm:pt modelId="{01C61984-D44C-48A0-8366-9AFA12853E4F}">
      <dgm:prSet phldrT="[Text]"/>
      <dgm:spPr/>
      <dgm:t>
        <a:bodyPr/>
        <a:lstStyle/>
        <a:p>
          <a:r>
            <a:rPr lang="id-ID" dirty="0"/>
            <a:t>Eliminasi</a:t>
          </a:r>
        </a:p>
      </dgm:t>
    </dgm:pt>
    <dgm:pt modelId="{5A330EC9-62D2-41A8-81C0-3F7CE26952BD}" type="parTrans" cxnId="{36A6AD92-5265-48C4-A79D-5E11E9A62F53}">
      <dgm:prSet/>
      <dgm:spPr/>
      <dgm:t>
        <a:bodyPr/>
        <a:lstStyle/>
        <a:p>
          <a:endParaRPr lang="id-ID"/>
        </a:p>
      </dgm:t>
    </dgm:pt>
    <dgm:pt modelId="{80330367-7BB7-4F33-9D7D-C717D8241415}" type="sibTrans" cxnId="{36A6AD92-5265-48C4-A79D-5E11E9A62F53}">
      <dgm:prSet/>
      <dgm:spPr/>
      <dgm:t>
        <a:bodyPr/>
        <a:lstStyle/>
        <a:p>
          <a:endParaRPr lang="id-ID"/>
        </a:p>
      </dgm:t>
    </dgm:pt>
    <dgm:pt modelId="{ACA0D15D-98D9-4EB2-997A-F2DDD7F4A460}">
      <dgm:prSet phldrT="[Text]" custT="1"/>
      <dgm:spPr/>
      <dgm:t>
        <a:bodyPr/>
        <a:lstStyle/>
        <a:p>
          <a:r>
            <a:rPr lang="id-ID" sz="1900" dirty="0"/>
            <a:t>Pemeliharaan</a:t>
          </a:r>
        </a:p>
      </dgm:t>
    </dgm:pt>
    <dgm:pt modelId="{61DECDAE-BE25-4CA2-9F8E-52FD951E5CE4}" type="parTrans" cxnId="{34426CA4-4145-4843-B1D5-2D70DD6A1148}">
      <dgm:prSet/>
      <dgm:spPr/>
      <dgm:t>
        <a:bodyPr/>
        <a:lstStyle/>
        <a:p>
          <a:endParaRPr lang="id-ID"/>
        </a:p>
      </dgm:t>
    </dgm:pt>
    <dgm:pt modelId="{49CBFD20-9781-4791-BFEC-FD454E0B8DA0}" type="sibTrans" cxnId="{34426CA4-4145-4843-B1D5-2D70DD6A1148}">
      <dgm:prSet/>
      <dgm:spPr/>
      <dgm:t>
        <a:bodyPr/>
        <a:lstStyle/>
        <a:p>
          <a:endParaRPr lang="id-ID"/>
        </a:p>
      </dgm:t>
    </dgm:pt>
    <dgm:pt modelId="{EDADE879-5B28-43DE-B12F-22BD299FE08A}">
      <dgm:prSet phldrT="[Text]"/>
      <dgm:spPr/>
      <dgm:t>
        <a:bodyPr/>
        <a:lstStyle/>
        <a:p>
          <a:r>
            <a:rPr lang="id-ID" dirty="0"/>
            <a:t>2023-2025</a:t>
          </a:r>
        </a:p>
      </dgm:t>
    </dgm:pt>
    <dgm:pt modelId="{BA3172CB-7752-4E97-85F9-F81775B7E3E9}" type="parTrans" cxnId="{2E972BB7-312E-4219-8724-F3DDBABEB34D}">
      <dgm:prSet/>
      <dgm:spPr/>
      <dgm:t>
        <a:bodyPr/>
        <a:lstStyle/>
        <a:p>
          <a:endParaRPr lang="id-ID"/>
        </a:p>
      </dgm:t>
    </dgm:pt>
    <dgm:pt modelId="{B5BA39AD-86CC-4908-A2AA-F506D6BDAFED}" type="sibTrans" cxnId="{2E972BB7-312E-4219-8724-F3DDBABEB34D}">
      <dgm:prSet/>
      <dgm:spPr/>
      <dgm:t>
        <a:bodyPr/>
        <a:lstStyle/>
        <a:p>
          <a:endParaRPr lang="id-ID"/>
        </a:p>
      </dgm:t>
    </dgm:pt>
    <dgm:pt modelId="{5CB2AF2B-C211-4813-9DEB-FB015CF49C63}" type="pres">
      <dgm:prSet presAssocID="{CCB3E341-A1B5-4594-8F91-ED4CA036B6F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F77CF64-D014-4F1C-8D15-A7629388E03F}" type="pres">
      <dgm:prSet presAssocID="{4E10D490-484F-4044-A366-8E69DEA013F3}" presName="composite" presStyleCnt="0"/>
      <dgm:spPr/>
    </dgm:pt>
    <dgm:pt modelId="{7C55A31E-6B30-4A72-82E0-BAA609B00508}" type="pres">
      <dgm:prSet presAssocID="{4E10D490-484F-4044-A366-8E69DEA013F3}" presName="bentUpArrow1" presStyleLbl="alignImgPlace1" presStyleIdx="0" presStyleCnt="3"/>
      <dgm:spPr/>
    </dgm:pt>
    <dgm:pt modelId="{2666605E-BFF5-4DFB-9522-864610B92A83}" type="pres">
      <dgm:prSet presAssocID="{4E10D490-484F-4044-A366-8E69DEA013F3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B25FD0-2FFD-421D-9AC1-2BCDE0B99523}" type="pres">
      <dgm:prSet presAssocID="{4E10D490-484F-4044-A366-8E69DEA013F3}" presName="ChildText" presStyleLbl="revTx" presStyleIdx="0" presStyleCnt="4" custScaleX="262991" custLinFactNeighborX="859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27A189-9E4C-4593-B53F-CC6C3AD15915}" type="pres">
      <dgm:prSet presAssocID="{5C80C73E-2657-4B46-B998-0EB974471331}" presName="sibTrans" presStyleCnt="0"/>
      <dgm:spPr/>
    </dgm:pt>
    <dgm:pt modelId="{9803B136-30C1-4802-9952-E8F45CDE519D}" type="pres">
      <dgm:prSet presAssocID="{2B19047F-F685-431A-ADA4-31E966075729}" presName="composite" presStyleCnt="0"/>
      <dgm:spPr/>
    </dgm:pt>
    <dgm:pt modelId="{29E0B354-D73F-4B58-8DC3-FB99FD9B15F7}" type="pres">
      <dgm:prSet presAssocID="{2B19047F-F685-431A-ADA4-31E966075729}" presName="bentUpArrow1" presStyleLbl="alignImgPlace1" presStyleIdx="1" presStyleCnt="3"/>
      <dgm:spPr/>
    </dgm:pt>
    <dgm:pt modelId="{4E117FB5-CFF9-40FF-BD41-F20CD7706FFB}" type="pres">
      <dgm:prSet presAssocID="{2B19047F-F685-431A-ADA4-31E966075729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329DE5-CDB0-4E55-BDC8-DBA589FE2C25}" type="pres">
      <dgm:prSet presAssocID="{2B19047F-F685-431A-ADA4-31E966075729}" presName="ChildText" presStyleLbl="revTx" presStyleIdx="1" presStyleCnt="4" custScaleX="288838" custLinFactNeighborX="973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1AC454-B80B-479D-9DAA-BBF987141684}" type="pres">
      <dgm:prSet presAssocID="{7AC93086-30D5-49C1-8159-A9A63275D3F8}" presName="sibTrans" presStyleCnt="0"/>
      <dgm:spPr/>
    </dgm:pt>
    <dgm:pt modelId="{361E8291-2AB6-4C97-98B0-DCB798DAE631}" type="pres">
      <dgm:prSet presAssocID="{3837DADF-C127-4875-8991-4788F64796F0}" presName="composite" presStyleCnt="0"/>
      <dgm:spPr/>
    </dgm:pt>
    <dgm:pt modelId="{07106FB2-8701-45EC-9373-C44F16005DA9}" type="pres">
      <dgm:prSet presAssocID="{3837DADF-C127-4875-8991-4788F64796F0}" presName="bentUpArrow1" presStyleLbl="alignImgPlace1" presStyleIdx="2" presStyleCnt="3"/>
      <dgm:spPr/>
    </dgm:pt>
    <dgm:pt modelId="{D2A8DEF1-5861-4399-81DD-55CFA9B3A5ED}" type="pres">
      <dgm:prSet presAssocID="{3837DADF-C127-4875-8991-4788F64796F0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D95520-909A-4E6E-877B-112297CFE45E}" type="pres">
      <dgm:prSet presAssocID="{3837DADF-C127-4875-8991-4788F64796F0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B3AC35-7690-47E9-A6FA-24275064DC26}" type="pres">
      <dgm:prSet presAssocID="{54577F82-B756-4325-A8E7-8231091A36D6}" presName="sibTrans" presStyleCnt="0"/>
      <dgm:spPr/>
    </dgm:pt>
    <dgm:pt modelId="{A8337B31-7F6A-4ED2-B43D-C8910A5C5455}" type="pres">
      <dgm:prSet presAssocID="{EDADE879-5B28-43DE-B12F-22BD299FE08A}" presName="composite" presStyleCnt="0"/>
      <dgm:spPr/>
    </dgm:pt>
    <dgm:pt modelId="{7AF60CA2-0AEE-4F0E-B8EA-1C2C2CA4CDA2}" type="pres">
      <dgm:prSet presAssocID="{EDADE879-5B28-43DE-B12F-22BD299FE08A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B3863D-19B9-4F84-AB91-87219866A4AB}" type="pres">
      <dgm:prSet presAssocID="{EDADE879-5B28-43DE-B12F-22BD299FE08A}" presName="FinalChildText" presStyleLbl="revTx" presStyleIdx="3" presStyleCnt="4" custScaleX="174621" custLinFactNeighborX="546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6E19C6-D62C-411E-BEA4-BF51639EEF7C}" srcId="{CCB3E341-A1B5-4594-8F91-ED4CA036B6F0}" destId="{4E10D490-484F-4044-A366-8E69DEA013F3}" srcOrd="0" destOrd="0" parTransId="{9F8E41E0-D01D-4E98-8C15-6ACA6E7E4808}" sibTransId="{5C80C73E-2657-4B46-B998-0EB974471331}"/>
    <dgm:cxn modelId="{BF7E85DF-8528-4AF6-A08F-8C7C515FFC86}" type="presOf" srcId="{4E10D490-484F-4044-A366-8E69DEA013F3}" destId="{2666605E-BFF5-4DFB-9522-864610B92A83}" srcOrd="0" destOrd="0" presId="urn:microsoft.com/office/officeart/2005/8/layout/StepDownProcess"/>
    <dgm:cxn modelId="{CF7E8471-BC2C-4CA3-9E29-B6074D74C00C}" type="presOf" srcId="{3837DADF-C127-4875-8991-4788F64796F0}" destId="{D2A8DEF1-5861-4399-81DD-55CFA9B3A5ED}" srcOrd="0" destOrd="0" presId="urn:microsoft.com/office/officeart/2005/8/layout/StepDownProcess"/>
    <dgm:cxn modelId="{BE524003-2C74-4E77-8A14-4843F50247BE}" type="presOf" srcId="{CCB3E341-A1B5-4594-8F91-ED4CA036B6F0}" destId="{5CB2AF2B-C211-4813-9DEB-FB015CF49C63}" srcOrd="0" destOrd="0" presId="urn:microsoft.com/office/officeart/2005/8/layout/StepDownProcess"/>
    <dgm:cxn modelId="{88BCB617-8225-4B5F-8721-1CE11FF0A870}" srcId="{CCB3E341-A1B5-4594-8F91-ED4CA036B6F0}" destId="{2B19047F-F685-431A-ADA4-31E966075729}" srcOrd="1" destOrd="0" parTransId="{E8676C35-39EE-49A4-A550-E8A165D84178}" sibTransId="{7AC93086-30D5-49C1-8159-A9A63275D3F8}"/>
    <dgm:cxn modelId="{2E972BB7-312E-4219-8724-F3DDBABEB34D}" srcId="{CCB3E341-A1B5-4594-8F91-ED4CA036B6F0}" destId="{EDADE879-5B28-43DE-B12F-22BD299FE08A}" srcOrd="3" destOrd="0" parTransId="{BA3172CB-7752-4E97-85F9-F81775B7E3E9}" sibTransId="{B5BA39AD-86CC-4908-A2AA-F506D6BDAFED}"/>
    <dgm:cxn modelId="{5A742DEF-CAEB-4364-842C-184F063F3A18}" srcId="{4E10D490-484F-4044-A366-8E69DEA013F3}" destId="{626AFACB-1CC5-45C2-891E-8D7D58103637}" srcOrd="0" destOrd="0" parTransId="{A48708AD-DBBD-4C1F-AEAE-6444C4E91BD5}" sibTransId="{F6743D6D-34D9-44FE-83A2-FB3218130B5E}"/>
    <dgm:cxn modelId="{A67B39E3-66C6-4C99-9C8F-5679C162921E}" type="presOf" srcId="{B05F0113-A4BF-4831-9A37-BC589448223B}" destId="{AC329DE5-CDB0-4E55-BDC8-DBA589FE2C25}" srcOrd="0" destOrd="0" presId="urn:microsoft.com/office/officeart/2005/8/layout/StepDownProcess"/>
    <dgm:cxn modelId="{36A6AD92-5265-48C4-A79D-5E11E9A62F53}" srcId="{3837DADF-C127-4875-8991-4788F64796F0}" destId="{01C61984-D44C-48A0-8366-9AFA12853E4F}" srcOrd="0" destOrd="0" parTransId="{5A330EC9-62D2-41A8-81C0-3F7CE26952BD}" sibTransId="{80330367-7BB7-4F33-9D7D-C717D8241415}"/>
    <dgm:cxn modelId="{7C503EDE-2676-43C5-AF87-BBC539014A0E}" srcId="{2B19047F-F685-431A-ADA4-31E966075729}" destId="{B05F0113-A4BF-4831-9A37-BC589448223B}" srcOrd="0" destOrd="0" parTransId="{A33D3DCB-FBE8-4283-9A87-FA21924D1063}" sibTransId="{EAC6E365-56E0-4F78-A04E-D113EE784DD3}"/>
    <dgm:cxn modelId="{46B511B6-9E30-4C59-BE0F-937C9C6F7834}" srcId="{CCB3E341-A1B5-4594-8F91-ED4CA036B6F0}" destId="{3837DADF-C127-4875-8991-4788F64796F0}" srcOrd="2" destOrd="0" parTransId="{A6E92A6C-0ED6-4C24-8150-27493E2A251B}" sibTransId="{54577F82-B756-4325-A8E7-8231091A36D6}"/>
    <dgm:cxn modelId="{34426CA4-4145-4843-B1D5-2D70DD6A1148}" srcId="{EDADE879-5B28-43DE-B12F-22BD299FE08A}" destId="{ACA0D15D-98D9-4EB2-997A-F2DDD7F4A460}" srcOrd="0" destOrd="0" parTransId="{61DECDAE-BE25-4CA2-9F8E-52FD951E5CE4}" sibTransId="{49CBFD20-9781-4791-BFEC-FD454E0B8DA0}"/>
    <dgm:cxn modelId="{30DAE4A8-CC24-486F-9CC7-870B08EA4465}" type="presOf" srcId="{EDADE879-5B28-43DE-B12F-22BD299FE08A}" destId="{7AF60CA2-0AEE-4F0E-B8EA-1C2C2CA4CDA2}" srcOrd="0" destOrd="0" presId="urn:microsoft.com/office/officeart/2005/8/layout/StepDownProcess"/>
    <dgm:cxn modelId="{10913564-7202-47B3-86D3-7A958A1B880A}" type="presOf" srcId="{ACA0D15D-98D9-4EB2-997A-F2DDD7F4A460}" destId="{59B3863D-19B9-4F84-AB91-87219866A4AB}" srcOrd="0" destOrd="0" presId="urn:microsoft.com/office/officeart/2005/8/layout/StepDownProcess"/>
    <dgm:cxn modelId="{14656298-71B6-44E3-808B-A80CF8FB0BE9}" type="presOf" srcId="{2B19047F-F685-431A-ADA4-31E966075729}" destId="{4E117FB5-CFF9-40FF-BD41-F20CD7706FFB}" srcOrd="0" destOrd="0" presId="urn:microsoft.com/office/officeart/2005/8/layout/StepDownProcess"/>
    <dgm:cxn modelId="{DE0DF671-FDA4-431A-9CFD-8E61271D7236}" type="presOf" srcId="{01C61984-D44C-48A0-8366-9AFA12853E4F}" destId="{D8D95520-909A-4E6E-877B-112297CFE45E}" srcOrd="0" destOrd="0" presId="urn:microsoft.com/office/officeart/2005/8/layout/StepDownProcess"/>
    <dgm:cxn modelId="{7FA46F2C-C9B3-4F1B-8437-2D61A4A3EBC8}" type="presOf" srcId="{626AFACB-1CC5-45C2-891E-8D7D58103637}" destId="{A2B25FD0-2FFD-421D-9AC1-2BCDE0B99523}" srcOrd="0" destOrd="0" presId="urn:microsoft.com/office/officeart/2005/8/layout/StepDownProcess"/>
    <dgm:cxn modelId="{418284E2-11D9-4018-A2C9-74213FC48C4E}" type="presParOf" srcId="{5CB2AF2B-C211-4813-9DEB-FB015CF49C63}" destId="{5F77CF64-D014-4F1C-8D15-A7629388E03F}" srcOrd="0" destOrd="0" presId="urn:microsoft.com/office/officeart/2005/8/layout/StepDownProcess"/>
    <dgm:cxn modelId="{12830710-BBC4-4AEB-8389-FFDF4AD54494}" type="presParOf" srcId="{5F77CF64-D014-4F1C-8D15-A7629388E03F}" destId="{7C55A31E-6B30-4A72-82E0-BAA609B00508}" srcOrd="0" destOrd="0" presId="urn:microsoft.com/office/officeart/2005/8/layout/StepDownProcess"/>
    <dgm:cxn modelId="{B6E9E2E7-69FD-4252-9243-EAA9AA29102B}" type="presParOf" srcId="{5F77CF64-D014-4F1C-8D15-A7629388E03F}" destId="{2666605E-BFF5-4DFB-9522-864610B92A83}" srcOrd="1" destOrd="0" presId="urn:microsoft.com/office/officeart/2005/8/layout/StepDownProcess"/>
    <dgm:cxn modelId="{E052182D-B0C3-4019-ABAF-A6A7D2F80C78}" type="presParOf" srcId="{5F77CF64-D014-4F1C-8D15-A7629388E03F}" destId="{A2B25FD0-2FFD-421D-9AC1-2BCDE0B99523}" srcOrd="2" destOrd="0" presId="urn:microsoft.com/office/officeart/2005/8/layout/StepDownProcess"/>
    <dgm:cxn modelId="{521C298C-319B-4A29-B344-6F3C24D3B830}" type="presParOf" srcId="{5CB2AF2B-C211-4813-9DEB-FB015CF49C63}" destId="{3327A189-9E4C-4593-B53F-CC6C3AD15915}" srcOrd="1" destOrd="0" presId="urn:microsoft.com/office/officeart/2005/8/layout/StepDownProcess"/>
    <dgm:cxn modelId="{8FA903A9-16A4-4235-8124-CF5710D03D9C}" type="presParOf" srcId="{5CB2AF2B-C211-4813-9DEB-FB015CF49C63}" destId="{9803B136-30C1-4802-9952-E8F45CDE519D}" srcOrd="2" destOrd="0" presId="urn:microsoft.com/office/officeart/2005/8/layout/StepDownProcess"/>
    <dgm:cxn modelId="{5639B030-7D50-4E40-8D25-B94D2B32A69D}" type="presParOf" srcId="{9803B136-30C1-4802-9952-E8F45CDE519D}" destId="{29E0B354-D73F-4B58-8DC3-FB99FD9B15F7}" srcOrd="0" destOrd="0" presId="urn:microsoft.com/office/officeart/2005/8/layout/StepDownProcess"/>
    <dgm:cxn modelId="{E4D01D02-20A6-480C-A6A2-1900DC0A2963}" type="presParOf" srcId="{9803B136-30C1-4802-9952-E8F45CDE519D}" destId="{4E117FB5-CFF9-40FF-BD41-F20CD7706FFB}" srcOrd="1" destOrd="0" presId="urn:microsoft.com/office/officeart/2005/8/layout/StepDownProcess"/>
    <dgm:cxn modelId="{243EBC37-0B8A-4E56-B550-5C5DC21B47DA}" type="presParOf" srcId="{9803B136-30C1-4802-9952-E8F45CDE519D}" destId="{AC329DE5-CDB0-4E55-BDC8-DBA589FE2C25}" srcOrd="2" destOrd="0" presId="urn:microsoft.com/office/officeart/2005/8/layout/StepDownProcess"/>
    <dgm:cxn modelId="{ABB8F7F7-D135-4CA5-BF71-13FCF2E4F289}" type="presParOf" srcId="{5CB2AF2B-C211-4813-9DEB-FB015CF49C63}" destId="{F41AC454-B80B-479D-9DAA-BBF987141684}" srcOrd="3" destOrd="0" presId="urn:microsoft.com/office/officeart/2005/8/layout/StepDownProcess"/>
    <dgm:cxn modelId="{A286C9F5-C82A-459E-9E1D-F721D3BEB2C0}" type="presParOf" srcId="{5CB2AF2B-C211-4813-9DEB-FB015CF49C63}" destId="{361E8291-2AB6-4C97-98B0-DCB798DAE631}" srcOrd="4" destOrd="0" presId="urn:microsoft.com/office/officeart/2005/8/layout/StepDownProcess"/>
    <dgm:cxn modelId="{E2DD9CE6-78F5-4EA9-9445-29288C10A2CF}" type="presParOf" srcId="{361E8291-2AB6-4C97-98B0-DCB798DAE631}" destId="{07106FB2-8701-45EC-9373-C44F16005DA9}" srcOrd="0" destOrd="0" presId="urn:microsoft.com/office/officeart/2005/8/layout/StepDownProcess"/>
    <dgm:cxn modelId="{ABBC8104-9C75-4259-87BE-1FCC40D3511B}" type="presParOf" srcId="{361E8291-2AB6-4C97-98B0-DCB798DAE631}" destId="{D2A8DEF1-5861-4399-81DD-55CFA9B3A5ED}" srcOrd="1" destOrd="0" presId="urn:microsoft.com/office/officeart/2005/8/layout/StepDownProcess"/>
    <dgm:cxn modelId="{931D82A4-CB7D-4544-9BED-9F27AA22820A}" type="presParOf" srcId="{361E8291-2AB6-4C97-98B0-DCB798DAE631}" destId="{D8D95520-909A-4E6E-877B-112297CFE45E}" srcOrd="2" destOrd="0" presId="urn:microsoft.com/office/officeart/2005/8/layout/StepDownProcess"/>
    <dgm:cxn modelId="{DD06F1AD-B301-4996-9964-03110D398DE5}" type="presParOf" srcId="{5CB2AF2B-C211-4813-9DEB-FB015CF49C63}" destId="{26B3AC35-7690-47E9-A6FA-24275064DC26}" srcOrd="5" destOrd="0" presId="urn:microsoft.com/office/officeart/2005/8/layout/StepDownProcess"/>
    <dgm:cxn modelId="{6D5383B9-5EC1-4CE0-B950-9C12E07BD455}" type="presParOf" srcId="{5CB2AF2B-C211-4813-9DEB-FB015CF49C63}" destId="{A8337B31-7F6A-4ED2-B43D-C8910A5C5455}" srcOrd="6" destOrd="0" presId="urn:microsoft.com/office/officeart/2005/8/layout/StepDownProcess"/>
    <dgm:cxn modelId="{83EFCA9B-738B-4F70-9774-3F04CD225A75}" type="presParOf" srcId="{A8337B31-7F6A-4ED2-B43D-C8910A5C5455}" destId="{7AF60CA2-0AEE-4F0E-B8EA-1C2C2CA4CDA2}" srcOrd="0" destOrd="0" presId="urn:microsoft.com/office/officeart/2005/8/layout/StepDownProcess"/>
    <dgm:cxn modelId="{1B5AF4D0-92DF-4B27-9147-C771212532C9}" type="presParOf" srcId="{A8337B31-7F6A-4ED2-B43D-C8910A5C5455}" destId="{59B3863D-19B9-4F84-AB91-87219866A4A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B9D113-6CAB-45CC-88CF-8466267F4FDB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CC965F35-8470-4729-965F-4CFA436E875A}">
      <dgm:prSet phldrT="[Text]"/>
      <dgm:spPr/>
      <dgm:t>
        <a:bodyPr/>
        <a:lstStyle/>
        <a:p>
          <a:r>
            <a:rPr lang="id-ID" dirty="0"/>
            <a:t>ANC</a:t>
          </a:r>
        </a:p>
        <a:p>
          <a:r>
            <a:rPr lang="id-ID" dirty="0"/>
            <a:t>TERINTEGRASI</a:t>
          </a:r>
        </a:p>
      </dgm:t>
    </dgm:pt>
    <dgm:pt modelId="{1E7E1C9A-E483-40FB-8668-1A7E5D2943AF}" type="parTrans" cxnId="{B6A34797-1D49-4542-AE04-1CEA098D0D0D}">
      <dgm:prSet/>
      <dgm:spPr/>
      <dgm:t>
        <a:bodyPr/>
        <a:lstStyle/>
        <a:p>
          <a:endParaRPr lang="id-ID"/>
        </a:p>
      </dgm:t>
    </dgm:pt>
    <dgm:pt modelId="{90919310-3E9C-4588-A2E8-89C4766F56D4}" type="sibTrans" cxnId="{B6A34797-1D49-4542-AE04-1CEA098D0D0D}">
      <dgm:prSet/>
      <dgm:spPr/>
      <dgm:t>
        <a:bodyPr/>
        <a:lstStyle/>
        <a:p>
          <a:endParaRPr lang="id-ID"/>
        </a:p>
      </dgm:t>
    </dgm:pt>
    <dgm:pt modelId="{DF28BD34-63C2-48CF-85AF-574F63884098}">
      <dgm:prSet phldrT="[Text]" custT="1"/>
      <dgm:spPr>
        <a:solidFill>
          <a:schemeClr val="bg1"/>
        </a:solidFill>
      </dgm:spPr>
      <dgm:t>
        <a:bodyPr/>
        <a:lstStyle/>
        <a:p>
          <a:r>
            <a:rPr lang="id-ID" sz="2400" dirty="0">
              <a:solidFill>
                <a:srgbClr val="FF0000"/>
              </a:solidFill>
            </a:rPr>
            <a:t>TB &amp; BB</a:t>
          </a:r>
        </a:p>
      </dgm:t>
    </dgm:pt>
    <dgm:pt modelId="{912D62D7-1355-43A7-B647-34A653D3A364}" type="parTrans" cxnId="{88261F9B-518E-4D26-B951-1A62130A9ACC}">
      <dgm:prSet/>
      <dgm:spPr/>
      <dgm:t>
        <a:bodyPr/>
        <a:lstStyle/>
        <a:p>
          <a:endParaRPr lang="id-ID"/>
        </a:p>
      </dgm:t>
    </dgm:pt>
    <dgm:pt modelId="{C0218CBA-4A01-4792-9BE1-AE9AAAAC8083}" type="sibTrans" cxnId="{88261F9B-518E-4D26-B951-1A62130A9ACC}">
      <dgm:prSet/>
      <dgm:spPr/>
      <dgm:t>
        <a:bodyPr/>
        <a:lstStyle/>
        <a:p>
          <a:endParaRPr lang="id-ID"/>
        </a:p>
      </dgm:t>
    </dgm:pt>
    <dgm:pt modelId="{F6F95848-6DA9-41EE-814B-01A58126B28C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id-ID" sz="2400" dirty="0">
              <a:solidFill>
                <a:schemeClr val="tx1"/>
              </a:solidFill>
            </a:rPr>
            <a:t>Tensi</a:t>
          </a:r>
        </a:p>
      </dgm:t>
    </dgm:pt>
    <dgm:pt modelId="{4D4D1D5A-0B40-41D9-AF65-3AA3462AB244}" type="parTrans" cxnId="{891CD913-3D22-4CC2-9151-21CDE336FE69}">
      <dgm:prSet/>
      <dgm:spPr/>
      <dgm:t>
        <a:bodyPr/>
        <a:lstStyle/>
        <a:p>
          <a:endParaRPr lang="id-ID"/>
        </a:p>
      </dgm:t>
    </dgm:pt>
    <dgm:pt modelId="{F5FA1DA5-9BC7-4CCA-9475-A0B97DB83161}" type="sibTrans" cxnId="{891CD913-3D22-4CC2-9151-21CDE336FE69}">
      <dgm:prSet/>
      <dgm:spPr/>
      <dgm:t>
        <a:bodyPr/>
        <a:lstStyle/>
        <a:p>
          <a:endParaRPr lang="id-ID"/>
        </a:p>
      </dgm:t>
    </dgm:pt>
    <dgm:pt modelId="{53B83ADC-77ED-4B30-B1A6-31622AB072D8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id-ID" sz="2000" dirty="0">
              <a:solidFill>
                <a:schemeClr val="tx1"/>
              </a:solidFill>
            </a:rPr>
            <a:t>status gizi</a:t>
          </a:r>
        </a:p>
      </dgm:t>
    </dgm:pt>
    <dgm:pt modelId="{4EB61ED8-0E52-4262-94E6-75FC1282B849}" type="parTrans" cxnId="{E1E98E46-D287-4A3F-AFEB-7DF004CACFC3}">
      <dgm:prSet/>
      <dgm:spPr/>
      <dgm:t>
        <a:bodyPr/>
        <a:lstStyle/>
        <a:p>
          <a:endParaRPr lang="id-ID"/>
        </a:p>
      </dgm:t>
    </dgm:pt>
    <dgm:pt modelId="{4DBAFD97-82DE-4940-A4D8-940B7FAFD36B}" type="sibTrans" cxnId="{E1E98E46-D287-4A3F-AFEB-7DF004CACFC3}">
      <dgm:prSet/>
      <dgm:spPr/>
      <dgm:t>
        <a:bodyPr/>
        <a:lstStyle/>
        <a:p>
          <a:endParaRPr lang="id-ID"/>
        </a:p>
      </dgm:t>
    </dgm:pt>
    <dgm:pt modelId="{CB1491B9-F3B5-4846-A944-BDDCC5E97D65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id-ID" sz="2800" dirty="0">
              <a:solidFill>
                <a:srgbClr val="FF0000"/>
              </a:solidFill>
            </a:rPr>
            <a:t>TFU</a:t>
          </a:r>
        </a:p>
      </dgm:t>
    </dgm:pt>
    <dgm:pt modelId="{58FB98C7-04A6-416F-BEB3-74B7AF164BB1}" type="parTrans" cxnId="{B3F8C071-376E-416D-9565-B905B09E5CEB}">
      <dgm:prSet/>
      <dgm:spPr/>
      <dgm:t>
        <a:bodyPr/>
        <a:lstStyle/>
        <a:p>
          <a:endParaRPr lang="id-ID"/>
        </a:p>
      </dgm:t>
    </dgm:pt>
    <dgm:pt modelId="{3C51BE7A-2504-4BFE-8044-24BC777FC804}" type="sibTrans" cxnId="{B3F8C071-376E-416D-9565-B905B09E5CEB}">
      <dgm:prSet/>
      <dgm:spPr/>
      <dgm:t>
        <a:bodyPr/>
        <a:lstStyle/>
        <a:p>
          <a:endParaRPr lang="id-ID"/>
        </a:p>
      </dgm:t>
    </dgm:pt>
    <dgm:pt modelId="{930E2B26-9A1E-4E1E-866A-4B757F6E39E3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d-ID" sz="2000" b="1" dirty="0"/>
            <a:t>Tentukan DJJ</a:t>
          </a:r>
        </a:p>
      </dgm:t>
    </dgm:pt>
    <dgm:pt modelId="{BDB18350-1171-4D82-96AD-6A420780266D}" type="parTrans" cxnId="{F7066DE8-318E-4085-9065-E500AB22282B}">
      <dgm:prSet/>
      <dgm:spPr/>
      <dgm:t>
        <a:bodyPr/>
        <a:lstStyle/>
        <a:p>
          <a:endParaRPr lang="id-ID"/>
        </a:p>
      </dgm:t>
    </dgm:pt>
    <dgm:pt modelId="{AD7EA8CB-635F-4471-8F83-15D245B2B4B7}" type="sibTrans" cxnId="{F7066DE8-318E-4085-9065-E500AB22282B}">
      <dgm:prSet/>
      <dgm:spPr/>
      <dgm:t>
        <a:bodyPr/>
        <a:lstStyle/>
        <a:p>
          <a:endParaRPr lang="id-ID"/>
        </a:p>
      </dgm:t>
    </dgm:pt>
    <dgm:pt modelId="{029F1529-8C03-46E0-B728-FF2B7FC286A9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id-ID" sz="2200" dirty="0"/>
            <a:t>sTatus Imunisasi</a:t>
          </a:r>
        </a:p>
      </dgm:t>
    </dgm:pt>
    <dgm:pt modelId="{EE96DC2A-3388-4C2D-9BB7-BDF66D553F3C}" type="parTrans" cxnId="{EFD2FC04-D11E-4365-A62D-91E4F8ED1380}">
      <dgm:prSet/>
      <dgm:spPr/>
      <dgm:t>
        <a:bodyPr/>
        <a:lstStyle/>
        <a:p>
          <a:endParaRPr lang="id-ID"/>
        </a:p>
      </dgm:t>
    </dgm:pt>
    <dgm:pt modelId="{A58F05AA-7676-40CE-BF56-41285568CD55}" type="sibTrans" cxnId="{EFD2FC04-D11E-4365-A62D-91E4F8ED1380}">
      <dgm:prSet/>
      <dgm:spPr/>
      <dgm:t>
        <a:bodyPr/>
        <a:lstStyle/>
        <a:p>
          <a:endParaRPr lang="id-ID"/>
        </a:p>
      </dgm:t>
    </dgm:pt>
    <dgm:pt modelId="{B7344532-4546-4CEB-8D70-2016A865786E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id-ID" sz="2400" dirty="0"/>
            <a:t>Tablet Fe</a:t>
          </a:r>
        </a:p>
      </dgm:t>
    </dgm:pt>
    <dgm:pt modelId="{33764337-0B9C-49BD-BF9B-050FDA86EBD3}" type="parTrans" cxnId="{C1A31665-9959-4B66-8E3B-15FA219DD8DD}">
      <dgm:prSet/>
      <dgm:spPr/>
      <dgm:t>
        <a:bodyPr/>
        <a:lstStyle/>
        <a:p>
          <a:endParaRPr lang="id-ID"/>
        </a:p>
      </dgm:t>
    </dgm:pt>
    <dgm:pt modelId="{08966CEB-193E-4046-A922-2F604BF8232B}" type="sibTrans" cxnId="{C1A31665-9959-4B66-8E3B-15FA219DD8DD}">
      <dgm:prSet/>
      <dgm:spPr/>
      <dgm:t>
        <a:bodyPr/>
        <a:lstStyle/>
        <a:p>
          <a:endParaRPr lang="id-ID"/>
        </a:p>
      </dgm:t>
    </dgm:pt>
    <dgm:pt modelId="{EE811348-B5DB-4074-AC21-D4046BD4B7C4}">
      <dgm:prSet phldrT="[Text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id-ID" sz="2400" dirty="0"/>
            <a:t>Tata laksana</a:t>
          </a:r>
        </a:p>
      </dgm:t>
    </dgm:pt>
    <dgm:pt modelId="{0BCD60D0-5182-4B01-9D23-16246E57A0E9}" type="parTrans" cxnId="{1D025D4C-D55A-4F49-91B3-0D2BCA5270AF}">
      <dgm:prSet/>
      <dgm:spPr/>
      <dgm:t>
        <a:bodyPr/>
        <a:lstStyle/>
        <a:p>
          <a:endParaRPr lang="id-ID"/>
        </a:p>
      </dgm:t>
    </dgm:pt>
    <dgm:pt modelId="{26AAC994-1095-4389-9DBC-7C614864F137}" type="sibTrans" cxnId="{1D025D4C-D55A-4F49-91B3-0D2BCA5270AF}">
      <dgm:prSet/>
      <dgm:spPr/>
      <dgm:t>
        <a:bodyPr/>
        <a:lstStyle/>
        <a:p>
          <a:endParaRPr lang="id-ID"/>
        </a:p>
      </dgm:t>
    </dgm:pt>
    <dgm:pt modelId="{5B58FFC8-6D4D-4DB4-93DE-3007067BCDBF}">
      <dgm:prSet phldrT="[Text]"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id-ID" sz="1800" dirty="0"/>
            <a:t>Temu wicara konseling</a:t>
          </a:r>
        </a:p>
      </dgm:t>
    </dgm:pt>
    <dgm:pt modelId="{E3C35F8C-B207-47C0-A2BF-924E110149D6}" type="parTrans" cxnId="{EA1FED6B-2FBA-4AE2-A84D-2B03A616D3B5}">
      <dgm:prSet/>
      <dgm:spPr/>
      <dgm:t>
        <a:bodyPr/>
        <a:lstStyle/>
        <a:p>
          <a:endParaRPr lang="id-ID"/>
        </a:p>
      </dgm:t>
    </dgm:pt>
    <dgm:pt modelId="{D658E5F1-AD48-4D03-8E02-C2AA35F8167E}" type="sibTrans" cxnId="{EA1FED6B-2FBA-4AE2-A84D-2B03A616D3B5}">
      <dgm:prSet/>
      <dgm:spPr/>
      <dgm:t>
        <a:bodyPr/>
        <a:lstStyle/>
        <a:p>
          <a:endParaRPr lang="id-ID"/>
        </a:p>
      </dgm:t>
    </dgm:pt>
    <dgm:pt modelId="{FFC33A1F-7AEA-4A19-9595-7F98E9FC9068}">
      <dgm:prSet phldrT="[Text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id-ID" sz="3200" b="1" dirty="0"/>
            <a:t>Test</a:t>
          </a:r>
        </a:p>
      </dgm:t>
    </dgm:pt>
    <dgm:pt modelId="{BD114004-6363-44D5-A408-498F0FEC784E}" type="parTrans" cxnId="{8C1852C5-3DB1-466C-A70D-8D8FF6331A57}">
      <dgm:prSet/>
      <dgm:spPr/>
      <dgm:t>
        <a:bodyPr/>
        <a:lstStyle/>
        <a:p>
          <a:endParaRPr lang="id-ID"/>
        </a:p>
      </dgm:t>
    </dgm:pt>
    <dgm:pt modelId="{19807EE9-5960-4CC4-A8B4-099B345EDDE0}" type="sibTrans" cxnId="{8C1852C5-3DB1-466C-A70D-8D8FF6331A57}">
      <dgm:prSet/>
      <dgm:spPr/>
      <dgm:t>
        <a:bodyPr/>
        <a:lstStyle/>
        <a:p>
          <a:endParaRPr lang="id-ID"/>
        </a:p>
      </dgm:t>
    </dgm:pt>
    <dgm:pt modelId="{1752F486-F1EE-4D86-B9C1-D22A19DAB557}" type="pres">
      <dgm:prSet presAssocID="{73B9D113-6CAB-45CC-88CF-8466267F4FD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5F3B54-103C-407D-9770-DF6BDF38CE36}" type="pres">
      <dgm:prSet presAssocID="{CC965F35-8470-4729-965F-4CFA436E875A}" presName="centerShape" presStyleLbl="node0" presStyleIdx="0" presStyleCnt="1" custScaleX="253781" custScaleY="245453"/>
      <dgm:spPr/>
      <dgm:t>
        <a:bodyPr/>
        <a:lstStyle/>
        <a:p>
          <a:endParaRPr lang="en-US"/>
        </a:p>
      </dgm:t>
    </dgm:pt>
    <dgm:pt modelId="{0B90C56B-3BB7-49D0-BC13-407CFFB8A8C9}" type="pres">
      <dgm:prSet presAssocID="{912D62D7-1355-43A7-B647-34A653D3A364}" presName="parTrans" presStyleLbl="bgSibTrans2D1" presStyleIdx="0" presStyleCnt="10"/>
      <dgm:spPr/>
      <dgm:t>
        <a:bodyPr/>
        <a:lstStyle/>
        <a:p>
          <a:endParaRPr lang="en-US"/>
        </a:p>
      </dgm:t>
    </dgm:pt>
    <dgm:pt modelId="{7158751F-3A3B-4C28-AA6E-EB218632218B}" type="pres">
      <dgm:prSet presAssocID="{DF28BD34-63C2-48CF-85AF-574F63884098}" presName="node" presStyleLbl="node1" presStyleIdx="0" presStyleCnt="10" custScaleX="108068" custScaleY="175359" custRadScaleRad="98578" custRadScaleInc="30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DDB81-0724-42E8-A9CF-908EA317073A}" type="pres">
      <dgm:prSet presAssocID="{4D4D1D5A-0B40-41D9-AF65-3AA3462AB244}" presName="parTrans" presStyleLbl="bgSibTrans2D1" presStyleIdx="1" presStyleCnt="10"/>
      <dgm:spPr/>
      <dgm:t>
        <a:bodyPr/>
        <a:lstStyle/>
        <a:p>
          <a:endParaRPr lang="en-US"/>
        </a:p>
      </dgm:t>
    </dgm:pt>
    <dgm:pt modelId="{9D5D613A-0763-49D5-996D-2821BEE12959}" type="pres">
      <dgm:prSet presAssocID="{F6F95848-6DA9-41EE-814B-01A58126B28C}" presName="node" presStyleLbl="node1" presStyleIdx="1" presStyleCnt="10" custScaleX="130402" custScaleY="132291" custRadScaleRad="99788" custRadScaleInc="25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F9734C-A3B0-4A63-9115-F7F71BF0DB37}" type="pres">
      <dgm:prSet presAssocID="{4EB61ED8-0E52-4262-94E6-75FC1282B849}" presName="parTrans" presStyleLbl="bgSibTrans2D1" presStyleIdx="2" presStyleCnt="10"/>
      <dgm:spPr/>
      <dgm:t>
        <a:bodyPr/>
        <a:lstStyle/>
        <a:p>
          <a:endParaRPr lang="en-US"/>
        </a:p>
      </dgm:t>
    </dgm:pt>
    <dgm:pt modelId="{C977B357-B48F-4C6F-8A2A-AE9E8C923D73}" type="pres">
      <dgm:prSet presAssocID="{53B83ADC-77ED-4B30-B1A6-31622AB072D8}" presName="node" presStyleLbl="node1" presStyleIdx="2" presStyleCnt="10" custScaleX="125175" custScaleY="156227" custRadScaleRad="102564" custRadScaleInc="-41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776762-BF28-4ED9-8EC9-64D513DF8BD0}" type="pres">
      <dgm:prSet presAssocID="{58FB98C7-04A6-416F-BEB3-74B7AF164BB1}" presName="parTrans" presStyleLbl="bgSibTrans2D1" presStyleIdx="3" presStyleCnt="10"/>
      <dgm:spPr/>
      <dgm:t>
        <a:bodyPr/>
        <a:lstStyle/>
        <a:p>
          <a:endParaRPr lang="en-US"/>
        </a:p>
      </dgm:t>
    </dgm:pt>
    <dgm:pt modelId="{A8B17FD8-39CA-4535-B5DE-3EE214C27379}" type="pres">
      <dgm:prSet presAssocID="{CB1491B9-F3B5-4846-A944-BDDCC5E97D65}" presName="node" presStyleLbl="node1" presStyleIdx="3" presStyleCnt="10" custScaleX="166005" custScaleY="1703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0DD970-2A43-49A4-9D7F-FF9DD4059FEE}" type="pres">
      <dgm:prSet presAssocID="{BDB18350-1171-4D82-96AD-6A420780266D}" presName="parTrans" presStyleLbl="bgSibTrans2D1" presStyleIdx="4" presStyleCnt="10"/>
      <dgm:spPr/>
      <dgm:t>
        <a:bodyPr/>
        <a:lstStyle/>
        <a:p>
          <a:endParaRPr lang="en-US"/>
        </a:p>
      </dgm:t>
    </dgm:pt>
    <dgm:pt modelId="{2381DC22-7C8F-4D2F-9DD9-8C9ACA776E5B}" type="pres">
      <dgm:prSet presAssocID="{930E2B26-9A1E-4E1E-866A-4B757F6E39E3}" presName="node" presStyleLbl="node1" presStyleIdx="4" presStyleCnt="10" custScaleX="124128" custScaleY="1519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5562E7-8899-4F51-8239-83E9FEA34BA8}" type="pres">
      <dgm:prSet presAssocID="{EE96DC2A-3388-4C2D-9BB7-BDF66D553F3C}" presName="parTrans" presStyleLbl="bgSibTrans2D1" presStyleIdx="5" presStyleCnt="10"/>
      <dgm:spPr/>
      <dgm:t>
        <a:bodyPr/>
        <a:lstStyle/>
        <a:p>
          <a:endParaRPr lang="en-US"/>
        </a:p>
      </dgm:t>
    </dgm:pt>
    <dgm:pt modelId="{83FC3C1D-0062-4E76-8F8A-BF6CE657EE94}" type="pres">
      <dgm:prSet presAssocID="{029F1529-8C03-46E0-B728-FF2B7FC286A9}" presName="node" presStyleLbl="node1" presStyleIdx="5" presStyleCnt="10" custScaleX="174729" custScaleY="1444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0FF7D7-35F7-4849-9004-20F79B919E95}" type="pres">
      <dgm:prSet presAssocID="{33764337-0B9C-49BD-BF9B-050FDA86EBD3}" presName="parTrans" presStyleLbl="bgSibTrans2D1" presStyleIdx="6" presStyleCnt="10"/>
      <dgm:spPr/>
      <dgm:t>
        <a:bodyPr/>
        <a:lstStyle/>
        <a:p>
          <a:endParaRPr lang="en-US"/>
        </a:p>
      </dgm:t>
    </dgm:pt>
    <dgm:pt modelId="{BBA846A2-FCD1-4C0B-884B-BC8F7C75FC96}" type="pres">
      <dgm:prSet presAssocID="{B7344532-4546-4CEB-8D70-2016A865786E}" presName="node" presStyleLbl="node1" presStyleIdx="6" presStyleCnt="10" custScaleX="161383" custScaleY="1766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EA3F4B-9BE9-4132-91B0-4935ED31F858}" type="pres">
      <dgm:prSet presAssocID="{BD114004-6363-44D5-A408-498F0FEC784E}" presName="parTrans" presStyleLbl="bgSibTrans2D1" presStyleIdx="7" presStyleCnt="10"/>
      <dgm:spPr/>
      <dgm:t>
        <a:bodyPr/>
        <a:lstStyle/>
        <a:p>
          <a:endParaRPr lang="en-US"/>
        </a:p>
      </dgm:t>
    </dgm:pt>
    <dgm:pt modelId="{7739B7D2-2F69-43CC-BCA0-2A651CA72003}" type="pres">
      <dgm:prSet presAssocID="{FFC33A1F-7AEA-4A19-9595-7F98E9FC9068}" presName="node" presStyleLbl="node1" presStyleIdx="7" presStyleCnt="10" custScaleX="154237" custScaleY="1763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79667F-0E7B-4BB8-923D-2C35A87347E9}" type="pres">
      <dgm:prSet presAssocID="{0BCD60D0-5182-4B01-9D23-16246E57A0E9}" presName="parTrans" presStyleLbl="bgSibTrans2D1" presStyleIdx="8" presStyleCnt="10"/>
      <dgm:spPr/>
      <dgm:t>
        <a:bodyPr/>
        <a:lstStyle/>
        <a:p>
          <a:endParaRPr lang="en-US"/>
        </a:p>
      </dgm:t>
    </dgm:pt>
    <dgm:pt modelId="{0DBBB836-5567-4581-BE21-C53801D32A9B}" type="pres">
      <dgm:prSet presAssocID="{EE811348-B5DB-4074-AC21-D4046BD4B7C4}" presName="node" presStyleLbl="node1" presStyleIdx="8" presStyleCnt="10" custScaleX="174498" custScaleY="1451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4CC3A1-77BD-4782-A9BE-4C2871D2542D}" type="pres">
      <dgm:prSet presAssocID="{E3C35F8C-B207-47C0-A2BF-924E110149D6}" presName="parTrans" presStyleLbl="bgSibTrans2D1" presStyleIdx="9" presStyleCnt="10"/>
      <dgm:spPr/>
      <dgm:t>
        <a:bodyPr/>
        <a:lstStyle/>
        <a:p>
          <a:endParaRPr lang="en-US"/>
        </a:p>
      </dgm:t>
    </dgm:pt>
    <dgm:pt modelId="{6A6A5852-5B25-4471-AFE3-3E9E82AC6985}" type="pres">
      <dgm:prSet presAssocID="{5B58FFC8-6D4D-4DB4-93DE-3007067BCDBF}" presName="node" presStyleLbl="node1" presStyleIdx="9" presStyleCnt="10" custScaleX="168643" custScaleY="155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7FA8AA-F17E-4FF9-B2B1-22207C495CFC}" type="presOf" srcId="{F6F95848-6DA9-41EE-814B-01A58126B28C}" destId="{9D5D613A-0763-49D5-996D-2821BEE12959}" srcOrd="0" destOrd="0" presId="urn:microsoft.com/office/officeart/2005/8/layout/radial4"/>
    <dgm:cxn modelId="{C3518F37-1EBE-40BE-A24A-32A9DEBB556B}" type="presOf" srcId="{CB1491B9-F3B5-4846-A944-BDDCC5E97D65}" destId="{A8B17FD8-39CA-4535-B5DE-3EE214C27379}" srcOrd="0" destOrd="0" presId="urn:microsoft.com/office/officeart/2005/8/layout/radial4"/>
    <dgm:cxn modelId="{DB8EA7DA-22FB-47D2-9646-513FE414E96C}" type="presOf" srcId="{FFC33A1F-7AEA-4A19-9595-7F98E9FC9068}" destId="{7739B7D2-2F69-43CC-BCA0-2A651CA72003}" srcOrd="0" destOrd="0" presId="urn:microsoft.com/office/officeart/2005/8/layout/radial4"/>
    <dgm:cxn modelId="{C6CD581F-8D85-4FC1-A57F-B4C697F6F516}" type="presOf" srcId="{5B58FFC8-6D4D-4DB4-93DE-3007067BCDBF}" destId="{6A6A5852-5B25-4471-AFE3-3E9E82AC6985}" srcOrd="0" destOrd="0" presId="urn:microsoft.com/office/officeart/2005/8/layout/radial4"/>
    <dgm:cxn modelId="{D67EFF28-BD72-455C-8BAA-0B33592ED5BF}" type="presOf" srcId="{0BCD60D0-5182-4B01-9D23-16246E57A0E9}" destId="{5A79667F-0E7B-4BB8-923D-2C35A87347E9}" srcOrd="0" destOrd="0" presId="urn:microsoft.com/office/officeart/2005/8/layout/radial4"/>
    <dgm:cxn modelId="{1D025D4C-D55A-4F49-91B3-0D2BCA5270AF}" srcId="{CC965F35-8470-4729-965F-4CFA436E875A}" destId="{EE811348-B5DB-4074-AC21-D4046BD4B7C4}" srcOrd="8" destOrd="0" parTransId="{0BCD60D0-5182-4B01-9D23-16246E57A0E9}" sibTransId="{26AAC994-1095-4389-9DBC-7C614864F137}"/>
    <dgm:cxn modelId="{3F6D01B1-7BE3-42CD-B8AB-3E2462AF8AAE}" type="presOf" srcId="{CC965F35-8470-4729-965F-4CFA436E875A}" destId="{7B5F3B54-103C-407D-9770-DF6BDF38CE36}" srcOrd="0" destOrd="0" presId="urn:microsoft.com/office/officeart/2005/8/layout/radial4"/>
    <dgm:cxn modelId="{48016249-2BB5-46A6-8280-8B39DE386685}" type="presOf" srcId="{EE811348-B5DB-4074-AC21-D4046BD4B7C4}" destId="{0DBBB836-5567-4581-BE21-C53801D32A9B}" srcOrd="0" destOrd="0" presId="urn:microsoft.com/office/officeart/2005/8/layout/radial4"/>
    <dgm:cxn modelId="{04E63C44-5780-4DEA-A760-BC7D5F0594CC}" type="presOf" srcId="{E3C35F8C-B207-47C0-A2BF-924E110149D6}" destId="{8F4CC3A1-77BD-4782-A9BE-4C2871D2542D}" srcOrd="0" destOrd="0" presId="urn:microsoft.com/office/officeart/2005/8/layout/radial4"/>
    <dgm:cxn modelId="{C1A31665-9959-4B66-8E3B-15FA219DD8DD}" srcId="{CC965F35-8470-4729-965F-4CFA436E875A}" destId="{B7344532-4546-4CEB-8D70-2016A865786E}" srcOrd="6" destOrd="0" parTransId="{33764337-0B9C-49BD-BF9B-050FDA86EBD3}" sibTransId="{08966CEB-193E-4046-A922-2F604BF8232B}"/>
    <dgm:cxn modelId="{F7066DE8-318E-4085-9065-E500AB22282B}" srcId="{CC965F35-8470-4729-965F-4CFA436E875A}" destId="{930E2B26-9A1E-4E1E-866A-4B757F6E39E3}" srcOrd="4" destOrd="0" parTransId="{BDB18350-1171-4D82-96AD-6A420780266D}" sibTransId="{AD7EA8CB-635F-4471-8F83-15D245B2B4B7}"/>
    <dgm:cxn modelId="{10F5B32A-79D2-489F-A8D8-D667176E8CF7}" type="presOf" srcId="{B7344532-4546-4CEB-8D70-2016A865786E}" destId="{BBA846A2-FCD1-4C0B-884B-BC8F7C75FC96}" srcOrd="0" destOrd="0" presId="urn:microsoft.com/office/officeart/2005/8/layout/radial4"/>
    <dgm:cxn modelId="{EA1FED6B-2FBA-4AE2-A84D-2B03A616D3B5}" srcId="{CC965F35-8470-4729-965F-4CFA436E875A}" destId="{5B58FFC8-6D4D-4DB4-93DE-3007067BCDBF}" srcOrd="9" destOrd="0" parTransId="{E3C35F8C-B207-47C0-A2BF-924E110149D6}" sibTransId="{D658E5F1-AD48-4D03-8E02-C2AA35F8167E}"/>
    <dgm:cxn modelId="{3E412C22-7F71-41BF-B49F-C03F4F21C471}" type="presOf" srcId="{930E2B26-9A1E-4E1E-866A-4B757F6E39E3}" destId="{2381DC22-7C8F-4D2F-9DD9-8C9ACA776E5B}" srcOrd="0" destOrd="0" presId="urn:microsoft.com/office/officeart/2005/8/layout/radial4"/>
    <dgm:cxn modelId="{B3F8C071-376E-416D-9565-B905B09E5CEB}" srcId="{CC965F35-8470-4729-965F-4CFA436E875A}" destId="{CB1491B9-F3B5-4846-A944-BDDCC5E97D65}" srcOrd="3" destOrd="0" parTransId="{58FB98C7-04A6-416F-BEB3-74B7AF164BB1}" sibTransId="{3C51BE7A-2504-4BFE-8044-24BC777FC804}"/>
    <dgm:cxn modelId="{67104929-6872-4987-9F92-888677D783C3}" type="presOf" srcId="{912D62D7-1355-43A7-B647-34A653D3A364}" destId="{0B90C56B-3BB7-49D0-BC13-407CFFB8A8C9}" srcOrd="0" destOrd="0" presId="urn:microsoft.com/office/officeart/2005/8/layout/radial4"/>
    <dgm:cxn modelId="{4E79520A-A841-4BA1-8201-5A727248E51F}" type="presOf" srcId="{53B83ADC-77ED-4B30-B1A6-31622AB072D8}" destId="{C977B357-B48F-4C6F-8A2A-AE9E8C923D73}" srcOrd="0" destOrd="0" presId="urn:microsoft.com/office/officeart/2005/8/layout/radial4"/>
    <dgm:cxn modelId="{E1E98E46-D287-4A3F-AFEB-7DF004CACFC3}" srcId="{CC965F35-8470-4729-965F-4CFA436E875A}" destId="{53B83ADC-77ED-4B30-B1A6-31622AB072D8}" srcOrd="2" destOrd="0" parTransId="{4EB61ED8-0E52-4262-94E6-75FC1282B849}" sibTransId="{4DBAFD97-82DE-4940-A4D8-940B7FAFD36B}"/>
    <dgm:cxn modelId="{B3C5CC27-5843-4574-AD25-A9DB77198C91}" type="presOf" srcId="{BD114004-6363-44D5-A408-498F0FEC784E}" destId="{7DEA3F4B-9BE9-4132-91B0-4935ED31F858}" srcOrd="0" destOrd="0" presId="urn:microsoft.com/office/officeart/2005/8/layout/radial4"/>
    <dgm:cxn modelId="{88261F9B-518E-4D26-B951-1A62130A9ACC}" srcId="{CC965F35-8470-4729-965F-4CFA436E875A}" destId="{DF28BD34-63C2-48CF-85AF-574F63884098}" srcOrd="0" destOrd="0" parTransId="{912D62D7-1355-43A7-B647-34A653D3A364}" sibTransId="{C0218CBA-4A01-4792-9BE1-AE9AAAAC8083}"/>
    <dgm:cxn modelId="{B6A34797-1D49-4542-AE04-1CEA098D0D0D}" srcId="{73B9D113-6CAB-45CC-88CF-8466267F4FDB}" destId="{CC965F35-8470-4729-965F-4CFA436E875A}" srcOrd="0" destOrd="0" parTransId="{1E7E1C9A-E483-40FB-8668-1A7E5D2943AF}" sibTransId="{90919310-3E9C-4588-A2E8-89C4766F56D4}"/>
    <dgm:cxn modelId="{EE3B9881-6DF8-48CB-962B-0F7A302A3379}" type="presOf" srcId="{BDB18350-1171-4D82-96AD-6A420780266D}" destId="{7C0DD970-2A43-49A4-9D7F-FF9DD4059FEE}" srcOrd="0" destOrd="0" presId="urn:microsoft.com/office/officeart/2005/8/layout/radial4"/>
    <dgm:cxn modelId="{891CD913-3D22-4CC2-9151-21CDE336FE69}" srcId="{CC965F35-8470-4729-965F-4CFA436E875A}" destId="{F6F95848-6DA9-41EE-814B-01A58126B28C}" srcOrd="1" destOrd="0" parTransId="{4D4D1D5A-0B40-41D9-AF65-3AA3462AB244}" sibTransId="{F5FA1DA5-9BC7-4CCA-9475-A0B97DB83161}"/>
    <dgm:cxn modelId="{EFD2FC04-D11E-4365-A62D-91E4F8ED1380}" srcId="{CC965F35-8470-4729-965F-4CFA436E875A}" destId="{029F1529-8C03-46E0-B728-FF2B7FC286A9}" srcOrd="5" destOrd="0" parTransId="{EE96DC2A-3388-4C2D-9BB7-BDF66D553F3C}" sibTransId="{A58F05AA-7676-40CE-BF56-41285568CD55}"/>
    <dgm:cxn modelId="{37548A7C-90F1-4DB5-A483-05CAFBF8637A}" type="presOf" srcId="{DF28BD34-63C2-48CF-85AF-574F63884098}" destId="{7158751F-3A3B-4C28-AA6E-EB218632218B}" srcOrd="0" destOrd="0" presId="urn:microsoft.com/office/officeart/2005/8/layout/radial4"/>
    <dgm:cxn modelId="{8C1852C5-3DB1-466C-A70D-8D8FF6331A57}" srcId="{CC965F35-8470-4729-965F-4CFA436E875A}" destId="{FFC33A1F-7AEA-4A19-9595-7F98E9FC9068}" srcOrd="7" destOrd="0" parTransId="{BD114004-6363-44D5-A408-498F0FEC784E}" sibTransId="{19807EE9-5960-4CC4-A8B4-099B345EDDE0}"/>
    <dgm:cxn modelId="{252C671A-5AD3-4F84-B9D0-D82C068F2735}" type="presOf" srcId="{58FB98C7-04A6-416F-BEB3-74B7AF164BB1}" destId="{FB776762-BF28-4ED9-8EC9-64D513DF8BD0}" srcOrd="0" destOrd="0" presId="urn:microsoft.com/office/officeart/2005/8/layout/radial4"/>
    <dgm:cxn modelId="{CF04460C-38C4-4CD1-96AE-4864806D4CFA}" type="presOf" srcId="{73B9D113-6CAB-45CC-88CF-8466267F4FDB}" destId="{1752F486-F1EE-4D86-B9C1-D22A19DAB557}" srcOrd="0" destOrd="0" presId="urn:microsoft.com/office/officeart/2005/8/layout/radial4"/>
    <dgm:cxn modelId="{15F707D5-1423-468F-9231-631ED8C1ED81}" type="presOf" srcId="{4EB61ED8-0E52-4262-94E6-75FC1282B849}" destId="{EBF9734C-A3B0-4A63-9115-F7F71BF0DB37}" srcOrd="0" destOrd="0" presId="urn:microsoft.com/office/officeart/2005/8/layout/radial4"/>
    <dgm:cxn modelId="{63E84448-06EA-4708-AADC-56635309C2D3}" type="presOf" srcId="{33764337-0B9C-49BD-BF9B-050FDA86EBD3}" destId="{890FF7D7-35F7-4849-9004-20F79B919E95}" srcOrd="0" destOrd="0" presId="urn:microsoft.com/office/officeart/2005/8/layout/radial4"/>
    <dgm:cxn modelId="{91E59E93-F8CA-4699-A113-1C938BD62D56}" type="presOf" srcId="{EE96DC2A-3388-4C2D-9BB7-BDF66D553F3C}" destId="{D05562E7-8899-4F51-8239-83E9FEA34BA8}" srcOrd="0" destOrd="0" presId="urn:microsoft.com/office/officeart/2005/8/layout/radial4"/>
    <dgm:cxn modelId="{54A6437C-F84E-4767-BE2D-1709DE3F98D5}" type="presOf" srcId="{029F1529-8C03-46E0-B728-FF2B7FC286A9}" destId="{83FC3C1D-0062-4E76-8F8A-BF6CE657EE94}" srcOrd="0" destOrd="0" presId="urn:microsoft.com/office/officeart/2005/8/layout/radial4"/>
    <dgm:cxn modelId="{367EFDA5-D5E6-410C-86CE-D47524960F14}" type="presOf" srcId="{4D4D1D5A-0B40-41D9-AF65-3AA3462AB244}" destId="{79CDDB81-0724-42E8-A9CF-908EA317073A}" srcOrd="0" destOrd="0" presId="urn:microsoft.com/office/officeart/2005/8/layout/radial4"/>
    <dgm:cxn modelId="{A6E9CB04-954F-4960-8270-706DDDF7B648}" type="presParOf" srcId="{1752F486-F1EE-4D86-B9C1-D22A19DAB557}" destId="{7B5F3B54-103C-407D-9770-DF6BDF38CE36}" srcOrd="0" destOrd="0" presId="urn:microsoft.com/office/officeart/2005/8/layout/radial4"/>
    <dgm:cxn modelId="{1902C638-976E-4F80-BCC7-27CEF1E7E183}" type="presParOf" srcId="{1752F486-F1EE-4D86-B9C1-D22A19DAB557}" destId="{0B90C56B-3BB7-49D0-BC13-407CFFB8A8C9}" srcOrd="1" destOrd="0" presId="urn:microsoft.com/office/officeart/2005/8/layout/radial4"/>
    <dgm:cxn modelId="{612B4B12-684F-4F72-A357-1A61E58080FF}" type="presParOf" srcId="{1752F486-F1EE-4D86-B9C1-D22A19DAB557}" destId="{7158751F-3A3B-4C28-AA6E-EB218632218B}" srcOrd="2" destOrd="0" presId="urn:microsoft.com/office/officeart/2005/8/layout/radial4"/>
    <dgm:cxn modelId="{57580D99-A1ED-4E6B-8B1F-21370F6FF9E2}" type="presParOf" srcId="{1752F486-F1EE-4D86-B9C1-D22A19DAB557}" destId="{79CDDB81-0724-42E8-A9CF-908EA317073A}" srcOrd="3" destOrd="0" presId="urn:microsoft.com/office/officeart/2005/8/layout/radial4"/>
    <dgm:cxn modelId="{A07F8DA5-8BCE-413E-A86D-FE2AC6B1DE7A}" type="presParOf" srcId="{1752F486-F1EE-4D86-B9C1-D22A19DAB557}" destId="{9D5D613A-0763-49D5-996D-2821BEE12959}" srcOrd="4" destOrd="0" presId="urn:microsoft.com/office/officeart/2005/8/layout/radial4"/>
    <dgm:cxn modelId="{F807649C-BEB4-417C-9AB7-43314914D402}" type="presParOf" srcId="{1752F486-F1EE-4D86-B9C1-D22A19DAB557}" destId="{EBF9734C-A3B0-4A63-9115-F7F71BF0DB37}" srcOrd="5" destOrd="0" presId="urn:microsoft.com/office/officeart/2005/8/layout/radial4"/>
    <dgm:cxn modelId="{78306519-6D92-493C-9CF5-0E1C40C9EA52}" type="presParOf" srcId="{1752F486-F1EE-4D86-B9C1-D22A19DAB557}" destId="{C977B357-B48F-4C6F-8A2A-AE9E8C923D73}" srcOrd="6" destOrd="0" presId="urn:microsoft.com/office/officeart/2005/8/layout/radial4"/>
    <dgm:cxn modelId="{A3281D2D-2915-4ED3-A012-2632B6EF57EA}" type="presParOf" srcId="{1752F486-F1EE-4D86-B9C1-D22A19DAB557}" destId="{FB776762-BF28-4ED9-8EC9-64D513DF8BD0}" srcOrd="7" destOrd="0" presId="urn:microsoft.com/office/officeart/2005/8/layout/radial4"/>
    <dgm:cxn modelId="{012A439E-0A22-4E71-B75E-DB33EA0D926C}" type="presParOf" srcId="{1752F486-F1EE-4D86-B9C1-D22A19DAB557}" destId="{A8B17FD8-39CA-4535-B5DE-3EE214C27379}" srcOrd="8" destOrd="0" presId="urn:microsoft.com/office/officeart/2005/8/layout/radial4"/>
    <dgm:cxn modelId="{6084B958-7531-4891-8AE2-8AFB302273A5}" type="presParOf" srcId="{1752F486-F1EE-4D86-B9C1-D22A19DAB557}" destId="{7C0DD970-2A43-49A4-9D7F-FF9DD4059FEE}" srcOrd="9" destOrd="0" presId="urn:microsoft.com/office/officeart/2005/8/layout/radial4"/>
    <dgm:cxn modelId="{6A4EF31E-527D-40A9-B570-764296022B9E}" type="presParOf" srcId="{1752F486-F1EE-4D86-B9C1-D22A19DAB557}" destId="{2381DC22-7C8F-4D2F-9DD9-8C9ACA776E5B}" srcOrd="10" destOrd="0" presId="urn:microsoft.com/office/officeart/2005/8/layout/radial4"/>
    <dgm:cxn modelId="{E99DF174-D3C0-477C-BA16-FF416C9ABC3C}" type="presParOf" srcId="{1752F486-F1EE-4D86-B9C1-D22A19DAB557}" destId="{D05562E7-8899-4F51-8239-83E9FEA34BA8}" srcOrd="11" destOrd="0" presId="urn:microsoft.com/office/officeart/2005/8/layout/radial4"/>
    <dgm:cxn modelId="{DB8A705D-7055-44A7-AE6A-6238786E261B}" type="presParOf" srcId="{1752F486-F1EE-4D86-B9C1-D22A19DAB557}" destId="{83FC3C1D-0062-4E76-8F8A-BF6CE657EE94}" srcOrd="12" destOrd="0" presId="urn:microsoft.com/office/officeart/2005/8/layout/radial4"/>
    <dgm:cxn modelId="{3833B088-BC41-4DF0-AF32-44DD73116129}" type="presParOf" srcId="{1752F486-F1EE-4D86-B9C1-D22A19DAB557}" destId="{890FF7D7-35F7-4849-9004-20F79B919E95}" srcOrd="13" destOrd="0" presId="urn:microsoft.com/office/officeart/2005/8/layout/radial4"/>
    <dgm:cxn modelId="{6593ACE3-96A4-47B1-BD6F-4A92C509E801}" type="presParOf" srcId="{1752F486-F1EE-4D86-B9C1-D22A19DAB557}" destId="{BBA846A2-FCD1-4C0B-884B-BC8F7C75FC96}" srcOrd="14" destOrd="0" presId="urn:microsoft.com/office/officeart/2005/8/layout/radial4"/>
    <dgm:cxn modelId="{0865329B-ED7B-4B35-B1DA-673747E385FA}" type="presParOf" srcId="{1752F486-F1EE-4D86-B9C1-D22A19DAB557}" destId="{7DEA3F4B-9BE9-4132-91B0-4935ED31F858}" srcOrd="15" destOrd="0" presId="urn:microsoft.com/office/officeart/2005/8/layout/radial4"/>
    <dgm:cxn modelId="{417B61B6-1485-4DF9-9DC3-A633355C4587}" type="presParOf" srcId="{1752F486-F1EE-4D86-B9C1-D22A19DAB557}" destId="{7739B7D2-2F69-43CC-BCA0-2A651CA72003}" srcOrd="16" destOrd="0" presId="urn:microsoft.com/office/officeart/2005/8/layout/radial4"/>
    <dgm:cxn modelId="{DA5BC3D6-988B-42DC-85CC-7613C68D81DD}" type="presParOf" srcId="{1752F486-F1EE-4D86-B9C1-D22A19DAB557}" destId="{5A79667F-0E7B-4BB8-923D-2C35A87347E9}" srcOrd="17" destOrd="0" presId="urn:microsoft.com/office/officeart/2005/8/layout/radial4"/>
    <dgm:cxn modelId="{DB9DF82D-F2D2-4FB5-959A-97BA157930A9}" type="presParOf" srcId="{1752F486-F1EE-4D86-B9C1-D22A19DAB557}" destId="{0DBBB836-5567-4581-BE21-C53801D32A9B}" srcOrd="18" destOrd="0" presId="urn:microsoft.com/office/officeart/2005/8/layout/radial4"/>
    <dgm:cxn modelId="{9E741DD9-13C5-4CA1-9D2E-31F3FE864F19}" type="presParOf" srcId="{1752F486-F1EE-4D86-B9C1-D22A19DAB557}" destId="{8F4CC3A1-77BD-4782-A9BE-4C2871D2542D}" srcOrd="19" destOrd="0" presId="urn:microsoft.com/office/officeart/2005/8/layout/radial4"/>
    <dgm:cxn modelId="{C346495B-FCDB-459C-A853-3FA93B743134}" type="presParOf" srcId="{1752F486-F1EE-4D86-B9C1-D22A19DAB557}" destId="{6A6A5852-5B25-4471-AFE3-3E9E82AC6985}" srcOrd="2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51AB30-A1F3-4FDC-83CE-986ADBAED142}" type="doc">
      <dgm:prSet loTypeId="urn:microsoft.com/office/officeart/2009/3/layout/IncreasingArrowsProcess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B4203666-DB76-4620-BC35-35374451DA05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d-ID" sz="2400" dirty="0">
              <a:solidFill>
                <a:srgbClr val="7030A0"/>
              </a:solidFill>
            </a:rPr>
            <a:t>komunikasi, informasi, edukasi kepada ibu dan keluarga</a:t>
          </a:r>
          <a:endParaRPr lang="id-ID" sz="2400" dirty="0">
            <a:solidFill>
              <a:schemeClr val="tx1"/>
            </a:solidFill>
          </a:endParaRPr>
        </a:p>
      </dgm:t>
    </dgm:pt>
    <dgm:pt modelId="{68F73059-49EE-46D6-B67B-3E22F8931E53}" type="parTrans" cxnId="{B1DF748C-B8A1-4632-96C6-1734CEAAC6E0}">
      <dgm:prSet/>
      <dgm:spPr/>
      <dgm:t>
        <a:bodyPr/>
        <a:lstStyle/>
        <a:p>
          <a:endParaRPr lang="id-ID"/>
        </a:p>
      </dgm:t>
    </dgm:pt>
    <dgm:pt modelId="{96C28B00-A907-4289-AA95-9A025D9F5899}" type="sibTrans" cxnId="{B1DF748C-B8A1-4632-96C6-1734CEAAC6E0}">
      <dgm:prSet/>
      <dgm:spPr/>
      <dgm:t>
        <a:bodyPr/>
        <a:lstStyle/>
        <a:p>
          <a:endParaRPr lang="id-ID"/>
        </a:p>
      </dgm:t>
    </dgm:pt>
    <dgm:pt modelId="{D991E743-2988-4C8C-B50A-E4CBCAD7D999}">
      <dgm:prSet phldrT="[Text]"/>
      <dgm:spPr/>
      <dgm:t>
        <a:bodyPr/>
        <a:lstStyle/>
        <a:p>
          <a:r>
            <a:rPr lang="id-ID" dirty="0"/>
            <a:t>Perawatan BBL</a:t>
          </a:r>
        </a:p>
      </dgm:t>
    </dgm:pt>
    <dgm:pt modelId="{7336963A-C009-43A3-84FC-CC9136663A82}" type="parTrans" cxnId="{70762111-054B-406D-91B4-6C5EEB582E63}">
      <dgm:prSet/>
      <dgm:spPr/>
      <dgm:t>
        <a:bodyPr/>
        <a:lstStyle/>
        <a:p>
          <a:endParaRPr lang="id-ID"/>
        </a:p>
      </dgm:t>
    </dgm:pt>
    <dgm:pt modelId="{51BF99DA-D48D-40C3-A21C-027B060A6026}" type="sibTrans" cxnId="{70762111-054B-406D-91B4-6C5EEB582E63}">
      <dgm:prSet/>
      <dgm:spPr/>
      <dgm:t>
        <a:bodyPr/>
        <a:lstStyle/>
        <a:p>
          <a:endParaRPr lang="id-ID"/>
        </a:p>
      </dgm:t>
    </dgm:pt>
    <dgm:pt modelId="{E47278FF-C732-49BF-A287-2BF1DCC631D3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id-ID" sz="2800" b="1" dirty="0">
              <a:solidFill>
                <a:srgbClr val="C00000"/>
              </a:solidFill>
            </a:rPr>
            <a:t>skrining Bayi Baru Lahir</a:t>
          </a:r>
        </a:p>
      </dgm:t>
    </dgm:pt>
    <dgm:pt modelId="{71332A01-D8FE-4ED8-BCEA-02FC58BDC0BF}" type="parTrans" cxnId="{2BFE9F98-59F6-4168-B3AB-47FE69CDE870}">
      <dgm:prSet/>
      <dgm:spPr/>
      <dgm:t>
        <a:bodyPr/>
        <a:lstStyle/>
        <a:p>
          <a:endParaRPr lang="id-ID"/>
        </a:p>
      </dgm:t>
    </dgm:pt>
    <dgm:pt modelId="{E649D5D8-436A-4576-986E-9F77A0705576}" type="sibTrans" cxnId="{2BFE9F98-59F6-4168-B3AB-47FE69CDE870}">
      <dgm:prSet/>
      <dgm:spPr/>
      <dgm:t>
        <a:bodyPr/>
        <a:lstStyle/>
        <a:p>
          <a:endParaRPr lang="id-ID"/>
        </a:p>
      </dgm:t>
    </dgm:pt>
    <dgm:pt modelId="{231B7003-578E-4FA3-9514-99DEFA6A93CE}">
      <dgm:prSet phldrT="[Text]"/>
      <dgm:spPr/>
      <dgm:t>
        <a:bodyPr/>
        <a:lstStyle/>
        <a:p>
          <a:r>
            <a:rPr lang="id-ID" dirty="0"/>
            <a:t>Skrining umum</a:t>
          </a:r>
        </a:p>
      </dgm:t>
    </dgm:pt>
    <dgm:pt modelId="{1DA8D454-F5D0-47C8-8D62-D10E2A015984}" type="parTrans" cxnId="{FDB3A0A4-C2FC-4104-88F8-0321D4CC781B}">
      <dgm:prSet/>
      <dgm:spPr/>
      <dgm:t>
        <a:bodyPr/>
        <a:lstStyle/>
        <a:p>
          <a:endParaRPr lang="id-ID"/>
        </a:p>
      </dgm:t>
    </dgm:pt>
    <dgm:pt modelId="{567220BB-15DD-4AD7-8B9F-4A0B782B959A}" type="sibTrans" cxnId="{FDB3A0A4-C2FC-4104-88F8-0321D4CC781B}">
      <dgm:prSet/>
      <dgm:spPr/>
      <dgm:t>
        <a:bodyPr/>
        <a:lstStyle/>
        <a:p>
          <a:endParaRPr lang="id-ID"/>
        </a:p>
      </dgm:t>
    </dgm:pt>
    <dgm:pt modelId="{0BFBC0D2-8F55-4F08-94B6-533125880843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id-ID" sz="2000" b="1" dirty="0">
              <a:solidFill>
                <a:schemeClr val="tx1"/>
              </a:solidFill>
            </a:rPr>
            <a:t>pelayanan kesehatan neonatal esensial</a:t>
          </a:r>
          <a:endParaRPr lang="id-ID" sz="2000" b="1" dirty="0"/>
        </a:p>
      </dgm:t>
    </dgm:pt>
    <dgm:pt modelId="{C356BA70-9083-4439-B890-C92648F2A998}" type="sibTrans" cxnId="{ABC9F99A-F3C4-490B-A9B5-76312522AE53}">
      <dgm:prSet/>
      <dgm:spPr/>
      <dgm:t>
        <a:bodyPr/>
        <a:lstStyle/>
        <a:p>
          <a:endParaRPr lang="id-ID"/>
        </a:p>
      </dgm:t>
    </dgm:pt>
    <dgm:pt modelId="{11B3C135-41E9-4EFD-B87C-4CC9D0CCDAE7}" type="parTrans" cxnId="{ABC9F99A-F3C4-490B-A9B5-76312522AE53}">
      <dgm:prSet/>
      <dgm:spPr/>
      <dgm:t>
        <a:bodyPr/>
        <a:lstStyle/>
        <a:p>
          <a:endParaRPr lang="id-ID"/>
        </a:p>
      </dgm:t>
    </dgm:pt>
    <dgm:pt modelId="{16C3E1DB-6375-407B-96F6-55107F695EAF}">
      <dgm:prSet phldrT="[Text]"/>
      <dgm:spPr/>
      <dgm:t>
        <a:bodyPr/>
        <a:lstStyle/>
        <a:p>
          <a:r>
            <a:rPr lang="id-ID" dirty="0"/>
            <a:t>0-6 jam</a:t>
          </a:r>
        </a:p>
      </dgm:t>
    </dgm:pt>
    <dgm:pt modelId="{AF82417A-70DD-4913-A9E8-94A0173318B4}" type="parTrans" cxnId="{F5C9EF1A-12BE-47A0-A281-57D2F28845B0}">
      <dgm:prSet/>
      <dgm:spPr/>
      <dgm:t>
        <a:bodyPr/>
        <a:lstStyle/>
        <a:p>
          <a:endParaRPr lang="id-ID"/>
        </a:p>
      </dgm:t>
    </dgm:pt>
    <dgm:pt modelId="{4B3E76CB-2575-45A5-9B0B-5192DC633D49}" type="sibTrans" cxnId="{F5C9EF1A-12BE-47A0-A281-57D2F28845B0}">
      <dgm:prSet/>
      <dgm:spPr/>
      <dgm:t>
        <a:bodyPr/>
        <a:lstStyle/>
        <a:p>
          <a:endParaRPr lang="id-ID"/>
        </a:p>
      </dgm:t>
    </dgm:pt>
    <dgm:pt modelId="{8D38F578-6FCA-412A-A7F8-8EED69C0CFAB}">
      <dgm:prSet phldrT="[Text]"/>
      <dgm:spPr/>
      <dgm:t>
        <a:bodyPr/>
        <a:lstStyle/>
        <a:p>
          <a:r>
            <a:rPr lang="id-ID" dirty="0"/>
            <a:t>6 jam – 28 hari</a:t>
          </a:r>
        </a:p>
      </dgm:t>
    </dgm:pt>
    <dgm:pt modelId="{B11B26C9-D6D9-4078-93EE-9D194F684563}" type="parTrans" cxnId="{92C386E5-D1AA-43DB-969B-F670AB465037}">
      <dgm:prSet/>
      <dgm:spPr/>
      <dgm:t>
        <a:bodyPr/>
        <a:lstStyle/>
        <a:p>
          <a:endParaRPr lang="id-ID"/>
        </a:p>
      </dgm:t>
    </dgm:pt>
    <dgm:pt modelId="{9AA28241-4261-4B04-8BC9-7D0323003517}" type="sibTrans" cxnId="{92C386E5-D1AA-43DB-969B-F670AB465037}">
      <dgm:prSet/>
      <dgm:spPr/>
      <dgm:t>
        <a:bodyPr/>
        <a:lstStyle/>
        <a:p>
          <a:endParaRPr lang="id-ID"/>
        </a:p>
      </dgm:t>
    </dgm:pt>
    <dgm:pt modelId="{A0E12B05-A6B1-4C27-BE84-01E113AD114E}">
      <dgm:prSet phldrT="[Text]"/>
      <dgm:spPr/>
      <dgm:t>
        <a:bodyPr/>
        <a:lstStyle/>
        <a:p>
          <a:r>
            <a:rPr lang="id-ID" dirty="0"/>
            <a:t>Skrining hipotiroid kongenital</a:t>
          </a:r>
        </a:p>
      </dgm:t>
    </dgm:pt>
    <dgm:pt modelId="{89A9B498-62B8-42B6-90E8-DE4BE47A4CC0}" type="parTrans" cxnId="{C806F014-549D-4D34-8185-EA169EA1BFF1}">
      <dgm:prSet/>
      <dgm:spPr/>
      <dgm:t>
        <a:bodyPr/>
        <a:lstStyle/>
        <a:p>
          <a:endParaRPr lang="id-ID"/>
        </a:p>
      </dgm:t>
    </dgm:pt>
    <dgm:pt modelId="{35916357-CC6C-4754-BA1A-694394CE7489}" type="sibTrans" cxnId="{C806F014-549D-4D34-8185-EA169EA1BFF1}">
      <dgm:prSet/>
      <dgm:spPr/>
      <dgm:t>
        <a:bodyPr/>
        <a:lstStyle/>
        <a:p>
          <a:endParaRPr lang="id-ID"/>
        </a:p>
      </dgm:t>
    </dgm:pt>
    <dgm:pt modelId="{C7149FC3-0423-4688-8DAD-9E9802F3FE84}">
      <dgm:prSet phldrT="[Text]"/>
      <dgm:spPr/>
      <dgm:t>
        <a:bodyPr/>
        <a:lstStyle/>
        <a:p>
          <a:r>
            <a:rPr lang="id-ID" dirty="0"/>
            <a:t>ASI Eksklusif</a:t>
          </a:r>
        </a:p>
      </dgm:t>
    </dgm:pt>
    <dgm:pt modelId="{A8E7A008-43AC-4E4A-BFFB-359A18302012}" type="parTrans" cxnId="{8651A63B-540E-44F0-A427-9E26AF756D31}">
      <dgm:prSet/>
      <dgm:spPr/>
      <dgm:t>
        <a:bodyPr/>
        <a:lstStyle/>
        <a:p>
          <a:endParaRPr lang="id-ID"/>
        </a:p>
      </dgm:t>
    </dgm:pt>
    <dgm:pt modelId="{8E2C20F0-36CD-4A0A-8283-DA462D071010}" type="sibTrans" cxnId="{8651A63B-540E-44F0-A427-9E26AF756D31}">
      <dgm:prSet/>
      <dgm:spPr/>
      <dgm:t>
        <a:bodyPr/>
        <a:lstStyle/>
        <a:p>
          <a:endParaRPr lang="id-ID"/>
        </a:p>
      </dgm:t>
    </dgm:pt>
    <dgm:pt modelId="{7F23FCCA-ACDC-4E96-8CA1-3FCC82E8EA94}">
      <dgm:prSet phldrT="[Text]"/>
      <dgm:spPr/>
      <dgm:t>
        <a:bodyPr/>
        <a:lstStyle/>
        <a:p>
          <a:r>
            <a:rPr lang="en-US" dirty="0" err="1"/>
            <a:t>Emergensi</a:t>
          </a:r>
          <a:endParaRPr lang="id-ID" dirty="0"/>
        </a:p>
      </dgm:t>
    </dgm:pt>
    <dgm:pt modelId="{9F008403-EF66-4E1A-943B-B4C374A49E5A}" type="parTrans" cxnId="{6336B0A2-DF04-442F-AEC5-5A8E1D0F1174}">
      <dgm:prSet/>
      <dgm:spPr/>
      <dgm:t>
        <a:bodyPr/>
        <a:lstStyle/>
        <a:p>
          <a:endParaRPr lang="id-ID"/>
        </a:p>
      </dgm:t>
    </dgm:pt>
    <dgm:pt modelId="{D910CF3C-EF8C-48E5-A577-3CDA07F9F47A}" type="sibTrans" cxnId="{6336B0A2-DF04-442F-AEC5-5A8E1D0F1174}">
      <dgm:prSet/>
      <dgm:spPr/>
      <dgm:t>
        <a:bodyPr/>
        <a:lstStyle/>
        <a:p>
          <a:endParaRPr lang="id-ID"/>
        </a:p>
      </dgm:t>
    </dgm:pt>
    <dgm:pt modelId="{EB8B40EC-8812-43A1-9D5D-1C15718B5F6B}">
      <dgm:prSet phldrT="[Text]"/>
      <dgm:spPr/>
      <dgm:t>
        <a:bodyPr/>
        <a:lstStyle/>
        <a:p>
          <a:r>
            <a:rPr lang="id-ID" dirty="0"/>
            <a:t>Yankes BBL</a:t>
          </a:r>
        </a:p>
      </dgm:t>
    </dgm:pt>
    <dgm:pt modelId="{86489349-5E4D-489F-8EFE-BA466A25A7F7}" type="parTrans" cxnId="{6DF9757F-5915-420D-871F-1582E6A29C48}">
      <dgm:prSet/>
      <dgm:spPr/>
      <dgm:t>
        <a:bodyPr/>
        <a:lstStyle/>
        <a:p>
          <a:endParaRPr lang="id-ID"/>
        </a:p>
      </dgm:t>
    </dgm:pt>
    <dgm:pt modelId="{0C598F6F-F654-4EE4-99DC-0A46ED64F26E}" type="sibTrans" cxnId="{6DF9757F-5915-420D-871F-1582E6A29C48}">
      <dgm:prSet/>
      <dgm:spPr/>
      <dgm:t>
        <a:bodyPr/>
        <a:lstStyle/>
        <a:p>
          <a:endParaRPr lang="id-ID"/>
        </a:p>
      </dgm:t>
    </dgm:pt>
    <dgm:pt modelId="{1ABD8695-5698-4A78-A8BF-FC253D815911}">
      <dgm:prSet phldrT="[Text]"/>
      <dgm:spPr/>
      <dgm:t>
        <a:bodyPr/>
        <a:lstStyle/>
        <a:p>
          <a:r>
            <a:rPr lang="id-ID" dirty="0"/>
            <a:t>Skrining BBL</a:t>
          </a:r>
        </a:p>
      </dgm:t>
    </dgm:pt>
    <dgm:pt modelId="{C402EC14-0EC2-4ACB-B034-9A0617543407}" type="parTrans" cxnId="{63857EAE-F7B7-4F50-AD77-F19958C7FE6E}">
      <dgm:prSet/>
      <dgm:spPr/>
      <dgm:t>
        <a:bodyPr/>
        <a:lstStyle/>
        <a:p>
          <a:endParaRPr lang="id-ID"/>
        </a:p>
      </dgm:t>
    </dgm:pt>
    <dgm:pt modelId="{9582BE6B-35EA-40AC-9A15-FC81EE6EDAC3}" type="sibTrans" cxnId="{63857EAE-F7B7-4F50-AD77-F19958C7FE6E}">
      <dgm:prSet/>
      <dgm:spPr/>
      <dgm:t>
        <a:bodyPr/>
        <a:lstStyle/>
        <a:p>
          <a:endParaRPr lang="id-ID"/>
        </a:p>
      </dgm:t>
    </dgm:pt>
    <dgm:pt modelId="{9DEACF51-873A-405C-818F-34C95D7056F2}" type="pres">
      <dgm:prSet presAssocID="{CB51AB30-A1F3-4FDC-83CE-986ADBAED142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AE95929-9A2F-4A74-9725-AE78C567CF12}" type="pres">
      <dgm:prSet presAssocID="{B4203666-DB76-4620-BC35-35374451DA05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D4FC2D-480F-4A3C-83D0-3BA939D3FDF0}" type="pres">
      <dgm:prSet presAssocID="{B4203666-DB76-4620-BC35-35374451DA05}" presName="childText1" presStyleLbl="solidAlignAcc1" presStyleIdx="0" presStyleCnt="3" custScaleY="92102" custLinFactNeighborY="-36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B07140-9E18-420B-B981-A85A20BC48CE}" type="pres">
      <dgm:prSet presAssocID="{E47278FF-C732-49BF-A287-2BF1DCC631D3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9A9A6A-21A0-4BEB-85BF-0DBB9B18BA8C}" type="pres">
      <dgm:prSet presAssocID="{E47278FF-C732-49BF-A287-2BF1DCC631D3}" presName="childText2" presStyleLbl="solidAlignAcc1" presStyleIdx="1" presStyleCnt="3" custScaleY="58132" custLinFactNeighborY="-210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E9E0B6-7CD8-4891-B650-F790DDAC0433}" type="pres">
      <dgm:prSet presAssocID="{0BFBC0D2-8F55-4F08-94B6-533125880843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CCD624-AD8A-4E72-BAF6-CFA5DC3C1B13}" type="pres">
      <dgm:prSet presAssocID="{0BFBC0D2-8F55-4F08-94B6-533125880843}" presName="childText3" presStyleLbl="solidAlignAcc1" presStyleIdx="2" presStyleCnt="3" custScaleY="32714" custLinFactNeighborY="-348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762111-054B-406D-91B4-6C5EEB582E63}" srcId="{B4203666-DB76-4620-BC35-35374451DA05}" destId="{D991E743-2988-4C8C-B50A-E4CBCAD7D999}" srcOrd="0" destOrd="0" parTransId="{7336963A-C009-43A3-84FC-CC9136663A82}" sibTransId="{51BF99DA-D48D-40C3-A21C-027B060A6026}"/>
    <dgm:cxn modelId="{D3CD73F0-2A75-4DC7-AE1D-8FDEEE9FFDB6}" type="presOf" srcId="{C7149FC3-0423-4688-8DAD-9E9802F3FE84}" destId="{5FD4FC2D-480F-4A3C-83D0-3BA939D3FDF0}" srcOrd="0" destOrd="1" presId="urn:microsoft.com/office/officeart/2009/3/layout/IncreasingArrowsProcess"/>
    <dgm:cxn modelId="{92C386E5-D1AA-43DB-969B-F670AB465037}" srcId="{0BFBC0D2-8F55-4F08-94B6-533125880843}" destId="{8D38F578-6FCA-412A-A7F8-8EED69C0CFAB}" srcOrd="1" destOrd="0" parTransId="{B11B26C9-D6D9-4078-93EE-9D194F684563}" sibTransId="{9AA28241-4261-4B04-8BC9-7D0323003517}"/>
    <dgm:cxn modelId="{633D14A3-796C-427A-BBBC-0BF9A96D017E}" type="presOf" srcId="{231B7003-578E-4FA3-9514-99DEFA6A93CE}" destId="{CD9A9A6A-21A0-4BEB-85BF-0DBB9B18BA8C}" srcOrd="0" destOrd="0" presId="urn:microsoft.com/office/officeart/2009/3/layout/IncreasingArrowsProcess"/>
    <dgm:cxn modelId="{6B09D458-DA2F-41E4-9296-138449F8DE56}" type="presOf" srcId="{0BFBC0D2-8F55-4F08-94B6-533125880843}" destId="{6DE9E0B6-7CD8-4891-B650-F790DDAC0433}" srcOrd="0" destOrd="0" presId="urn:microsoft.com/office/officeart/2009/3/layout/IncreasingArrowsProcess"/>
    <dgm:cxn modelId="{63857EAE-F7B7-4F50-AD77-F19958C7FE6E}" srcId="{B4203666-DB76-4620-BC35-35374451DA05}" destId="{1ABD8695-5698-4A78-A8BF-FC253D815911}" srcOrd="4" destOrd="0" parTransId="{C402EC14-0EC2-4ACB-B034-9A0617543407}" sibTransId="{9582BE6B-35EA-40AC-9A15-FC81EE6EDAC3}"/>
    <dgm:cxn modelId="{A34D8E53-9139-4CD1-B4AB-2DC7D3B3DB51}" type="presOf" srcId="{D991E743-2988-4C8C-B50A-E4CBCAD7D999}" destId="{5FD4FC2D-480F-4A3C-83D0-3BA939D3FDF0}" srcOrd="0" destOrd="0" presId="urn:microsoft.com/office/officeart/2009/3/layout/IncreasingArrowsProcess"/>
    <dgm:cxn modelId="{6336B0A2-DF04-442F-AEC5-5A8E1D0F1174}" srcId="{B4203666-DB76-4620-BC35-35374451DA05}" destId="{7F23FCCA-ACDC-4E96-8CA1-3FCC82E8EA94}" srcOrd="2" destOrd="0" parTransId="{9F008403-EF66-4E1A-943B-B4C374A49E5A}" sibTransId="{D910CF3C-EF8C-48E5-A577-3CDA07F9F47A}"/>
    <dgm:cxn modelId="{13D79F5D-0E7A-4FBB-A1BB-68ECE87B0F81}" type="presOf" srcId="{B4203666-DB76-4620-BC35-35374451DA05}" destId="{EAE95929-9A2F-4A74-9725-AE78C567CF12}" srcOrd="0" destOrd="0" presId="urn:microsoft.com/office/officeart/2009/3/layout/IncreasingArrowsProcess"/>
    <dgm:cxn modelId="{3BA9BE8F-4DD7-4D1C-AC6F-C31A0C5123F8}" type="presOf" srcId="{EB8B40EC-8812-43A1-9D5D-1C15718B5F6B}" destId="{5FD4FC2D-480F-4A3C-83D0-3BA939D3FDF0}" srcOrd="0" destOrd="3" presId="urn:microsoft.com/office/officeart/2009/3/layout/IncreasingArrowsProcess"/>
    <dgm:cxn modelId="{8651A63B-540E-44F0-A427-9E26AF756D31}" srcId="{B4203666-DB76-4620-BC35-35374451DA05}" destId="{C7149FC3-0423-4688-8DAD-9E9802F3FE84}" srcOrd="1" destOrd="0" parTransId="{A8E7A008-43AC-4E4A-BFFB-359A18302012}" sibTransId="{8E2C20F0-36CD-4A0A-8283-DA462D071010}"/>
    <dgm:cxn modelId="{FEB3B337-2634-4A76-8794-FE7D061C36AB}" type="presOf" srcId="{E47278FF-C732-49BF-A287-2BF1DCC631D3}" destId="{78B07140-9E18-420B-B981-A85A20BC48CE}" srcOrd="0" destOrd="0" presId="urn:microsoft.com/office/officeart/2009/3/layout/IncreasingArrowsProcess"/>
    <dgm:cxn modelId="{6DF9757F-5915-420D-871F-1582E6A29C48}" srcId="{B4203666-DB76-4620-BC35-35374451DA05}" destId="{EB8B40EC-8812-43A1-9D5D-1C15718B5F6B}" srcOrd="3" destOrd="0" parTransId="{86489349-5E4D-489F-8EFE-BA466A25A7F7}" sibTransId="{0C598F6F-F654-4EE4-99DC-0A46ED64F26E}"/>
    <dgm:cxn modelId="{9486930F-D33A-4816-9CAE-ECA60419AE10}" type="presOf" srcId="{1ABD8695-5698-4A78-A8BF-FC253D815911}" destId="{5FD4FC2D-480F-4A3C-83D0-3BA939D3FDF0}" srcOrd="0" destOrd="4" presId="urn:microsoft.com/office/officeart/2009/3/layout/IncreasingArrowsProcess"/>
    <dgm:cxn modelId="{C1F52E76-CC2B-4753-8C31-7EC6A3947055}" type="presOf" srcId="{16C3E1DB-6375-407B-96F6-55107F695EAF}" destId="{C6CCD624-AD8A-4E72-BAF6-CFA5DC3C1B13}" srcOrd="0" destOrd="0" presId="urn:microsoft.com/office/officeart/2009/3/layout/IncreasingArrowsProcess"/>
    <dgm:cxn modelId="{F5C9EF1A-12BE-47A0-A281-57D2F28845B0}" srcId="{0BFBC0D2-8F55-4F08-94B6-533125880843}" destId="{16C3E1DB-6375-407B-96F6-55107F695EAF}" srcOrd="0" destOrd="0" parTransId="{AF82417A-70DD-4913-A9E8-94A0173318B4}" sibTransId="{4B3E76CB-2575-45A5-9B0B-5192DC633D49}"/>
    <dgm:cxn modelId="{C806F014-549D-4D34-8185-EA169EA1BFF1}" srcId="{E47278FF-C732-49BF-A287-2BF1DCC631D3}" destId="{A0E12B05-A6B1-4C27-BE84-01E113AD114E}" srcOrd="1" destOrd="0" parTransId="{89A9B498-62B8-42B6-90E8-DE4BE47A4CC0}" sibTransId="{35916357-CC6C-4754-BA1A-694394CE7489}"/>
    <dgm:cxn modelId="{B1DF748C-B8A1-4632-96C6-1734CEAAC6E0}" srcId="{CB51AB30-A1F3-4FDC-83CE-986ADBAED142}" destId="{B4203666-DB76-4620-BC35-35374451DA05}" srcOrd="0" destOrd="0" parTransId="{68F73059-49EE-46D6-B67B-3E22F8931E53}" sibTransId="{96C28B00-A907-4289-AA95-9A025D9F5899}"/>
    <dgm:cxn modelId="{A4173269-E727-4FE7-8BC8-459176692502}" type="presOf" srcId="{A0E12B05-A6B1-4C27-BE84-01E113AD114E}" destId="{CD9A9A6A-21A0-4BEB-85BF-0DBB9B18BA8C}" srcOrd="0" destOrd="1" presId="urn:microsoft.com/office/officeart/2009/3/layout/IncreasingArrowsProcess"/>
    <dgm:cxn modelId="{2BFE9F98-59F6-4168-B3AB-47FE69CDE870}" srcId="{CB51AB30-A1F3-4FDC-83CE-986ADBAED142}" destId="{E47278FF-C732-49BF-A287-2BF1DCC631D3}" srcOrd="1" destOrd="0" parTransId="{71332A01-D8FE-4ED8-BCEA-02FC58BDC0BF}" sibTransId="{E649D5D8-436A-4576-986E-9F77A0705576}"/>
    <dgm:cxn modelId="{A3C4B93F-AEDF-480C-A0FE-2609C5D04F9B}" type="presOf" srcId="{8D38F578-6FCA-412A-A7F8-8EED69C0CFAB}" destId="{C6CCD624-AD8A-4E72-BAF6-CFA5DC3C1B13}" srcOrd="0" destOrd="1" presId="urn:microsoft.com/office/officeart/2009/3/layout/IncreasingArrowsProcess"/>
    <dgm:cxn modelId="{ABC9F99A-F3C4-490B-A9B5-76312522AE53}" srcId="{CB51AB30-A1F3-4FDC-83CE-986ADBAED142}" destId="{0BFBC0D2-8F55-4F08-94B6-533125880843}" srcOrd="2" destOrd="0" parTransId="{11B3C135-41E9-4EFD-B87C-4CC9D0CCDAE7}" sibTransId="{C356BA70-9083-4439-B890-C92648F2A998}"/>
    <dgm:cxn modelId="{F1A21648-B683-40AD-BD70-0422CC3253E0}" type="presOf" srcId="{CB51AB30-A1F3-4FDC-83CE-986ADBAED142}" destId="{9DEACF51-873A-405C-818F-34C95D7056F2}" srcOrd="0" destOrd="0" presId="urn:microsoft.com/office/officeart/2009/3/layout/IncreasingArrowsProcess"/>
    <dgm:cxn modelId="{FDB3A0A4-C2FC-4104-88F8-0321D4CC781B}" srcId="{E47278FF-C732-49BF-A287-2BF1DCC631D3}" destId="{231B7003-578E-4FA3-9514-99DEFA6A93CE}" srcOrd="0" destOrd="0" parTransId="{1DA8D454-F5D0-47C8-8D62-D10E2A015984}" sibTransId="{567220BB-15DD-4AD7-8B9F-4A0B782B959A}"/>
    <dgm:cxn modelId="{319AB0D5-86AC-4407-B83F-DD0770A33993}" type="presOf" srcId="{7F23FCCA-ACDC-4E96-8CA1-3FCC82E8EA94}" destId="{5FD4FC2D-480F-4A3C-83D0-3BA939D3FDF0}" srcOrd="0" destOrd="2" presId="urn:microsoft.com/office/officeart/2009/3/layout/IncreasingArrowsProcess"/>
    <dgm:cxn modelId="{826D9C3C-E18D-4F98-88F5-6F437E8209AA}" type="presParOf" srcId="{9DEACF51-873A-405C-818F-34C95D7056F2}" destId="{EAE95929-9A2F-4A74-9725-AE78C567CF12}" srcOrd="0" destOrd="0" presId="urn:microsoft.com/office/officeart/2009/3/layout/IncreasingArrowsProcess"/>
    <dgm:cxn modelId="{0300296E-FB1C-47B8-AA68-7DDF904C4ABD}" type="presParOf" srcId="{9DEACF51-873A-405C-818F-34C95D7056F2}" destId="{5FD4FC2D-480F-4A3C-83D0-3BA939D3FDF0}" srcOrd="1" destOrd="0" presId="urn:microsoft.com/office/officeart/2009/3/layout/IncreasingArrowsProcess"/>
    <dgm:cxn modelId="{1ED11170-30EC-4588-AB42-13A155465BAC}" type="presParOf" srcId="{9DEACF51-873A-405C-818F-34C95D7056F2}" destId="{78B07140-9E18-420B-B981-A85A20BC48CE}" srcOrd="2" destOrd="0" presId="urn:microsoft.com/office/officeart/2009/3/layout/IncreasingArrowsProcess"/>
    <dgm:cxn modelId="{2C2AD535-7170-4F2D-A54D-A5BCBD394751}" type="presParOf" srcId="{9DEACF51-873A-405C-818F-34C95D7056F2}" destId="{CD9A9A6A-21A0-4BEB-85BF-0DBB9B18BA8C}" srcOrd="3" destOrd="0" presId="urn:microsoft.com/office/officeart/2009/3/layout/IncreasingArrowsProcess"/>
    <dgm:cxn modelId="{9F163F48-BE10-423D-87DD-78AFF849BBD0}" type="presParOf" srcId="{9DEACF51-873A-405C-818F-34C95D7056F2}" destId="{6DE9E0B6-7CD8-4891-B650-F790DDAC0433}" srcOrd="4" destOrd="0" presId="urn:microsoft.com/office/officeart/2009/3/layout/IncreasingArrowsProcess"/>
    <dgm:cxn modelId="{33F3703D-70E6-485A-80B1-1B35F8C0664C}" type="presParOf" srcId="{9DEACF51-873A-405C-818F-34C95D7056F2}" destId="{C6CCD624-AD8A-4E72-BAF6-CFA5DC3C1B13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46FF7E-A861-9F4E-A12A-889AE263F519}" type="doc">
      <dgm:prSet loTypeId="urn:microsoft.com/office/officeart/2005/8/layout/default" loCatId="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E8AC61F-FDAD-B44C-9B05-E7E0F5BE3CCF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Penanganan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bayi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saat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persalinan</a:t>
          </a:r>
          <a:endParaRPr lang="en-US" dirty="0">
            <a:solidFill>
              <a:schemeClr val="tx1"/>
            </a:solidFill>
          </a:endParaRPr>
        </a:p>
      </dgm:t>
    </dgm:pt>
    <dgm:pt modelId="{869FF5D9-7561-ED4C-B67B-3A5E34E09D55}" type="parTrans" cxnId="{1B00B804-33B2-6941-99EE-2859833D241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4C30C4D-78BF-D744-899D-7E8A962ACE7F}" type="sibTrans" cxnId="{1B00B804-33B2-6941-99EE-2859833D241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24C47DD-0C55-D545-813A-3F0AB5D4260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ARV </a:t>
          </a:r>
          <a:r>
            <a:rPr lang="en-US" dirty="0" err="1" smtClean="0">
              <a:solidFill>
                <a:schemeClr val="tx1"/>
              </a:solidFill>
            </a:rPr>
            <a:t>profilaksis</a:t>
          </a:r>
          <a:endParaRPr lang="en-US" dirty="0">
            <a:solidFill>
              <a:schemeClr val="tx1"/>
            </a:solidFill>
          </a:endParaRPr>
        </a:p>
      </dgm:t>
    </dgm:pt>
    <dgm:pt modelId="{B78E6A46-05B5-DE45-86D4-245445FF5657}" type="parTrans" cxnId="{270CFCED-9C39-D846-88C2-D535023F270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4BB459B-2452-304D-AFB6-EFCC9D061E56}" type="sibTrans" cxnId="{270CFCED-9C39-D846-88C2-D535023F270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CF22B0B-E5A6-8D42-9BBD-95111A479440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Profilaksis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kotrimoksazol</a:t>
          </a:r>
          <a:endParaRPr lang="en-US" dirty="0">
            <a:solidFill>
              <a:schemeClr val="tx1"/>
            </a:solidFill>
          </a:endParaRPr>
        </a:p>
      </dgm:t>
    </dgm:pt>
    <dgm:pt modelId="{4E5F135D-C29A-5B43-A6D1-05CD9A27F085}" type="parTrans" cxnId="{447C0357-E656-1542-8DDF-4440F555062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291B3ED-D5E2-BE44-9C9D-76FF7D8E8D56}" type="sibTrans" cxnId="{447C0357-E656-1542-8DDF-4440F555062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6AAB048-C785-5646-B16D-A0F233852F9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Diagnosis </a:t>
          </a:r>
          <a:r>
            <a:rPr lang="en-US" dirty="0" err="1" smtClean="0">
              <a:solidFill>
                <a:schemeClr val="tx1"/>
              </a:solidFill>
            </a:rPr>
            <a:t>dini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bayi</a:t>
          </a:r>
          <a:r>
            <a:rPr lang="en-US" dirty="0" smtClean="0">
              <a:solidFill>
                <a:schemeClr val="tx1"/>
              </a:solidFill>
            </a:rPr>
            <a:t> (Early infant diagnosis/EID)</a:t>
          </a:r>
          <a:endParaRPr lang="en-US" dirty="0">
            <a:solidFill>
              <a:schemeClr val="tx1"/>
            </a:solidFill>
          </a:endParaRPr>
        </a:p>
      </dgm:t>
    </dgm:pt>
    <dgm:pt modelId="{835C9FB0-2992-7542-820D-2EDC87F825E9}" type="parTrans" cxnId="{03792DD5-02D7-F445-9266-8AFDA2369A5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4B7D9DB-05E1-E349-87E7-9A8C0C373E47}" type="sibTrans" cxnId="{03792DD5-02D7-F445-9266-8AFDA2369A5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5EB9B04-FD0E-B242-A1CE-9B2A5EFD4775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Imunisasi</a:t>
          </a:r>
          <a:endParaRPr lang="en-US" dirty="0">
            <a:solidFill>
              <a:schemeClr val="tx1"/>
            </a:solidFill>
          </a:endParaRPr>
        </a:p>
      </dgm:t>
    </dgm:pt>
    <dgm:pt modelId="{CB690573-1566-DC41-B484-0E8DC63BD9CC}" type="parTrans" cxnId="{2EF23CFF-8621-BA4C-AD4C-8D68FD9778C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91B9C96-709F-0145-9BE8-BCD8F5E5F581}" type="sibTrans" cxnId="{2EF23CFF-8621-BA4C-AD4C-8D68FD9778C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F28FE29-21FE-4A49-87DC-2D56CBE20E85}">
      <dgm:prSet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Pilihan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nutrisi</a:t>
          </a:r>
          <a:endParaRPr lang="en-US" dirty="0"/>
        </a:p>
      </dgm:t>
    </dgm:pt>
    <dgm:pt modelId="{7F0CEFF4-DD97-9D4F-A144-D6914372A8A1}" type="parTrans" cxnId="{F8A14605-0BC4-DB4A-908F-B9523E90676A}">
      <dgm:prSet/>
      <dgm:spPr/>
      <dgm:t>
        <a:bodyPr/>
        <a:lstStyle/>
        <a:p>
          <a:endParaRPr lang="en-US"/>
        </a:p>
      </dgm:t>
    </dgm:pt>
    <dgm:pt modelId="{76DA1097-7056-D843-820B-9BA7C3C771D4}" type="sibTrans" cxnId="{F8A14605-0BC4-DB4A-908F-B9523E90676A}">
      <dgm:prSet/>
      <dgm:spPr/>
      <dgm:t>
        <a:bodyPr/>
        <a:lstStyle/>
        <a:p>
          <a:endParaRPr lang="en-US"/>
        </a:p>
      </dgm:t>
    </dgm:pt>
    <dgm:pt modelId="{84088FA7-4D4F-CB4E-884C-11C2B4619129}" type="pres">
      <dgm:prSet presAssocID="{6346FF7E-A861-9F4E-A12A-889AE263F51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734623-6610-C24C-8B08-514A2A38EEBE}" type="pres">
      <dgm:prSet presAssocID="{7E8AC61F-FDAD-B44C-9B05-E7E0F5BE3CC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30AB26-98BB-1142-9188-1E5719115AD6}" type="pres">
      <dgm:prSet presAssocID="{14C30C4D-78BF-D744-899D-7E8A962ACE7F}" presName="sibTrans" presStyleCnt="0"/>
      <dgm:spPr/>
      <dgm:t>
        <a:bodyPr/>
        <a:lstStyle/>
        <a:p>
          <a:endParaRPr lang="en-US"/>
        </a:p>
      </dgm:t>
    </dgm:pt>
    <dgm:pt modelId="{C178301D-1769-034C-9FB7-E94BF54203E0}" type="pres">
      <dgm:prSet presAssocID="{BF28FE29-21FE-4A49-87DC-2D56CBE20E8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B212DD-F617-C34F-891B-7E61F0FB0C1A}" type="pres">
      <dgm:prSet presAssocID="{76DA1097-7056-D843-820B-9BA7C3C771D4}" presName="sibTrans" presStyleCnt="0"/>
      <dgm:spPr/>
    </dgm:pt>
    <dgm:pt modelId="{43B91235-A587-2D4F-A4E7-F1D9087F1D66}" type="pres">
      <dgm:prSet presAssocID="{C24C47DD-0C55-D545-813A-3F0AB5D4260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D5FF81-C268-0B4F-AA2E-BF99B21BE2E0}" type="pres">
      <dgm:prSet presAssocID="{E4BB459B-2452-304D-AFB6-EFCC9D061E56}" presName="sibTrans" presStyleCnt="0"/>
      <dgm:spPr/>
      <dgm:t>
        <a:bodyPr/>
        <a:lstStyle/>
        <a:p>
          <a:endParaRPr lang="en-US"/>
        </a:p>
      </dgm:t>
    </dgm:pt>
    <dgm:pt modelId="{75D234AE-F2BB-564C-88E1-F08FA8BC8C53}" type="pres">
      <dgm:prSet presAssocID="{1CF22B0B-E5A6-8D42-9BBD-95111A47944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0B0808-D2B4-144D-9AE2-6086C739D918}" type="pres">
      <dgm:prSet presAssocID="{A291B3ED-D5E2-BE44-9C9D-76FF7D8E8D56}" presName="sibTrans" presStyleCnt="0"/>
      <dgm:spPr/>
      <dgm:t>
        <a:bodyPr/>
        <a:lstStyle/>
        <a:p>
          <a:endParaRPr lang="en-US"/>
        </a:p>
      </dgm:t>
    </dgm:pt>
    <dgm:pt modelId="{D6498DEB-0629-2745-A8C6-39C26C124770}" type="pres">
      <dgm:prSet presAssocID="{26AAB048-C785-5646-B16D-A0F233852F9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8A957B-C0BB-314C-891C-BB3489876065}" type="pres">
      <dgm:prSet presAssocID="{44B7D9DB-05E1-E349-87E7-9A8C0C373E47}" presName="sibTrans" presStyleCnt="0"/>
      <dgm:spPr/>
      <dgm:t>
        <a:bodyPr/>
        <a:lstStyle/>
        <a:p>
          <a:endParaRPr lang="en-US"/>
        </a:p>
      </dgm:t>
    </dgm:pt>
    <dgm:pt modelId="{EACA85EB-642E-8E44-B73A-FDFD792E6BBC}" type="pres">
      <dgm:prSet presAssocID="{95EB9B04-FD0E-B242-A1CE-9B2A5EFD477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E58626-FBD9-457E-8CB4-E238C222C116}" type="presOf" srcId="{26AAB048-C785-5646-B16D-A0F233852F94}" destId="{D6498DEB-0629-2745-A8C6-39C26C124770}" srcOrd="0" destOrd="0" presId="urn:microsoft.com/office/officeart/2005/8/layout/default"/>
    <dgm:cxn modelId="{2EF23CFF-8621-BA4C-AD4C-8D68FD9778C7}" srcId="{6346FF7E-A861-9F4E-A12A-889AE263F519}" destId="{95EB9B04-FD0E-B242-A1CE-9B2A5EFD4775}" srcOrd="5" destOrd="0" parTransId="{CB690573-1566-DC41-B484-0E8DC63BD9CC}" sibTransId="{691B9C96-709F-0145-9BE8-BCD8F5E5F581}"/>
    <dgm:cxn modelId="{F1C5E4E2-5E55-4EA9-B831-8003C779D357}" type="presOf" srcId="{95EB9B04-FD0E-B242-A1CE-9B2A5EFD4775}" destId="{EACA85EB-642E-8E44-B73A-FDFD792E6BBC}" srcOrd="0" destOrd="0" presId="urn:microsoft.com/office/officeart/2005/8/layout/default"/>
    <dgm:cxn modelId="{C5DB2FF8-1BB9-4230-B483-3E31299386E7}" type="presOf" srcId="{6346FF7E-A861-9F4E-A12A-889AE263F519}" destId="{84088FA7-4D4F-CB4E-884C-11C2B4619129}" srcOrd="0" destOrd="0" presId="urn:microsoft.com/office/officeart/2005/8/layout/default"/>
    <dgm:cxn modelId="{F8B95791-FAF7-4F0E-9C90-88D5EAFF5EB9}" type="presOf" srcId="{7E8AC61F-FDAD-B44C-9B05-E7E0F5BE3CCF}" destId="{AB734623-6610-C24C-8B08-514A2A38EEBE}" srcOrd="0" destOrd="0" presId="urn:microsoft.com/office/officeart/2005/8/layout/default"/>
    <dgm:cxn modelId="{F7C29D9F-BDD1-452D-9D56-4C325F6A33DF}" type="presOf" srcId="{1CF22B0B-E5A6-8D42-9BBD-95111A479440}" destId="{75D234AE-F2BB-564C-88E1-F08FA8BC8C53}" srcOrd="0" destOrd="0" presId="urn:microsoft.com/office/officeart/2005/8/layout/default"/>
    <dgm:cxn modelId="{1B00B804-33B2-6941-99EE-2859833D2417}" srcId="{6346FF7E-A861-9F4E-A12A-889AE263F519}" destId="{7E8AC61F-FDAD-B44C-9B05-E7E0F5BE3CCF}" srcOrd="0" destOrd="0" parTransId="{869FF5D9-7561-ED4C-B67B-3A5E34E09D55}" sibTransId="{14C30C4D-78BF-D744-899D-7E8A962ACE7F}"/>
    <dgm:cxn modelId="{03792DD5-02D7-F445-9266-8AFDA2369A59}" srcId="{6346FF7E-A861-9F4E-A12A-889AE263F519}" destId="{26AAB048-C785-5646-B16D-A0F233852F94}" srcOrd="4" destOrd="0" parTransId="{835C9FB0-2992-7542-820D-2EDC87F825E9}" sibTransId="{44B7D9DB-05E1-E349-87E7-9A8C0C373E47}"/>
    <dgm:cxn modelId="{270CFCED-9C39-D846-88C2-D535023F270D}" srcId="{6346FF7E-A861-9F4E-A12A-889AE263F519}" destId="{C24C47DD-0C55-D545-813A-3F0AB5D42604}" srcOrd="2" destOrd="0" parTransId="{B78E6A46-05B5-DE45-86D4-245445FF5657}" sibTransId="{E4BB459B-2452-304D-AFB6-EFCC9D061E56}"/>
    <dgm:cxn modelId="{E79C998C-E21A-45DA-B0F5-8FB1D9500E82}" type="presOf" srcId="{C24C47DD-0C55-D545-813A-3F0AB5D42604}" destId="{43B91235-A587-2D4F-A4E7-F1D9087F1D66}" srcOrd="0" destOrd="0" presId="urn:microsoft.com/office/officeart/2005/8/layout/default"/>
    <dgm:cxn modelId="{F8A14605-0BC4-DB4A-908F-B9523E90676A}" srcId="{6346FF7E-A861-9F4E-A12A-889AE263F519}" destId="{BF28FE29-21FE-4A49-87DC-2D56CBE20E85}" srcOrd="1" destOrd="0" parTransId="{7F0CEFF4-DD97-9D4F-A144-D6914372A8A1}" sibTransId="{76DA1097-7056-D843-820B-9BA7C3C771D4}"/>
    <dgm:cxn modelId="{447C0357-E656-1542-8DDF-4440F555062B}" srcId="{6346FF7E-A861-9F4E-A12A-889AE263F519}" destId="{1CF22B0B-E5A6-8D42-9BBD-95111A479440}" srcOrd="3" destOrd="0" parTransId="{4E5F135D-C29A-5B43-A6D1-05CD9A27F085}" sibTransId="{A291B3ED-D5E2-BE44-9C9D-76FF7D8E8D56}"/>
    <dgm:cxn modelId="{78DF2CC5-4CEC-4213-BD12-E63AF4C32FB4}" type="presOf" srcId="{BF28FE29-21FE-4A49-87DC-2D56CBE20E85}" destId="{C178301D-1769-034C-9FB7-E94BF54203E0}" srcOrd="0" destOrd="0" presId="urn:microsoft.com/office/officeart/2005/8/layout/default"/>
    <dgm:cxn modelId="{8904148B-C913-4011-B587-DCB81D41BD82}" type="presParOf" srcId="{84088FA7-4D4F-CB4E-884C-11C2B4619129}" destId="{AB734623-6610-C24C-8B08-514A2A38EEBE}" srcOrd="0" destOrd="0" presId="urn:microsoft.com/office/officeart/2005/8/layout/default"/>
    <dgm:cxn modelId="{0E7F9E0A-C9D4-48FB-9670-FA3BDF60BA46}" type="presParOf" srcId="{84088FA7-4D4F-CB4E-884C-11C2B4619129}" destId="{8F30AB26-98BB-1142-9188-1E5719115AD6}" srcOrd="1" destOrd="0" presId="urn:microsoft.com/office/officeart/2005/8/layout/default"/>
    <dgm:cxn modelId="{2B6EFC5C-2955-43E8-BF4E-219D88CBBD2B}" type="presParOf" srcId="{84088FA7-4D4F-CB4E-884C-11C2B4619129}" destId="{C178301D-1769-034C-9FB7-E94BF54203E0}" srcOrd="2" destOrd="0" presId="urn:microsoft.com/office/officeart/2005/8/layout/default"/>
    <dgm:cxn modelId="{6E7BCE1A-CACA-4F05-BBDB-A31EB9114E21}" type="presParOf" srcId="{84088FA7-4D4F-CB4E-884C-11C2B4619129}" destId="{73B212DD-F617-C34F-891B-7E61F0FB0C1A}" srcOrd="3" destOrd="0" presId="urn:microsoft.com/office/officeart/2005/8/layout/default"/>
    <dgm:cxn modelId="{E1F90084-397C-4CA6-AE62-9CD33788CB9E}" type="presParOf" srcId="{84088FA7-4D4F-CB4E-884C-11C2B4619129}" destId="{43B91235-A587-2D4F-A4E7-F1D9087F1D66}" srcOrd="4" destOrd="0" presId="urn:microsoft.com/office/officeart/2005/8/layout/default"/>
    <dgm:cxn modelId="{ADD7499F-F284-47D7-978B-4CED22511571}" type="presParOf" srcId="{84088FA7-4D4F-CB4E-884C-11C2B4619129}" destId="{1DD5FF81-C268-0B4F-AA2E-BF99B21BE2E0}" srcOrd="5" destOrd="0" presId="urn:microsoft.com/office/officeart/2005/8/layout/default"/>
    <dgm:cxn modelId="{93C30C33-7C78-4B2B-8C28-F52C67DD2132}" type="presParOf" srcId="{84088FA7-4D4F-CB4E-884C-11C2B4619129}" destId="{75D234AE-F2BB-564C-88E1-F08FA8BC8C53}" srcOrd="6" destOrd="0" presId="urn:microsoft.com/office/officeart/2005/8/layout/default"/>
    <dgm:cxn modelId="{2C001DA6-131A-4A4B-9B48-52E8A3E24B05}" type="presParOf" srcId="{84088FA7-4D4F-CB4E-884C-11C2B4619129}" destId="{B50B0808-D2B4-144D-9AE2-6086C739D918}" srcOrd="7" destOrd="0" presId="urn:microsoft.com/office/officeart/2005/8/layout/default"/>
    <dgm:cxn modelId="{B7E3CF1F-0783-4563-BD00-4C076771E5C7}" type="presParOf" srcId="{84088FA7-4D4F-CB4E-884C-11C2B4619129}" destId="{D6498DEB-0629-2745-A8C6-39C26C124770}" srcOrd="8" destOrd="0" presId="urn:microsoft.com/office/officeart/2005/8/layout/default"/>
    <dgm:cxn modelId="{F311643E-3C4F-4A26-9AD9-6F160F0886B5}" type="presParOf" srcId="{84088FA7-4D4F-CB4E-884C-11C2B4619129}" destId="{9B8A957B-C0BB-314C-891C-BB3489876065}" srcOrd="9" destOrd="0" presId="urn:microsoft.com/office/officeart/2005/8/layout/default"/>
    <dgm:cxn modelId="{92E05425-0A18-4608-9281-EDD188DAE34E}" type="presParOf" srcId="{84088FA7-4D4F-CB4E-884C-11C2B4619129}" destId="{EACA85EB-642E-8E44-B73A-FDFD792E6BB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38613D-5D1A-4A35-BEB9-F14851E2321F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87EB5377-47D4-4EC2-8F9F-FD2B09D7BA68}">
      <dgm:prSet phldrT="[Text]"/>
      <dgm:spPr/>
      <dgm:t>
        <a:bodyPr/>
        <a:lstStyle/>
        <a:p>
          <a:r>
            <a:rPr lang="en-US" smtClean="0"/>
            <a:t>6-8 </a:t>
          </a:r>
          <a:r>
            <a:rPr lang="en-US" dirty="0" err="1" smtClean="0"/>
            <a:t>minggu</a:t>
          </a:r>
          <a:r>
            <a:rPr lang="en-US" dirty="0" smtClean="0"/>
            <a:t>:</a:t>
          </a:r>
        </a:p>
        <a:p>
          <a:r>
            <a:rPr lang="en-US" dirty="0" smtClean="0"/>
            <a:t>PCR HIV</a:t>
          </a:r>
          <a:endParaRPr lang="id-ID" dirty="0"/>
        </a:p>
      </dgm:t>
    </dgm:pt>
    <dgm:pt modelId="{C656F2D4-0AF8-4D39-B49E-C0A6C6DBB7D2}" type="parTrans" cxnId="{0890C471-9F28-496A-BA46-65F2A74F8CDD}">
      <dgm:prSet/>
      <dgm:spPr/>
      <dgm:t>
        <a:bodyPr/>
        <a:lstStyle/>
        <a:p>
          <a:endParaRPr lang="id-ID"/>
        </a:p>
      </dgm:t>
    </dgm:pt>
    <dgm:pt modelId="{DF4BE91F-7CE9-4143-8193-1D0292B15A6B}" type="sibTrans" cxnId="{0890C471-9F28-496A-BA46-65F2A74F8CDD}">
      <dgm:prSet/>
      <dgm:spPr/>
      <dgm:t>
        <a:bodyPr/>
        <a:lstStyle/>
        <a:p>
          <a:endParaRPr lang="id-ID"/>
        </a:p>
      </dgm:t>
    </dgm:pt>
    <dgm:pt modelId="{3FDDF93E-018C-429E-A86A-94695713680C}">
      <dgm:prSet phldrT="[Text]"/>
      <dgm:spPr/>
      <dgm:t>
        <a:bodyPr/>
        <a:lstStyle/>
        <a:p>
          <a:r>
            <a:rPr lang="en-US" dirty="0" smtClean="0"/>
            <a:t>4-6 </a:t>
          </a:r>
          <a:r>
            <a:rPr lang="en-US" dirty="0" err="1" smtClean="0"/>
            <a:t>bulan</a:t>
          </a:r>
          <a:r>
            <a:rPr lang="en-US" dirty="0" smtClean="0"/>
            <a:t>:</a:t>
          </a:r>
        </a:p>
        <a:p>
          <a:r>
            <a:rPr lang="en-US" dirty="0" smtClean="0"/>
            <a:t>PCR HIV</a:t>
          </a:r>
          <a:endParaRPr lang="id-ID" dirty="0"/>
        </a:p>
      </dgm:t>
    </dgm:pt>
    <dgm:pt modelId="{8EE83D69-4E69-4190-AC30-EB1F89FA60C3}" type="parTrans" cxnId="{B023504A-515F-4443-BC05-77E8AA389C58}">
      <dgm:prSet/>
      <dgm:spPr/>
      <dgm:t>
        <a:bodyPr/>
        <a:lstStyle/>
        <a:p>
          <a:endParaRPr lang="id-ID"/>
        </a:p>
      </dgm:t>
    </dgm:pt>
    <dgm:pt modelId="{91A6182C-E26E-43FD-9F7C-890C2D49C605}" type="sibTrans" cxnId="{B023504A-515F-4443-BC05-77E8AA389C58}">
      <dgm:prSet/>
      <dgm:spPr/>
      <dgm:t>
        <a:bodyPr/>
        <a:lstStyle/>
        <a:p>
          <a:endParaRPr lang="id-ID"/>
        </a:p>
      </dgm:t>
    </dgm:pt>
    <dgm:pt modelId="{7315D262-AED9-48B4-ACED-D31B5C0A8F32}">
      <dgm:prSet phldrT="[Text]"/>
      <dgm:spPr/>
      <dgm:t>
        <a:bodyPr/>
        <a:lstStyle/>
        <a:p>
          <a:r>
            <a:rPr lang="en-US" dirty="0" smtClean="0"/>
            <a:t>18 </a:t>
          </a:r>
          <a:r>
            <a:rPr lang="en-US" dirty="0" err="1" smtClean="0"/>
            <a:t>bulan</a:t>
          </a:r>
          <a:r>
            <a:rPr lang="en-US" dirty="0" smtClean="0"/>
            <a:t>:</a:t>
          </a:r>
        </a:p>
        <a:p>
          <a:r>
            <a:rPr lang="en-US" dirty="0" err="1" smtClean="0"/>
            <a:t>Antibodi</a:t>
          </a:r>
          <a:r>
            <a:rPr lang="en-US" dirty="0" smtClean="0"/>
            <a:t> HIV</a:t>
          </a:r>
          <a:endParaRPr lang="id-ID" dirty="0"/>
        </a:p>
      </dgm:t>
    </dgm:pt>
    <dgm:pt modelId="{92EC0FB6-4661-43F6-822D-DE121B91DCC4}" type="parTrans" cxnId="{F23BB7F7-844E-4840-A496-64FBC922CE52}">
      <dgm:prSet/>
      <dgm:spPr/>
      <dgm:t>
        <a:bodyPr/>
        <a:lstStyle/>
        <a:p>
          <a:endParaRPr lang="id-ID"/>
        </a:p>
      </dgm:t>
    </dgm:pt>
    <dgm:pt modelId="{9A8470B0-67EA-42AE-A7F4-2AD5EC171762}" type="sibTrans" cxnId="{F23BB7F7-844E-4840-A496-64FBC922CE52}">
      <dgm:prSet/>
      <dgm:spPr/>
      <dgm:t>
        <a:bodyPr/>
        <a:lstStyle/>
        <a:p>
          <a:endParaRPr lang="id-ID"/>
        </a:p>
      </dgm:t>
    </dgm:pt>
    <dgm:pt modelId="{8995F7E4-E510-4598-A5DC-0CDAABE49BE9}" type="pres">
      <dgm:prSet presAssocID="{9438613D-5D1A-4A35-BEB9-F14851E2321F}" presName="CompostProcess" presStyleCnt="0">
        <dgm:presLayoutVars>
          <dgm:dir/>
          <dgm:resizeHandles val="exact"/>
        </dgm:presLayoutVars>
      </dgm:prSet>
      <dgm:spPr/>
    </dgm:pt>
    <dgm:pt modelId="{1A634505-B260-4046-91D8-6FE5F555E4AC}" type="pres">
      <dgm:prSet presAssocID="{9438613D-5D1A-4A35-BEB9-F14851E2321F}" presName="arrow" presStyleLbl="bgShp" presStyleIdx="0" presStyleCnt="1"/>
      <dgm:spPr/>
    </dgm:pt>
    <dgm:pt modelId="{8A070815-2777-4D71-BA14-9B6BACABBFBE}" type="pres">
      <dgm:prSet presAssocID="{9438613D-5D1A-4A35-BEB9-F14851E2321F}" presName="linearProcess" presStyleCnt="0"/>
      <dgm:spPr/>
    </dgm:pt>
    <dgm:pt modelId="{B3EB338C-F659-49FC-9CE2-5EF015D5DED7}" type="pres">
      <dgm:prSet presAssocID="{87EB5377-47D4-4EC2-8F9F-FD2B09D7BA6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DA226E-9207-49CB-8399-26B580C7F4BD}" type="pres">
      <dgm:prSet presAssocID="{DF4BE91F-7CE9-4143-8193-1D0292B15A6B}" presName="sibTrans" presStyleCnt="0"/>
      <dgm:spPr/>
    </dgm:pt>
    <dgm:pt modelId="{9D45B071-3953-4897-9308-EBEBB71DD791}" type="pres">
      <dgm:prSet presAssocID="{3FDDF93E-018C-429E-A86A-94695713680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BAAD54-6753-4939-A04A-07B8AFF9BCA3}" type="pres">
      <dgm:prSet presAssocID="{91A6182C-E26E-43FD-9F7C-890C2D49C605}" presName="sibTrans" presStyleCnt="0"/>
      <dgm:spPr/>
    </dgm:pt>
    <dgm:pt modelId="{C9E79228-C04B-438C-81C6-00BF09369877}" type="pres">
      <dgm:prSet presAssocID="{7315D262-AED9-48B4-ACED-D31B5C0A8F3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A77BFB-EFAA-4E34-A969-8C6D349C6A3E}" type="presOf" srcId="{9438613D-5D1A-4A35-BEB9-F14851E2321F}" destId="{8995F7E4-E510-4598-A5DC-0CDAABE49BE9}" srcOrd="0" destOrd="0" presId="urn:microsoft.com/office/officeart/2005/8/layout/hProcess9"/>
    <dgm:cxn modelId="{F42DA33E-13C7-45FB-B9C4-F8422F4868DC}" type="presOf" srcId="{87EB5377-47D4-4EC2-8F9F-FD2B09D7BA68}" destId="{B3EB338C-F659-49FC-9CE2-5EF015D5DED7}" srcOrd="0" destOrd="0" presId="urn:microsoft.com/office/officeart/2005/8/layout/hProcess9"/>
    <dgm:cxn modelId="{079A05BE-37C5-490B-9F83-06F6C2AFD2A9}" type="presOf" srcId="{7315D262-AED9-48B4-ACED-D31B5C0A8F32}" destId="{C9E79228-C04B-438C-81C6-00BF09369877}" srcOrd="0" destOrd="0" presId="urn:microsoft.com/office/officeart/2005/8/layout/hProcess9"/>
    <dgm:cxn modelId="{0EB15C1B-EC3D-4796-8469-F95970709B0F}" type="presOf" srcId="{3FDDF93E-018C-429E-A86A-94695713680C}" destId="{9D45B071-3953-4897-9308-EBEBB71DD791}" srcOrd="0" destOrd="0" presId="urn:microsoft.com/office/officeart/2005/8/layout/hProcess9"/>
    <dgm:cxn modelId="{B023504A-515F-4443-BC05-77E8AA389C58}" srcId="{9438613D-5D1A-4A35-BEB9-F14851E2321F}" destId="{3FDDF93E-018C-429E-A86A-94695713680C}" srcOrd="1" destOrd="0" parTransId="{8EE83D69-4E69-4190-AC30-EB1F89FA60C3}" sibTransId="{91A6182C-E26E-43FD-9F7C-890C2D49C605}"/>
    <dgm:cxn modelId="{F23BB7F7-844E-4840-A496-64FBC922CE52}" srcId="{9438613D-5D1A-4A35-BEB9-F14851E2321F}" destId="{7315D262-AED9-48B4-ACED-D31B5C0A8F32}" srcOrd="2" destOrd="0" parTransId="{92EC0FB6-4661-43F6-822D-DE121B91DCC4}" sibTransId="{9A8470B0-67EA-42AE-A7F4-2AD5EC171762}"/>
    <dgm:cxn modelId="{0890C471-9F28-496A-BA46-65F2A74F8CDD}" srcId="{9438613D-5D1A-4A35-BEB9-F14851E2321F}" destId="{87EB5377-47D4-4EC2-8F9F-FD2B09D7BA68}" srcOrd="0" destOrd="0" parTransId="{C656F2D4-0AF8-4D39-B49E-C0A6C6DBB7D2}" sibTransId="{DF4BE91F-7CE9-4143-8193-1D0292B15A6B}"/>
    <dgm:cxn modelId="{B18B199B-CED1-424A-91C3-579D894A33BC}" type="presParOf" srcId="{8995F7E4-E510-4598-A5DC-0CDAABE49BE9}" destId="{1A634505-B260-4046-91D8-6FE5F555E4AC}" srcOrd="0" destOrd="0" presId="urn:microsoft.com/office/officeart/2005/8/layout/hProcess9"/>
    <dgm:cxn modelId="{E87A3814-8105-4D5C-AB11-BD6F1722639A}" type="presParOf" srcId="{8995F7E4-E510-4598-A5DC-0CDAABE49BE9}" destId="{8A070815-2777-4D71-BA14-9B6BACABBFBE}" srcOrd="1" destOrd="0" presId="urn:microsoft.com/office/officeart/2005/8/layout/hProcess9"/>
    <dgm:cxn modelId="{9B9852D5-521C-414C-986F-99FDA7FBEC2C}" type="presParOf" srcId="{8A070815-2777-4D71-BA14-9B6BACABBFBE}" destId="{B3EB338C-F659-49FC-9CE2-5EF015D5DED7}" srcOrd="0" destOrd="0" presId="urn:microsoft.com/office/officeart/2005/8/layout/hProcess9"/>
    <dgm:cxn modelId="{DCA0AD38-AEB8-4A78-9F02-E008FACF9628}" type="presParOf" srcId="{8A070815-2777-4D71-BA14-9B6BACABBFBE}" destId="{E4DA226E-9207-49CB-8399-26B580C7F4BD}" srcOrd="1" destOrd="0" presId="urn:microsoft.com/office/officeart/2005/8/layout/hProcess9"/>
    <dgm:cxn modelId="{4FE35057-B0ED-4CAA-BFF9-573CCF76D408}" type="presParOf" srcId="{8A070815-2777-4D71-BA14-9B6BACABBFBE}" destId="{9D45B071-3953-4897-9308-EBEBB71DD791}" srcOrd="2" destOrd="0" presId="urn:microsoft.com/office/officeart/2005/8/layout/hProcess9"/>
    <dgm:cxn modelId="{1BEC4366-F4CF-4417-9023-12D608596013}" type="presParOf" srcId="{8A070815-2777-4D71-BA14-9B6BACABBFBE}" destId="{9ABAAD54-6753-4939-A04A-07B8AFF9BCA3}" srcOrd="3" destOrd="0" presId="urn:microsoft.com/office/officeart/2005/8/layout/hProcess9"/>
    <dgm:cxn modelId="{6FC78410-6CED-43B8-BCDF-E4C3C26C6A54}" type="presParOf" srcId="{8A070815-2777-4D71-BA14-9B6BACABBFBE}" destId="{C9E79228-C04B-438C-81C6-00BF0936987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E6F6E2-D807-45C2-8F18-AF8BFEA7FEB2}" type="doc">
      <dgm:prSet loTypeId="urn:microsoft.com/office/officeart/2005/8/layout/process4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9A5CB9DB-1AB2-4F0A-9A8D-131F927102DB}">
      <dgm:prSet phldrT="[Text]" custT="1"/>
      <dgm:spPr/>
      <dgm:t>
        <a:bodyPr/>
        <a:lstStyle/>
        <a:p>
          <a:r>
            <a:rPr lang="id-ID" sz="3200" b="1" dirty="0"/>
            <a:t>Deteksi Dini</a:t>
          </a:r>
        </a:p>
      </dgm:t>
    </dgm:pt>
    <dgm:pt modelId="{6C72DE40-B866-4F4B-8D5F-6D7738BEBC1B}" type="parTrans" cxnId="{A61FEFB9-C837-4C2F-8656-F10C77588E0E}">
      <dgm:prSet/>
      <dgm:spPr/>
      <dgm:t>
        <a:bodyPr/>
        <a:lstStyle/>
        <a:p>
          <a:endParaRPr lang="id-ID" sz="4800" b="1"/>
        </a:p>
      </dgm:t>
    </dgm:pt>
    <dgm:pt modelId="{B5F47C35-C8E4-4C6A-B67A-C1C784086483}" type="sibTrans" cxnId="{A61FEFB9-C837-4C2F-8656-F10C77588E0E}">
      <dgm:prSet custT="1"/>
      <dgm:spPr/>
      <dgm:t>
        <a:bodyPr/>
        <a:lstStyle/>
        <a:p>
          <a:endParaRPr lang="id-ID" sz="2000" b="1"/>
        </a:p>
      </dgm:t>
    </dgm:pt>
    <dgm:pt modelId="{0E2C4C95-9971-4714-ADB6-7525ADD07BD7}">
      <dgm:prSet phldrT="[Text]" custT="1"/>
      <dgm:spPr/>
      <dgm:t>
        <a:bodyPr/>
        <a:lstStyle/>
        <a:p>
          <a:r>
            <a:rPr lang="id-ID" sz="3200" b="1" dirty="0"/>
            <a:t>Wajib menawarkan pemeriksan HIV</a:t>
          </a:r>
        </a:p>
      </dgm:t>
    </dgm:pt>
    <dgm:pt modelId="{197B2507-0E13-462E-A323-D38E866AAF69}" type="parTrans" cxnId="{E3A0665C-FE35-4F35-B642-D0D6EAF2C996}">
      <dgm:prSet/>
      <dgm:spPr/>
      <dgm:t>
        <a:bodyPr/>
        <a:lstStyle/>
        <a:p>
          <a:endParaRPr lang="id-ID" sz="4800" b="1"/>
        </a:p>
      </dgm:t>
    </dgm:pt>
    <dgm:pt modelId="{6146987D-BA93-458C-AFC2-1178CA86A696}" type="sibTrans" cxnId="{E3A0665C-FE35-4F35-B642-D0D6EAF2C996}">
      <dgm:prSet/>
      <dgm:spPr/>
      <dgm:t>
        <a:bodyPr/>
        <a:lstStyle/>
        <a:p>
          <a:endParaRPr lang="id-ID" sz="4800" b="1"/>
        </a:p>
      </dgm:t>
    </dgm:pt>
    <dgm:pt modelId="{929E4B1E-1B73-4CC9-A3F4-DC9D450209B7}">
      <dgm:prSet phldrT="[Text]" custT="1"/>
      <dgm:spPr/>
      <dgm:t>
        <a:bodyPr/>
        <a:lstStyle/>
        <a:p>
          <a:r>
            <a:rPr lang="id-ID" sz="3200" b="1"/>
            <a:t>ART</a:t>
          </a:r>
          <a:endParaRPr lang="id-ID" sz="3200" b="1" dirty="0"/>
        </a:p>
      </dgm:t>
    </dgm:pt>
    <dgm:pt modelId="{41B8C861-0B3E-4694-B2C3-F20B7BD73529}" type="parTrans" cxnId="{4464057F-6455-4907-A0C5-FE9430B78938}">
      <dgm:prSet/>
      <dgm:spPr/>
      <dgm:t>
        <a:bodyPr/>
        <a:lstStyle/>
        <a:p>
          <a:endParaRPr lang="id-ID" sz="4800" b="1"/>
        </a:p>
      </dgm:t>
    </dgm:pt>
    <dgm:pt modelId="{A5BF0ECE-19E3-470C-9BCB-6EF0E3014974}" type="sibTrans" cxnId="{4464057F-6455-4907-A0C5-FE9430B78938}">
      <dgm:prSet custT="1"/>
      <dgm:spPr/>
      <dgm:t>
        <a:bodyPr/>
        <a:lstStyle/>
        <a:p>
          <a:endParaRPr lang="id-ID" sz="2000" b="1"/>
        </a:p>
      </dgm:t>
    </dgm:pt>
    <dgm:pt modelId="{FF4907E7-8E43-400D-B9A8-82A413AF06FD}">
      <dgm:prSet phldrT="[Text]" custT="1"/>
      <dgm:spPr/>
      <dgm:t>
        <a:bodyPr/>
        <a:lstStyle/>
        <a:p>
          <a:r>
            <a:rPr lang="id-ID" sz="3200" b="1" dirty="0"/>
            <a:t>Mulai 14 minggu</a:t>
          </a:r>
        </a:p>
      </dgm:t>
    </dgm:pt>
    <dgm:pt modelId="{EDC0EA2D-52C8-40E5-B708-AFC24EE69006}" type="parTrans" cxnId="{7873C644-8B80-4C79-B6CD-0579B61EAF82}">
      <dgm:prSet/>
      <dgm:spPr/>
      <dgm:t>
        <a:bodyPr/>
        <a:lstStyle/>
        <a:p>
          <a:endParaRPr lang="id-ID" sz="4800" b="1"/>
        </a:p>
      </dgm:t>
    </dgm:pt>
    <dgm:pt modelId="{22A0F0B9-C772-4A24-892D-B1566FEC3BF4}" type="sibTrans" cxnId="{7873C644-8B80-4C79-B6CD-0579B61EAF82}">
      <dgm:prSet/>
      <dgm:spPr/>
      <dgm:t>
        <a:bodyPr/>
        <a:lstStyle/>
        <a:p>
          <a:endParaRPr lang="id-ID" sz="4800" b="1"/>
        </a:p>
      </dgm:t>
    </dgm:pt>
    <dgm:pt modelId="{584A2BC9-7DC2-4E3B-B6A8-7AB47C62FAD5}">
      <dgm:prSet phldrT="[Text]" custT="1"/>
      <dgm:spPr/>
      <dgm:t>
        <a:bodyPr/>
        <a:lstStyle/>
        <a:p>
          <a:r>
            <a:rPr lang="id-ID" sz="3200" b="1" dirty="0"/>
            <a:t>Persalinan</a:t>
          </a:r>
        </a:p>
      </dgm:t>
    </dgm:pt>
    <dgm:pt modelId="{921E1852-F6F9-4FB5-8E45-15D93EBCA863}" type="parTrans" cxnId="{CCAA54A8-77C4-49BB-A482-A3978103D1A9}">
      <dgm:prSet/>
      <dgm:spPr/>
      <dgm:t>
        <a:bodyPr/>
        <a:lstStyle/>
        <a:p>
          <a:endParaRPr lang="id-ID" sz="4800" b="1"/>
        </a:p>
      </dgm:t>
    </dgm:pt>
    <dgm:pt modelId="{103E7F3C-3B3D-47DA-8DBC-B42079C20458}" type="sibTrans" cxnId="{CCAA54A8-77C4-49BB-A482-A3978103D1A9}">
      <dgm:prSet custT="1"/>
      <dgm:spPr/>
      <dgm:t>
        <a:bodyPr/>
        <a:lstStyle/>
        <a:p>
          <a:endParaRPr lang="id-ID" sz="2000" b="1"/>
        </a:p>
      </dgm:t>
    </dgm:pt>
    <dgm:pt modelId="{05191998-9AEB-4642-B620-5D494C24535A}">
      <dgm:prSet phldrT="[Text]" custT="1"/>
      <dgm:spPr/>
      <dgm:t>
        <a:bodyPr/>
        <a:lstStyle/>
        <a:p>
          <a:r>
            <a:rPr lang="id-ID" sz="3200" b="1" dirty="0"/>
            <a:t>SC</a:t>
          </a:r>
        </a:p>
      </dgm:t>
    </dgm:pt>
    <dgm:pt modelId="{0FA2E20D-7BBB-41C4-92F8-302C164E3A9E}" type="parTrans" cxnId="{0270E563-62A0-4BC2-B6C8-2E578F7173E1}">
      <dgm:prSet/>
      <dgm:spPr/>
      <dgm:t>
        <a:bodyPr/>
        <a:lstStyle/>
        <a:p>
          <a:endParaRPr lang="id-ID" sz="4800" b="1"/>
        </a:p>
      </dgm:t>
    </dgm:pt>
    <dgm:pt modelId="{E52526BE-8AE4-4FDE-8B0C-1F385556F9F2}" type="sibTrans" cxnId="{0270E563-62A0-4BC2-B6C8-2E578F7173E1}">
      <dgm:prSet/>
      <dgm:spPr/>
      <dgm:t>
        <a:bodyPr/>
        <a:lstStyle/>
        <a:p>
          <a:endParaRPr lang="id-ID" sz="4800" b="1"/>
        </a:p>
      </dgm:t>
    </dgm:pt>
    <dgm:pt modelId="{F5E20AF5-8D93-4F4A-BB41-08D7D4CB70EC}">
      <dgm:prSet phldrT="[Text]" custT="1"/>
      <dgm:spPr/>
      <dgm:t>
        <a:bodyPr/>
        <a:lstStyle/>
        <a:p>
          <a:r>
            <a:rPr lang="id-ID" sz="3200" b="1"/>
            <a:t>Lanjutkan ART</a:t>
          </a:r>
          <a:endParaRPr lang="id-ID" sz="3200" b="1" dirty="0"/>
        </a:p>
      </dgm:t>
    </dgm:pt>
    <dgm:pt modelId="{8F9E71E1-AD02-4293-B2AB-D9BBD41CA4A1}" type="parTrans" cxnId="{2C71415F-63EB-43CF-9360-952B64582F1C}">
      <dgm:prSet/>
      <dgm:spPr/>
      <dgm:t>
        <a:bodyPr/>
        <a:lstStyle/>
        <a:p>
          <a:endParaRPr lang="id-ID" sz="4800" b="1"/>
        </a:p>
      </dgm:t>
    </dgm:pt>
    <dgm:pt modelId="{D86B8BEE-4A62-48DF-AF9D-D4EDB09BCF91}" type="sibTrans" cxnId="{2C71415F-63EB-43CF-9360-952B64582F1C}">
      <dgm:prSet/>
      <dgm:spPr/>
      <dgm:t>
        <a:bodyPr/>
        <a:lstStyle/>
        <a:p>
          <a:endParaRPr lang="id-ID" sz="4800" b="1"/>
        </a:p>
      </dgm:t>
    </dgm:pt>
    <dgm:pt modelId="{44A56AAE-D617-4686-AF35-CAEAF4A6B195}">
      <dgm:prSet phldrT="[Text]" custT="1"/>
      <dgm:spPr/>
      <dgm:t>
        <a:bodyPr/>
        <a:lstStyle/>
        <a:p>
          <a:r>
            <a:rPr lang="id-ID" sz="3200" b="1" dirty="0"/>
            <a:t>Pervaginam</a:t>
          </a:r>
        </a:p>
      </dgm:t>
    </dgm:pt>
    <dgm:pt modelId="{DC67F325-E244-45CD-B281-8D7E63DB6A2E}" type="parTrans" cxnId="{21A78EA8-F7B9-4688-AC87-BFAC699A55FD}">
      <dgm:prSet/>
      <dgm:spPr/>
      <dgm:t>
        <a:bodyPr/>
        <a:lstStyle/>
        <a:p>
          <a:endParaRPr lang="id-ID" sz="4800" b="1"/>
        </a:p>
      </dgm:t>
    </dgm:pt>
    <dgm:pt modelId="{311FEFE6-E2C6-469E-B612-DFD738939C76}" type="sibTrans" cxnId="{21A78EA8-F7B9-4688-AC87-BFAC699A55FD}">
      <dgm:prSet/>
      <dgm:spPr/>
      <dgm:t>
        <a:bodyPr/>
        <a:lstStyle/>
        <a:p>
          <a:endParaRPr lang="id-ID" sz="4800" b="1"/>
        </a:p>
      </dgm:t>
    </dgm:pt>
    <dgm:pt modelId="{B9CFEA86-27C7-470B-BF3A-E1CF6A3C0F89}">
      <dgm:prSet phldrT="[Text]" custT="1"/>
      <dgm:spPr/>
      <dgm:t>
        <a:bodyPr/>
        <a:lstStyle/>
        <a:p>
          <a:r>
            <a:rPr lang="id-ID" sz="3200" b="1"/>
            <a:t>Profilaksis Neonatus</a:t>
          </a:r>
          <a:endParaRPr lang="id-ID" sz="3200" b="1" dirty="0"/>
        </a:p>
      </dgm:t>
    </dgm:pt>
    <dgm:pt modelId="{0004EF81-C1E3-425B-931A-3FCE7B7B124F}" type="parTrans" cxnId="{19B9C03C-619D-47BF-8C3B-3C0AD771C169}">
      <dgm:prSet/>
      <dgm:spPr/>
      <dgm:t>
        <a:bodyPr/>
        <a:lstStyle/>
        <a:p>
          <a:endParaRPr lang="id-ID" sz="4800" b="1"/>
        </a:p>
      </dgm:t>
    </dgm:pt>
    <dgm:pt modelId="{84ECA744-70C0-478E-8B86-64C8331180B1}" type="sibTrans" cxnId="{19B9C03C-619D-47BF-8C3B-3C0AD771C169}">
      <dgm:prSet custT="1"/>
      <dgm:spPr/>
      <dgm:t>
        <a:bodyPr/>
        <a:lstStyle/>
        <a:p>
          <a:endParaRPr lang="id-ID" sz="2000" b="1"/>
        </a:p>
      </dgm:t>
    </dgm:pt>
    <dgm:pt modelId="{EB91D9BE-934A-4D87-9B49-88118ED68078}">
      <dgm:prSet phldrT="[Text]" custT="1"/>
      <dgm:spPr/>
      <dgm:t>
        <a:bodyPr/>
        <a:lstStyle/>
        <a:p>
          <a:r>
            <a:rPr lang="id-ID" sz="3200" b="1"/>
            <a:t>ART </a:t>
          </a:r>
          <a:r>
            <a:rPr lang="en-US" sz="3200" b="1"/>
            <a:t>6 minggu</a:t>
          </a:r>
          <a:endParaRPr lang="id-ID" sz="3200" b="1" dirty="0"/>
        </a:p>
      </dgm:t>
    </dgm:pt>
    <dgm:pt modelId="{10F3408B-BF88-4F45-BB69-2246F6523CF1}" type="parTrans" cxnId="{9BB0EC7B-AF52-4D81-B29B-E4DBF5ECEFE2}">
      <dgm:prSet/>
      <dgm:spPr/>
      <dgm:t>
        <a:bodyPr/>
        <a:lstStyle/>
        <a:p>
          <a:endParaRPr lang="id-ID" sz="4800" b="1"/>
        </a:p>
      </dgm:t>
    </dgm:pt>
    <dgm:pt modelId="{793C954B-1D4B-4F7D-8626-A3752E0967A9}" type="sibTrans" cxnId="{9BB0EC7B-AF52-4D81-B29B-E4DBF5ECEFE2}">
      <dgm:prSet/>
      <dgm:spPr/>
      <dgm:t>
        <a:bodyPr/>
        <a:lstStyle/>
        <a:p>
          <a:endParaRPr lang="id-ID" sz="4800" b="1"/>
        </a:p>
      </dgm:t>
    </dgm:pt>
    <dgm:pt modelId="{62DC4822-AEFA-41D0-A017-7817B158617E}">
      <dgm:prSet phldrT="[Text]" custT="1"/>
      <dgm:spPr/>
      <dgm:t>
        <a:bodyPr/>
        <a:lstStyle/>
        <a:p>
          <a:r>
            <a:rPr lang="id-ID" sz="3200" b="1" dirty="0"/>
            <a:t>Nutrisi</a:t>
          </a:r>
        </a:p>
      </dgm:t>
    </dgm:pt>
    <dgm:pt modelId="{24E0FAAB-9E32-4302-A3A7-1941E5503009}" type="parTrans" cxnId="{311EE219-9AC3-4C8A-88D0-42E26EADCA73}">
      <dgm:prSet/>
      <dgm:spPr/>
      <dgm:t>
        <a:bodyPr/>
        <a:lstStyle/>
        <a:p>
          <a:endParaRPr lang="id-ID" sz="4800" b="1"/>
        </a:p>
      </dgm:t>
    </dgm:pt>
    <dgm:pt modelId="{B30204FF-C120-4996-B5A0-C26D4DB9E212}" type="sibTrans" cxnId="{311EE219-9AC3-4C8A-88D0-42E26EADCA73}">
      <dgm:prSet/>
      <dgm:spPr/>
      <dgm:t>
        <a:bodyPr/>
        <a:lstStyle/>
        <a:p>
          <a:endParaRPr lang="id-ID" sz="4800" b="1"/>
        </a:p>
      </dgm:t>
    </dgm:pt>
    <dgm:pt modelId="{12667105-337D-4298-9EC7-6F5EB779C743}">
      <dgm:prSet phldrT="[Text]" custT="1"/>
      <dgm:spPr/>
      <dgm:t>
        <a:bodyPr/>
        <a:lstStyle/>
        <a:p>
          <a:r>
            <a:rPr lang="id-ID" sz="3200" b="1"/>
            <a:t>ASI </a:t>
          </a:r>
          <a:r>
            <a:rPr lang="id-ID" sz="3200" b="1">
              <a:sym typeface="Wingdings" pitchFamily="2" charset="2"/>
            </a:rPr>
            <a:t>syarat AFASS (?)</a:t>
          </a:r>
          <a:endParaRPr lang="id-ID" sz="3200" b="1" dirty="0"/>
        </a:p>
      </dgm:t>
    </dgm:pt>
    <dgm:pt modelId="{A8E18560-E9E9-4204-B9D1-CA5DF3D480BA}" type="parTrans" cxnId="{E03F3610-10A1-4CC1-A5D9-8D22321FA1D3}">
      <dgm:prSet/>
      <dgm:spPr/>
      <dgm:t>
        <a:bodyPr/>
        <a:lstStyle/>
        <a:p>
          <a:endParaRPr lang="id-ID" sz="4800" b="1"/>
        </a:p>
      </dgm:t>
    </dgm:pt>
    <dgm:pt modelId="{E0DC8932-207F-48C5-9EFA-7E0375AFA257}" type="sibTrans" cxnId="{E03F3610-10A1-4CC1-A5D9-8D22321FA1D3}">
      <dgm:prSet/>
      <dgm:spPr/>
      <dgm:t>
        <a:bodyPr/>
        <a:lstStyle/>
        <a:p>
          <a:endParaRPr lang="id-ID" sz="4800" b="1"/>
        </a:p>
      </dgm:t>
    </dgm:pt>
    <dgm:pt modelId="{4A03FE7D-341B-4BEA-B176-10834D014318}">
      <dgm:prSet phldrT="[Text]" custT="1"/>
      <dgm:spPr/>
      <dgm:t>
        <a:bodyPr/>
        <a:lstStyle/>
        <a:p>
          <a:r>
            <a:rPr lang="id-ID" sz="3200" b="1" dirty="0"/>
            <a:t>PASI </a:t>
          </a:r>
          <a:r>
            <a:rPr lang="id-ID" sz="3200" b="1" dirty="0">
              <a:sym typeface="Wingdings" pitchFamily="2" charset="2"/>
            </a:rPr>
            <a:t> syarat AFASS</a:t>
          </a:r>
          <a:endParaRPr lang="id-ID" sz="3200" b="1" dirty="0"/>
        </a:p>
      </dgm:t>
    </dgm:pt>
    <dgm:pt modelId="{D844FAF4-4326-47C0-B571-9419D33E9939}" type="parTrans" cxnId="{3F4D08F1-4918-4968-8431-9EE1EFF44CBC}">
      <dgm:prSet/>
      <dgm:spPr/>
      <dgm:t>
        <a:bodyPr/>
        <a:lstStyle/>
        <a:p>
          <a:endParaRPr lang="id-ID" sz="4800" b="1"/>
        </a:p>
      </dgm:t>
    </dgm:pt>
    <dgm:pt modelId="{87A50D2F-2F3E-4B48-81A7-75DB8EEBC7BA}" type="sibTrans" cxnId="{3F4D08F1-4918-4968-8431-9EE1EFF44CBC}">
      <dgm:prSet/>
      <dgm:spPr/>
      <dgm:t>
        <a:bodyPr/>
        <a:lstStyle/>
        <a:p>
          <a:endParaRPr lang="id-ID" sz="4800" b="1"/>
        </a:p>
      </dgm:t>
    </dgm:pt>
    <dgm:pt modelId="{CC02F9D3-E9E7-4173-9E5C-A14E6132535E}" type="pres">
      <dgm:prSet presAssocID="{7AE6F6E2-D807-45C2-8F18-AF8BFEA7FE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4BA0F9-4BAA-4241-9C08-57E247698C84}" type="pres">
      <dgm:prSet presAssocID="{62DC4822-AEFA-41D0-A017-7817B158617E}" presName="boxAndChildren" presStyleCnt="0"/>
      <dgm:spPr/>
    </dgm:pt>
    <dgm:pt modelId="{7633BC4A-7BC2-4378-BBB1-5C38B10A6245}" type="pres">
      <dgm:prSet presAssocID="{62DC4822-AEFA-41D0-A017-7817B158617E}" presName="parentTextBox" presStyleLbl="node1" presStyleIdx="0" presStyleCnt="5"/>
      <dgm:spPr/>
      <dgm:t>
        <a:bodyPr/>
        <a:lstStyle/>
        <a:p>
          <a:endParaRPr lang="en-US"/>
        </a:p>
      </dgm:t>
    </dgm:pt>
    <dgm:pt modelId="{80C1EB89-488F-4027-8C67-C35CB6D74464}" type="pres">
      <dgm:prSet presAssocID="{62DC4822-AEFA-41D0-A017-7817B158617E}" presName="entireBox" presStyleLbl="node1" presStyleIdx="0" presStyleCnt="5"/>
      <dgm:spPr/>
      <dgm:t>
        <a:bodyPr/>
        <a:lstStyle/>
        <a:p>
          <a:endParaRPr lang="en-US"/>
        </a:p>
      </dgm:t>
    </dgm:pt>
    <dgm:pt modelId="{F424F103-D09A-4FBE-81EB-BCE6B906EAC0}" type="pres">
      <dgm:prSet presAssocID="{62DC4822-AEFA-41D0-A017-7817B158617E}" presName="descendantBox" presStyleCnt="0"/>
      <dgm:spPr/>
    </dgm:pt>
    <dgm:pt modelId="{726E3070-312E-4E36-B349-17AFAB67ABA4}" type="pres">
      <dgm:prSet presAssocID="{12667105-337D-4298-9EC7-6F5EB779C743}" presName="childTextBox" presStyleLbl="fg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2886E4-1635-4900-B748-F23CB2A483C3}" type="pres">
      <dgm:prSet presAssocID="{4A03FE7D-341B-4BEA-B176-10834D014318}" presName="childTextBox" presStyleLbl="fg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7C698-BAB8-4B81-916F-8B95CDB9EBDE}" type="pres">
      <dgm:prSet presAssocID="{84ECA744-70C0-478E-8B86-64C8331180B1}" presName="sp" presStyleCnt="0"/>
      <dgm:spPr/>
    </dgm:pt>
    <dgm:pt modelId="{63AF8A8D-E3B9-4F67-950F-B80B7BC689CA}" type="pres">
      <dgm:prSet presAssocID="{B9CFEA86-27C7-470B-BF3A-E1CF6A3C0F89}" presName="arrowAndChildren" presStyleCnt="0"/>
      <dgm:spPr/>
    </dgm:pt>
    <dgm:pt modelId="{02BDD90D-F627-405E-A528-AC44350B4DF6}" type="pres">
      <dgm:prSet presAssocID="{B9CFEA86-27C7-470B-BF3A-E1CF6A3C0F89}" presName="parentTextArrow" presStyleLbl="node1" presStyleIdx="0" presStyleCnt="5"/>
      <dgm:spPr/>
      <dgm:t>
        <a:bodyPr/>
        <a:lstStyle/>
        <a:p>
          <a:endParaRPr lang="en-US"/>
        </a:p>
      </dgm:t>
    </dgm:pt>
    <dgm:pt modelId="{75903D65-0821-470A-9624-383BA035336B}" type="pres">
      <dgm:prSet presAssocID="{B9CFEA86-27C7-470B-BF3A-E1CF6A3C0F89}" presName="arrow" presStyleLbl="node1" presStyleIdx="1" presStyleCnt="5"/>
      <dgm:spPr/>
      <dgm:t>
        <a:bodyPr/>
        <a:lstStyle/>
        <a:p>
          <a:endParaRPr lang="en-US"/>
        </a:p>
      </dgm:t>
    </dgm:pt>
    <dgm:pt modelId="{700D3CEC-EEE4-4207-891E-B9C6C48519E9}" type="pres">
      <dgm:prSet presAssocID="{B9CFEA86-27C7-470B-BF3A-E1CF6A3C0F89}" presName="descendantArrow" presStyleCnt="0"/>
      <dgm:spPr/>
    </dgm:pt>
    <dgm:pt modelId="{664E0DF6-244E-4735-A818-B7018E2517BD}" type="pres">
      <dgm:prSet presAssocID="{EB91D9BE-934A-4D87-9B49-88118ED68078}" presName="childTextArrow" presStyleLbl="fg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E69ADE-42EE-4748-97B0-428623B71154}" type="pres">
      <dgm:prSet presAssocID="{103E7F3C-3B3D-47DA-8DBC-B42079C20458}" presName="sp" presStyleCnt="0"/>
      <dgm:spPr/>
    </dgm:pt>
    <dgm:pt modelId="{1E40008C-D6DB-4330-B481-21A6591008D3}" type="pres">
      <dgm:prSet presAssocID="{584A2BC9-7DC2-4E3B-B6A8-7AB47C62FAD5}" presName="arrowAndChildren" presStyleCnt="0"/>
      <dgm:spPr/>
    </dgm:pt>
    <dgm:pt modelId="{C4D83D94-3EDC-40ED-9952-7269E0140AF8}" type="pres">
      <dgm:prSet presAssocID="{584A2BC9-7DC2-4E3B-B6A8-7AB47C62FAD5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34637153-226D-4193-B2F3-4E08C3F5F2B9}" type="pres">
      <dgm:prSet presAssocID="{584A2BC9-7DC2-4E3B-B6A8-7AB47C62FAD5}" presName="arrow" presStyleLbl="node1" presStyleIdx="2" presStyleCnt="5"/>
      <dgm:spPr/>
      <dgm:t>
        <a:bodyPr/>
        <a:lstStyle/>
        <a:p>
          <a:endParaRPr lang="en-US"/>
        </a:p>
      </dgm:t>
    </dgm:pt>
    <dgm:pt modelId="{6B821657-8E51-4930-BBFA-495DE0BB3009}" type="pres">
      <dgm:prSet presAssocID="{584A2BC9-7DC2-4E3B-B6A8-7AB47C62FAD5}" presName="descendantArrow" presStyleCnt="0"/>
      <dgm:spPr/>
    </dgm:pt>
    <dgm:pt modelId="{B22016AC-91B0-42F0-B993-348525076044}" type="pres">
      <dgm:prSet presAssocID="{05191998-9AEB-4642-B620-5D494C24535A}" presName="childTextArrow" presStyleLbl="f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8666DE-507E-43FE-9176-6DEABE8925D4}" type="pres">
      <dgm:prSet presAssocID="{44A56AAE-D617-4686-AF35-CAEAF4A6B195}" presName="childTextArrow" presStyleLbl="fg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F7FA73-70E9-49FC-A275-E8694DAF7EA5}" type="pres">
      <dgm:prSet presAssocID="{A5BF0ECE-19E3-470C-9BCB-6EF0E3014974}" presName="sp" presStyleCnt="0"/>
      <dgm:spPr/>
    </dgm:pt>
    <dgm:pt modelId="{BC7DA9E2-1284-463F-94E8-3F5490BECA80}" type="pres">
      <dgm:prSet presAssocID="{929E4B1E-1B73-4CC9-A3F4-DC9D450209B7}" presName="arrowAndChildren" presStyleCnt="0"/>
      <dgm:spPr/>
    </dgm:pt>
    <dgm:pt modelId="{6CC27665-2758-4802-A5C1-C7BAFBF54518}" type="pres">
      <dgm:prSet presAssocID="{929E4B1E-1B73-4CC9-A3F4-DC9D450209B7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95CAE3F7-D95F-4682-A12C-46305A88D778}" type="pres">
      <dgm:prSet presAssocID="{929E4B1E-1B73-4CC9-A3F4-DC9D450209B7}" presName="arrow" presStyleLbl="node1" presStyleIdx="3" presStyleCnt="5"/>
      <dgm:spPr/>
      <dgm:t>
        <a:bodyPr/>
        <a:lstStyle/>
        <a:p>
          <a:endParaRPr lang="en-US"/>
        </a:p>
      </dgm:t>
    </dgm:pt>
    <dgm:pt modelId="{8118BA80-A54D-4294-A6F6-B16D6EC47C58}" type="pres">
      <dgm:prSet presAssocID="{929E4B1E-1B73-4CC9-A3F4-DC9D450209B7}" presName="descendantArrow" presStyleCnt="0"/>
      <dgm:spPr/>
    </dgm:pt>
    <dgm:pt modelId="{B7F5F350-FD9D-4B9C-8548-F1F411F64B25}" type="pres">
      <dgm:prSet presAssocID="{FF4907E7-8E43-400D-B9A8-82A413AF06FD}" presName="childTextArrow" presStyleLbl="fg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1E7D0E-A0F5-4638-BB81-7DFCD3C9DF67}" type="pres">
      <dgm:prSet presAssocID="{F5E20AF5-8D93-4F4A-BB41-08D7D4CB70EC}" presName="childTextArrow" presStyleLbl="fg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23E818-D4F4-448D-B5F8-639E3094F5C5}" type="pres">
      <dgm:prSet presAssocID="{B5F47C35-C8E4-4C6A-B67A-C1C784086483}" presName="sp" presStyleCnt="0"/>
      <dgm:spPr/>
    </dgm:pt>
    <dgm:pt modelId="{FF4D0CC5-ACC1-4981-9A9A-CA450F5FBDDC}" type="pres">
      <dgm:prSet presAssocID="{9A5CB9DB-1AB2-4F0A-9A8D-131F927102DB}" presName="arrowAndChildren" presStyleCnt="0"/>
      <dgm:spPr/>
    </dgm:pt>
    <dgm:pt modelId="{A2BD4391-792A-4798-A80A-56876F761498}" type="pres">
      <dgm:prSet presAssocID="{9A5CB9DB-1AB2-4F0A-9A8D-131F927102DB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E22FCE20-AA55-4C90-91BE-08FB17CE70AC}" type="pres">
      <dgm:prSet presAssocID="{9A5CB9DB-1AB2-4F0A-9A8D-131F927102DB}" presName="arrow" presStyleLbl="node1" presStyleIdx="4" presStyleCnt="5"/>
      <dgm:spPr/>
      <dgm:t>
        <a:bodyPr/>
        <a:lstStyle/>
        <a:p>
          <a:endParaRPr lang="en-US"/>
        </a:p>
      </dgm:t>
    </dgm:pt>
    <dgm:pt modelId="{F342759A-A629-4CE7-AF02-A062DC3B841B}" type="pres">
      <dgm:prSet presAssocID="{9A5CB9DB-1AB2-4F0A-9A8D-131F927102DB}" presName="descendantArrow" presStyleCnt="0"/>
      <dgm:spPr/>
    </dgm:pt>
    <dgm:pt modelId="{385790C8-E2E2-4CF1-A598-35B17733D2A5}" type="pres">
      <dgm:prSet presAssocID="{0E2C4C95-9971-4714-ADB6-7525ADD07BD7}" presName="childTextArrow" presStyleLbl="fg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58BC58-FABB-4BD4-AAE7-C6143C173C27}" type="presOf" srcId="{0E2C4C95-9971-4714-ADB6-7525ADD07BD7}" destId="{385790C8-E2E2-4CF1-A598-35B17733D2A5}" srcOrd="0" destOrd="0" presId="urn:microsoft.com/office/officeart/2005/8/layout/process4"/>
    <dgm:cxn modelId="{311EE219-9AC3-4C8A-88D0-42E26EADCA73}" srcId="{7AE6F6E2-D807-45C2-8F18-AF8BFEA7FEB2}" destId="{62DC4822-AEFA-41D0-A017-7817B158617E}" srcOrd="4" destOrd="0" parTransId="{24E0FAAB-9E32-4302-A3A7-1941E5503009}" sibTransId="{B30204FF-C120-4996-B5A0-C26D4DB9E212}"/>
    <dgm:cxn modelId="{C809998A-ACF8-468A-94EE-C456047C1D41}" type="presOf" srcId="{B9CFEA86-27C7-470B-BF3A-E1CF6A3C0F89}" destId="{02BDD90D-F627-405E-A528-AC44350B4DF6}" srcOrd="0" destOrd="0" presId="urn:microsoft.com/office/officeart/2005/8/layout/process4"/>
    <dgm:cxn modelId="{CCAA54A8-77C4-49BB-A482-A3978103D1A9}" srcId="{7AE6F6E2-D807-45C2-8F18-AF8BFEA7FEB2}" destId="{584A2BC9-7DC2-4E3B-B6A8-7AB47C62FAD5}" srcOrd="2" destOrd="0" parTransId="{921E1852-F6F9-4FB5-8E45-15D93EBCA863}" sibTransId="{103E7F3C-3B3D-47DA-8DBC-B42079C20458}"/>
    <dgm:cxn modelId="{E3A0665C-FE35-4F35-B642-D0D6EAF2C996}" srcId="{9A5CB9DB-1AB2-4F0A-9A8D-131F927102DB}" destId="{0E2C4C95-9971-4714-ADB6-7525ADD07BD7}" srcOrd="0" destOrd="0" parTransId="{197B2507-0E13-462E-A323-D38E866AAF69}" sibTransId="{6146987D-BA93-458C-AFC2-1178CA86A696}"/>
    <dgm:cxn modelId="{21A78EA8-F7B9-4688-AC87-BFAC699A55FD}" srcId="{584A2BC9-7DC2-4E3B-B6A8-7AB47C62FAD5}" destId="{44A56AAE-D617-4686-AF35-CAEAF4A6B195}" srcOrd="1" destOrd="0" parTransId="{DC67F325-E244-45CD-B281-8D7E63DB6A2E}" sibTransId="{311FEFE6-E2C6-469E-B612-DFD738939C76}"/>
    <dgm:cxn modelId="{B2FF0504-7AD0-4CD0-B34C-5A58421634E4}" type="presOf" srcId="{44A56AAE-D617-4686-AF35-CAEAF4A6B195}" destId="{EC8666DE-507E-43FE-9176-6DEABE8925D4}" srcOrd="0" destOrd="0" presId="urn:microsoft.com/office/officeart/2005/8/layout/process4"/>
    <dgm:cxn modelId="{8EB72802-C22B-4E3E-A53C-99B27992825E}" type="presOf" srcId="{F5E20AF5-8D93-4F4A-BB41-08D7D4CB70EC}" destId="{CE1E7D0E-A0F5-4638-BB81-7DFCD3C9DF67}" srcOrd="0" destOrd="0" presId="urn:microsoft.com/office/officeart/2005/8/layout/process4"/>
    <dgm:cxn modelId="{E03F3610-10A1-4CC1-A5D9-8D22321FA1D3}" srcId="{62DC4822-AEFA-41D0-A017-7817B158617E}" destId="{12667105-337D-4298-9EC7-6F5EB779C743}" srcOrd="0" destOrd="0" parTransId="{A8E18560-E9E9-4204-B9D1-CA5DF3D480BA}" sibTransId="{E0DC8932-207F-48C5-9EFA-7E0375AFA257}"/>
    <dgm:cxn modelId="{2C71415F-63EB-43CF-9360-952B64582F1C}" srcId="{929E4B1E-1B73-4CC9-A3F4-DC9D450209B7}" destId="{F5E20AF5-8D93-4F4A-BB41-08D7D4CB70EC}" srcOrd="1" destOrd="0" parTransId="{8F9E71E1-AD02-4293-B2AB-D9BBD41CA4A1}" sibTransId="{D86B8BEE-4A62-48DF-AF9D-D4EDB09BCF91}"/>
    <dgm:cxn modelId="{04FBF3E3-8856-4822-B8FF-11975E7255E6}" type="presOf" srcId="{FF4907E7-8E43-400D-B9A8-82A413AF06FD}" destId="{B7F5F350-FD9D-4B9C-8548-F1F411F64B25}" srcOrd="0" destOrd="0" presId="urn:microsoft.com/office/officeart/2005/8/layout/process4"/>
    <dgm:cxn modelId="{19B9C03C-619D-47BF-8C3B-3C0AD771C169}" srcId="{7AE6F6E2-D807-45C2-8F18-AF8BFEA7FEB2}" destId="{B9CFEA86-27C7-470B-BF3A-E1CF6A3C0F89}" srcOrd="3" destOrd="0" parTransId="{0004EF81-C1E3-425B-931A-3FCE7B7B124F}" sibTransId="{84ECA744-70C0-478E-8B86-64C8331180B1}"/>
    <dgm:cxn modelId="{95AB287B-80D0-4904-9304-2E92B8CF8214}" type="presOf" srcId="{B9CFEA86-27C7-470B-BF3A-E1CF6A3C0F89}" destId="{75903D65-0821-470A-9624-383BA035336B}" srcOrd="1" destOrd="0" presId="urn:microsoft.com/office/officeart/2005/8/layout/process4"/>
    <dgm:cxn modelId="{6D70C01D-DDF8-4E19-A7D1-B7F9F4E7F835}" type="presOf" srcId="{929E4B1E-1B73-4CC9-A3F4-DC9D450209B7}" destId="{95CAE3F7-D95F-4682-A12C-46305A88D778}" srcOrd="1" destOrd="0" presId="urn:microsoft.com/office/officeart/2005/8/layout/process4"/>
    <dgm:cxn modelId="{0270E563-62A0-4BC2-B6C8-2E578F7173E1}" srcId="{584A2BC9-7DC2-4E3B-B6A8-7AB47C62FAD5}" destId="{05191998-9AEB-4642-B620-5D494C24535A}" srcOrd="0" destOrd="0" parTransId="{0FA2E20D-7BBB-41C4-92F8-302C164E3A9E}" sibTransId="{E52526BE-8AE4-4FDE-8B0C-1F385556F9F2}"/>
    <dgm:cxn modelId="{BCE43ED1-67F7-4D07-8D86-8DC6D4459B02}" type="presOf" srcId="{9A5CB9DB-1AB2-4F0A-9A8D-131F927102DB}" destId="{A2BD4391-792A-4798-A80A-56876F761498}" srcOrd="0" destOrd="0" presId="urn:microsoft.com/office/officeart/2005/8/layout/process4"/>
    <dgm:cxn modelId="{A1B67B2B-0408-40F1-AD6A-B61D3FDA8D4B}" type="presOf" srcId="{7AE6F6E2-D807-45C2-8F18-AF8BFEA7FEB2}" destId="{CC02F9D3-E9E7-4173-9E5C-A14E6132535E}" srcOrd="0" destOrd="0" presId="urn:microsoft.com/office/officeart/2005/8/layout/process4"/>
    <dgm:cxn modelId="{3F4D08F1-4918-4968-8431-9EE1EFF44CBC}" srcId="{62DC4822-AEFA-41D0-A017-7817B158617E}" destId="{4A03FE7D-341B-4BEA-B176-10834D014318}" srcOrd="1" destOrd="0" parTransId="{D844FAF4-4326-47C0-B571-9419D33E9939}" sibTransId="{87A50D2F-2F3E-4B48-81A7-75DB8EEBC7BA}"/>
    <dgm:cxn modelId="{7873C644-8B80-4C79-B6CD-0579B61EAF82}" srcId="{929E4B1E-1B73-4CC9-A3F4-DC9D450209B7}" destId="{FF4907E7-8E43-400D-B9A8-82A413AF06FD}" srcOrd="0" destOrd="0" parTransId="{EDC0EA2D-52C8-40E5-B708-AFC24EE69006}" sibTransId="{22A0F0B9-C772-4A24-892D-B1566FEC3BF4}"/>
    <dgm:cxn modelId="{4464057F-6455-4907-A0C5-FE9430B78938}" srcId="{7AE6F6E2-D807-45C2-8F18-AF8BFEA7FEB2}" destId="{929E4B1E-1B73-4CC9-A3F4-DC9D450209B7}" srcOrd="1" destOrd="0" parTransId="{41B8C861-0B3E-4694-B2C3-F20B7BD73529}" sibTransId="{A5BF0ECE-19E3-470C-9BCB-6EF0E3014974}"/>
    <dgm:cxn modelId="{A61FEFB9-C837-4C2F-8656-F10C77588E0E}" srcId="{7AE6F6E2-D807-45C2-8F18-AF8BFEA7FEB2}" destId="{9A5CB9DB-1AB2-4F0A-9A8D-131F927102DB}" srcOrd="0" destOrd="0" parTransId="{6C72DE40-B866-4F4B-8D5F-6D7738BEBC1B}" sibTransId="{B5F47C35-C8E4-4C6A-B67A-C1C784086483}"/>
    <dgm:cxn modelId="{8A88495A-71F5-493A-9183-1FE43C1AD017}" type="presOf" srcId="{62DC4822-AEFA-41D0-A017-7817B158617E}" destId="{7633BC4A-7BC2-4378-BBB1-5C38B10A6245}" srcOrd="0" destOrd="0" presId="urn:microsoft.com/office/officeart/2005/8/layout/process4"/>
    <dgm:cxn modelId="{6075B39D-4C4D-4B6B-8F51-92DF98DAFC02}" type="presOf" srcId="{62DC4822-AEFA-41D0-A017-7817B158617E}" destId="{80C1EB89-488F-4027-8C67-C35CB6D74464}" srcOrd="1" destOrd="0" presId="urn:microsoft.com/office/officeart/2005/8/layout/process4"/>
    <dgm:cxn modelId="{6033C754-3F59-458A-8415-F9D5473B01BB}" type="presOf" srcId="{929E4B1E-1B73-4CC9-A3F4-DC9D450209B7}" destId="{6CC27665-2758-4802-A5C1-C7BAFBF54518}" srcOrd="0" destOrd="0" presId="urn:microsoft.com/office/officeart/2005/8/layout/process4"/>
    <dgm:cxn modelId="{89DF7AD7-0BD1-4DB9-85DD-A00E5254B16A}" type="presOf" srcId="{12667105-337D-4298-9EC7-6F5EB779C743}" destId="{726E3070-312E-4E36-B349-17AFAB67ABA4}" srcOrd="0" destOrd="0" presId="urn:microsoft.com/office/officeart/2005/8/layout/process4"/>
    <dgm:cxn modelId="{8D59394B-B0B2-4538-B3D8-9DBC776F4183}" type="presOf" srcId="{4A03FE7D-341B-4BEA-B176-10834D014318}" destId="{7F2886E4-1635-4900-B748-F23CB2A483C3}" srcOrd="0" destOrd="0" presId="urn:microsoft.com/office/officeart/2005/8/layout/process4"/>
    <dgm:cxn modelId="{9BB0EC7B-AF52-4D81-B29B-E4DBF5ECEFE2}" srcId="{B9CFEA86-27C7-470B-BF3A-E1CF6A3C0F89}" destId="{EB91D9BE-934A-4D87-9B49-88118ED68078}" srcOrd="0" destOrd="0" parTransId="{10F3408B-BF88-4F45-BB69-2246F6523CF1}" sibTransId="{793C954B-1D4B-4F7D-8626-A3752E0967A9}"/>
    <dgm:cxn modelId="{C5618D7F-946B-4069-8D29-F0E4F17232F7}" type="presOf" srcId="{05191998-9AEB-4642-B620-5D494C24535A}" destId="{B22016AC-91B0-42F0-B993-348525076044}" srcOrd="0" destOrd="0" presId="urn:microsoft.com/office/officeart/2005/8/layout/process4"/>
    <dgm:cxn modelId="{E05B8F09-168C-4C00-A01B-D78A19243E71}" type="presOf" srcId="{584A2BC9-7DC2-4E3B-B6A8-7AB47C62FAD5}" destId="{34637153-226D-4193-B2F3-4E08C3F5F2B9}" srcOrd="1" destOrd="0" presId="urn:microsoft.com/office/officeart/2005/8/layout/process4"/>
    <dgm:cxn modelId="{078317DB-CF58-4470-B3DA-D3EF12966D3A}" type="presOf" srcId="{9A5CB9DB-1AB2-4F0A-9A8D-131F927102DB}" destId="{E22FCE20-AA55-4C90-91BE-08FB17CE70AC}" srcOrd="1" destOrd="0" presId="urn:microsoft.com/office/officeart/2005/8/layout/process4"/>
    <dgm:cxn modelId="{41C5536C-4241-4E49-A10B-4E2AEACBA3C6}" type="presOf" srcId="{584A2BC9-7DC2-4E3B-B6A8-7AB47C62FAD5}" destId="{C4D83D94-3EDC-40ED-9952-7269E0140AF8}" srcOrd="0" destOrd="0" presId="urn:microsoft.com/office/officeart/2005/8/layout/process4"/>
    <dgm:cxn modelId="{628DCC65-7A34-40E2-8F4E-9CA042A4907B}" type="presOf" srcId="{EB91D9BE-934A-4D87-9B49-88118ED68078}" destId="{664E0DF6-244E-4735-A818-B7018E2517BD}" srcOrd="0" destOrd="0" presId="urn:microsoft.com/office/officeart/2005/8/layout/process4"/>
    <dgm:cxn modelId="{131A33B9-0C11-4CF1-994E-7A85D7FBBD6E}" type="presParOf" srcId="{CC02F9D3-E9E7-4173-9E5C-A14E6132535E}" destId="{944BA0F9-4BAA-4241-9C08-57E247698C84}" srcOrd="0" destOrd="0" presId="urn:microsoft.com/office/officeart/2005/8/layout/process4"/>
    <dgm:cxn modelId="{A097260F-EB58-4311-8EA8-5B3B36F4D0B1}" type="presParOf" srcId="{944BA0F9-4BAA-4241-9C08-57E247698C84}" destId="{7633BC4A-7BC2-4378-BBB1-5C38B10A6245}" srcOrd="0" destOrd="0" presId="urn:microsoft.com/office/officeart/2005/8/layout/process4"/>
    <dgm:cxn modelId="{C1A8C304-34ED-4E94-BF5D-3DEE0581121C}" type="presParOf" srcId="{944BA0F9-4BAA-4241-9C08-57E247698C84}" destId="{80C1EB89-488F-4027-8C67-C35CB6D74464}" srcOrd="1" destOrd="0" presId="urn:microsoft.com/office/officeart/2005/8/layout/process4"/>
    <dgm:cxn modelId="{3C438915-CC01-452D-9BFC-5A69F266C4F9}" type="presParOf" srcId="{944BA0F9-4BAA-4241-9C08-57E247698C84}" destId="{F424F103-D09A-4FBE-81EB-BCE6B906EAC0}" srcOrd="2" destOrd="0" presId="urn:microsoft.com/office/officeart/2005/8/layout/process4"/>
    <dgm:cxn modelId="{C59FF1BA-145A-468C-83CB-5619DBF3B1F9}" type="presParOf" srcId="{F424F103-D09A-4FBE-81EB-BCE6B906EAC0}" destId="{726E3070-312E-4E36-B349-17AFAB67ABA4}" srcOrd="0" destOrd="0" presId="urn:microsoft.com/office/officeart/2005/8/layout/process4"/>
    <dgm:cxn modelId="{DEE1F4ED-09C8-4E44-9977-151D8CE33BCB}" type="presParOf" srcId="{F424F103-D09A-4FBE-81EB-BCE6B906EAC0}" destId="{7F2886E4-1635-4900-B748-F23CB2A483C3}" srcOrd="1" destOrd="0" presId="urn:microsoft.com/office/officeart/2005/8/layout/process4"/>
    <dgm:cxn modelId="{2C4B8204-C36E-4159-8E6E-27D1EB02E09A}" type="presParOf" srcId="{CC02F9D3-E9E7-4173-9E5C-A14E6132535E}" destId="{73A7C698-BAB8-4B81-916F-8B95CDB9EBDE}" srcOrd="1" destOrd="0" presId="urn:microsoft.com/office/officeart/2005/8/layout/process4"/>
    <dgm:cxn modelId="{551C50B9-D17D-4661-97AE-20EC015AC89D}" type="presParOf" srcId="{CC02F9D3-E9E7-4173-9E5C-A14E6132535E}" destId="{63AF8A8D-E3B9-4F67-950F-B80B7BC689CA}" srcOrd="2" destOrd="0" presId="urn:microsoft.com/office/officeart/2005/8/layout/process4"/>
    <dgm:cxn modelId="{2DD66393-2ECC-47A5-B115-8EBECC4EE00F}" type="presParOf" srcId="{63AF8A8D-E3B9-4F67-950F-B80B7BC689CA}" destId="{02BDD90D-F627-405E-A528-AC44350B4DF6}" srcOrd="0" destOrd="0" presId="urn:microsoft.com/office/officeart/2005/8/layout/process4"/>
    <dgm:cxn modelId="{EA66C1DC-FA99-4192-9B55-B6F012EF36DF}" type="presParOf" srcId="{63AF8A8D-E3B9-4F67-950F-B80B7BC689CA}" destId="{75903D65-0821-470A-9624-383BA035336B}" srcOrd="1" destOrd="0" presId="urn:microsoft.com/office/officeart/2005/8/layout/process4"/>
    <dgm:cxn modelId="{5930F1D6-11CA-4B22-9B92-659D985F1E2A}" type="presParOf" srcId="{63AF8A8D-E3B9-4F67-950F-B80B7BC689CA}" destId="{700D3CEC-EEE4-4207-891E-B9C6C48519E9}" srcOrd="2" destOrd="0" presId="urn:microsoft.com/office/officeart/2005/8/layout/process4"/>
    <dgm:cxn modelId="{C5736068-0C31-4D3F-A0D4-2664716FFC3E}" type="presParOf" srcId="{700D3CEC-EEE4-4207-891E-B9C6C48519E9}" destId="{664E0DF6-244E-4735-A818-B7018E2517BD}" srcOrd="0" destOrd="0" presId="urn:microsoft.com/office/officeart/2005/8/layout/process4"/>
    <dgm:cxn modelId="{EBC1156F-FB67-40F7-A260-F5DC5D6245EB}" type="presParOf" srcId="{CC02F9D3-E9E7-4173-9E5C-A14E6132535E}" destId="{49E69ADE-42EE-4748-97B0-428623B71154}" srcOrd="3" destOrd="0" presId="urn:microsoft.com/office/officeart/2005/8/layout/process4"/>
    <dgm:cxn modelId="{FB06943A-42B7-4146-A100-59349EE1BB16}" type="presParOf" srcId="{CC02F9D3-E9E7-4173-9E5C-A14E6132535E}" destId="{1E40008C-D6DB-4330-B481-21A6591008D3}" srcOrd="4" destOrd="0" presId="urn:microsoft.com/office/officeart/2005/8/layout/process4"/>
    <dgm:cxn modelId="{D372C863-0432-4DE1-89EA-C71AAD6B00F9}" type="presParOf" srcId="{1E40008C-D6DB-4330-B481-21A6591008D3}" destId="{C4D83D94-3EDC-40ED-9952-7269E0140AF8}" srcOrd="0" destOrd="0" presId="urn:microsoft.com/office/officeart/2005/8/layout/process4"/>
    <dgm:cxn modelId="{5746A110-D20B-40E7-80C7-93FB632F0678}" type="presParOf" srcId="{1E40008C-D6DB-4330-B481-21A6591008D3}" destId="{34637153-226D-4193-B2F3-4E08C3F5F2B9}" srcOrd="1" destOrd="0" presId="urn:microsoft.com/office/officeart/2005/8/layout/process4"/>
    <dgm:cxn modelId="{29E407AC-9F11-4304-8F38-898ED14BD2B8}" type="presParOf" srcId="{1E40008C-D6DB-4330-B481-21A6591008D3}" destId="{6B821657-8E51-4930-BBFA-495DE0BB3009}" srcOrd="2" destOrd="0" presId="urn:microsoft.com/office/officeart/2005/8/layout/process4"/>
    <dgm:cxn modelId="{C2DB7649-F35D-48DF-8697-66AFDC086602}" type="presParOf" srcId="{6B821657-8E51-4930-BBFA-495DE0BB3009}" destId="{B22016AC-91B0-42F0-B993-348525076044}" srcOrd="0" destOrd="0" presId="urn:microsoft.com/office/officeart/2005/8/layout/process4"/>
    <dgm:cxn modelId="{EC0D4425-6D23-46F7-93EC-90F09E4AB176}" type="presParOf" srcId="{6B821657-8E51-4930-BBFA-495DE0BB3009}" destId="{EC8666DE-507E-43FE-9176-6DEABE8925D4}" srcOrd="1" destOrd="0" presId="urn:microsoft.com/office/officeart/2005/8/layout/process4"/>
    <dgm:cxn modelId="{09D677D6-D395-45A5-A523-C438C813036B}" type="presParOf" srcId="{CC02F9D3-E9E7-4173-9E5C-A14E6132535E}" destId="{50F7FA73-70E9-49FC-A275-E8694DAF7EA5}" srcOrd="5" destOrd="0" presId="urn:microsoft.com/office/officeart/2005/8/layout/process4"/>
    <dgm:cxn modelId="{B7372EFC-C109-4E8C-B5AE-9AEF1AF0207D}" type="presParOf" srcId="{CC02F9D3-E9E7-4173-9E5C-A14E6132535E}" destId="{BC7DA9E2-1284-463F-94E8-3F5490BECA80}" srcOrd="6" destOrd="0" presId="urn:microsoft.com/office/officeart/2005/8/layout/process4"/>
    <dgm:cxn modelId="{D2634D5C-3577-46AB-8D69-F6818236CBD0}" type="presParOf" srcId="{BC7DA9E2-1284-463F-94E8-3F5490BECA80}" destId="{6CC27665-2758-4802-A5C1-C7BAFBF54518}" srcOrd="0" destOrd="0" presId="urn:microsoft.com/office/officeart/2005/8/layout/process4"/>
    <dgm:cxn modelId="{BBD1837D-6F2B-42B9-AFA9-2D79C7EE4464}" type="presParOf" srcId="{BC7DA9E2-1284-463F-94E8-3F5490BECA80}" destId="{95CAE3F7-D95F-4682-A12C-46305A88D778}" srcOrd="1" destOrd="0" presId="urn:microsoft.com/office/officeart/2005/8/layout/process4"/>
    <dgm:cxn modelId="{3646F436-7F68-4DE6-A4D6-E44C830AF679}" type="presParOf" srcId="{BC7DA9E2-1284-463F-94E8-3F5490BECA80}" destId="{8118BA80-A54D-4294-A6F6-B16D6EC47C58}" srcOrd="2" destOrd="0" presId="urn:microsoft.com/office/officeart/2005/8/layout/process4"/>
    <dgm:cxn modelId="{47212B99-3BE2-4B07-A3E7-A58F7C855B78}" type="presParOf" srcId="{8118BA80-A54D-4294-A6F6-B16D6EC47C58}" destId="{B7F5F350-FD9D-4B9C-8548-F1F411F64B25}" srcOrd="0" destOrd="0" presId="urn:microsoft.com/office/officeart/2005/8/layout/process4"/>
    <dgm:cxn modelId="{DAE32E16-6531-4308-B151-F68026464332}" type="presParOf" srcId="{8118BA80-A54D-4294-A6F6-B16D6EC47C58}" destId="{CE1E7D0E-A0F5-4638-BB81-7DFCD3C9DF67}" srcOrd="1" destOrd="0" presId="urn:microsoft.com/office/officeart/2005/8/layout/process4"/>
    <dgm:cxn modelId="{961C782E-69F8-4433-9B19-BE99D9594B0D}" type="presParOf" srcId="{CC02F9D3-E9E7-4173-9E5C-A14E6132535E}" destId="{D423E818-D4F4-448D-B5F8-639E3094F5C5}" srcOrd="7" destOrd="0" presId="urn:microsoft.com/office/officeart/2005/8/layout/process4"/>
    <dgm:cxn modelId="{13F64B64-2F7F-42B6-9672-E1F5AA9B4A16}" type="presParOf" srcId="{CC02F9D3-E9E7-4173-9E5C-A14E6132535E}" destId="{FF4D0CC5-ACC1-4981-9A9A-CA450F5FBDDC}" srcOrd="8" destOrd="0" presId="urn:microsoft.com/office/officeart/2005/8/layout/process4"/>
    <dgm:cxn modelId="{D5D1ECF6-DB00-4DA3-ACCE-CD3DC7986F7D}" type="presParOf" srcId="{FF4D0CC5-ACC1-4981-9A9A-CA450F5FBDDC}" destId="{A2BD4391-792A-4798-A80A-56876F761498}" srcOrd="0" destOrd="0" presId="urn:microsoft.com/office/officeart/2005/8/layout/process4"/>
    <dgm:cxn modelId="{DEB44D23-8624-46B4-9372-EA4AFCE561DA}" type="presParOf" srcId="{FF4D0CC5-ACC1-4981-9A9A-CA450F5FBDDC}" destId="{E22FCE20-AA55-4C90-91BE-08FB17CE70AC}" srcOrd="1" destOrd="0" presId="urn:microsoft.com/office/officeart/2005/8/layout/process4"/>
    <dgm:cxn modelId="{4D1FC03E-DFDF-4B41-A755-C9A8F737C32A}" type="presParOf" srcId="{FF4D0CC5-ACC1-4981-9A9A-CA450F5FBDDC}" destId="{F342759A-A629-4CE7-AF02-A062DC3B841B}" srcOrd="2" destOrd="0" presId="urn:microsoft.com/office/officeart/2005/8/layout/process4"/>
    <dgm:cxn modelId="{B3549AB6-F837-4A66-84A0-CB69580FFA4A}" type="presParOf" srcId="{F342759A-A629-4CE7-AF02-A062DC3B841B}" destId="{385790C8-E2E2-4CF1-A598-35B17733D2A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5A31E-6B30-4A72-82E0-BAA609B00508}">
      <dsp:nvSpPr>
        <dsp:cNvPr id="0" name=""/>
        <dsp:cNvSpPr/>
      </dsp:nvSpPr>
      <dsp:spPr>
        <a:xfrm rot="5400000">
          <a:off x="1141916" y="1184365"/>
          <a:ext cx="1040130" cy="118415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66605E-BFF5-4DFB-9522-864610B92A83}">
      <dsp:nvSpPr>
        <dsp:cNvPr id="0" name=""/>
        <dsp:cNvSpPr/>
      </dsp:nvSpPr>
      <dsp:spPr>
        <a:xfrm>
          <a:off x="866345" y="31360"/>
          <a:ext cx="1750966" cy="122561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100" kern="1200" dirty="0"/>
            <a:t>2018 -2019</a:t>
          </a:r>
        </a:p>
      </dsp:txBody>
      <dsp:txXfrm>
        <a:off x="926186" y="91201"/>
        <a:ext cx="1631284" cy="1105937"/>
      </dsp:txXfrm>
    </dsp:sp>
    <dsp:sp modelId="{A2B25FD0-2FFD-421D-9AC1-2BCDE0B99523}">
      <dsp:nvSpPr>
        <dsp:cNvPr id="0" name=""/>
        <dsp:cNvSpPr/>
      </dsp:nvSpPr>
      <dsp:spPr>
        <a:xfrm>
          <a:off x="2673606" y="148250"/>
          <a:ext cx="3349154" cy="99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900" kern="1200" dirty="0"/>
            <a:t>Akses Terbuka</a:t>
          </a:r>
        </a:p>
      </dsp:txBody>
      <dsp:txXfrm>
        <a:off x="2673606" y="148250"/>
        <a:ext cx="3349154" cy="990600"/>
      </dsp:txXfrm>
    </dsp:sp>
    <dsp:sp modelId="{29E0B354-D73F-4B58-8DC3-FB99FD9B15F7}">
      <dsp:nvSpPr>
        <dsp:cNvPr id="0" name=""/>
        <dsp:cNvSpPr/>
      </dsp:nvSpPr>
      <dsp:spPr>
        <a:xfrm rot="5400000">
          <a:off x="3091814" y="2561140"/>
          <a:ext cx="1040130" cy="118415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117FB5-CFF9-40FF-BD41-F20CD7706FFB}">
      <dsp:nvSpPr>
        <dsp:cNvPr id="0" name=""/>
        <dsp:cNvSpPr/>
      </dsp:nvSpPr>
      <dsp:spPr>
        <a:xfrm>
          <a:off x="2816243" y="1408135"/>
          <a:ext cx="1750966" cy="122561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100" kern="1200" dirty="0"/>
            <a:t>2020-2021</a:t>
          </a:r>
        </a:p>
      </dsp:txBody>
      <dsp:txXfrm>
        <a:off x="2876084" y="1467976"/>
        <a:ext cx="1631284" cy="1105937"/>
      </dsp:txXfrm>
    </dsp:sp>
    <dsp:sp modelId="{AC329DE5-CDB0-4E55-BDC8-DBA589FE2C25}">
      <dsp:nvSpPr>
        <dsp:cNvPr id="0" name=""/>
        <dsp:cNvSpPr/>
      </dsp:nvSpPr>
      <dsp:spPr>
        <a:xfrm>
          <a:off x="4604001" y="1525026"/>
          <a:ext cx="3678312" cy="99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/>
            <a:t>Pra</a:t>
          </a:r>
          <a:r>
            <a:rPr lang="en-US" sz="1900" kern="1200" dirty="0"/>
            <a:t> </a:t>
          </a:r>
          <a:r>
            <a:rPr lang="en-US" sz="1900" kern="1200" dirty="0" err="1"/>
            <a:t>Eliminasi</a:t>
          </a:r>
          <a:endParaRPr lang="id-ID" sz="1900" kern="1200" dirty="0"/>
        </a:p>
      </dsp:txBody>
      <dsp:txXfrm>
        <a:off x="4604001" y="1525026"/>
        <a:ext cx="3678312" cy="990600"/>
      </dsp:txXfrm>
    </dsp:sp>
    <dsp:sp modelId="{07106FB2-8701-45EC-9373-C44F16005DA9}">
      <dsp:nvSpPr>
        <dsp:cNvPr id="0" name=""/>
        <dsp:cNvSpPr/>
      </dsp:nvSpPr>
      <dsp:spPr>
        <a:xfrm rot="5400000">
          <a:off x="5041712" y="3937916"/>
          <a:ext cx="1040130" cy="118415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A8DEF1-5861-4399-81DD-55CFA9B3A5ED}">
      <dsp:nvSpPr>
        <dsp:cNvPr id="0" name=""/>
        <dsp:cNvSpPr/>
      </dsp:nvSpPr>
      <dsp:spPr>
        <a:xfrm>
          <a:off x="4766141" y="2784911"/>
          <a:ext cx="1750966" cy="122561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100" kern="1200" dirty="0"/>
            <a:t>2022</a:t>
          </a:r>
        </a:p>
      </dsp:txBody>
      <dsp:txXfrm>
        <a:off x="4825982" y="2844752"/>
        <a:ext cx="1631284" cy="1105937"/>
      </dsp:txXfrm>
    </dsp:sp>
    <dsp:sp modelId="{D8D95520-909A-4E6E-877B-112297CFE45E}">
      <dsp:nvSpPr>
        <dsp:cNvPr id="0" name=""/>
        <dsp:cNvSpPr/>
      </dsp:nvSpPr>
      <dsp:spPr>
        <a:xfrm>
          <a:off x="6517108" y="2901802"/>
          <a:ext cx="1273486" cy="99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900" kern="1200" dirty="0"/>
            <a:t>Eliminasi</a:t>
          </a:r>
        </a:p>
      </dsp:txBody>
      <dsp:txXfrm>
        <a:off x="6517108" y="2901802"/>
        <a:ext cx="1273486" cy="990600"/>
      </dsp:txXfrm>
    </dsp:sp>
    <dsp:sp modelId="{7AF60CA2-0AEE-4F0E-B8EA-1C2C2CA4CDA2}">
      <dsp:nvSpPr>
        <dsp:cNvPr id="0" name=""/>
        <dsp:cNvSpPr/>
      </dsp:nvSpPr>
      <dsp:spPr>
        <a:xfrm>
          <a:off x="6716039" y="4161686"/>
          <a:ext cx="1750966" cy="122561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100" kern="1200" dirty="0"/>
            <a:t>2023-2025</a:t>
          </a:r>
        </a:p>
      </dsp:txBody>
      <dsp:txXfrm>
        <a:off x="6775880" y="4221527"/>
        <a:ext cx="1631284" cy="1105937"/>
      </dsp:txXfrm>
    </dsp:sp>
    <dsp:sp modelId="{59B3863D-19B9-4F84-AB91-87219866A4AB}">
      <dsp:nvSpPr>
        <dsp:cNvPr id="0" name=""/>
        <dsp:cNvSpPr/>
      </dsp:nvSpPr>
      <dsp:spPr>
        <a:xfrm>
          <a:off x="8688102" y="4278577"/>
          <a:ext cx="2223774" cy="99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900" kern="1200" dirty="0"/>
            <a:t>Pemeliharaan</a:t>
          </a:r>
        </a:p>
      </dsp:txBody>
      <dsp:txXfrm>
        <a:off x="8688102" y="4278577"/>
        <a:ext cx="2223774" cy="990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34623-6610-C24C-8B08-514A2A38EEBE}">
      <dsp:nvSpPr>
        <dsp:cNvPr id="0" name=""/>
        <dsp:cNvSpPr/>
      </dsp:nvSpPr>
      <dsp:spPr>
        <a:xfrm>
          <a:off x="0" y="573683"/>
          <a:ext cx="2464593" cy="14787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solidFill>
                <a:schemeClr val="tx1"/>
              </a:solidFill>
            </a:rPr>
            <a:t>Penanganan</a:t>
          </a:r>
          <a:r>
            <a:rPr lang="en-US" sz="2600" kern="1200" dirty="0" smtClean="0">
              <a:solidFill>
                <a:schemeClr val="tx1"/>
              </a:solidFill>
            </a:rPr>
            <a:t> </a:t>
          </a:r>
          <a:r>
            <a:rPr lang="en-US" sz="2600" kern="1200" dirty="0" err="1" smtClean="0">
              <a:solidFill>
                <a:schemeClr val="tx1"/>
              </a:solidFill>
            </a:rPr>
            <a:t>bayi</a:t>
          </a:r>
          <a:r>
            <a:rPr lang="en-US" sz="2600" kern="1200" dirty="0" smtClean="0">
              <a:solidFill>
                <a:schemeClr val="tx1"/>
              </a:solidFill>
            </a:rPr>
            <a:t> </a:t>
          </a:r>
          <a:r>
            <a:rPr lang="en-US" sz="2600" kern="1200" dirty="0" err="1" smtClean="0">
              <a:solidFill>
                <a:schemeClr val="tx1"/>
              </a:solidFill>
            </a:rPr>
            <a:t>saat</a:t>
          </a:r>
          <a:r>
            <a:rPr lang="en-US" sz="2600" kern="1200" dirty="0" smtClean="0">
              <a:solidFill>
                <a:schemeClr val="tx1"/>
              </a:solidFill>
            </a:rPr>
            <a:t> </a:t>
          </a:r>
          <a:r>
            <a:rPr lang="en-US" sz="2600" kern="1200" dirty="0" err="1" smtClean="0">
              <a:solidFill>
                <a:schemeClr val="tx1"/>
              </a:solidFill>
            </a:rPr>
            <a:t>persalinan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0" y="573683"/>
        <a:ext cx="2464593" cy="1478756"/>
      </dsp:txXfrm>
    </dsp:sp>
    <dsp:sp modelId="{C178301D-1769-034C-9FB7-E94BF54203E0}">
      <dsp:nvSpPr>
        <dsp:cNvPr id="0" name=""/>
        <dsp:cNvSpPr/>
      </dsp:nvSpPr>
      <dsp:spPr>
        <a:xfrm>
          <a:off x="2711053" y="573683"/>
          <a:ext cx="2464593" cy="1478756"/>
        </a:xfrm>
        <a:prstGeom prst="rect">
          <a:avLst/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solidFill>
                <a:schemeClr val="tx1"/>
              </a:solidFill>
            </a:rPr>
            <a:t>Pilihan</a:t>
          </a:r>
          <a:r>
            <a:rPr lang="en-US" sz="2600" kern="1200" dirty="0" smtClean="0">
              <a:solidFill>
                <a:schemeClr val="tx1"/>
              </a:solidFill>
            </a:rPr>
            <a:t> </a:t>
          </a:r>
          <a:r>
            <a:rPr lang="en-US" sz="2600" kern="1200" dirty="0" err="1" smtClean="0">
              <a:solidFill>
                <a:schemeClr val="tx1"/>
              </a:solidFill>
            </a:rPr>
            <a:t>nutrisi</a:t>
          </a:r>
          <a:endParaRPr lang="en-US" sz="2600" kern="1200" dirty="0"/>
        </a:p>
      </dsp:txBody>
      <dsp:txXfrm>
        <a:off x="2711053" y="573683"/>
        <a:ext cx="2464593" cy="1478756"/>
      </dsp:txXfrm>
    </dsp:sp>
    <dsp:sp modelId="{43B91235-A587-2D4F-A4E7-F1D9087F1D66}">
      <dsp:nvSpPr>
        <dsp:cNvPr id="0" name=""/>
        <dsp:cNvSpPr/>
      </dsp:nvSpPr>
      <dsp:spPr>
        <a:xfrm>
          <a:off x="5422106" y="573683"/>
          <a:ext cx="2464593" cy="1478756"/>
        </a:xfrm>
        <a:prstGeom prst="rect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/>
              </a:solidFill>
            </a:rPr>
            <a:t>ARV </a:t>
          </a:r>
          <a:r>
            <a:rPr lang="en-US" sz="2600" kern="1200" dirty="0" err="1" smtClean="0">
              <a:solidFill>
                <a:schemeClr val="tx1"/>
              </a:solidFill>
            </a:rPr>
            <a:t>profilaksis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5422106" y="573683"/>
        <a:ext cx="2464593" cy="1478756"/>
      </dsp:txXfrm>
    </dsp:sp>
    <dsp:sp modelId="{75D234AE-F2BB-564C-88E1-F08FA8BC8C53}">
      <dsp:nvSpPr>
        <dsp:cNvPr id="0" name=""/>
        <dsp:cNvSpPr/>
      </dsp:nvSpPr>
      <dsp:spPr>
        <a:xfrm>
          <a:off x="0" y="2298898"/>
          <a:ext cx="2464593" cy="1478756"/>
        </a:xfrm>
        <a:prstGeom prst="rect">
          <a:avLst/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solidFill>
                <a:schemeClr val="tx1"/>
              </a:solidFill>
            </a:rPr>
            <a:t>Profilaksis</a:t>
          </a:r>
          <a:r>
            <a:rPr lang="en-US" sz="2600" kern="1200" dirty="0" smtClean="0">
              <a:solidFill>
                <a:schemeClr val="tx1"/>
              </a:solidFill>
            </a:rPr>
            <a:t> </a:t>
          </a:r>
          <a:r>
            <a:rPr lang="en-US" sz="2600" kern="1200" dirty="0" err="1" smtClean="0">
              <a:solidFill>
                <a:schemeClr val="tx1"/>
              </a:solidFill>
            </a:rPr>
            <a:t>kotrimoksazol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0" y="2298898"/>
        <a:ext cx="2464593" cy="1478756"/>
      </dsp:txXfrm>
    </dsp:sp>
    <dsp:sp modelId="{D6498DEB-0629-2745-A8C6-39C26C124770}">
      <dsp:nvSpPr>
        <dsp:cNvPr id="0" name=""/>
        <dsp:cNvSpPr/>
      </dsp:nvSpPr>
      <dsp:spPr>
        <a:xfrm>
          <a:off x="2711053" y="2298898"/>
          <a:ext cx="2464593" cy="1478756"/>
        </a:xfrm>
        <a:prstGeom prst="rect">
          <a:avLst/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/>
              </a:solidFill>
            </a:rPr>
            <a:t>Diagnosis </a:t>
          </a:r>
          <a:r>
            <a:rPr lang="en-US" sz="2600" kern="1200" dirty="0" err="1" smtClean="0">
              <a:solidFill>
                <a:schemeClr val="tx1"/>
              </a:solidFill>
            </a:rPr>
            <a:t>dini</a:t>
          </a:r>
          <a:r>
            <a:rPr lang="en-US" sz="2600" kern="1200" dirty="0" smtClean="0">
              <a:solidFill>
                <a:schemeClr val="tx1"/>
              </a:solidFill>
            </a:rPr>
            <a:t> </a:t>
          </a:r>
          <a:r>
            <a:rPr lang="en-US" sz="2600" kern="1200" dirty="0" err="1" smtClean="0">
              <a:solidFill>
                <a:schemeClr val="tx1"/>
              </a:solidFill>
            </a:rPr>
            <a:t>bayi</a:t>
          </a:r>
          <a:r>
            <a:rPr lang="en-US" sz="2600" kern="1200" dirty="0" smtClean="0">
              <a:solidFill>
                <a:schemeClr val="tx1"/>
              </a:solidFill>
            </a:rPr>
            <a:t> (Early infant diagnosis/EID)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2711053" y="2298898"/>
        <a:ext cx="2464593" cy="1478756"/>
      </dsp:txXfrm>
    </dsp:sp>
    <dsp:sp modelId="{EACA85EB-642E-8E44-B73A-FDFD792E6BBC}">
      <dsp:nvSpPr>
        <dsp:cNvPr id="0" name=""/>
        <dsp:cNvSpPr/>
      </dsp:nvSpPr>
      <dsp:spPr>
        <a:xfrm>
          <a:off x="5422106" y="2298898"/>
          <a:ext cx="2464593" cy="1478756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solidFill>
                <a:schemeClr val="tx1"/>
              </a:solidFill>
            </a:rPr>
            <a:t>Imunisasi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5422106" y="2298898"/>
        <a:ext cx="2464593" cy="14787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34505-B260-4046-91D8-6FE5F555E4AC}">
      <dsp:nvSpPr>
        <dsp:cNvPr id="0" name=""/>
        <dsp:cNvSpPr/>
      </dsp:nvSpPr>
      <dsp:spPr>
        <a:xfrm>
          <a:off x="539148" y="0"/>
          <a:ext cx="6110355" cy="466090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EB338C-F659-49FC-9CE2-5EF015D5DED7}">
      <dsp:nvSpPr>
        <dsp:cNvPr id="0" name=""/>
        <dsp:cNvSpPr/>
      </dsp:nvSpPr>
      <dsp:spPr>
        <a:xfrm>
          <a:off x="189544" y="1398270"/>
          <a:ext cx="2156595" cy="1864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6-8 </a:t>
          </a:r>
          <a:r>
            <a:rPr lang="en-US" sz="3000" kern="1200" dirty="0" err="1" smtClean="0"/>
            <a:t>minggu</a:t>
          </a:r>
          <a:r>
            <a:rPr lang="en-US" sz="3000" kern="1200" dirty="0" smtClean="0"/>
            <a:t>: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PCR HIV</a:t>
          </a:r>
          <a:endParaRPr lang="id-ID" sz="3000" kern="1200" dirty="0"/>
        </a:p>
      </dsp:txBody>
      <dsp:txXfrm>
        <a:off x="280555" y="1489281"/>
        <a:ext cx="1974573" cy="1682338"/>
      </dsp:txXfrm>
    </dsp:sp>
    <dsp:sp modelId="{9D45B071-3953-4897-9308-EBEBB71DD791}">
      <dsp:nvSpPr>
        <dsp:cNvPr id="0" name=""/>
        <dsp:cNvSpPr/>
      </dsp:nvSpPr>
      <dsp:spPr>
        <a:xfrm>
          <a:off x="2516028" y="1398270"/>
          <a:ext cx="2156595" cy="186436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4-6 </a:t>
          </a:r>
          <a:r>
            <a:rPr lang="en-US" sz="3000" kern="1200" dirty="0" err="1" smtClean="0"/>
            <a:t>bulan</a:t>
          </a:r>
          <a:r>
            <a:rPr lang="en-US" sz="3000" kern="1200" dirty="0" smtClean="0"/>
            <a:t>: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PCR HIV</a:t>
          </a:r>
          <a:endParaRPr lang="id-ID" sz="3000" kern="1200" dirty="0"/>
        </a:p>
      </dsp:txBody>
      <dsp:txXfrm>
        <a:off x="2607039" y="1489281"/>
        <a:ext cx="1974573" cy="1682338"/>
      </dsp:txXfrm>
    </dsp:sp>
    <dsp:sp modelId="{C9E79228-C04B-438C-81C6-00BF09369877}">
      <dsp:nvSpPr>
        <dsp:cNvPr id="0" name=""/>
        <dsp:cNvSpPr/>
      </dsp:nvSpPr>
      <dsp:spPr>
        <a:xfrm>
          <a:off x="4842512" y="1398270"/>
          <a:ext cx="2156595" cy="186436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18 </a:t>
          </a:r>
          <a:r>
            <a:rPr lang="en-US" sz="3000" kern="1200" dirty="0" err="1" smtClean="0"/>
            <a:t>bulan</a:t>
          </a:r>
          <a:r>
            <a:rPr lang="en-US" sz="3000" kern="1200" dirty="0" smtClean="0"/>
            <a:t>: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Antibodi</a:t>
          </a:r>
          <a:r>
            <a:rPr lang="en-US" sz="3000" kern="1200" dirty="0" smtClean="0"/>
            <a:t> HIV</a:t>
          </a:r>
          <a:endParaRPr lang="id-ID" sz="3000" kern="1200" dirty="0"/>
        </a:p>
      </dsp:txBody>
      <dsp:txXfrm>
        <a:off x="4933523" y="1489281"/>
        <a:ext cx="1974573" cy="16823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1EB89-488F-4027-8C67-C35CB6D74464}">
      <dsp:nvSpPr>
        <dsp:cNvPr id="0" name=""/>
        <dsp:cNvSpPr/>
      </dsp:nvSpPr>
      <dsp:spPr>
        <a:xfrm>
          <a:off x="0" y="4972630"/>
          <a:ext cx="8839200" cy="8158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b="1" kern="1200" dirty="0"/>
            <a:t>Nutrisi</a:t>
          </a:r>
        </a:p>
      </dsp:txBody>
      <dsp:txXfrm>
        <a:off x="0" y="4972630"/>
        <a:ext cx="8839200" cy="440532"/>
      </dsp:txXfrm>
    </dsp:sp>
    <dsp:sp modelId="{726E3070-312E-4E36-B349-17AFAB67ABA4}">
      <dsp:nvSpPr>
        <dsp:cNvPr id="0" name=""/>
        <dsp:cNvSpPr/>
      </dsp:nvSpPr>
      <dsp:spPr>
        <a:xfrm>
          <a:off x="0" y="5396846"/>
          <a:ext cx="4419600" cy="37526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b="1" kern="1200"/>
            <a:t>ASI </a:t>
          </a:r>
          <a:r>
            <a:rPr lang="id-ID" sz="3200" b="1" kern="1200">
              <a:sym typeface="Wingdings" pitchFamily="2" charset="2"/>
            </a:rPr>
            <a:t>syarat AFASS (?)</a:t>
          </a:r>
          <a:endParaRPr lang="id-ID" sz="3200" b="1" kern="1200" dirty="0"/>
        </a:p>
      </dsp:txBody>
      <dsp:txXfrm>
        <a:off x="0" y="5396846"/>
        <a:ext cx="4419600" cy="375268"/>
      </dsp:txXfrm>
    </dsp:sp>
    <dsp:sp modelId="{7F2886E4-1635-4900-B748-F23CB2A483C3}">
      <dsp:nvSpPr>
        <dsp:cNvPr id="0" name=""/>
        <dsp:cNvSpPr/>
      </dsp:nvSpPr>
      <dsp:spPr>
        <a:xfrm>
          <a:off x="4419600" y="5396846"/>
          <a:ext cx="4419600" cy="375268"/>
        </a:xfrm>
        <a:prstGeom prst="rect">
          <a:avLst/>
        </a:prstGeom>
        <a:solidFill>
          <a:schemeClr val="accent5">
            <a:tint val="40000"/>
            <a:alpha val="90000"/>
            <a:hueOff val="-1055965"/>
            <a:satOff val="-1831"/>
            <a:lumOff val="-1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b="1" kern="1200" dirty="0"/>
            <a:t>PASI </a:t>
          </a:r>
          <a:r>
            <a:rPr lang="id-ID" sz="3200" b="1" kern="1200" dirty="0">
              <a:sym typeface="Wingdings" pitchFamily="2" charset="2"/>
            </a:rPr>
            <a:t> syarat AFASS</a:t>
          </a:r>
          <a:endParaRPr lang="id-ID" sz="3200" b="1" kern="1200" dirty="0"/>
        </a:p>
      </dsp:txBody>
      <dsp:txXfrm>
        <a:off x="4419600" y="5396846"/>
        <a:ext cx="4419600" cy="375268"/>
      </dsp:txXfrm>
    </dsp:sp>
    <dsp:sp modelId="{75903D65-0821-470A-9624-383BA035336B}">
      <dsp:nvSpPr>
        <dsp:cNvPr id="0" name=""/>
        <dsp:cNvSpPr/>
      </dsp:nvSpPr>
      <dsp:spPr>
        <a:xfrm rot="10800000">
          <a:off x="0" y="3730164"/>
          <a:ext cx="8839200" cy="1254702"/>
        </a:xfrm>
        <a:prstGeom prst="upArrowCallou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b="1" kern="1200"/>
            <a:t>Profilaksis Neonatus</a:t>
          </a:r>
          <a:endParaRPr lang="id-ID" sz="3200" b="1" kern="1200" dirty="0"/>
        </a:p>
      </dsp:txBody>
      <dsp:txXfrm rot="-10800000">
        <a:off x="0" y="3730164"/>
        <a:ext cx="8839200" cy="440400"/>
      </dsp:txXfrm>
    </dsp:sp>
    <dsp:sp modelId="{664E0DF6-244E-4735-A818-B7018E2517BD}">
      <dsp:nvSpPr>
        <dsp:cNvPr id="0" name=""/>
        <dsp:cNvSpPr/>
      </dsp:nvSpPr>
      <dsp:spPr>
        <a:xfrm>
          <a:off x="0" y="4170565"/>
          <a:ext cx="8839200" cy="375156"/>
        </a:xfrm>
        <a:prstGeom prst="rect">
          <a:avLst/>
        </a:prstGeom>
        <a:solidFill>
          <a:schemeClr val="accent5">
            <a:tint val="40000"/>
            <a:alpha val="90000"/>
            <a:hueOff val="-2111930"/>
            <a:satOff val="-3662"/>
            <a:lumOff val="-36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b="1" kern="1200"/>
            <a:t>ART </a:t>
          </a:r>
          <a:r>
            <a:rPr lang="en-US" sz="3200" b="1" kern="1200"/>
            <a:t>6 minggu</a:t>
          </a:r>
          <a:endParaRPr lang="id-ID" sz="3200" b="1" kern="1200" dirty="0"/>
        </a:p>
      </dsp:txBody>
      <dsp:txXfrm>
        <a:off x="0" y="4170565"/>
        <a:ext cx="8839200" cy="375156"/>
      </dsp:txXfrm>
    </dsp:sp>
    <dsp:sp modelId="{34637153-226D-4193-B2F3-4E08C3F5F2B9}">
      <dsp:nvSpPr>
        <dsp:cNvPr id="0" name=""/>
        <dsp:cNvSpPr/>
      </dsp:nvSpPr>
      <dsp:spPr>
        <a:xfrm rot="10800000">
          <a:off x="0" y="2487699"/>
          <a:ext cx="8839200" cy="1254702"/>
        </a:xfrm>
        <a:prstGeom prst="upArrowCallou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b="1" kern="1200" dirty="0"/>
            <a:t>Persalinan</a:t>
          </a:r>
        </a:p>
      </dsp:txBody>
      <dsp:txXfrm rot="-10800000">
        <a:off x="0" y="2487699"/>
        <a:ext cx="8839200" cy="440400"/>
      </dsp:txXfrm>
    </dsp:sp>
    <dsp:sp modelId="{B22016AC-91B0-42F0-B993-348525076044}">
      <dsp:nvSpPr>
        <dsp:cNvPr id="0" name=""/>
        <dsp:cNvSpPr/>
      </dsp:nvSpPr>
      <dsp:spPr>
        <a:xfrm>
          <a:off x="0" y="2928099"/>
          <a:ext cx="4419600" cy="375156"/>
        </a:xfrm>
        <a:prstGeom prst="rect">
          <a:avLst/>
        </a:prstGeom>
        <a:solidFill>
          <a:schemeClr val="accent5">
            <a:tint val="40000"/>
            <a:alpha val="90000"/>
            <a:hueOff val="-3167895"/>
            <a:satOff val="-5493"/>
            <a:lumOff val="-55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b="1" kern="1200" dirty="0"/>
            <a:t>SC</a:t>
          </a:r>
        </a:p>
      </dsp:txBody>
      <dsp:txXfrm>
        <a:off x="0" y="2928099"/>
        <a:ext cx="4419600" cy="375156"/>
      </dsp:txXfrm>
    </dsp:sp>
    <dsp:sp modelId="{EC8666DE-507E-43FE-9176-6DEABE8925D4}">
      <dsp:nvSpPr>
        <dsp:cNvPr id="0" name=""/>
        <dsp:cNvSpPr/>
      </dsp:nvSpPr>
      <dsp:spPr>
        <a:xfrm>
          <a:off x="4419600" y="2928099"/>
          <a:ext cx="4419600" cy="375156"/>
        </a:xfrm>
        <a:prstGeom prst="rect">
          <a:avLst/>
        </a:prstGeom>
        <a:solidFill>
          <a:schemeClr val="accent5">
            <a:tint val="40000"/>
            <a:alpha val="90000"/>
            <a:hueOff val="-4223860"/>
            <a:satOff val="-7323"/>
            <a:lumOff val="-73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b="1" kern="1200" dirty="0"/>
            <a:t>Pervaginam</a:t>
          </a:r>
        </a:p>
      </dsp:txBody>
      <dsp:txXfrm>
        <a:off x="4419600" y="2928099"/>
        <a:ext cx="4419600" cy="375156"/>
      </dsp:txXfrm>
    </dsp:sp>
    <dsp:sp modelId="{95CAE3F7-D95F-4682-A12C-46305A88D778}">
      <dsp:nvSpPr>
        <dsp:cNvPr id="0" name=""/>
        <dsp:cNvSpPr/>
      </dsp:nvSpPr>
      <dsp:spPr>
        <a:xfrm rot="10800000">
          <a:off x="0" y="1245233"/>
          <a:ext cx="8839200" cy="1254702"/>
        </a:xfrm>
        <a:prstGeom prst="upArrowCallou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b="1" kern="1200"/>
            <a:t>ART</a:t>
          </a:r>
          <a:endParaRPr lang="id-ID" sz="3200" b="1" kern="1200" dirty="0"/>
        </a:p>
      </dsp:txBody>
      <dsp:txXfrm rot="-10800000">
        <a:off x="0" y="1245233"/>
        <a:ext cx="8839200" cy="440400"/>
      </dsp:txXfrm>
    </dsp:sp>
    <dsp:sp modelId="{B7F5F350-FD9D-4B9C-8548-F1F411F64B25}">
      <dsp:nvSpPr>
        <dsp:cNvPr id="0" name=""/>
        <dsp:cNvSpPr/>
      </dsp:nvSpPr>
      <dsp:spPr>
        <a:xfrm>
          <a:off x="0" y="1685634"/>
          <a:ext cx="4419600" cy="375156"/>
        </a:xfrm>
        <a:prstGeom prst="rect">
          <a:avLst/>
        </a:prstGeom>
        <a:solidFill>
          <a:schemeClr val="accent5">
            <a:tint val="40000"/>
            <a:alpha val="90000"/>
            <a:hueOff val="-5279825"/>
            <a:satOff val="-9154"/>
            <a:lumOff val="-92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b="1" kern="1200" dirty="0"/>
            <a:t>Mulai 14 minggu</a:t>
          </a:r>
        </a:p>
      </dsp:txBody>
      <dsp:txXfrm>
        <a:off x="0" y="1685634"/>
        <a:ext cx="4419600" cy="375156"/>
      </dsp:txXfrm>
    </dsp:sp>
    <dsp:sp modelId="{CE1E7D0E-A0F5-4638-BB81-7DFCD3C9DF67}">
      <dsp:nvSpPr>
        <dsp:cNvPr id="0" name=""/>
        <dsp:cNvSpPr/>
      </dsp:nvSpPr>
      <dsp:spPr>
        <a:xfrm>
          <a:off x="4419600" y="1685634"/>
          <a:ext cx="4419600" cy="375156"/>
        </a:xfrm>
        <a:prstGeom prst="rect">
          <a:avLst/>
        </a:prstGeom>
        <a:solidFill>
          <a:schemeClr val="accent5">
            <a:tint val="40000"/>
            <a:alpha val="90000"/>
            <a:hueOff val="-6335790"/>
            <a:satOff val="-10985"/>
            <a:lumOff val="-110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b="1" kern="1200"/>
            <a:t>Lanjutkan ART</a:t>
          </a:r>
          <a:endParaRPr lang="id-ID" sz="3200" b="1" kern="1200" dirty="0"/>
        </a:p>
      </dsp:txBody>
      <dsp:txXfrm>
        <a:off x="4419600" y="1685634"/>
        <a:ext cx="4419600" cy="375156"/>
      </dsp:txXfrm>
    </dsp:sp>
    <dsp:sp modelId="{E22FCE20-AA55-4C90-91BE-08FB17CE70AC}">
      <dsp:nvSpPr>
        <dsp:cNvPr id="0" name=""/>
        <dsp:cNvSpPr/>
      </dsp:nvSpPr>
      <dsp:spPr>
        <a:xfrm rot="10800000">
          <a:off x="0" y="2768"/>
          <a:ext cx="8839200" cy="1254702"/>
        </a:xfrm>
        <a:prstGeom prst="upArrowCallou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b="1" kern="1200" dirty="0"/>
            <a:t>Deteksi Dini</a:t>
          </a:r>
        </a:p>
      </dsp:txBody>
      <dsp:txXfrm rot="-10800000">
        <a:off x="0" y="2768"/>
        <a:ext cx="8839200" cy="440400"/>
      </dsp:txXfrm>
    </dsp:sp>
    <dsp:sp modelId="{385790C8-E2E2-4CF1-A598-35B17733D2A5}">
      <dsp:nvSpPr>
        <dsp:cNvPr id="0" name=""/>
        <dsp:cNvSpPr/>
      </dsp:nvSpPr>
      <dsp:spPr>
        <a:xfrm>
          <a:off x="0" y="443168"/>
          <a:ext cx="8839200" cy="375156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b="1" kern="1200" dirty="0"/>
            <a:t>Wajib menawarkan pemeriksan HIV</a:t>
          </a:r>
        </a:p>
      </dsp:txBody>
      <dsp:txXfrm>
        <a:off x="0" y="443168"/>
        <a:ext cx="8839200" cy="375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F6451-481A-4D85-AA34-9B45F82244B2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37F22-45E3-4802-8470-1A85920B5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83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7F22-45E3-4802-8470-1A85920B59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13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0083F-333E-4402-9CD0-0D468506496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29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0083F-333E-4402-9CD0-0D468506496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05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7F22-45E3-4802-8470-1A85920B59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58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="" xmlns:a16="http://schemas.microsoft.com/office/drawing/2014/main" id="{47C49092-FDF1-854C-99BE-6295DCCCA5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44538"/>
            <a:ext cx="6619875" cy="3724275"/>
          </a:xfrm>
          <a:ln/>
        </p:spPr>
      </p:sp>
      <p:sp>
        <p:nvSpPr>
          <p:cNvPr id="51202" name="Rectangle 3">
            <a:extLst>
              <a:ext uri="{FF2B5EF4-FFF2-40B4-BE49-F238E27FC236}">
                <a16:creationId xmlns="" xmlns:a16="http://schemas.microsoft.com/office/drawing/2014/main" id="{C36D23AC-2C5E-3145-9219-CC90BDF4C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1038" y="4716463"/>
            <a:ext cx="5453062" cy="447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968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F37FD-9ED0-494F-BE63-12E81C04CA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70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x-none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B309FE7-F44D-604E-B532-2B742C1EEA72}" type="slidenum">
              <a:rPr lang="id-ID" altLang="x-none">
                <a:latin typeface="Times New Roman" charset="0"/>
              </a:rPr>
              <a:pPr eaLnBrk="1" hangingPunct="1"/>
              <a:t>19</a:t>
            </a:fld>
            <a:endParaRPr lang="id-ID" altLang="x-non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354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2963EE-81A9-49BD-9661-68E91DE0766C}" type="slidenum">
              <a:rPr lang="en-US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829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="" xmlns:a16="http://schemas.microsoft.com/office/drawing/2014/main" id="{845E05D5-5776-6041-9D95-3A2D3D17D1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99EDD5-7278-ED4F-8EB9-388856041D71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59394" name="Rectangle 2">
            <a:extLst>
              <a:ext uri="{FF2B5EF4-FFF2-40B4-BE49-F238E27FC236}">
                <a16:creationId xmlns="" xmlns:a16="http://schemas.microsoft.com/office/drawing/2014/main" id="{96EB3B88-BC60-5F4E-813F-03E81C00DA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="" xmlns:a16="http://schemas.microsoft.com/office/drawing/2014/main" id="{C3417913-19A2-A14D-8070-4F8916EB1A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133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Titer: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1/8 </a:t>
            </a:r>
            <a:r>
              <a:rPr lang="en-US" dirty="0" err="1"/>
              <a:t>dini</a:t>
            </a:r>
            <a:endParaRPr lang="en-US" dirty="0"/>
          </a:p>
          <a:p>
            <a:r>
              <a:rPr lang="en-US" dirty="0" err="1"/>
              <a:t>Bayi</a:t>
            </a:r>
            <a:r>
              <a:rPr lang="en-US" dirty="0"/>
              <a:t>: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dirty="0" err="1"/>
              <a:t>rujuk</a:t>
            </a:r>
            <a:r>
              <a:rPr lang="en-US" dirty="0"/>
              <a:t>/ </a:t>
            </a:r>
            <a:r>
              <a:rPr lang="en-US" dirty="0" err="1"/>
              <a:t>tidak</a:t>
            </a:r>
            <a:r>
              <a:rPr lang="en-US" dirty="0"/>
              <a:t>? (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sikon</a:t>
            </a:r>
            <a:r>
              <a:rPr lang="en-US" dirty="0"/>
              <a:t>) </a:t>
            </a:r>
            <a:r>
              <a:rPr lang="en-US" dirty="0" err="1"/>
              <a:t>karena</a:t>
            </a:r>
            <a:r>
              <a:rPr lang="en-US" dirty="0"/>
              <a:t> kalua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algoritme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sifilis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sederhana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7F22-45E3-4802-8470-1A85920B597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65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0083F-333E-4402-9CD0-0D468506496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11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5296-EB73-4326-A025-536E66D5A54F}" type="datetimeFigureOut">
              <a:rPr lang="id-ID" smtClean="0"/>
              <a:t>01/05/2021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B366-CF53-4BC9-BC86-B3B00B9EED2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2257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5296-EB73-4326-A025-536E66D5A54F}" type="datetimeFigureOut">
              <a:rPr lang="id-ID" smtClean="0"/>
              <a:t>01/05/2021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B366-CF53-4BC9-BC86-B3B00B9EED2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8242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5296-EB73-4326-A025-536E66D5A54F}" type="datetimeFigureOut">
              <a:rPr lang="id-ID" smtClean="0"/>
              <a:t>01/05/2021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B366-CF53-4BC9-BC86-B3B00B9EED2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3899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37564F6-C6EC-974F-803E-2359CDFB2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E855F69-A060-EE45-9D40-2E73C789B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1384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FCE8E4-757F-054B-B2D8-F45C3B4C0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1384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68677-938A-E645-BEE1-9A36B5B3B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93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5296-EB73-4326-A025-536E66D5A54F}" type="datetimeFigureOut">
              <a:rPr lang="id-ID" smtClean="0"/>
              <a:t>01/05/2021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B366-CF53-4BC9-BC86-B3B00B9EED2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4621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5296-EB73-4326-A025-536E66D5A54F}" type="datetimeFigureOut">
              <a:rPr lang="id-ID" smtClean="0"/>
              <a:t>01/05/2021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B366-CF53-4BC9-BC86-B3B00B9EED2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288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5296-EB73-4326-A025-536E66D5A54F}" type="datetimeFigureOut">
              <a:rPr lang="id-ID" smtClean="0"/>
              <a:t>01/05/2021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B366-CF53-4BC9-BC86-B3B00B9EED2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7733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5296-EB73-4326-A025-536E66D5A54F}" type="datetimeFigureOut">
              <a:rPr lang="id-ID" smtClean="0"/>
              <a:t>01/05/2021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B366-CF53-4BC9-BC86-B3B00B9EED2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4008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5296-EB73-4326-A025-536E66D5A54F}" type="datetimeFigureOut">
              <a:rPr lang="id-ID" smtClean="0"/>
              <a:t>01/05/2021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B366-CF53-4BC9-BC86-B3B00B9EED2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3490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5296-EB73-4326-A025-536E66D5A54F}" type="datetimeFigureOut">
              <a:rPr lang="id-ID" smtClean="0"/>
              <a:t>01/05/2021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B366-CF53-4BC9-BC86-B3B00B9EED2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8901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5296-EB73-4326-A025-536E66D5A54F}" type="datetimeFigureOut">
              <a:rPr lang="id-ID" smtClean="0"/>
              <a:t>01/05/2021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B366-CF53-4BC9-BC86-B3B00B9EED2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422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5296-EB73-4326-A025-536E66D5A54F}" type="datetimeFigureOut">
              <a:rPr lang="id-ID" smtClean="0"/>
              <a:t>01/05/2021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B366-CF53-4BC9-BC86-B3B00B9EED2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3609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75296-EB73-4326-A025-536E66D5A54F}" type="datetimeFigureOut">
              <a:rPr lang="id-ID" smtClean="0"/>
              <a:t>01/05/2021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EB366-CF53-4BC9-BC86-B3B00B9EED2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7749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PowerPoint_Slide1.sldx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41" y="-218172"/>
            <a:ext cx="9372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1230313"/>
            <a:ext cx="7772400" cy="38078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id-ID" sz="7200" dirty="0" smtClean="0">
                <a:solidFill>
                  <a:schemeClr val="bg1"/>
                </a:solidFill>
              </a:rPr>
              <a:t>ASUHAN KEPERAWATAN IBU HAMIL DENGAN  HIV</a:t>
            </a:r>
            <a:endParaRPr lang="en-US" altLang="id-ID" sz="7200" dirty="0">
              <a:solidFill>
                <a:schemeClr val="bg1"/>
              </a:solidFill>
            </a:endParaRP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4860925" y="59928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61801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8229600" cy="762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BAGAIMANA TATALAKSANA DG BUMIL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752600" y="1295400"/>
          <a:ext cx="861060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Slide" r:id="rId4" imgW="5544417" imgH="3118273" progId="PowerPoint.Slide.12">
                  <p:embed/>
                </p:oleObj>
              </mc:Choice>
              <mc:Fallback>
                <p:oleObj name="Slide" r:id="rId4" imgW="5544417" imgH="3118273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2600" y="1295400"/>
                        <a:ext cx="8610600" cy="518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913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AutoShape 2">
            <a:extLst>
              <a:ext uri="{FF2B5EF4-FFF2-40B4-BE49-F238E27FC236}">
                <a16:creationId xmlns="" xmlns:a16="http://schemas.microsoft.com/office/drawing/2014/main" id="{E7665FA9-789C-E647-BF68-593B1AF78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6" y="5229226"/>
            <a:ext cx="1655763" cy="1439863"/>
          </a:xfrm>
          <a:prstGeom prst="roundRect">
            <a:avLst>
              <a:gd name="adj" fmla="val 8194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843" name="Text Box 3">
            <a:extLst>
              <a:ext uri="{FF2B5EF4-FFF2-40B4-BE49-F238E27FC236}">
                <a16:creationId xmlns="" xmlns:a16="http://schemas.microsoft.com/office/drawing/2014/main" id="{AE814971-6BE8-A348-8FE2-1983A7B3D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404814"/>
            <a:ext cx="7632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Kegiatan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Komprehensif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 PPIA</a:t>
            </a:r>
            <a:endParaRPr lang="id-ID" sz="3600" dirty="0"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  <p:sp>
        <p:nvSpPr>
          <p:cNvPr id="419844" name="Rectangle 4">
            <a:extLst>
              <a:ext uri="{FF2B5EF4-FFF2-40B4-BE49-F238E27FC236}">
                <a16:creationId xmlns="" xmlns:a16="http://schemas.microsoft.com/office/drawing/2014/main" id="{A0D2FA6E-780B-8345-8CD7-B380E5D8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1412875"/>
            <a:ext cx="81359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id-ID" altLang="en-US" sz="2400">
                <a:latin typeface="Verdana" panose="020B0604030504040204" pitchFamily="34" charset="0"/>
              </a:rPr>
              <a:t>Mencegah terjadinya penularan HIV pada perempuan usia reproduksi</a:t>
            </a:r>
          </a:p>
        </p:txBody>
      </p:sp>
      <p:sp>
        <p:nvSpPr>
          <p:cNvPr id="419845" name="Rectangle 5">
            <a:extLst>
              <a:ext uri="{FF2B5EF4-FFF2-40B4-BE49-F238E27FC236}">
                <a16:creationId xmlns="" xmlns:a16="http://schemas.microsoft.com/office/drawing/2014/main" id="{3C7F5562-D49A-E942-BA19-78B1DAC98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4900" y="5229225"/>
            <a:ext cx="16192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id-ID" altLang="en-US" sz="2000" i="1">
                <a:solidFill>
                  <a:srgbClr val="009900"/>
                </a:solidFill>
                <a:latin typeface="Verdana" panose="020B0604030504040204" pitchFamily="34" charset="0"/>
              </a:rPr>
              <a:t>WHO</a:t>
            </a:r>
            <a:endParaRPr lang="en-US" altLang="en-US" sz="2000" i="1">
              <a:solidFill>
                <a:srgbClr val="009900"/>
              </a:solidFill>
              <a:latin typeface="Verdana" panose="020B0604030504040204" pitchFamily="34" charset="0"/>
            </a:endParaRPr>
          </a:p>
        </p:txBody>
      </p:sp>
      <p:sp>
        <p:nvSpPr>
          <p:cNvPr id="419846" name="WordArt 6">
            <a:extLst>
              <a:ext uri="{FF2B5EF4-FFF2-40B4-BE49-F238E27FC236}">
                <a16:creationId xmlns="" xmlns:a16="http://schemas.microsoft.com/office/drawing/2014/main" id="{3FBE72A1-7D95-684D-8022-781E623244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16500" y="5483226"/>
            <a:ext cx="3124200" cy="1114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Garamond" panose="02020404030301010803" pitchFamily="18" charset="0"/>
              </a:rPr>
              <a:t>4   Prong</a:t>
            </a:r>
          </a:p>
        </p:txBody>
      </p:sp>
      <p:sp>
        <p:nvSpPr>
          <p:cNvPr id="419847" name="Rectangle 7">
            <a:extLst>
              <a:ext uri="{FF2B5EF4-FFF2-40B4-BE49-F238E27FC236}">
                <a16:creationId xmlns="" xmlns:a16="http://schemas.microsoft.com/office/drawing/2014/main" id="{BC9AEBB0-2C1F-AD47-8E6D-9569F98DB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2251075"/>
            <a:ext cx="81359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 startAt="2"/>
            </a:pPr>
            <a:r>
              <a:rPr lang="id-ID" altLang="en-US" sz="2400">
                <a:latin typeface="Verdana" panose="020B0604030504040204" pitchFamily="34" charset="0"/>
              </a:rPr>
              <a:t>Mencegah kehamilan yang tidak direncanakan pada ibu </a:t>
            </a:r>
            <a:r>
              <a:rPr lang="en-US" altLang="en-US" sz="2400">
                <a:latin typeface="Verdana" panose="020B0604030504040204" pitchFamily="34" charset="0"/>
              </a:rPr>
              <a:t>dengan </a:t>
            </a:r>
            <a:r>
              <a:rPr lang="id-ID" altLang="en-US" sz="2400">
                <a:latin typeface="Verdana" panose="020B0604030504040204" pitchFamily="34" charset="0"/>
              </a:rPr>
              <a:t>HIV</a:t>
            </a:r>
          </a:p>
        </p:txBody>
      </p:sp>
      <p:sp>
        <p:nvSpPr>
          <p:cNvPr id="419848" name="Rectangle 8">
            <a:extLst>
              <a:ext uri="{FF2B5EF4-FFF2-40B4-BE49-F238E27FC236}">
                <a16:creationId xmlns="" xmlns:a16="http://schemas.microsoft.com/office/drawing/2014/main" id="{B6941924-701D-EB4C-BA4C-8CE8B69F7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3090863"/>
            <a:ext cx="81359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 startAt="3"/>
            </a:pPr>
            <a:r>
              <a:rPr lang="id-ID" altLang="en-US" sz="2400">
                <a:latin typeface="Verdana" panose="020B0604030504040204" pitchFamily="34" charset="0"/>
              </a:rPr>
              <a:t>Mencegah terjadinya penularan HIV dari ibu hamil </a:t>
            </a:r>
            <a:r>
              <a:rPr lang="en-US" altLang="en-US" sz="2400">
                <a:latin typeface="Verdana" panose="020B0604030504040204" pitchFamily="34" charset="0"/>
              </a:rPr>
              <a:t>dengan </a:t>
            </a:r>
            <a:r>
              <a:rPr lang="id-ID" altLang="en-US" sz="2400">
                <a:latin typeface="Verdana" panose="020B0604030504040204" pitchFamily="34" charset="0"/>
              </a:rPr>
              <a:t>HIV ke bayi yang dikandungnya</a:t>
            </a:r>
          </a:p>
        </p:txBody>
      </p:sp>
      <p:sp>
        <p:nvSpPr>
          <p:cNvPr id="419849" name="Rectangle 9">
            <a:extLst>
              <a:ext uri="{FF2B5EF4-FFF2-40B4-BE49-F238E27FC236}">
                <a16:creationId xmlns="" xmlns:a16="http://schemas.microsoft.com/office/drawing/2014/main" id="{DE498F42-AA35-7D43-90D3-1B82411A1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3930650"/>
            <a:ext cx="813593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 startAt="4"/>
            </a:pPr>
            <a:r>
              <a:rPr lang="id-ID" altLang="en-US" sz="2400">
                <a:latin typeface="Verdana" panose="020B0604030504040204" pitchFamily="34" charset="0"/>
              </a:rPr>
              <a:t>Memberikan dukungan psikologis, sosial dan perawatan kepada ibu </a:t>
            </a:r>
            <a:r>
              <a:rPr lang="en-US" altLang="en-US" sz="2400">
                <a:latin typeface="Verdana" panose="020B0604030504040204" pitchFamily="34" charset="0"/>
              </a:rPr>
              <a:t>dengan </a:t>
            </a:r>
            <a:r>
              <a:rPr lang="id-ID" altLang="en-US" sz="2400">
                <a:latin typeface="Verdana" panose="020B0604030504040204" pitchFamily="34" charset="0"/>
              </a:rPr>
              <a:t>HIV beserta bayi &amp; keluarganya</a:t>
            </a:r>
            <a:endParaRPr lang="en-US" altLang="en-US" sz="2400">
              <a:latin typeface="Verdana" panose="020B0604030504040204" pitchFamily="34" charset="0"/>
            </a:endParaRPr>
          </a:p>
        </p:txBody>
      </p:sp>
      <p:grpSp>
        <p:nvGrpSpPr>
          <p:cNvPr id="2" name="Group 10">
            <a:extLst>
              <a:ext uri="{FF2B5EF4-FFF2-40B4-BE49-F238E27FC236}">
                <a16:creationId xmlns="" xmlns:a16="http://schemas.microsoft.com/office/drawing/2014/main" id="{FF008643-198C-E44B-A813-FF4B3E7CD67D}"/>
              </a:ext>
            </a:extLst>
          </p:cNvPr>
          <p:cNvGrpSpPr>
            <a:grpSpLocks/>
          </p:cNvGrpSpPr>
          <p:nvPr/>
        </p:nvGrpSpPr>
        <p:grpSpPr bwMode="auto">
          <a:xfrm>
            <a:off x="3287714" y="5300663"/>
            <a:ext cx="504825" cy="792162"/>
            <a:chOff x="1066" y="3339"/>
            <a:chExt cx="227" cy="499"/>
          </a:xfrm>
        </p:grpSpPr>
        <p:sp>
          <p:nvSpPr>
            <p:cNvPr id="50197" name="AutoShape 11">
              <a:extLst>
                <a:ext uri="{FF2B5EF4-FFF2-40B4-BE49-F238E27FC236}">
                  <a16:creationId xmlns="" xmlns:a16="http://schemas.microsoft.com/office/drawing/2014/main" id="{04457AD2-927F-5744-9302-32974C40F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" y="3339"/>
              <a:ext cx="181" cy="499"/>
            </a:xfrm>
            <a:prstGeom prst="roundRect">
              <a:avLst>
                <a:gd name="adj" fmla="val 16667"/>
              </a:avLst>
            </a:prstGeom>
            <a:solidFill>
              <a:srgbClr val="FF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9852" name="Text Box 12">
              <a:extLst>
                <a:ext uri="{FF2B5EF4-FFF2-40B4-BE49-F238E27FC236}">
                  <a16:creationId xmlns="" xmlns:a16="http://schemas.microsoft.com/office/drawing/2014/main" id="{2F3DE508-0895-1E41-996F-3A4FE31D6A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" y="3502"/>
              <a:ext cx="22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1</a:t>
              </a:r>
            </a:p>
          </p:txBody>
        </p:sp>
      </p:grpSp>
      <p:grpSp>
        <p:nvGrpSpPr>
          <p:cNvPr id="3" name="Group 13">
            <a:extLst>
              <a:ext uri="{FF2B5EF4-FFF2-40B4-BE49-F238E27FC236}">
                <a16:creationId xmlns="" xmlns:a16="http://schemas.microsoft.com/office/drawing/2014/main" id="{71642BEC-2C7D-EA4C-89D9-0DB4B526F6A9}"/>
              </a:ext>
            </a:extLst>
          </p:cNvPr>
          <p:cNvGrpSpPr>
            <a:grpSpLocks/>
          </p:cNvGrpSpPr>
          <p:nvPr/>
        </p:nvGrpSpPr>
        <p:grpSpPr bwMode="auto">
          <a:xfrm>
            <a:off x="3790951" y="5300663"/>
            <a:ext cx="504825" cy="792162"/>
            <a:chOff x="1066" y="3339"/>
            <a:chExt cx="227" cy="499"/>
          </a:xfrm>
        </p:grpSpPr>
        <p:sp>
          <p:nvSpPr>
            <p:cNvPr id="50195" name="AutoShape 14">
              <a:extLst>
                <a:ext uri="{FF2B5EF4-FFF2-40B4-BE49-F238E27FC236}">
                  <a16:creationId xmlns="" xmlns:a16="http://schemas.microsoft.com/office/drawing/2014/main" id="{297DC7A6-9451-374B-BB45-60C257801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" y="3339"/>
              <a:ext cx="181" cy="499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9855" name="Text Box 15">
              <a:extLst>
                <a:ext uri="{FF2B5EF4-FFF2-40B4-BE49-F238E27FC236}">
                  <a16:creationId xmlns="" xmlns:a16="http://schemas.microsoft.com/office/drawing/2014/main" id="{D3F8A933-A077-B440-BE5E-0561437E07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" y="3502"/>
              <a:ext cx="22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2</a:t>
              </a:r>
            </a:p>
          </p:txBody>
        </p:sp>
      </p:grpSp>
      <p:grpSp>
        <p:nvGrpSpPr>
          <p:cNvPr id="4" name="Group 16">
            <a:extLst>
              <a:ext uri="{FF2B5EF4-FFF2-40B4-BE49-F238E27FC236}">
                <a16:creationId xmlns="" xmlns:a16="http://schemas.microsoft.com/office/drawing/2014/main" id="{AE62FBE7-FA5B-7243-91D9-6E63BED36E54}"/>
              </a:ext>
            </a:extLst>
          </p:cNvPr>
          <p:cNvGrpSpPr>
            <a:grpSpLocks/>
          </p:cNvGrpSpPr>
          <p:nvPr/>
        </p:nvGrpSpPr>
        <p:grpSpPr bwMode="auto">
          <a:xfrm>
            <a:off x="4295776" y="5300663"/>
            <a:ext cx="504825" cy="792162"/>
            <a:chOff x="1066" y="3339"/>
            <a:chExt cx="227" cy="499"/>
          </a:xfrm>
        </p:grpSpPr>
        <p:sp>
          <p:nvSpPr>
            <p:cNvPr id="50193" name="AutoShape 17">
              <a:extLst>
                <a:ext uri="{FF2B5EF4-FFF2-40B4-BE49-F238E27FC236}">
                  <a16:creationId xmlns="" xmlns:a16="http://schemas.microsoft.com/office/drawing/2014/main" id="{56E2F153-BD18-7A45-BCF0-F16DF1799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" y="3339"/>
              <a:ext cx="181" cy="499"/>
            </a:xfrm>
            <a:prstGeom prst="roundRect">
              <a:avLst>
                <a:gd name="adj" fmla="val 16667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9858" name="Text Box 18">
              <a:extLst>
                <a:ext uri="{FF2B5EF4-FFF2-40B4-BE49-F238E27FC236}">
                  <a16:creationId xmlns="" xmlns:a16="http://schemas.microsoft.com/office/drawing/2014/main" id="{A1991560-E817-D540-933C-FC9B69D7B6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" y="3502"/>
              <a:ext cx="22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3</a:t>
              </a:r>
            </a:p>
          </p:txBody>
        </p:sp>
      </p:grpSp>
      <p:grpSp>
        <p:nvGrpSpPr>
          <p:cNvPr id="5" name="Group 19">
            <a:extLst>
              <a:ext uri="{FF2B5EF4-FFF2-40B4-BE49-F238E27FC236}">
                <a16:creationId xmlns="" xmlns:a16="http://schemas.microsoft.com/office/drawing/2014/main" id="{B3C62CFA-0D75-964C-91B6-F2C7A7549B33}"/>
              </a:ext>
            </a:extLst>
          </p:cNvPr>
          <p:cNvGrpSpPr>
            <a:grpSpLocks/>
          </p:cNvGrpSpPr>
          <p:nvPr/>
        </p:nvGrpSpPr>
        <p:grpSpPr bwMode="auto">
          <a:xfrm>
            <a:off x="3305176" y="6151564"/>
            <a:ext cx="1495425" cy="446087"/>
            <a:chOff x="1122" y="3875"/>
            <a:chExt cx="942" cy="281"/>
          </a:xfrm>
        </p:grpSpPr>
        <p:sp>
          <p:nvSpPr>
            <p:cNvPr id="50191" name="AutoShape 20">
              <a:extLst>
                <a:ext uri="{FF2B5EF4-FFF2-40B4-BE49-F238E27FC236}">
                  <a16:creationId xmlns="" xmlns:a16="http://schemas.microsoft.com/office/drawing/2014/main" id="{A380BF92-4396-3A4D-9657-9AF892ED5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" y="3875"/>
              <a:ext cx="942" cy="281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9861" name="Text Box 21">
              <a:extLst>
                <a:ext uri="{FF2B5EF4-FFF2-40B4-BE49-F238E27FC236}">
                  <a16:creationId xmlns="" xmlns:a16="http://schemas.microsoft.com/office/drawing/2014/main" id="{1436CF8C-EAFE-9C47-943F-34E3ABE3F4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9" y="3929"/>
              <a:ext cx="227" cy="17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4</a:t>
              </a:r>
            </a:p>
          </p:txBody>
        </p:sp>
      </p:grpSp>
      <p:sp>
        <p:nvSpPr>
          <p:cNvPr id="50189" name="Text Box 22">
            <a:extLst>
              <a:ext uri="{FF2B5EF4-FFF2-40B4-BE49-F238E27FC236}">
                <a16:creationId xmlns="" xmlns:a16="http://schemas.microsoft.com/office/drawing/2014/main" id="{B423006E-4929-824E-B75E-4676A8C6B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201" y="6731000"/>
            <a:ext cx="5873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d-ID" altLang="en-US" sz="500">
                <a:solidFill>
                  <a:srgbClr val="0000FF"/>
                </a:solidFill>
                <a:latin typeface="Brush Script MT" panose="03060802040406070304" pitchFamily="66" charset="-122"/>
              </a:rPr>
              <a:t>Mazami Enterprise</a:t>
            </a:r>
            <a:r>
              <a:rPr lang="en-US" altLang="en-US" sz="50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400">
                <a:solidFill>
                  <a:srgbClr val="0000FF"/>
                </a:solidFill>
                <a:cs typeface="Arial" panose="020B0604020202020204" pitchFamily="34" charset="0"/>
              </a:rPr>
              <a:t>©</a:t>
            </a:r>
            <a:r>
              <a:rPr lang="id-ID" altLang="en-US" sz="400">
                <a:solidFill>
                  <a:srgbClr val="0000FF"/>
                </a:solidFill>
                <a:cs typeface="Arial" panose="020B0604020202020204" pitchFamily="34" charset="0"/>
              </a:rPr>
              <a:t> 2009</a:t>
            </a:r>
            <a:endParaRPr lang="en-US" altLang="en-US" sz="40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419863" name="Oval 23">
            <a:extLst>
              <a:ext uri="{FF2B5EF4-FFF2-40B4-BE49-F238E27FC236}">
                <a16:creationId xmlns="" xmlns:a16="http://schemas.microsoft.com/office/drawing/2014/main" id="{E310157C-B653-D94E-9746-83B79281F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7175" y="6672263"/>
            <a:ext cx="146050" cy="13335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17345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19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19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19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419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19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419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9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9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2" grpId="0" animBg="1"/>
      <p:bldP spid="419844" grpId="0"/>
      <p:bldP spid="419845" grpId="0"/>
      <p:bldP spid="419847" grpId="0"/>
      <p:bldP spid="419848" grpId="0"/>
      <p:bldP spid="419849" grpId="0"/>
      <p:bldP spid="41986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415" y="0"/>
            <a:ext cx="5200650" cy="6540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65449" y="158153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4" name="Rectangle 3"/>
          <p:cNvSpPr/>
          <p:nvPr/>
        </p:nvSpPr>
        <p:spPr>
          <a:xfrm>
            <a:off x="4865164" y="158153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5" name="Rectangle 4"/>
          <p:cNvSpPr/>
          <p:nvPr/>
        </p:nvSpPr>
        <p:spPr>
          <a:xfrm>
            <a:off x="6265774" y="158153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6" name="Rectangle 5"/>
          <p:cNvSpPr/>
          <p:nvPr/>
        </p:nvSpPr>
        <p:spPr>
          <a:xfrm>
            <a:off x="7465489" y="158153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9583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981201" y="3451226"/>
            <a:ext cx="3584575" cy="2320925"/>
          </a:xfrm>
          <a:prstGeom prst="rect">
            <a:avLst/>
          </a:prstGeom>
          <a:gradFill rotWithShape="0">
            <a:gsLst>
              <a:gs pos="0">
                <a:srgbClr val="FF0066"/>
              </a:gs>
              <a:gs pos="100000">
                <a:srgbClr val="FFB2D1"/>
              </a:gs>
            </a:gsLst>
            <a:lin ang="5400000" scaled="1"/>
          </a:gradFill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73038" indent="-173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i="1" u="sng">
                <a:solidFill>
                  <a:srgbClr val="333399"/>
                </a:solidFill>
                <a:cs typeface="Angsana New" pitchFamily="18" charset="-34"/>
              </a:rPr>
              <a:t>Sumber Infeksi</a:t>
            </a:r>
            <a:endParaRPr lang="en-US" sz="2400" b="1" u="sng">
              <a:solidFill>
                <a:srgbClr val="333399"/>
              </a:solidFill>
              <a:cs typeface="Angsana New" pitchFamily="18" charset="-34"/>
            </a:endParaRPr>
          </a:p>
          <a:p>
            <a:pPr>
              <a:buFontTx/>
              <a:buChar char="•"/>
            </a:pPr>
            <a:r>
              <a:rPr lang="en-US" sz="2400">
                <a:solidFill>
                  <a:srgbClr val="333399"/>
                </a:solidFill>
                <a:cs typeface="Angsana New" pitchFamily="18" charset="-34"/>
              </a:rPr>
              <a:t>Darah Ibu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rgbClr val="333399"/>
                </a:solidFill>
                <a:cs typeface="Angsana New" pitchFamily="18" charset="-34"/>
              </a:rPr>
              <a:t>Placenta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rgbClr val="333399"/>
                </a:solidFill>
                <a:cs typeface="Angsana New" pitchFamily="18" charset="-34"/>
              </a:rPr>
              <a:t>Cairan Amnion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rgbClr val="333399"/>
                </a:solidFill>
                <a:cs typeface="Angsana New" pitchFamily="18" charset="-34"/>
              </a:rPr>
              <a:t>Sekresi Cervicovaginal 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rgbClr val="333399"/>
                </a:solidFill>
                <a:cs typeface="Angsana New" pitchFamily="18" charset="-34"/>
              </a:rPr>
              <a:t>ASI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239001" y="3429001"/>
            <a:ext cx="3070225" cy="232092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5E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23838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38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i="1" u="sng">
                <a:solidFill>
                  <a:srgbClr val="333399"/>
                </a:solidFill>
                <a:cs typeface="Angsana New" pitchFamily="18" charset="-34"/>
              </a:rPr>
              <a:t>Rute Infeksi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rgbClr val="333399"/>
                </a:solidFill>
                <a:cs typeface="Angsana New" pitchFamily="18" charset="-34"/>
              </a:rPr>
              <a:t>Sirkulasi Umbilical 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rgbClr val="333399"/>
                </a:solidFill>
                <a:cs typeface="Angsana New" pitchFamily="18" charset="-34"/>
              </a:rPr>
              <a:t>Kulit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rgbClr val="333399"/>
                </a:solidFill>
                <a:cs typeface="Angsana New" pitchFamily="18" charset="-34"/>
              </a:rPr>
              <a:t>Mukosa membran</a:t>
            </a:r>
          </a:p>
          <a:p>
            <a:pPr lvl="1">
              <a:buFontTx/>
              <a:buChar char="–"/>
            </a:pPr>
            <a:r>
              <a:rPr lang="en-US" sz="2400">
                <a:solidFill>
                  <a:srgbClr val="333399"/>
                </a:solidFill>
                <a:cs typeface="Angsana New" pitchFamily="18" charset="-34"/>
              </a:rPr>
              <a:t> Sal. Pencernaan</a:t>
            </a:r>
          </a:p>
          <a:p>
            <a:pPr lvl="1">
              <a:buFontTx/>
              <a:buChar char="–"/>
            </a:pPr>
            <a:r>
              <a:rPr lang="en-US" sz="2400">
                <a:solidFill>
                  <a:srgbClr val="333399"/>
                </a:solidFill>
                <a:cs typeface="Angsana New" pitchFamily="18" charset="-34"/>
              </a:rPr>
              <a:t> Sal. Pernapasan</a:t>
            </a:r>
            <a:endParaRPr lang="en-US" sz="2000">
              <a:solidFill>
                <a:srgbClr val="333399"/>
              </a:solidFill>
              <a:latin typeface="Times New Roman" panose="02020603050405020304" pitchFamily="18" charset="0"/>
              <a:cs typeface="Angsana New" pitchFamily="18" charset="-34"/>
            </a:endParaRP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5943600" y="4151314"/>
            <a:ext cx="1066800" cy="420687"/>
          </a:xfrm>
          <a:prstGeom prst="rightArrow">
            <a:avLst>
              <a:gd name="adj1" fmla="val 50000"/>
              <a:gd name="adj2" fmla="val 63396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d-ID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381250" y="288926"/>
            <a:ext cx="74056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3600" dirty="0" err="1">
                <a:cs typeface="Angsana New" pitchFamily="18" charset="-34"/>
              </a:rPr>
              <a:t>Mekanisme</a:t>
            </a:r>
            <a:r>
              <a:rPr lang="en-US" sz="3600" dirty="0">
                <a:cs typeface="Angsana New" pitchFamily="18" charset="-34"/>
              </a:rPr>
              <a:t> </a:t>
            </a:r>
            <a:r>
              <a:rPr lang="en-US" sz="3600" dirty="0" err="1">
                <a:cs typeface="Angsana New" pitchFamily="18" charset="-34"/>
              </a:rPr>
              <a:t>Penularan</a:t>
            </a:r>
            <a:r>
              <a:rPr lang="en-US" sz="3600" dirty="0">
                <a:cs typeface="Angsana New" pitchFamily="18" charset="-34"/>
              </a:rPr>
              <a:t> HIV </a:t>
            </a:r>
            <a:r>
              <a:rPr lang="en-US" sz="3600" dirty="0" err="1">
                <a:cs typeface="Angsana New" pitchFamily="18" charset="-34"/>
              </a:rPr>
              <a:t>dari</a:t>
            </a:r>
            <a:r>
              <a:rPr lang="en-US" sz="3600" dirty="0">
                <a:cs typeface="Angsana New" pitchFamily="18" charset="-34"/>
              </a:rPr>
              <a:t> </a:t>
            </a:r>
            <a:r>
              <a:rPr lang="en-US" sz="3600" dirty="0" err="1">
                <a:cs typeface="Angsana New" pitchFamily="18" charset="-34"/>
              </a:rPr>
              <a:t>Ibu</a:t>
            </a:r>
            <a:r>
              <a:rPr lang="en-US" sz="3600" dirty="0">
                <a:cs typeface="Angsana New" pitchFamily="18" charset="-34"/>
              </a:rPr>
              <a:t> </a:t>
            </a:r>
            <a:r>
              <a:rPr lang="en-US" sz="3600" dirty="0" err="1">
                <a:cs typeface="Angsana New" pitchFamily="18" charset="-34"/>
              </a:rPr>
              <a:t>ke</a:t>
            </a:r>
            <a:r>
              <a:rPr lang="en-US" sz="3600" dirty="0">
                <a:cs typeface="Angsana New" pitchFamily="18" charset="-34"/>
              </a:rPr>
              <a:t> </a:t>
            </a:r>
            <a:r>
              <a:rPr lang="en-US" sz="3600" dirty="0" err="1">
                <a:cs typeface="Angsana New" pitchFamily="18" charset="-34"/>
              </a:rPr>
              <a:t>Anak</a:t>
            </a:r>
            <a:r>
              <a:rPr lang="en-US" sz="3600" dirty="0">
                <a:cs typeface="Angsana New" pitchFamily="18" charset="-34"/>
              </a:rPr>
              <a:t> / </a:t>
            </a:r>
            <a:r>
              <a:rPr lang="en-US" sz="3600" dirty="0" err="1">
                <a:cs typeface="Angsana New" pitchFamily="18" charset="-34"/>
              </a:rPr>
              <a:t>Bayi</a:t>
            </a:r>
            <a:endParaRPr lang="en-US" sz="3600" dirty="0">
              <a:cs typeface="Angsana New" pitchFamily="18" charset="-34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267200" y="1828800"/>
            <a:ext cx="4419600" cy="1225550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100000">
                <a:srgbClr val="C1D1FF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3838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400">
                <a:solidFill>
                  <a:srgbClr val="000000"/>
                </a:solidFill>
                <a:cs typeface="Angsana New" pitchFamily="18" charset="-34"/>
              </a:rPr>
              <a:t>Infeksi melewati plasenta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rgbClr val="000000"/>
                </a:solidFill>
                <a:cs typeface="Angsana New" pitchFamily="18" charset="-34"/>
              </a:rPr>
              <a:t>Persalinan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rgbClr val="000000"/>
                </a:solidFill>
                <a:cs typeface="Angsana New" pitchFamily="18" charset="-34"/>
              </a:rPr>
              <a:t>ASI</a:t>
            </a: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Angsana New" pitchFamily="18" charset="-34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905000" y="6248400"/>
            <a:ext cx="457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cs typeface="Angsana New" pitchFamily="18" charset="-34"/>
              </a:rPr>
              <a:t>Simonds RJ, 2000</a:t>
            </a:r>
            <a:endParaRPr lang="en-US" sz="3200">
              <a:latin typeface="Times New Roman" panose="02020603050405020304" pitchFamily="18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031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d-ID" b="1" dirty="0">
                <a:cs typeface="+mj-cs"/>
              </a:rPr>
              <a:t>Sasaran yang diharapkan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7338" indent="-287338" algn="just">
              <a:buFont typeface="Wingdings" pitchFamily="2" charset="2"/>
              <a:buChar char="q"/>
            </a:pPr>
            <a:r>
              <a:rPr lang="id-ID" sz="2400">
                <a:ea typeface="ＭＳ Ｐゴシック" pitchFamily="34" charset="-128"/>
              </a:rPr>
              <a:t>Setiap ibu hamil dan bayi yang dikandungnya terpenuhi hak kesehatannya, terlindungi  dan tidak seorangpun terlewatkan untuk menghentikan penularan dari ibu ke anak </a:t>
            </a:r>
          </a:p>
          <a:p>
            <a:pPr marL="287338" indent="-287338" algn="just">
              <a:buFont typeface="Wingdings" pitchFamily="2" charset="2"/>
              <a:buChar char="q"/>
            </a:pPr>
            <a:r>
              <a:rPr lang="en-US" sz="2400">
                <a:ea typeface="ＭＳ Ｐゴシック" pitchFamily="34" charset="-128"/>
              </a:rPr>
              <a:t>M</a:t>
            </a:r>
            <a:r>
              <a:rPr lang="id-ID" sz="2400">
                <a:ea typeface="ＭＳ Ｐゴシック" pitchFamily="34" charset="-128"/>
              </a:rPr>
              <a:t>engimplementasikan program eliminasi sejak dari perencanaan, pelaksanaan, pencatatan-pelaporan, diseminasi informasi, advokasi, pemantauan, evaluasi, pembinaan dan pengawasan.</a:t>
            </a:r>
          </a:p>
          <a:p>
            <a:pPr marL="287338" indent="-287338" algn="just">
              <a:buFont typeface="Wingdings" pitchFamily="2" charset="2"/>
              <a:buChar char="q"/>
            </a:pPr>
            <a:r>
              <a:rPr lang="id-ID" sz="2400">
                <a:ea typeface="ＭＳ Ｐゴシック" pitchFamily="34" charset="-128"/>
              </a:rPr>
              <a:t>Menjadi tim teaching pelatihan di jenjang di provinsi masing-masing bersama tim berikutnya.</a:t>
            </a:r>
          </a:p>
          <a:p>
            <a:pPr marL="287338" indent="-287338" algn="just">
              <a:buFont typeface="Wingdings" pitchFamily="2" charset="2"/>
              <a:buChar char="q"/>
            </a:pPr>
            <a:r>
              <a:rPr lang="id-ID" sz="2400">
                <a:ea typeface="ＭＳ Ｐゴシック" pitchFamily="34" charset="-128"/>
              </a:rPr>
              <a:t>Memperkuat berbagai subsistem kesehatan nasional dan daerah yang terintegrasi </a:t>
            </a:r>
          </a:p>
        </p:txBody>
      </p:sp>
    </p:spTree>
    <p:extLst>
      <p:ext uri="{BB962C8B-B14F-4D97-AF65-F5344CB8AC3E}">
        <p14:creationId xmlns:p14="http://schemas.microsoft.com/office/powerpoint/2010/main" val="426615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id-ID" sz="4400" b="1" dirty="0">
                <a:ea typeface="ＭＳ Ｐゴシック" pitchFamily="34" charset="-128"/>
              </a:rPr>
              <a:t>Indikator  dan </a:t>
            </a:r>
            <a:r>
              <a:rPr lang="en-US" sz="4400" b="1" dirty="0">
                <a:ea typeface="ＭＳ Ｐゴシック" pitchFamily="34" charset="-128"/>
              </a:rPr>
              <a:t>Target </a:t>
            </a:r>
            <a:r>
              <a:rPr lang="id-ID" sz="4400" b="1" dirty="0">
                <a:ea typeface="ＭＳ Ｐゴシック" pitchFamily="34" charset="-128"/>
              </a:rPr>
              <a:t>Ibu hamil dalam </a:t>
            </a:r>
            <a:r>
              <a:rPr lang="id-ID" altLang="en-US" sz="4400" b="1" dirty="0">
                <a:ea typeface="ＭＳ Ｐゴシック" pitchFamily="34" charset="-128"/>
              </a:rPr>
              <a:t>‘</a:t>
            </a:r>
            <a:r>
              <a:rPr lang="id-ID" sz="4400" b="1" dirty="0">
                <a:ea typeface="ＭＳ Ｐゴシック" pitchFamily="34" charset="-128"/>
              </a:rPr>
              <a:t>triple</a:t>
            </a:r>
            <a:r>
              <a:rPr lang="id-ID" altLang="en-US" sz="4400" b="1" dirty="0">
                <a:ea typeface="ＭＳ Ｐゴシック" pitchFamily="34" charset="-128"/>
              </a:rPr>
              <a:t>’</a:t>
            </a:r>
            <a:r>
              <a:rPr lang="id-ID" sz="4400" b="1" dirty="0">
                <a:ea typeface="ＭＳ Ｐゴシック" pitchFamily="34" charset="-128"/>
              </a:rPr>
              <a:t> Eliminasi Penularan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28725" y="1846263"/>
          <a:ext cx="10031413" cy="4197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28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251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510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623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4337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H" sz="1800" dirty="0" err="1">
                          <a:effectLst/>
                        </a:rPr>
                        <a:t>Indikator</a:t>
                      </a:r>
                      <a:endParaRPr lang="id-ID" sz="18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31759" marR="3175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H" sz="1800">
                          <a:effectLst/>
                        </a:rPr>
                        <a:t>HIV</a:t>
                      </a:r>
                      <a:endParaRPr lang="id-ID" sz="18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31759" marR="3175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H" sz="1800" dirty="0" err="1">
                          <a:effectLst/>
                        </a:rPr>
                        <a:t>Sifilis</a:t>
                      </a:r>
                      <a:endParaRPr lang="id-ID" sz="18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31759" marR="3175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H" sz="1800">
                          <a:effectLst/>
                        </a:rPr>
                        <a:t>Hepatitis B</a:t>
                      </a:r>
                      <a:endParaRPr lang="id-ID" sz="18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31759" marR="31759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1683">
                <a:tc>
                  <a:txBody>
                    <a:bodyPr/>
                    <a:lstStyle/>
                    <a:p>
                      <a:pPr marL="0" lvl="0" indent="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CH" sz="1800" dirty="0" err="1">
                          <a:effectLst/>
                        </a:rPr>
                        <a:t>Ibu</a:t>
                      </a:r>
                      <a:r>
                        <a:rPr lang="fr-CH" sz="1800" dirty="0">
                          <a:effectLst/>
                        </a:rPr>
                        <a:t> </a:t>
                      </a:r>
                      <a:r>
                        <a:rPr lang="fr-CH" sz="1800" dirty="0" err="1">
                          <a:effectLst/>
                        </a:rPr>
                        <a:t>hamil</a:t>
                      </a:r>
                      <a:r>
                        <a:rPr lang="fr-CH" sz="1800" dirty="0">
                          <a:effectLst/>
                        </a:rPr>
                        <a:t> </a:t>
                      </a:r>
                      <a:r>
                        <a:rPr lang="fr-CH" sz="1800" dirty="0" err="1">
                          <a:effectLst/>
                        </a:rPr>
                        <a:t>diperiksa</a:t>
                      </a:r>
                      <a:r>
                        <a:rPr lang="fr-CH" sz="1800" dirty="0">
                          <a:effectLst/>
                        </a:rPr>
                        <a:t>, dites, </a:t>
                      </a:r>
                      <a:r>
                        <a:rPr lang="fr-CH" sz="1800" dirty="0" err="1">
                          <a:effectLst/>
                        </a:rPr>
                        <a:t>dideteksi</a:t>
                      </a:r>
                      <a:r>
                        <a:rPr lang="fr-CH" sz="1800" dirty="0">
                          <a:effectLst/>
                        </a:rPr>
                        <a:t> </a:t>
                      </a:r>
                      <a:r>
                        <a:rPr lang="fr-CH" sz="1800" dirty="0" err="1">
                          <a:effectLst/>
                        </a:rPr>
                        <a:t>dini</a:t>
                      </a:r>
                      <a:r>
                        <a:rPr lang="id-ID" sz="1800" dirty="0">
                          <a:effectLst/>
                        </a:rPr>
                        <a:t> ANC 10T lengkap berkualitas </a:t>
                      </a:r>
                      <a:endParaRPr lang="id-ID" sz="1800" dirty="0">
                        <a:effectLst/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31759" marR="31759" marT="0" marB="0"/>
                </a:tc>
                <a:tc gridSpan="3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Cakupan 2018 :   </a:t>
                      </a:r>
                      <a:r>
                        <a:rPr lang="fr-CH" sz="1800" dirty="0">
                          <a:effectLst/>
                        </a:rPr>
                        <a:t>60% dari </a:t>
                      </a:r>
                      <a:r>
                        <a:rPr lang="fr-CH" sz="1800" dirty="0" err="1">
                          <a:effectLst/>
                        </a:rPr>
                        <a:t>ibu</a:t>
                      </a:r>
                      <a:r>
                        <a:rPr lang="fr-CH" sz="1800" dirty="0">
                          <a:effectLst/>
                        </a:rPr>
                        <a:t> </a:t>
                      </a:r>
                      <a:r>
                        <a:rPr lang="fr-CH" sz="1800" dirty="0" err="1">
                          <a:effectLst/>
                        </a:rPr>
                        <a:t>hamil</a:t>
                      </a:r>
                      <a:r>
                        <a:rPr lang="fr-CH" sz="1800" dirty="0">
                          <a:effectLst/>
                        </a:rPr>
                        <a:t> K1</a:t>
                      </a:r>
                      <a:endParaRPr lang="id-ID" sz="1800" dirty="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Cakupan 2019 :   7</a:t>
                      </a:r>
                      <a:r>
                        <a:rPr lang="fr-CH" sz="1800" dirty="0">
                          <a:effectLst/>
                        </a:rPr>
                        <a:t>0% dari </a:t>
                      </a:r>
                      <a:r>
                        <a:rPr lang="fr-CH" sz="1800" dirty="0" err="1">
                          <a:effectLst/>
                        </a:rPr>
                        <a:t>ibu</a:t>
                      </a:r>
                      <a:r>
                        <a:rPr lang="fr-CH" sz="1800" dirty="0">
                          <a:effectLst/>
                        </a:rPr>
                        <a:t> </a:t>
                      </a:r>
                      <a:r>
                        <a:rPr lang="fr-CH" sz="1800" dirty="0" err="1">
                          <a:effectLst/>
                        </a:rPr>
                        <a:t>hamil</a:t>
                      </a:r>
                      <a:r>
                        <a:rPr lang="fr-CH" sz="1800" dirty="0">
                          <a:effectLst/>
                        </a:rPr>
                        <a:t> K1</a:t>
                      </a:r>
                      <a:endParaRPr lang="id-ID" sz="1800" dirty="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Cakupan 2020 :   8</a:t>
                      </a:r>
                      <a:r>
                        <a:rPr lang="fr-CH" sz="1800" dirty="0">
                          <a:effectLst/>
                        </a:rPr>
                        <a:t>0% dari </a:t>
                      </a:r>
                      <a:r>
                        <a:rPr lang="fr-CH" sz="1800" dirty="0" err="1">
                          <a:effectLst/>
                        </a:rPr>
                        <a:t>ibu</a:t>
                      </a:r>
                      <a:r>
                        <a:rPr lang="fr-CH" sz="1800" dirty="0">
                          <a:effectLst/>
                        </a:rPr>
                        <a:t> </a:t>
                      </a:r>
                      <a:r>
                        <a:rPr lang="fr-CH" sz="1800" dirty="0" err="1">
                          <a:effectLst/>
                        </a:rPr>
                        <a:t>hamil</a:t>
                      </a:r>
                      <a:r>
                        <a:rPr lang="fr-CH" sz="1800" dirty="0">
                          <a:effectLst/>
                        </a:rPr>
                        <a:t> K1</a:t>
                      </a:r>
                      <a:endParaRPr lang="id-ID" sz="1800" dirty="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Cakupan 2021 :   9</a:t>
                      </a:r>
                      <a:r>
                        <a:rPr lang="fr-CH" sz="1800" dirty="0">
                          <a:effectLst/>
                        </a:rPr>
                        <a:t>0% dari </a:t>
                      </a:r>
                      <a:r>
                        <a:rPr lang="fr-CH" sz="1800" dirty="0" err="1">
                          <a:effectLst/>
                        </a:rPr>
                        <a:t>ibu</a:t>
                      </a:r>
                      <a:r>
                        <a:rPr lang="fr-CH" sz="1800" dirty="0">
                          <a:effectLst/>
                        </a:rPr>
                        <a:t> </a:t>
                      </a:r>
                      <a:r>
                        <a:rPr lang="fr-CH" sz="1800" dirty="0" err="1">
                          <a:effectLst/>
                        </a:rPr>
                        <a:t>hamil</a:t>
                      </a:r>
                      <a:r>
                        <a:rPr lang="fr-CH" sz="1800" dirty="0">
                          <a:effectLst/>
                        </a:rPr>
                        <a:t> K1</a:t>
                      </a:r>
                      <a:endParaRPr lang="id-ID" sz="1800" dirty="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Cakupan 2022 : 100</a:t>
                      </a:r>
                      <a:r>
                        <a:rPr lang="fr-CH" sz="1800" dirty="0">
                          <a:effectLst/>
                        </a:rPr>
                        <a:t>% dari </a:t>
                      </a:r>
                      <a:r>
                        <a:rPr lang="fr-CH" sz="1800" dirty="0" err="1">
                          <a:effectLst/>
                        </a:rPr>
                        <a:t>ibu</a:t>
                      </a:r>
                      <a:r>
                        <a:rPr lang="fr-CH" sz="1800" dirty="0">
                          <a:effectLst/>
                        </a:rPr>
                        <a:t> </a:t>
                      </a:r>
                      <a:r>
                        <a:rPr lang="fr-CH" sz="1800" dirty="0" err="1">
                          <a:effectLst/>
                        </a:rPr>
                        <a:t>hamil</a:t>
                      </a:r>
                      <a:r>
                        <a:rPr lang="fr-CH" sz="1800" dirty="0">
                          <a:effectLst/>
                        </a:rPr>
                        <a:t> K1</a:t>
                      </a:r>
                      <a:endParaRPr lang="id-ID" sz="18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31759" marR="31759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20356">
                <a:tc>
                  <a:txBody>
                    <a:bodyPr/>
                    <a:lstStyle/>
                    <a:p>
                      <a:pPr marL="0" lvl="0" indent="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id-ID" sz="1800" dirty="0">
                          <a:effectLst/>
                        </a:rPr>
                        <a:t>Penanganan bagi ibu hamil dengan</a:t>
                      </a:r>
                      <a:r>
                        <a:rPr lang="fr-CH" sz="1800" dirty="0">
                          <a:effectLst/>
                        </a:rPr>
                        <a:t> </a:t>
                      </a:r>
                      <a:r>
                        <a:rPr lang="fr-CH" sz="1800" dirty="0" err="1">
                          <a:effectLst/>
                        </a:rPr>
                        <a:t>hasil</a:t>
                      </a:r>
                      <a:r>
                        <a:rPr lang="fr-CH" sz="1800" dirty="0">
                          <a:effectLst/>
                        </a:rPr>
                        <a:t> positif</a:t>
                      </a:r>
                      <a:endParaRPr lang="id-ID" sz="1800" dirty="0">
                        <a:effectLst/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31759" marR="31759" marT="0" marB="0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fr-CH" sz="1800">
                          <a:effectLst/>
                        </a:rPr>
                        <a:t>100% ibu hamil diobati ARV</a:t>
                      </a:r>
                      <a:r>
                        <a:rPr lang="id-ID" sz="1800">
                          <a:effectLst/>
                        </a:rPr>
                        <a:t>, berupa Kombinasi Dosis Tetap (KDT) (Tenofovir 300mg + Lamivudin 300mg + Efavirens 600mg) setiap hari sekali (tiap 24jam) seumur hidup</a:t>
                      </a:r>
                      <a:endParaRPr lang="id-ID" sz="18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31759" marR="31759" marT="0" marB="0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100</a:t>
                      </a:r>
                      <a:r>
                        <a:rPr lang="fr-CH" sz="1800">
                          <a:effectLst/>
                        </a:rPr>
                        <a:t>% ibu hamil </a:t>
                      </a:r>
                      <a:r>
                        <a:rPr lang="id-ID" sz="1800">
                          <a:effectLst/>
                        </a:rPr>
                        <a:t>diobati dengan Benzatin Penicilin G 2,4 juta IU IM  sebagai program dosis tunggal pada fase dini, diulang 2 kali  dgn selang waktu 1 minggu atau </a:t>
                      </a:r>
                      <a:r>
                        <a:rPr lang="fr-CH" sz="1800">
                          <a:effectLst/>
                        </a:rPr>
                        <a:t>dirujuk</a:t>
                      </a:r>
                      <a:endParaRPr lang="id-ID" sz="18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31759" marR="31759" marT="0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en-ID" sz="1800">
                          <a:effectLst/>
                        </a:rPr>
                        <a:t>100% kasus hepatitis B pada ibu hamil dalam </a:t>
                      </a:r>
                      <a:r>
                        <a:rPr lang="id-ID" sz="1800">
                          <a:effectLst/>
                        </a:rPr>
                        <a:t>pengawasan</a:t>
                      </a:r>
                      <a:r>
                        <a:rPr lang="en-ID" sz="1800">
                          <a:effectLst/>
                        </a:rPr>
                        <a:t>,</a:t>
                      </a:r>
                      <a:r>
                        <a:rPr lang="id-ID" sz="1800">
                          <a:effectLst/>
                        </a:rPr>
                        <a:t> dirujuk</a:t>
                      </a:r>
                      <a:r>
                        <a:rPr lang="en-ID" sz="1800">
                          <a:effectLst/>
                        </a:rPr>
                        <a:t> ke rumah sakit yang mampu tatalaksana hepatitis B</a:t>
                      </a:r>
                      <a:endParaRPr lang="id-ID" sz="18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31759" marR="31759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0974">
                <a:tc>
                  <a:txBody>
                    <a:bodyPr/>
                    <a:lstStyle/>
                    <a:p>
                      <a:pPr marL="0" lvl="0" indent="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CH" sz="1800" dirty="0" err="1">
                          <a:effectLst/>
                        </a:rPr>
                        <a:t>Ibu</a:t>
                      </a:r>
                      <a:r>
                        <a:rPr lang="fr-CH" sz="1800" dirty="0">
                          <a:effectLst/>
                        </a:rPr>
                        <a:t> </a:t>
                      </a:r>
                      <a:r>
                        <a:rPr lang="fr-CH" sz="1800" dirty="0" err="1">
                          <a:effectLst/>
                        </a:rPr>
                        <a:t>bersalin</a:t>
                      </a:r>
                      <a:r>
                        <a:rPr lang="fr-CH" sz="1800" dirty="0">
                          <a:effectLst/>
                        </a:rPr>
                        <a:t> di </a:t>
                      </a:r>
                      <a:r>
                        <a:rPr lang="fr-CH" sz="1800" dirty="0" err="1">
                          <a:effectLst/>
                        </a:rPr>
                        <a:t>fasyankes</a:t>
                      </a:r>
                      <a:endParaRPr lang="id-ID" sz="1800" dirty="0">
                        <a:effectLst/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31759" marR="31759" marT="0" marB="0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fr-CH" sz="1800">
                          <a:effectLst/>
                        </a:rPr>
                        <a:t>100%</a:t>
                      </a:r>
                      <a:r>
                        <a:rPr lang="id-ID" sz="1800">
                          <a:effectLst/>
                        </a:rPr>
                        <a:t> bersalin di fasyankes oleh nakes </a:t>
                      </a:r>
                      <a:endParaRPr lang="id-ID" sz="18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31759" marR="31759" marT="0" marB="0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fr-CH" sz="1800">
                          <a:effectLst/>
                        </a:rPr>
                        <a:t>100%</a:t>
                      </a:r>
                      <a:r>
                        <a:rPr lang="id-ID" sz="1800">
                          <a:effectLst/>
                        </a:rPr>
                        <a:t> bersalin di fasyankes oleh nakes</a:t>
                      </a:r>
                      <a:endParaRPr lang="id-ID" sz="18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31759" marR="31759" marT="0" marB="0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fr-CH" sz="1800" dirty="0">
                          <a:effectLst/>
                        </a:rPr>
                        <a:t>100%</a:t>
                      </a:r>
                      <a:r>
                        <a:rPr lang="id-ID" sz="1800" dirty="0">
                          <a:effectLst/>
                        </a:rPr>
                        <a:t> bersalin di fasyankes oleh nakes</a:t>
                      </a:r>
                      <a:endParaRPr lang="id-ID" sz="18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31759" marR="31759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14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2541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id-ID" sz="4300" b="1" dirty="0">
                <a:cs typeface="+mj-cs"/>
              </a:rPr>
              <a:t>Indikator  dan </a:t>
            </a:r>
            <a:r>
              <a:rPr lang="en-US" sz="4300" b="1" dirty="0">
                <a:cs typeface="+mj-cs"/>
              </a:rPr>
              <a:t>Target </a:t>
            </a:r>
            <a:r>
              <a:rPr lang="id-ID" sz="4300" b="1" dirty="0">
                <a:cs typeface="+mj-cs"/>
              </a:rPr>
              <a:t>Bayi dari Ibu terinfeksi dalam Eliminasi Penularan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96963" y="1846263"/>
          <a:ext cx="10031413" cy="411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28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251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510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623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7632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H" sz="1800" dirty="0" err="1">
                          <a:effectLst/>
                        </a:rPr>
                        <a:t>Indikator</a:t>
                      </a:r>
                      <a:endParaRPr lang="id-ID" sz="18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31759" marR="3175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H" sz="1800">
                          <a:effectLst/>
                        </a:rPr>
                        <a:t>HIV</a:t>
                      </a:r>
                      <a:endParaRPr lang="id-ID" sz="18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31759" marR="3175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H" sz="1800" dirty="0" err="1">
                          <a:effectLst/>
                        </a:rPr>
                        <a:t>Sifilis</a:t>
                      </a:r>
                      <a:endParaRPr lang="id-ID" sz="18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31759" marR="3175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H" sz="1800">
                          <a:effectLst/>
                        </a:rPr>
                        <a:t>Hepatitis B</a:t>
                      </a:r>
                      <a:endParaRPr lang="id-ID" sz="18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31759" marR="31759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52631">
                <a:tc>
                  <a:txBody>
                    <a:bodyPr/>
                    <a:lstStyle/>
                    <a:p>
                      <a:pPr marL="0" lvl="0" indent="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id-ID" sz="1800" dirty="0">
                          <a:effectLst/>
                        </a:rPr>
                        <a:t>Penanganan anak </a:t>
                      </a:r>
                      <a:r>
                        <a:rPr lang="fr-CH" sz="1800" dirty="0">
                          <a:effectLst/>
                        </a:rPr>
                        <a:t>dari </a:t>
                      </a:r>
                      <a:r>
                        <a:rPr lang="fr-CH" sz="1800" dirty="0" err="1">
                          <a:effectLst/>
                        </a:rPr>
                        <a:t>ibu</a:t>
                      </a:r>
                      <a:r>
                        <a:rPr lang="fr-CH" sz="1800" dirty="0">
                          <a:effectLst/>
                        </a:rPr>
                        <a:t> positif </a:t>
                      </a:r>
                      <a:endParaRPr lang="id-ID" sz="1800" dirty="0">
                        <a:effectLst/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31759" marR="31759" marT="0" marB="0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fr-CH" sz="1800">
                          <a:effectLst/>
                        </a:rPr>
                        <a:t>100% mendapat </a:t>
                      </a:r>
                      <a:r>
                        <a:rPr lang="id-ID" sz="1800">
                          <a:effectLst/>
                        </a:rPr>
                        <a:t>pelayanan standar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fr-CH" sz="1800">
                          <a:effectLst/>
                        </a:rPr>
                        <a:t>profilaksis ARV</a:t>
                      </a:r>
                      <a:r>
                        <a:rPr lang="id-ID" sz="1800">
                          <a:effectLst/>
                        </a:rPr>
                        <a:t> dalam 24 jam</a:t>
                      </a:r>
                      <a:r>
                        <a:rPr lang="fr-CH" sz="1800">
                          <a:effectLst/>
                        </a:rPr>
                        <a:t>, </a:t>
                      </a:r>
                      <a:r>
                        <a:rPr lang="id-ID" sz="1800">
                          <a:effectLst/>
                        </a:rPr>
                        <a:t>pemeriksaan EID (virologis kualitatif dgn DBS) saat mulai </a:t>
                      </a:r>
                      <a:r>
                        <a:rPr lang="fr-CH" sz="1800">
                          <a:effectLst/>
                        </a:rPr>
                        <a:t>6 minggu</a:t>
                      </a:r>
                      <a:r>
                        <a:rPr lang="id-ID" sz="1800">
                          <a:effectLst/>
                        </a:rPr>
                        <a:t>, </a:t>
                      </a:r>
                      <a:r>
                        <a:rPr lang="fr-CH" sz="1800">
                          <a:effectLst/>
                        </a:rPr>
                        <a:t>dilanjutkan dengan </a:t>
                      </a:r>
                      <a:endParaRPr lang="id-ID" sz="180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fr-CH" sz="1800">
                          <a:effectLst/>
                        </a:rPr>
                        <a:t>kotrimoksazol profilaksis</a:t>
                      </a:r>
                      <a:endParaRPr lang="id-ID" sz="1800"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atau pemeriksaan serologis pada usia 18 bulan</a:t>
                      </a:r>
                      <a:endParaRPr lang="id-ID" sz="18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31759" marR="31759" marT="0" marB="0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fr-CH" sz="1800">
                          <a:effectLst/>
                        </a:rPr>
                        <a:t>100% </a:t>
                      </a:r>
                      <a:r>
                        <a:rPr lang="id-ID" sz="1800">
                          <a:effectLst/>
                        </a:rPr>
                        <a:t>mendapat pelayanan standar pengobatan Benzatin Penicilin G 50.000 IU/kgBB IM dosis tunggal, pemeriksaan titer RPR usia 3 bulan dibandingkan titer ibunya, atau pemeriksaan lain atau pemantauan klinis sampai 2 tahun</a:t>
                      </a:r>
                      <a:endParaRPr lang="id-ID" sz="18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31759" marR="31759" marT="0" marB="0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fr-CH" sz="1800" dirty="0">
                          <a:effectLst/>
                        </a:rPr>
                        <a:t>100% </a:t>
                      </a:r>
                      <a:r>
                        <a:rPr lang="fr-CH" sz="1800" dirty="0" err="1">
                          <a:effectLst/>
                        </a:rPr>
                        <a:t>mendapat</a:t>
                      </a:r>
                      <a:r>
                        <a:rPr lang="id-ID" sz="1800" dirty="0">
                          <a:effectLst/>
                        </a:rPr>
                        <a:t> pelayanan standar</a:t>
                      </a:r>
                      <a:r>
                        <a:rPr lang="fr-CH" sz="1800" dirty="0">
                          <a:effectLst/>
                        </a:rPr>
                        <a:t> </a:t>
                      </a:r>
                      <a:r>
                        <a:rPr lang="fr-CH" sz="1800" dirty="0" err="1">
                          <a:effectLst/>
                        </a:rPr>
                        <a:t>imunisasi</a:t>
                      </a:r>
                      <a:r>
                        <a:rPr lang="fr-CH" sz="1800" dirty="0">
                          <a:effectLst/>
                        </a:rPr>
                        <a:t> HB0 &lt;24 jam</a:t>
                      </a:r>
                      <a:r>
                        <a:rPr lang="id-ID" sz="1800" dirty="0">
                          <a:effectLst/>
                        </a:rPr>
                        <a:t> dan 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fr-CH" sz="1800" dirty="0" err="1">
                          <a:effectLst/>
                        </a:rPr>
                        <a:t>HBIg</a:t>
                      </a:r>
                      <a:r>
                        <a:rPr lang="fr-CH" sz="1800" dirty="0">
                          <a:effectLst/>
                        </a:rPr>
                        <a:t> &lt;24 jam</a:t>
                      </a:r>
                      <a:r>
                        <a:rPr lang="id-ID" sz="1800" dirty="0">
                          <a:effectLst/>
                        </a:rPr>
                        <a:t>;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fr-CH" sz="1800" dirty="0" err="1">
                          <a:effectLst/>
                        </a:rPr>
                        <a:t>pe</a:t>
                      </a:r>
                      <a:r>
                        <a:rPr lang="id-ID" sz="1800" dirty="0">
                          <a:effectLst/>
                        </a:rPr>
                        <a:t>me</a:t>
                      </a:r>
                      <a:r>
                        <a:rPr lang="fr-CH" sz="1800" dirty="0" err="1">
                          <a:effectLst/>
                        </a:rPr>
                        <a:t>riksa</a:t>
                      </a:r>
                      <a:r>
                        <a:rPr lang="id-ID" sz="1800" dirty="0">
                          <a:effectLst/>
                        </a:rPr>
                        <a:t>an </a:t>
                      </a:r>
                      <a:r>
                        <a:rPr lang="fr-CH" sz="1800" dirty="0" err="1">
                          <a:effectLst/>
                        </a:rPr>
                        <a:t>serologis</a:t>
                      </a:r>
                      <a:r>
                        <a:rPr lang="fr-CH" sz="1800" dirty="0">
                          <a:effectLst/>
                        </a:rPr>
                        <a:t> </a:t>
                      </a:r>
                      <a:r>
                        <a:rPr lang="id-ID" sz="1800" dirty="0">
                          <a:effectLst/>
                        </a:rPr>
                        <a:t>HBsA</a:t>
                      </a:r>
                      <a:r>
                        <a:rPr lang="en-ID" sz="1800" dirty="0">
                          <a:effectLst/>
                        </a:rPr>
                        <a:t>g </a:t>
                      </a:r>
                      <a:r>
                        <a:rPr lang="fr-CH" sz="1800" dirty="0">
                          <a:effectLst/>
                        </a:rPr>
                        <a:t>dan </a:t>
                      </a:r>
                      <a:r>
                        <a:rPr lang="fr-CH" sz="1800" dirty="0" err="1">
                          <a:effectLst/>
                        </a:rPr>
                        <a:t>atau</a:t>
                      </a:r>
                      <a:r>
                        <a:rPr lang="fr-CH" sz="1800" dirty="0">
                          <a:effectLst/>
                        </a:rPr>
                        <a:t> </a:t>
                      </a:r>
                      <a:r>
                        <a:rPr lang="fr-CH" sz="1800" dirty="0" err="1">
                          <a:effectLst/>
                        </a:rPr>
                        <a:t>virologis</a:t>
                      </a:r>
                      <a:r>
                        <a:rPr lang="fr-CH" sz="1800" dirty="0">
                          <a:effectLst/>
                        </a:rPr>
                        <a:t> </a:t>
                      </a:r>
                      <a:r>
                        <a:rPr lang="id-ID" sz="1800" dirty="0">
                          <a:effectLst/>
                        </a:rPr>
                        <a:t>H</a:t>
                      </a:r>
                      <a:r>
                        <a:rPr lang="fr-CH" sz="1800" dirty="0" err="1">
                          <a:effectLst/>
                        </a:rPr>
                        <a:t>ep</a:t>
                      </a:r>
                      <a:r>
                        <a:rPr lang="id-ID" sz="1800" dirty="0">
                          <a:effectLst/>
                        </a:rPr>
                        <a:t>atitis</a:t>
                      </a:r>
                      <a:r>
                        <a:rPr lang="fr-CH" sz="1800" dirty="0">
                          <a:effectLst/>
                        </a:rPr>
                        <a:t> B </a:t>
                      </a:r>
                      <a:r>
                        <a:rPr lang="id-ID" sz="1800" dirty="0">
                          <a:effectLst/>
                        </a:rPr>
                        <a:t>saat </a:t>
                      </a:r>
                      <a:r>
                        <a:rPr lang="en-ID" sz="1800" dirty="0" err="1">
                          <a:effectLst/>
                        </a:rPr>
                        <a:t>bayi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id-ID" sz="1800" dirty="0">
                          <a:effectLst/>
                        </a:rPr>
                        <a:t>usia </a:t>
                      </a:r>
                      <a:r>
                        <a:rPr lang="fr-CH" sz="1800" dirty="0">
                          <a:effectLst/>
                        </a:rPr>
                        <a:t>9-12 </a:t>
                      </a:r>
                      <a:r>
                        <a:rPr lang="fr-CH" sz="1800" dirty="0" err="1">
                          <a:effectLst/>
                        </a:rPr>
                        <a:t>bulan</a:t>
                      </a:r>
                      <a:r>
                        <a:rPr lang="id-ID" sz="1800" dirty="0">
                          <a:effectLst/>
                        </a:rPr>
                        <a:t>.</a:t>
                      </a:r>
                      <a:endParaRPr lang="id-ID" sz="18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31759" marR="31759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4593">
                <a:tc>
                  <a:txBody>
                    <a:bodyPr/>
                    <a:lstStyle/>
                    <a:p>
                      <a:pPr marL="0" lvl="0" indent="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id-ID" sz="1800" dirty="0">
                          <a:effectLst/>
                        </a:rPr>
                        <a:t>Anak negatif (keberhasilan program 3E)</a:t>
                      </a:r>
                      <a:endParaRPr lang="id-ID" sz="1800" dirty="0">
                        <a:effectLst/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31759" marR="31759" marT="0" marB="0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100% hasil DBS EID negatif, anak sehat tanpa ARV</a:t>
                      </a:r>
                      <a:endParaRPr lang="id-ID" sz="18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31759" marR="31759" marT="0" marB="0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100% titer RPR negatif atau sama dengan titer ibu anak sehat, tanpa cacat atau kematian</a:t>
                      </a:r>
                      <a:endParaRPr lang="id-ID" sz="18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31759" marR="31759" marT="0" marB="0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fr-CH" sz="1800" dirty="0">
                          <a:effectLst/>
                        </a:rPr>
                        <a:t>100% </a:t>
                      </a:r>
                      <a:r>
                        <a:rPr lang="id-ID" sz="1800" dirty="0">
                          <a:effectLst/>
                        </a:rPr>
                        <a:t>pemeriksaan serologis HBsAg negatif</a:t>
                      </a:r>
                      <a:r>
                        <a:rPr lang="en-ID" sz="1800" dirty="0">
                          <a:effectLst/>
                        </a:rPr>
                        <a:t>. </a:t>
                      </a:r>
                      <a:endParaRPr lang="id-ID" sz="18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31759" marR="31759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51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Image result for bayi seh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1843088"/>
            <a:ext cx="4367213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 err="1">
                <a:ea typeface="+mj-ea"/>
                <a:cs typeface="+mj-cs"/>
              </a:rPr>
              <a:t>Integrasi</a:t>
            </a:r>
            <a:r>
              <a:rPr lang="en-US" altLang="en-US" b="1" dirty="0">
                <a:ea typeface="+mj-ea"/>
                <a:cs typeface="+mj-cs"/>
              </a:rPr>
              <a:t> </a:t>
            </a:r>
            <a:r>
              <a:rPr lang="en-US" altLang="en-US" b="1" dirty="0" err="1">
                <a:ea typeface="+mj-ea"/>
                <a:cs typeface="+mj-cs"/>
              </a:rPr>
              <a:t>dalam</a:t>
            </a:r>
            <a:r>
              <a:rPr lang="en-US" altLang="en-US" b="1" dirty="0">
                <a:ea typeface="+mj-ea"/>
                <a:cs typeface="+mj-cs"/>
              </a:rPr>
              <a:t> </a:t>
            </a:r>
            <a:r>
              <a:rPr lang="en-US" altLang="en-US" b="1" dirty="0" err="1">
                <a:ea typeface="+mj-ea"/>
                <a:cs typeface="+mj-cs"/>
              </a:rPr>
              <a:t>Layanan</a:t>
            </a:r>
            <a:r>
              <a:rPr lang="en-US" altLang="en-US" b="1" dirty="0">
                <a:ea typeface="+mj-ea"/>
                <a:cs typeface="+mj-cs"/>
              </a:rPr>
              <a:t> KIA</a:t>
            </a:r>
            <a:endParaRPr lang="id-ID" b="1" dirty="0">
              <a:ea typeface="+mj-ea"/>
              <a:cs typeface="+mj-cs"/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653552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80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Tata </a:t>
            </a:r>
            <a:r>
              <a:rPr lang="en-US" sz="4000" b="1" dirty="0" err="1"/>
              <a:t>Laksana</a:t>
            </a:r>
            <a:r>
              <a:rPr lang="en-US" sz="4000" b="1" dirty="0"/>
              <a:t> </a:t>
            </a:r>
            <a:r>
              <a:rPr lang="en-US" sz="4000" b="1" dirty="0" err="1"/>
              <a:t>Bayi</a:t>
            </a:r>
            <a:r>
              <a:rPr lang="en-US" sz="4000" b="1" dirty="0"/>
              <a:t> </a:t>
            </a:r>
            <a:r>
              <a:rPr lang="en-US" sz="4000" b="1" dirty="0" err="1"/>
              <a:t>Lahir</a:t>
            </a:r>
            <a:r>
              <a:rPr lang="en-US" sz="4000" b="1" dirty="0"/>
              <a:t> </a:t>
            </a:r>
            <a:r>
              <a:rPr lang="en-US" sz="4000" b="1" dirty="0" err="1"/>
              <a:t>dari</a:t>
            </a:r>
            <a:r>
              <a:rPr lang="en-US" sz="4000" b="1" dirty="0"/>
              <a:t> </a:t>
            </a:r>
            <a:r>
              <a:rPr lang="en-US" sz="4000" b="1" dirty="0" err="1"/>
              <a:t>Ibu</a:t>
            </a:r>
            <a:r>
              <a:rPr lang="en-US" sz="4000" b="1" dirty="0"/>
              <a:t> </a:t>
            </a:r>
            <a:r>
              <a:rPr lang="en-US" sz="4000" b="1" dirty="0" err="1"/>
              <a:t>Terinfeksi</a:t>
            </a:r>
            <a:r>
              <a:rPr lang="en-US" sz="4000" b="1" dirty="0"/>
              <a:t> HIV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152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379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81314" y="371475"/>
            <a:ext cx="6723460" cy="914400"/>
          </a:xfrm>
        </p:spPr>
        <p:txBody>
          <a:bodyPr>
            <a:normAutofit/>
          </a:bodyPr>
          <a:lstStyle/>
          <a:p>
            <a:pPr algn="ctr"/>
            <a:r>
              <a:rPr lang="en-US" altLang="x-none" b="1" dirty="0" err="1">
                <a:solidFill>
                  <a:srgbClr val="2F2B20"/>
                </a:solidFill>
              </a:rPr>
              <a:t>Waktu</a:t>
            </a:r>
            <a:r>
              <a:rPr lang="en-US" altLang="x-none" b="1" dirty="0">
                <a:solidFill>
                  <a:srgbClr val="2F2B20"/>
                </a:solidFill>
              </a:rPr>
              <a:t> </a:t>
            </a:r>
            <a:r>
              <a:rPr lang="en-US" altLang="x-none" b="1" dirty="0" err="1">
                <a:solidFill>
                  <a:srgbClr val="2F2B20"/>
                </a:solidFill>
              </a:rPr>
              <a:t>Pemeriksaan</a:t>
            </a:r>
            <a:endParaRPr lang="en-US" altLang="x-none" b="1" dirty="0">
              <a:solidFill>
                <a:srgbClr val="2F2B20"/>
              </a:solidFill>
            </a:endParaRP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3557588" y="5946778"/>
            <a:ext cx="58293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x-none" sz="1200">
                <a:solidFill>
                  <a:srgbClr val="2F2B20"/>
                </a:solidFill>
                <a:latin typeface="Arial Rounded MT Bold" charset="0"/>
              </a:rPr>
              <a:t>HIV task force, Indonesia Pediatric Society</a:t>
            </a:r>
            <a:endParaRPr lang="en-US" altLang="x-none" sz="1200" b="1" i="1">
              <a:solidFill>
                <a:srgbClr val="2F2B20"/>
              </a:solidFill>
              <a:latin typeface="Arial Rounded MT Bold" charset="0"/>
            </a:endParaRP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2626180" y="1285876"/>
          <a:ext cx="7188653" cy="4660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386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>
                <a:ea typeface="+mj-ea"/>
                <a:cs typeface="+mj-cs"/>
              </a:rPr>
              <a:t>KEBIJAKAN 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838200" y="1993821"/>
            <a:ext cx="10426700" cy="4022725"/>
          </a:xfrm>
        </p:spPr>
        <p:txBody>
          <a:bodyPr>
            <a:normAutofit fontScale="92500" lnSpcReduction="20000"/>
          </a:bodyPr>
          <a:lstStyle/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Font typeface="Calibri Light" pitchFamily="34" charset="0"/>
              <a:buAutoNum type="arabicPeriod"/>
            </a:pPr>
            <a:r>
              <a:rPr lang="id-ID" sz="2400" dirty="0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rPr>
              <a:t>Eliminasi penularan HIV, Sifilis dan Hepatitis B dari ibu ke anak </a:t>
            </a:r>
            <a:r>
              <a:rPr lang="en-US" sz="2400" dirty="0" err="1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rPr>
              <a:t>dilaksanakan</a:t>
            </a:r>
            <a:r>
              <a:rPr lang="en-US" sz="2400" dirty="0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rPr>
              <a:t> di </a:t>
            </a:r>
            <a:r>
              <a:rPr lang="en-US" sz="2400" dirty="0" err="1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rPr>
              <a:t>seluruh</a:t>
            </a:r>
            <a:r>
              <a:rPr lang="en-US" sz="2400" dirty="0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rPr>
              <a:t> </a:t>
            </a:r>
            <a:r>
              <a:rPr lang="id-ID" sz="2400" dirty="0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rPr>
              <a:t>kabupaten/kota </a:t>
            </a:r>
            <a:r>
              <a:rPr lang="en-US" sz="2400" dirty="0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rPr>
              <a:t>Indonesia </a:t>
            </a:r>
            <a:r>
              <a:rPr lang="en-US" sz="2400" dirty="0" err="1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rPr>
              <a:t> </a:t>
            </a:r>
            <a:r>
              <a:rPr lang="id-ID" sz="2400" dirty="0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rPr>
              <a:t>pendekatan standar pelayanan minimal bidang kesehatan</a:t>
            </a:r>
            <a:endParaRPr lang="en-US" sz="2400" dirty="0">
              <a:solidFill>
                <a:schemeClr val="tx1"/>
              </a:solidFill>
              <a:latin typeface="Calibri Light" pitchFamily="34" charset="0"/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Font typeface="Calibri Light" pitchFamily="34" charset="0"/>
              <a:buAutoNum type="arabicPeriod"/>
            </a:pPr>
            <a:r>
              <a:rPr lang="id-ID" sz="2400" dirty="0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rPr>
              <a:t>P</a:t>
            </a:r>
            <a:r>
              <a:rPr lang="en-US" sz="2400" dirty="0" err="1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rPr>
              <a:t>elayanan</a:t>
            </a:r>
            <a:r>
              <a:rPr lang="en-US" sz="2400" dirty="0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rPr>
              <a:t> Antenatal </a:t>
            </a:r>
            <a:r>
              <a:rPr lang="id-ID" sz="2400" dirty="0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rPr>
              <a:t>di setiap </a:t>
            </a:r>
            <a:r>
              <a:rPr lang="en-US" sz="2400" dirty="0" err="1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rPr>
              <a:t>fasilitas</a:t>
            </a:r>
            <a:r>
              <a:rPr lang="en-US" sz="2400" dirty="0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rPr>
              <a:t>pelayanan</a:t>
            </a:r>
            <a:r>
              <a:rPr lang="en-US" sz="2400" dirty="0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rPr>
              <a:t>kesehatan</a:t>
            </a:r>
            <a:r>
              <a:rPr lang="en-US" sz="2400" dirty="0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rPr>
              <a:t> </a:t>
            </a:r>
            <a:r>
              <a:rPr lang="id-ID" sz="2400" dirty="0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rPr>
              <a:t>harus </a:t>
            </a:r>
            <a:r>
              <a:rPr lang="en-US" sz="2400" dirty="0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rPr>
              <a:t>t</a:t>
            </a:r>
            <a:r>
              <a:rPr lang="id-ID" sz="2400" dirty="0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rPr>
              <a:t>erpadu </a:t>
            </a:r>
            <a:r>
              <a:rPr lang="id-ID" altLang="en-US" sz="2400" dirty="0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rPr>
              <a:t>‘</a:t>
            </a:r>
            <a:r>
              <a:rPr lang="id-ID" sz="2400" dirty="0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rPr>
              <a:t>triple</a:t>
            </a:r>
            <a:r>
              <a:rPr lang="id-ID" altLang="en-US" sz="2400" dirty="0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rPr>
              <a:t>’</a:t>
            </a:r>
            <a:r>
              <a:rPr lang="id-ID" sz="2400" dirty="0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rPr>
              <a:t> Eliminasi</a:t>
            </a:r>
            <a:endParaRPr lang="en-US" sz="2400" dirty="0">
              <a:solidFill>
                <a:schemeClr val="tx1"/>
              </a:solidFill>
              <a:latin typeface="Calibri Light" pitchFamily="34" charset="0"/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Font typeface="Calibri Light" pitchFamily="34" charset="0"/>
              <a:buAutoNum type="arabicPeriod"/>
            </a:pPr>
            <a:r>
              <a:rPr lang="id-ID" sz="2400" dirty="0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rPr>
              <a:t>Penerapan </a:t>
            </a:r>
            <a:r>
              <a:rPr lang="en-US" sz="2400" dirty="0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rPr>
              <a:t>S</a:t>
            </a:r>
            <a:r>
              <a:rPr lang="id-ID" sz="2400" dirty="0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rPr>
              <a:t>tandar </a:t>
            </a:r>
            <a:r>
              <a:rPr lang="en-US" sz="2400" dirty="0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rPr>
              <a:t>P</a:t>
            </a:r>
            <a:r>
              <a:rPr lang="id-ID" sz="2400" dirty="0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rPr>
              <a:t>rosedur </a:t>
            </a:r>
            <a:r>
              <a:rPr lang="en-US" sz="2400" dirty="0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rPr>
              <a:t>O</a:t>
            </a:r>
            <a:r>
              <a:rPr lang="id-ID" sz="2400" dirty="0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rPr>
              <a:t>perasional </a:t>
            </a:r>
            <a:r>
              <a:rPr lang="en-US" sz="2400" dirty="0" err="1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rPr>
              <a:t>Pelayanan</a:t>
            </a:r>
            <a:r>
              <a:rPr lang="en-US" sz="2400" dirty="0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rPr>
              <a:t> Antenatal</a:t>
            </a:r>
            <a:r>
              <a:rPr lang="id-ID" sz="2400" dirty="0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rPr>
              <a:t> Terpadu </a:t>
            </a:r>
            <a:r>
              <a:rPr lang="en-US" sz="2400" dirty="0" err="1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rPr>
              <a:t>untuk</a:t>
            </a:r>
            <a:r>
              <a:rPr lang="en-US" sz="2400" dirty="0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rPr>
              <a:t> </a:t>
            </a:r>
            <a:r>
              <a:rPr lang="id-ID" sz="2400" dirty="0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rPr>
              <a:t>Eliminasi sebagai MAKLUMAT PELAYANAN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Font typeface="Calibri Light" pitchFamily="34" charset="0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rPr>
              <a:t>Daerah </a:t>
            </a:r>
            <a:r>
              <a:rPr lang="en-US" sz="2400" dirty="0" err="1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rPr>
              <a:t>menetapkan</a:t>
            </a:r>
            <a:r>
              <a:rPr lang="en-US" sz="2400" dirty="0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rPr>
              <a:t> </a:t>
            </a:r>
            <a:r>
              <a:rPr lang="id-ID" sz="2400" dirty="0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rPr>
              <a:t>penugasan, pelimpahan wewenang dan </a:t>
            </a:r>
            <a:r>
              <a:rPr lang="en-US" sz="2400" dirty="0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rPr>
              <a:t>task shifting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Font typeface="Calibri Light" pitchFamily="34" charset="0"/>
              <a:buAutoNum type="arabicPeriod"/>
            </a:pPr>
            <a:r>
              <a:rPr lang="en-US" sz="2400" dirty="0" err="1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rPr>
              <a:t>Ketersediaan</a:t>
            </a:r>
            <a:r>
              <a:rPr lang="en-US" sz="2400" dirty="0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rPr>
              <a:t>  </a:t>
            </a:r>
            <a:r>
              <a:rPr lang="id-ID" sz="2400" dirty="0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rPr>
              <a:t>sumber daya, sistem informasi dan </a:t>
            </a:r>
            <a:r>
              <a:rPr lang="en-US" sz="2400" dirty="0" err="1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rPr>
              <a:t>logistik</a:t>
            </a:r>
            <a:r>
              <a:rPr lang="en-US" sz="2400" dirty="0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rPr>
              <a:t> </a:t>
            </a:r>
            <a:r>
              <a:rPr lang="id-ID" sz="2400" dirty="0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rPr>
              <a:t>dalam sistem kesehatan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Font typeface="Calibri Light" pitchFamily="34" charset="0"/>
              <a:buAutoNum type="arabicPeriod"/>
            </a:pPr>
            <a:r>
              <a:rPr lang="id-ID" sz="2400" dirty="0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rPr>
              <a:t>Layanan Komprehensif Berkesinambungan berkualitas bagi perempuan, bayi baru lahir, anak dan keluarganya 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Font typeface="Calibri Light" pitchFamily="34" charset="0"/>
              <a:buAutoNum type="arabicPeriod"/>
            </a:pPr>
            <a:r>
              <a:rPr lang="id-ID" sz="2400" dirty="0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rPr>
              <a:t>P</a:t>
            </a:r>
            <a:r>
              <a:rPr lang="en-US" sz="2400" dirty="0" err="1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rPr>
              <a:t>eran</a:t>
            </a:r>
            <a:r>
              <a:rPr lang="en-US" sz="2400" dirty="0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rPr>
              <a:t> </a:t>
            </a:r>
            <a:r>
              <a:rPr lang="id-ID" sz="2400" dirty="0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rPr>
              <a:t>serta masyarakat, tidak terbatas pada </a:t>
            </a:r>
            <a:r>
              <a:rPr lang="en-US" sz="2400" dirty="0" err="1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rPr>
              <a:t>swasta</a:t>
            </a:r>
            <a:r>
              <a:rPr lang="id-ID" sz="2400" dirty="0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rPr>
              <a:t>, </a:t>
            </a:r>
            <a:r>
              <a:rPr lang="en-US" sz="2400" dirty="0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rPr>
              <a:t>LSM</a:t>
            </a:r>
            <a:r>
              <a:rPr lang="id-ID" sz="2400" dirty="0">
                <a:solidFill>
                  <a:schemeClr val="tx1"/>
                </a:solidFill>
                <a:latin typeface="Calibri Light" pitchFamily="34" charset="0"/>
                <a:ea typeface="ＭＳ Ｐゴシック" pitchFamily="34" charset="-128"/>
              </a:rPr>
              <a:t>, warga peduli dan kelompok dukungan</a:t>
            </a:r>
            <a:endParaRPr lang="en-US" sz="2400" dirty="0">
              <a:solidFill>
                <a:schemeClr val="tx1"/>
              </a:solidFill>
              <a:latin typeface="Calibri Light" pitchFamily="34" charset="0"/>
              <a:ea typeface="ＭＳ Ｐゴシック" pitchFamily="34" charset="-128"/>
            </a:endParaRPr>
          </a:p>
          <a:p>
            <a:pPr marL="457200" indent="-457200"/>
            <a:endParaRPr lang="id-ID" dirty="0">
              <a:latin typeface="Calibri Light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460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3" name="Rectangle 3"/>
          <p:cNvSpPr>
            <a:spLocks noChangeArrowheads="1"/>
          </p:cNvSpPr>
          <p:nvPr/>
        </p:nvSpPr>
        <p:spPr bwMode="auto">
          <a:xfrm>
            <a:off x="1524000" y="1447800"/>
            <a:ext cx="4343400" cy="5410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74625" indent="-174625">
              <a:defRPr/>
            </a:pPr>
            <a:r>
              <a:rPr lang="en-US" sz="2800" b="1">
                <a:latin typeface="Arial Narrow" pitchFamily="34" charset="0"/>
              </a:rPr>
              <a:t>Maternal</a:t>
            </a:r>
          </a:p>
          <a:p>
            <a:pPr marL="174625" indent="-174625">
              <a:tabLst>
                <a:tab pos="514350" algn="l"/>
              </a:tabLst>
              <a:defRPr/>
            </a:pPr>
            <a:r>
              <a:rPr lang="en-US" sz="2800" b="1">
                <a:latin typeface="Arial Narrow" pitchFamily="34" charset="0"/>
              </a:rPr>
              <a:t>	- Viral load yang tinggi (&gt;5.000 copies/mL  misal saat terjadi serokonversi)</a:t>
            </a:r>
          </a:p>
          <a:p>
            <a:pPr marL="174625" indent="-174625">
              <a:tabLst>
                <a:tab pos="514350" algn="l"/>
              </a:tabLst>
              <a:defRPr/>
            </a:pPr>
            <a:r>
              <a:rPr lang="en-US" sz="2800" b="1">
                <a:latin typeface="Arial Narrow" pitchFamily="34" charset="0"/>
              </a:rPr>
              <a:t>	- Karateristik Virus</a:t>
            </a:r>
          </a:p>
          <a:p>
            <a:pPr marL="174625" indent="-174625">
              <a:tabLst>
                <a:tab pos="514350" algn="l"/>
              </a:tabLst>
              <a:defRPr/>
            </a:pPr>
            <a:r>
              <a:rPr lang="en-US" sz="2800" b="1">
                <a:latin typeface="Arial Narrow" pitchFamily="34" charset="0"/>
              </a:rPr>
              <a:t>	- CD4&lt;200/ T limfosit count)</a:t>
            </a:r>
          </a:p>
          <a:p>
            <a:pPr marL="174625" indent="-174625">
              <a:tabLst>
                <a:tab pos="514350" algn="l"/>
              </a:tabLst>
              <a:defRPr/>
            </a:pPr>
            <a:r>
              <a:rPr lang="en-US" sz="2800" b="1">
                <a:latin typeface="Arial Narrow" pitchFamily="34" charset="0"/>
              </a:rPr>
              <a:t>	- Defisiensi imun</a:t>
            </a:r>
          </a:p>
          <a:p>
            <a:pPr marL="174625" indent="-174625">
              <a:tabLst>
                <a:tab pos="514350" algn="l"/>
              </a:tabLst>
              <a:defRPr/>
            </a:pPr>
            <a:r>
              <a:rPr lang="en-US" sz="2800" b="1">
                <a:latin typeface="Arial Narrow" pitchFamily="34" charset="0"/>
              </a:rPr>
              <a:t>	- Infeksi virus, bakteri, parasit </a:t>
            </a:r>
          </a:p>
          <a:p>
            <a:pPr marL="174625" indent="-174625">
              <a:tabLst>
                <a:tab pos="514350" algn="l"/>
              </a:tabLst>
              <a:defRPr/>
            </a:pPr>
            <a:r>
              <a:rPr lang="en-US" sz="2800" b="1">
                <a:latin typeface="Arial Narrow" pitchFamily="34" charset="0"/>
              </a:rPr>
              <a:t>	- Defisiensi vitamin A</a:t>
            </a:r>
          </a:p>
          <a:p>
            <a:pPr marL="174625" indent="-174625">
              <a:tabLst>
                <a:tab pos="514350" algn="l"/>
              </a:tabLst>
              <a:defRPr/>
            </a:pPr>
            <a:r>
              <a:rPr lang="en-US" sz="2800" b="1">
                <a:latin typeface="Arial Narrow" pitchFamily="34" charset="0"/>
              </a:rPr>
              <a:t>	- IDUs</a:t>
            </a:r>
          </a:p>
          <a:p>
            <a:pPr marL="174625" indent="-174625">
              <a:tabLst>
                <a:tab pos="514350" algn="l"/>
              </a:tabLst>
              <a:defRPr/>
            </a:pPr>
            <a:r>
              <a:rPr lang="en-US" sz="2800" b="1">
                <a:latin typeface="Arial Narrow" pitchFamily="34" charset="0"/>
              </a:rPr>
              <a:t>	- Banyak pasangan seksual</a:t>
            </a:r>
          </a:p>
        </p:txBody>
      </p:sp>
      <p:sp>
        <p:nvSpPr>
          <p:cNvPr id="614404" name="Rectangle 4"/>
          <p:cNvSpPr>
            <a:spLocks noChangeArrowheads="1"/>
          </p:cNvSpPr>
          <p:nvPr/>
        </p:nvSpPr>
        <p:spPr bwMode="auto">
          <a:xfrm>
            <a:off x="5943600" y="1447800"/>
            <a:ext cx="4724400" cy="3276600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233363" indent="-233363">
              <a:lnSpc>
                <a:spcPct val="90000"/>
              </a:lnSpc>
              <a:tabLst>
                <a:tab pos="514350" algn="l"/>
              </a:tabLst>
              <a:defRPr/>
            </a:pPr>
            <a:r>
              <a:rPr lang="en-US" sz="2800" b="1" dirty="0" err="1">
                <a:latin typeface="Arial Narrow" pitchFamily="34" charset="0"/>
              </a:rPr>
              <a:t>Obstetrik</a:t>
            </a:r>
            <a:endParaRPr lang="en-US" sz="2800" b="1" dirty="0">
              <a:latin typeface="Arial Narrow" pitchFamily="34" charset="0"/>
            </a:endParaRPr>
          </a:p>
          <a:p>
            <a:pPr marL="233363" indent="-233363">
              <a:lnSpc>
                <a:spcPct val="90000"/>
              </a:lnSpc>
              <a:tabLst>
                <a:tab pos="514350" algn="l"/>
              </a:tabLst>
              <a:defRPr/>
            </a:pPr>
            <a:r>
              <a:rPr lang="en-US" sz="2800" b="1" dirty="0">
                <a:latin typeface="Arial Narrow" pitchFamily="34" charset="0"/>
              </a:rPr>
              <a:t>	- </a:t>
            </a:r>
            <a:r>
              <a:rPr lang="en-US" sz="2800" b="1" dirty="0" err="1">
                <a:latin typeface="Arial Narrow" pitchFamily="34" charset="0"/>
              </a:rPr>
              <a:t>Kelahiran</a:t>
            </a:r>
            <a:r>
              <a:rPr lang="en-US" sz="2800" b="1" dirty="0">
                <a:latin typeface="Arial Narrow" pitchFamily="34" charset="0"/>
              </a:rPr>
              <a:t> per </a:t>
            </a:r>
            <a:r>
              <a:rPr lang="en-US" sz="2800" b="1" dirty="0" err="1">
                <a:latin typeface="Arial Narrow" pitchFamily="34" charset="0"/>
              </a:rPr>
              <a:t>vaginam</a:t>
            </a:r>
            <a:r>
              <a:rPr lang="en-US" sz="2800" b="1" dirty="0">
                <a:latin typeface="Arial Narrow" pitchFamily="34" charset="0"/>
              </a:rPr>
              <a:t> </a:t>
            </a:r>
            <a:r>
              <a:rPr lang="en-US" sz="2800" b="1" dirty="0" err="1">
                <a:latin typeface="Arial Narrow" pitchFamily="34" charset="0"/>
              </a:rPr>
              <a:t>vs</a:t>
            </a:r>
            <a:r>
              <a:rPr lang="en-US" sz="2800" b="1" dirty="0">
                <a:latin typeface="Arial Narrow" pitchFamily="34" charset="0"/>
              </a:rPr>
              <a:t> SC</a:t>
            </a:r>
          </a:p>
          <a:p>
            <a:pPr marL="233363" indent="-233363">
              <a:lnSpc>
                <a:spcPct val="90000"/>
              </a:lnSpc>
              <a:tabLst>
                <a:tab pos="514350" algn="l"/>
              </a:tabLst>
              <a:defRPr/>
            </a:pPr>
            <a:r>
              <a:rPr lang="en-US" sz="2800" b="1" dirty="0">
                <a:latin typeface="Arial Narrow" pitchFamily="34" charset="0"/>
              </a:rPr>
              <a:t>	- KPD yang  </a:t>
            </a:r>
            <a:r>
              <a:rPr lang="en-US" sz="2800" b="1" dirty="0" err="1">
                <a:latin typeface="Arial Narrow" pitchFamily="34" charset="0"/>
              </a:rPr>
              <a:t>terbengkalai</a:t>
            </a:r>
            <a:endParaRPr lang="en-US" sz="2800" b="1" dirty="0">
              <a:latin typeface="Arial Narrow" pitchFamily="34" charset="0"/>
            </a:endParaRPr>
          </a:p>
          <a:p>
            <a:pPr marL="233363" indent="-233363">
              <a:lnSpc>
                <a:spcPct val="90000"/>
              </a:lnSpc>
              <a:tabLst>
                <a:tab pos="514350" algn="l"/>
              </a:tabLst>
              <a:defRPr/>
            </a:pPr>
            <a:r>
              <a:rPr lang="en-US" sz="2800" b="1" dirty="0">
                <a:latin typeface="Arial Narrow" pitchFamily="34" charset="0"/>
              </a:rPr>
              <a:t>	- </a:t>
            </a:r>
            <a:r>
              <a:rPr lang="en-US" sz="2800" b="1" dirty="0" err="1">
                <a:latin typeface="Arial Narrow" pitchFamily="34" charset="0"/>
              </a:rPr>
              <a:t>Pendarahan</a:t>
            </a:r>
            <a:r>
              <a:rPr lang="en-US" sz="2800" b="1" dirty="0">
                <a:latin typeface="Arial Narrow" pitchFamily="34" charset="0"/>
              </a:rPr>
              <a:t> </a:t>
            </a:r>
            <a:r>
              <a:rPr lang="en-US" sz="2800" b="1" dirty="0" err="1">
                <a:latin typeface="Arial Narrow" pitchFamily="34" charset="0"/>
              </a:rPr>
              <a:t>intrapartum</a:t>
            </a:r>
            <a:r>
              <a:rPr lang="en-US" sz="2800" b="1" dirty="0">
                <a:latin typeface="Arial Narrow" pitchFamily="34" charset="0"/>
              </a:rPr>
              <a:t> (Kala II)</a:t>
            </a:r>
          </a:p>
          <a:p>
            <a:pPr marL="233363" indent="-233363">
              <a:lnSpc>
                <a:spcPct val="90000"/>
              </a:lnSpc>
              <a:tabLst>
                <a:tab pos="514350" algn="l"/>
              </a:tabLst>
              <a:defRPr/>
            </a:pPr>
            <a:r>
              <a:rPr lang="en-US" sz="2800" b="1" dirty="0">
                <a:latin typeface="Arial Narrow" pitchFamily="34" charset="0"/>
              </a:rPr>
              <a:t>	- </a:t>
            </a:r>
            <a:r>
              <a:rPr lang="en-US" sz="2800" b="1" dirty="0" err="1">
                <a:latin typeface="Arial Narrow" pitchFamily="34" charset="0"/>
              </a:rPr>
              <a:t>Chorioamnionitis</a:t>
            </a:r>
            <a:endParaRPr lang="en-US" sz="2800" b="1" dirty="0">
              <a:latin typeface="Arial Narrow" pitchFamily="34" charset="0"/>
            </a:endParaRPr>
          </a:p>
          <a:p>
            <a:pPr marL="233363" indent="-233363">
              <a:lnSpc>
                <a:spcPct val="90000"/>
              </a:lnSpc>
              <a:tabLst>
                <a:tab pos="514350" algn="l"/>
              </a:tabLst>
              <a:defRPr/>
            </a:pPr>
            <a:r>
              <a:rPr lang="en-US" sz="2800" b="1" dirty="0">
                <a:latin typeface="Arial Narrow" pitchFamily="34" charset="0"/>
              </a:rPr>
              <a:t>	- </a:t>
            </a:r>
            <a:r>
              <a:rPr lang="en-US" sz="2800" b="1" dirty="0" err="1">
                <a:latin typeface="Arial Narrow" pitchFamily="34" charset="0"/>
              </a:rPr>
              <a:t>Prosedur</a:t>
            </a:r>
            <a:r>
              <a:rPr lang="en-US" sz="2800" b="1" dirty="0">
                <a:latin typeface="Arial Narrow" pitchFamily="34" charset="0"/>
              </a:rPr>
              <a:t> </a:t>
            </a:r>
            <a:r>
              <a:rPr lang="en-US" sz="2800" b="1" dirty="0" err="1">
                <a:latin typeface="Arial Narrow" pitchFamily="34" charset="0"/>
              </a:rPr>
              <a:t>invasif</a:t>
            </a:r>
            <a:r>
              <a:rPr lang="en-US" sz="2800" b="1" dirty="0">
                <a:latin typeface="Arial Narrow" pitchFamily="34" charset="0"/>
              </a:rPr>
              <a:t> (</a:t>
            </a:r>
            <a:r>
              <a:rPr lang="en-US" sz="2800" b="1" dirty="0" err="1">
                <a:latin typeface="Arial Narrow" pitchFamily="34" charset="0"/>
              </a:rPr>
              <a:t>misal</a:t>
            </a:r>
            <a:r>
              <a:rPr lang="en-US" sz="2800" b="1" dirty="0">
                <a:latin typeface="Arial Narrow" pitchFamily="34" charset="0"/>
              </a:rPr>
              <a:t> </a:t>
            </a:r>
            <a:r>
              <a:rPr lang="en-US" sz="2800" b="1" dirty="0" err="1">
                <a:latin typeface="Arial Narrow" pitchFamily="34" charset="0"/>
              </a:rPr>
              <a:t>epis</a:t>
            </a:r>
            <a:r>
              <a:rPr lang="en-US" sz="2800" b="1" dirty="0">
                <a:latin typeface="Arial Narrow" pitchFamily="34" charset="0"/>
              </a:rPr>
              <a:t>, EF/EV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6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Faktor</a:t>
            </a:r>
            <a:r>
              <a:rPr lang="en-US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 </a:t>
            </a:r>
            <a:r>
              <a:rPr lang="en-US" sz="36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Risiko</a:t>
            </a:r>
            <a:r>
              <a:rPr lang="en-US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 </a:t>
            </a:r>
            <a:r>
              <a:rPr lang="en-US" sz="36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Penularan</a:t>
            </a:r>
            <a:r>
              <a:rPr lang="en-US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 HIV </a:t>
            </a:r>
            <a:br>
              <a:rPr lang="en-US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</a:br>
            <a:r>
              <a:rPr lang="en-US" sz="36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dari</a:t>
            </a:r>
            <a:r>
              <a:rPr lang="en-US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 </a:t>
            </a:r>
            <a:r>
              <a:rPr lang="en-US" sz="36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Ibu</a:t>
            </a:r>
            <a:r>
              <a:rPr lang="en-US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 </a:t>
            </a:r>
            <a:r>
              <a:rPr lang="en-US" sz="36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ke</a:t>
            </a:r>
            <a:r>
              <a:rPr lang="en-US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 </a:t>
            </a:r>
            <a:r>
              <a:rPr lang="en-US" sz="36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Anak</a:t>
            </a:r>
            <a:endParaRPr lang="en-US" sz="3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943600" y="4876800"/>
            <a:ext cx="4724400" cy="1981200"/>
          </a:xfrm>
          <a:prstGeom prst="rect">
            <a:avLst/>
          </a:prstGeom>
          <a:solidFill>
            <a:srgbClr val="CC0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233363" indent="-233363">
              <a:lnSpc>
                <a:spcPct val="90000"/>
              </a:lnSpc>
              <a:tabLst>
                <a:tab pos="514350" algn="l"/>
              </a:tabLst>
              <a:defRPr/>
            </a:pPr>
            <a:r>
              <a:rPr lang="en-US" sz="2800" b="1">
                <a:latin typeface="Arial Narrow" pitchFamily="34" charset="0"/>
              </a:rPr>
              <a:t>Bayi</a:t>
            </a:r>
          </a:p>
          <a:p>
            <a:pPr marL="233363" indent="-233363">
              <a:lnSpc>
                <a:spcPct val="90000"/>
              </a:lnSpc>
              <a:tabLst>
                <a:tab pos="514350" algn="l"/>
              </a:tabLst>
              <a:defRPr/>
            </a:pPr>
            <a:r>
              <a:rPr lang="en-US" sz="2800" b="1">
                <a:latin typeface="Arial Narrow" pitchFamily="34" charset="0"/>
              </a:rPr>
              <a:t>	- Preterm (BBLR) &lt; 34 mg</a:t>
            </a:r>
          </a:p>
          <a:p>
            <a:pPr marL="233363" indent="-233363">
              <a:lnSpc>
                <a:spcPct val="90000"/>
              </a:lnSpc>
              <a:tabLst>
                <a:tab pos="514350" algn="l"/>
              </a:tabLst>
              <a:defRPr/>
            </a:pPr>
            <a:r>
              <a:rPr lang="en-US" sz="2800" b="1">
                <a:latin typeface="Arial Narrow" pitchFamily="34" charset="0"/>
              </a:rPr>
              <a:t>	- ASI/Mastitis</a:t>
            </a:r>
          </a:p>
          <a:p>
            <a:pPr marL="233363" indent="-233363">
              <a:lnSpc>
                <a:spcPct val="90000"/>
              </a:lnSpc>
              <a:tabLst>
                <a:tab pos="514350" algn="l"/>
              </a:tabLst>
              <a:defRPr/>
            </a:pPr>
            <a:r>
              <a:rPr lang="en-US" sz="2800" b="1">
                <a:latin typeface="Arial Narrow" pitchFamily="34" charset="0"/>
              </a:rPr>
              <a:t>	- Luka di mulut bayi</a:t>
            </a:r>
          </a:p>
        </p:txBody>
      </p:sp>
    </p:spTree>
    <p:extLst>
      <p:ext uri="{BB962C8B-B14F-4D97-AF65-F5344CB8AC3E}">
        <p14:creationId xmlns:p14="http://schemas.microsoft.com/office/powerpoint/2010/main" val="405106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1" y="533401"/>
            <a:ext cx="2692065" cy="752055"/>
          </a:xfrm>
        </p:spPr>
        <p:txBody>
          <a:bodyPr>
            <a:normAutofit/>
          </a:bodyPr>
          <a:lstStyle/>
          <a:p>
            <a:r>
              <a:rPr lang="en-US" dirty="0" err="1" smtClean="0"/>
              <a:t>Ringkasan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89435" y="1450903"/>
            <a:ext cx="3075071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Bayi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sehat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Ibu</a:t>
            </a:r>
            <a:r>
              <a:rPr lang="en-US" sz="2800" dirty="0"/>
              <a:t> HIV+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884949" y="3272591"/>
            <a:ext cx="8277727" cy="160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68379" y="2614863"/>
            <a:ext cx="75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LAHIR</a:t>
            </a:r>
          </a:p>
        </p:txBody>
      </p:sp>
      <p:sp>
        <p:nvSpPr>
          <p:cNvPr id="10" name="Oval 9"/>
          <p:cNvSpPr/>
          <p:nvPr/>
        </p:nvSpPr>
        <p:spPr>
          <a:xfrm>
            <a:off x="1794712" y="3192380"/>
            <a:ext cx="180473" cy="2664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223" y="3179430"/>
            <a:ext cx="190500" cy="279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41795" y="2492995"/>
            <a:ext cx="897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USIA 6 MINGGU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839" y="3173165"/>
            <a:ext cx="190500" cy="2794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967161" y="2486730"/>
            <a:ext cx="897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USIA 4-6 BULAN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6236" y="3160635"/>
            <a:ext cx="190500" cy="2794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547558" y="2492994"/>
            <a:ext cx="897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USIA 18 BULAN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84947" y="3705727"/>
            <a:ext cx="2105526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PROFILAKSIS ARV:</a:t>
            </a:r>
          </a:p>
          <a:p>
            <a:pPr marL="190500" indent="-190500">
              <a:buFont typeface="Arial" charset="0"/>
              <a:buChar char="•"/>
            </a:pPr>
            <a:r>
              <a:rPr lang="en-US" dirty="0"/>
              <a:t>AZT </a:t>
            </a:r>
            <a:r>
              <a:rPr lang="mr-IN" dirty="0"/>
              <a:t>–</a:t>
            </a:r>
            <a:r>
              <a:rPr lang="en-US" dirty="0"/>
              <a:t> SF</a:t>
            </a:r>
          </a:p>
          <a:p>
            <a:pPr marL="190500" indent="-190500">
              <a:buFont typeface="Arial" charset="0"/>
              <a:buChar char="•"/>
            </a:pPr>
            <a:r>
              <a:rPr lang="en-US" dirty="0"/>
              <a:t>AZT + NVP </a:t>
            </a:r>
            <a:r>
              <a:rPr lang="mr-IN" dirty="0"/>
              <a:t>–</a:t>
            </a:r>
            <a:r>
              <a:rPr lang="en-US" dirty="0"/>
              <a:t> ASI EKS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38787" y="4717566"/>
            <a:ext cx="1134479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EID (PCR DNA HIV) 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48600" y="4717566"/>
            <a:ext cx="1134479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EID (PCR DNA HIV) II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472112" y="4727341"/>
            <a:ext cx="1134479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ANTIBODI (KONFIRMASI)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84721" y="3705727"/>
            <a:ext cx="233111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PROFILAKSIS KOTRIMOKSASOL</a:t>
            </a:r>
            <a:endParaRPr lang="en-US" dirty="0"/>
          </a:p>
        </p:txBody>
      </p:sp>
      <p:cxnSp>
        <p:nvCxnSpPr>
          <p:cNvPr id="28" name="Straight Connector 27"/>
          <p:cNvCxnSpPr>
            <a:stCxn id="15" idx="2"/>
          </p:cNvCxnSpPr>
          <p:nvPr/>
        </p:nvCxnSpPr>
        <p:spPr>
          <a:xfrm flipH="1">
            <a:off x="3988470" y="3458830"/>
            <a:ext cx="2005" cy="126239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510087" y="3452565"/>
            <a:ext cx="3" cy="126239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0091488" y="3420480"/>
            <a:ext cx="1" cy="130686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8339390" y="3139364"/>
            <a:ext cx="180473" cy="26645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7943848" y="2526836"/>
            <a:ext cx="897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USIA 9 BULAN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884947" y="4717565"/>
            <a:ext cx="113447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ANTIBODI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8452186" y="3399709"/>
            <a:ext cx="1" cy="130686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7771899" y="2575976"/>
            <a:ext cx="1279107" cy="2637708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2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40" grpId="0" animBg="1"/>
      <p:bldP spid="41" grpId="0"/>
      <p:bldP spid="42" grpId="0" animBg="1"/>
      <p:bldP spid="4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x-none" dirty="0" err="1"/>
              <a:t>Imunisasi</a:t>
            </a:r>
            <a:endParaRPr lang="en-US" altLang="x-none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d-ID" altLang="x-none" sz="3200" dirty="0"/>
              <a:t>Bayi yang terpapar </a:t>
            </a:r>
            <a:r>
              <a:rPr lang="en-US" altLang="x-none" sz="3200" dirty="0"/>
              <a:t>HIV </a:t>
            </a:r>
            <a:r>
              <a:rPr lang="en-US" altLang="x-none" sz="3200" dirty="0" err="1"/>
              <a:t>harus</a:t>
            </a:r>
            <a:r>
              <a:rPr lang="en-US" altLang="x-none" sz="3200" dirty="0"/>
              <a:t> </a:t>
            </a:r>
            <a:r>
              <a:rPr lang="en-US" altLang="x-none" sz="3200" dirty="0" err="1"/>
              <a:t>mendapat</a:t>
            </a:r>
            <a:r>
              <a:rPr lang="en-US" altLang="x-none" sz="3200" dirty="0"/>
              <a:t> </a:t>
            </a:r>
            <a:r>
              <a:rPr lang="id-ID" altLang="x-none" sz="3200" dirty="0"/>
              <a:t>imunisasi </a:t>
            </a:r>
            <a:r>
              <a:rPr lang="en-US" altLang="x-none" sz="3200" dirty="0" err="1"/>
              <a:t>sesuai</a:t>
            </a:r>
            <a:r>
              <a:rPr lang="en-US" altLang="x-none" sz="3200" dirty="0"/>
              <a:t> </a:t>
            </a:r>
            <a:r>
              <a:rPr lang="en-US" altLang="x-none" sz="3200" dirty="0" err="1"/>
              <a:t>dengan</a:t>
            </a:r>
            <a:r>
              <a:rPr lang="en-US" altLang="x-none" sz="3200" dirty="0"/>
              <a:t> </a:t>
            </a:r>
            <a:r>
              <a:rPr lang="en-US" altLang="x-none" sz="3200" dirty="0" err="1"/>
              <a:t>jadwal</a:t>
            </a:r>
            <a:r>
              <a:rPr lang="en-US" altLang="x-none" sz="3200" dirty="0"/>
              <a:t> </a:t>
            </a:r>
            <a:r>
              <a:rPr lang="en-US" altLang="x-none" sz="3200" dirty="0" err="1"/>
              <a:t>Kemkes</a:t>
            </a:r>
            <a:r>
              <a:rPr lang="en-US" altLang="x-none" sz="3200" dirty="0"/>
              <a:t> RI </a:t>
            </a:r>
            <a:r>
              <a:rPr lang="en-US" altLang="x-none" sz="3200" dirty="0" err="1"/>
              <a:t>atau</a:t>
            </a:r>
            <a:r>
              <a:rPr lang="en-US" altLang="x-none" sz="3200" dirty="0"/>
              <a:t> IDAI</a:t>
            </a:r>
            <a:r>
              <a:rPr lang="id-ID" altLang="x-none" sz="3200" dirty="0"/>
              <a:t> untuk melindungi dari berbagai penyakit</a:t>
            </a:r>
          </a:p>
          <a:p>
            <a:r>
              <a:rPr lang="id-ID" altLang="x-none" sz="3200" dirty="0"/>
              <a:t>Prinsip umum: tidak memberi vaksin hidup bila sudah terdapat gejala infeksi HIV</a:t>
            </a:r>
            <a:endParaRPr lang="en-US" altLang="x-none" sz="3200" dirty="0"/>
          </a:p>
          <a:p>
            <a:r>
              <a:rPr lang="en-US" altLang="x-none" sz="3200" dirty="0" err="1"/>
              <a:t>Perhatian</a:t>
            </a:r>
            <a:r>
              <a:rPr lang="en-US" altLang="x-none" sz="3200" dirty="0"/>
              <a:t> </a:t>
            </a:r>
            <a:r>
              <a:rPr lang="en-US" altLang="x-none" sz="3200" dirty="0" err="1"/>
              <a:t>khusus</a:t>
            </a:r>
            <a:r>
              <a:rPr lang="en-US" altLang="x-none" sz="3200" dirty="0"/>
              <a:t> </a:t>
            </a:r>
            <a:r>
              <a:rPr lang="en-US" altLang="x-none" sz="3200" dirty="0" err="1"/>
              <a:t>untuk</a:t>
            </a:r>
            <a:r>
              <a:rPr lang="en-US" altLang="x-none" sz="3200" dirty="0"/>
              <a:t> BCG yang </a:t>
            </a:r>
            <a:r>
              <a:rPr lang="en-US" altLang="x-none" sz="3200" dirty="0" err="1"/>
              <a:t>dapat</a:t>
            </a:r>
            <a:r>
              <a:rPr lang="en-US" altLang="x-none" sz="3200" dirty="0"/>
              <a:t> </a:t>
            </a:r>
            <a:r>
              <a:rPr lang="en-US" altLang="x-none" sz="3200" dirty="0" err="1"/>
              <a:t>diberikan</a:t>
            </a:r>
            <a:r>
              <a:rPr lang="en-US" altLang="x-none" sz="3200" dirty="0"/>
              <a:t> </a:t>
            </a:r>
            <a:r>
              <a:rPr lang="en-US" altLang="x-none" sz="3200" dirty="0" err="1"/>
              <a:t>apabila</a:t>
            </a:r>
            <a:r>
              <a:rPr lang="en-US" altLang="x-none" sz="3200" dirty="0"/>
              <a:t> </a:t>
            </a:r>
            <a:r>
              <a:rPr lang="en-US" altLang="x-none" sz="3200" dirty="0" err="1"/>
              <a:t>infeksi</a:t>
            </a:r>
            <a:r>
              <a:rPr lang="en-US" altLang="x-none" sz="3200" dirty="0"/>
              <a:t> HIV </a:t>
            </a:r>
            <a:r>
              <a:rPr lang="en-US" altLang="x-none" sz="3200" dirty="0" err="1"/>
              <a:t>sudah</a:t>
            </a:r>
            <a:r>
              <a:rPr lang="en-US" altLang="x-none" sz="3200" dirty="0"/>
              <a:t> </a:t>
            </a:r>
            <a:r>
              <a:rPr lang="en-US" altLang="x-none" sz="3200" dirty="0" err="1"/>
              <a:t>dapat</a:t>
            </a:r>
            <a:r>
              <a:rPr lang="en-US" altLang="x-none" sz="3200" dirty="0"/>
              <a:t> </a:t>
            </a:r>
            <a:r>
              <a:rPr lang="en-US" altLang="x-none" sz="3200" dirty="0" err="1"/>
              <a:t>disingkirkan</a:t>
            </a:r>
            <a:r>
              <a:rPr lang="en-US" altLang="x-none" sz="3200" dirty="0"/>
              <a:t>.</a:t>
            </a:r>
            <a:endParaRPr lang="id-ID" altLang="x-none" sz="3200" dirty="0"/>
          </a:p>
          <a:p>
            <a:endParaRPr lang="en-US" altLang="x-none" sz="3200" dirty="0"/>
          </a:p>
        </p:txBody>
      </p:sp>
    </p:spTree>
    <p:extLst>
      <p:ext uri="{BB962C8B-B14F-4D97-AF65-F5344CB8AC3E}">
        <p14:creationId xmlns:p14="http://schemas.microsoft.com/office/powerpoint/2010/main" val="340609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60327"/>
            <a:ext cx="9144000" cy="650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 err="1"/>
              <a:t>Jadwal</a:t>
            </a:r>
            <a:r>
              <a:rPr lang="en-US" sz="3600" b="1" dirty="0"/>
              <a:t> PPIA </a:t>
            </a:r>
          </a:p>
        </p:txBody>
      </p:sp>
      <p:graphicFrame>
        <p:nvGraphicFramePr>
          <p:cNvPr id="26206" name="Group 6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887391"/>
              </p:ext>
            </p:extLst>
          </p:nvPr>
        </p:nvGraphicFramePr>
        <p:xfrm>
          <a:off x="1631577" y="555812"/>
          <a:ext cx="8836297" cy="5169408"/>
        </p:xfrm>
        <a:graphic>
          <a:graphicData uri="http://schemas.openxmlformats.org/drawingml/2006/table">
            <a:tbl>
              <a:tblPr/>
              <a:tblGrid>
                <a:gridCol w="1640978"/>
                <a:gridCol w="709612"/>
                <a:gridCol w="709613"/>
                <a:gridCol w="711200"/>
                <a:gridCol w="711200"/>
                <a:gridCol w="618649"/>
                <a:gridCol w="709612"/>
                <a:gridCol w="708025"/>
                <a:gridCol w="790575"/>
                <a:gridCol w="719163"/>
                <a:gridCol w="807670"/>
              </a:tblGrid>
              <a:tr h="674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endParaRPr kumimoji="0" lang="id-ID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  <a:cs typeface="Times New Roman" pitchFamily="1" charset="0"/>
                        </a:rPr>
                        <a:t>Lahir</a:t>
                      </a:r>
                      <a:endParaRPr kumimoji="0" lang="sv-S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" charset="0"/>
                        </a:rPr>
                        <a:t>10 </a:t>
                      </a:r>
                      <a:r>
                        <a:rPr kumimoji="0" lang="sv-S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" charset="0"/>
                        </a:rPr>
                        <a:t>hari</a:t>
                      </a:r>
                      <a:endParaRPr kumimoji="0" lang="sv-S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" charset="0"/>
                        </a:rPr>
                        <a:t>4 </a:t>
                      </a:r>
                      <a:r>
                        <a:rPr kumimoji="0" lang="sv-S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" charset="0"/>
                        </a:rPr>
                        <a:t>minggu</a:t>
                      </a:r>
                      <a:endParaRPr kumimoji="0" lang="sv-S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" charset="0"/>
                        </a:rPr>
                        <a:t>6 </a:t>
                      </a:r>
                      <a:r>
                        <a:rPr kumimoji="0" lang="sv-S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" charset="0"/>
                        </a:rPr>
                        <a:t>minggu</a:t>
                      </a:r>
                      <a:endParaRPr kumimoji="0" lang="sv-S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" charset="0"/>
                        </a:rPr>
                        <a:t>2  bulan</a:t>
                      </a:r>
                      <a:endParaRPr kumimoji="0" lang="sv-S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" charset="0"/>
                        </a:rPr>
                        <a:t>3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" charset="0"/>
                        </a:rPr>
                        <a:t>bulan</a:t>
                      </a:r>
                      <a:endParaRPr kumimoji="0" lang="sv-S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" charset="0"/>
                        </a:rPr>
                        <a:t>bulan</a:t>
                      </a:r>
                      <a:endParaRPr kumimoji="0" lang="sv-S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" charset="0"/>
                        </a:rPr>
                        <a:t>6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" charset="0"/>
                        </a:rPr>
                        <a:t>bulan</a:t>
                      </a:r>
                      <a:endParaRPr kumimoji="0" lang="sv-S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" charset="0"/>
                        </a:rPr>
                        <a:t>bulan</a:t>
                      </a:r>
                      <a:endParaRPr kumimoji="0" lang="sv-S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" charset="0"/>
                        </a:rPr>
                        <a:t>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" charset="0"/>
                        </a:rPr>
                        <a:t>bulan</a:t>
                      </a:r>
                      <a:endParaRPr kumimoji="0" lang="sv-S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48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" charset="0"/>
                        </a:rPr>
                        <a:t>Berat </a:t>
                      </a:r>
                      <a:r>
                        <a:rPr kumimoji="0" lang="sv-S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" charset="0"/>
                        </a:rPr>
                        <a:t>badan</a:t>
                      </a:r>
                      <a:r>
                        <a:rPr kumimoji="0" lang="sv-S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" charset="0"/>
                        </a:rPr>
                        <a:t>/</a:t>
                      </a:r>
                      <a:r>
                        <a:rPr kumimoji="0" lang="sv-S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" charset="0"/>
                        </a:rPr>
                        <a:t>panjang</a:t>
                      </a:r>
                      <a:r>
                        <a:rPr kumimoji="0" lang="sv-S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" charset="0"/>
                        </a:rPr>
                        <a:t> </a:t>
                      </a:r>
                      <a:r>
                        <a:rPr kumimoji="0" lang="sv-S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" charset="0"/>
                        </a:rPr>
                        <a:t>badan</a:t>
                      </a:r>
                      <a:endParaRPr kumimoji="0" lang="sv-S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endParaRPr kumimoji="0" lang="id-ID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endParaRPr kumimoji="0" lang="id-ID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endParaRPr kumimoji="0" lang="id-ID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endParaRPr kumimoji="0" lang="id-ID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endParaRPr kumimoji="0" lang="id-ID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endParaRPr kumimoji="0" lang="id-ID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endParaRPr kumimoji="0" lang="id-ID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endParaRPr kumimoji="0" lang="id-ID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endParaRPr kumimoji="0" lang="id-ID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endParaRPr kumimoji="0" lang="id-ID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8120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" charset="0"/>
                        </a:rPr>
                        <a:t>Nutrisi</a:t>
                      </a:r>
                      <a:r>
                        <a:rPr kumimoji="0" lang="sv-S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" charset="0"/>
                        </a:rPr>
                        <a:t>*</a:t>
                      </a:r>
                      <a:endParaRPr kumimoji="0" lang="sv-S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  <a:cs typeface="Times New Roman" pitchFamily="1" charset="0"/>
                        </a:rPr>
                        <a:t>SF</a:t>
                      </a:r>
                      <a:endParaRPr kumimoji="0" lang="sv-S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  <a:cs typeface="Times New Roman" pitchFamily="1" charset="0"/>
                        </a:rPr>
                        <a:t>SF</a:t>
                      </a:r>
                      <a:endParaRPr kumimoji="0" lang="sv-S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  <a:cs typeface="Times New Roman" pitchFamily="1" charset="0"/>
                        </a:rPr>
                        <a:t>SF</a:t>
                      </a:r>
                      <a:endParaRPr kumimoji="0" lang="sv-S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  <a:cs typeface="Times New Roman" pitchFamily="1" charset="0"/>
                        </a:rPr>
                        <a:t>SF</a:t>
                      </a:r>
                      <a:endParaRPr kumimoji="0" lang="sv-S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  <a:cs typeface="Times New Roman" pitchFamily="1" charset="0"/>
                        </a:rPr>
                        <a:t>SF</a:t>
                      </a:r>
                      <a:endParaRPr kumimoji="0" lang="sv-S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  <a:cs typeface="Times New Roman" pitchFamily="1" charset="0"/>
                        </a:rPr>
                        <a:t>SF</a:t>
                      </a:r>
                      <a:endParaRPr kumimoji="0" lang="sv-S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  <a:cs typeface="Times New Roman" pitchFamily="1" charset="0"/>
                        </a:rPr>
                        <a:t>SF</a:t>
                      </a:r>
                      <a:endParaRPr kumimoji="0" lang="sv-S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  <a:cs typeface="Times New Roman" pitchFamily="1" charset="0"/>
                        </a:rPr>
                        <a:t>SF-MP</a:t>
                      </a:r>
                      <a:endParaRPr kumimoji="0" lang="sv-S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  <a:cs typeface="Times New Roman" pitchFamily="1" charset="0"/>
                        </a:rPr>
                        <a:t>SF-MP</a:t>
                      </a:r>
                      <a:endParaRPr kumimoji="0" lang="sv-S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  <a:cs typeface="Times New Roman" pitchFamily="1" charset="0"/>
                        </a:rPr>
                        <a:t>SF-MP</a:t>
                      </a:r>
                      <a:endParaRPr kumimoji="0" lang="sv-S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173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" charset="0"/>
                        </a:rPr>
                        <a:t>Profilaksis</a:t>
                      </a:r>
                      <a:r>
                        <a:rPr kumimoji="0" lang="sv-S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" charset="0"/>
                        </a:rPr>
                        <a:t> ARV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" charset="0"/>
                        </a:rPr>
                        <a:t>Zidovudin</a:t>
                      </a:r>
                      <a:r>
                        <a:rPr kumimoji="0" lang="sv-S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" charset="0"/>
                        </a:rPr>
                        <a:t> 4 mg/kg/kali,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" charset="0"/>
                        </a:rPr>
                        <a:t>Tiap</a:t>
                      </a:r>
                      <a:r>
                        <a:rPr kumimoji="0" lang="sv-S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" charset="0"/>
                        </a:rPr>
                        <a:t> 12 jam**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endParaRPr kumimoji="0" lang="id-ID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endParaRPr kumimoji="0" lang="id-ID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endParaRPr kumimoji="0" lang="id-ID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endParaRPr kumimoji="0" lang="id-ID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endParaRPr kumimoji="0" lang="id-ID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endParaRPr kumimoji="0" lang="id-ID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endParaRPr kumimoji="0" lang="id-ID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endParaRPr kumimoji="0" lang="id-ID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endParaRPr kumimoji="0" lang="id-ID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endParaRPr kumimoji="0" lang="id-ID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8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" charset="0"/>
                        </a:rPr>
                        <a:t>Kotrimoksazol</a:t>
                      </a:r>
                      <a:endParaRPr kumimoji="0" lang="sv-S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" charset="0"/>
                        </a:rPr>
                        <a:t>4-6 mg TMP/kg/kali</a:t>
                      </a:r>
                      <a:endParaRPr kumimoji="0" lang="sv-S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endParaRPr kumimoji="0" lang="id-ID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endParaRPr kumimoji="0" lang="id-ID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endParaRPr kumimoji="0" lang="id-ID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endParaRPr kumimoji="0" lang="id-ID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endParaRPr kumimoji="0" lang="id-ID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endParaRPr kumimoji="0" lang="id-ID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endParaRPr kumimoji="0" lang="id-ID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endParaRPr kumimoji="0" lang="id-ID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endParaRPr kumimoji="0" lang="id-ID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endParaRPr kumimoji="0" lang="id-ID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2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" charset="0"/>
                        </a:rPr>
                        <a:t>Imunisasi</a:t>
                      </a:r>
                      <a:endParaRPr kumimoji="0" lang="sv-S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Sesuai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jadwal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imunisasi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Kemenkes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Perhatian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khusus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” BCG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endParaRPr kumimoji="0" lang="id-ID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</a:tr>
              <a:tr h="534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" charset="0"/>
                        </a:rPr>
                        <a:t>Hb/Ht</a:t>
                      </a:r>
                      <a:endParaRPr kumimoji="0" lang="sv-S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endParaRPr kumimoji="0" lang="id-ID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endParaRPr kumimoji="0" lang="id-ID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*dengan indikasi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224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endParaRPr kumimoji="0" lang="id-ID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endParaRPr kumimoji="0" lang="id-ID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endParaRPr kumimoji="0" lang="id-ID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endParaRPr kumimoji="0" lang="id-ID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endParaRPr kumimoji="0" lang="id-ID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endParaRPr kumimoji="0" lang="id-ID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endParaRPr kumimoji="0" lang="id-ID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04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" charset="0"/>
                        </a:rPr>
                        <a:t>PCR RNA/DNA</a:t>
                      </a:r>
                      <a:endParaRPr kumimoji="0" lang="sv-S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endParaRPr kumimoji="0" lang="id-ID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endParaRPr kumimoji="0" lang="id-ID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endParaRPr kumimoji="0" lang="id-ID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id-ID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endParaRPr kumimoji="0" lang="id-ID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endParaRPr kumimoji="0" lang="id-ID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id-ID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endParaRPr kumimoji="0" lang="id-ID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endParaRPr kumimoji="0" lang="id-ID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AB</a:t>
                      </a:r>
                      <a:endParaRPr kumimoji="0" lang="id-ID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</a:tr>
            </a:tbl>
          </a:graphicData>
        </a:graphic>
      </p:graphicFrame>
      <p:sp>
        <p:nvSpPr>
          <p:cNvPr id="41069" name="Rectangle 591"/>
          <p:cNvSpPr>
            <a:spLocks noChangeArrowheads="1"/>
          </p:cNvSpPr>
          <p:nvPr/>
        </p:nvSpPr>
        <p:spPr bwMode="auto">
          <a:xfrm>
            <a:off x="1608287" y="5532373"/>
            <a:ext cx="8839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sv-SE" sz="1600" dirty="0">
                <a:cs typeface="Times New Roman" pitchFamily="18" charset="0"/>
              </a:rPr>
              <a:t>SF: </a:t>
            </a:r>
            <a:r>
              <a:rPr lang="sv-SE" sz="1600" dirty="0" err="1">
                <a:cs typeface="Times New Roman" pitchFamily="18" charset="0"/>
              </a:rPr>
              <a:t>susu</a:t>
            </a:r>
            <a:r>
              <a:rPr lang="sv-SE" sz="1600" dirty="0">
                <a:cs typeface="Times New Roman" pitchFamily="18" charset="0"/>
              </a:rPr>
              <a:t> </a:t>
            </a:r>
            <a:r>
              <a:rPr lang="sv-SE" sz="1600" dirty="0" err="1">
                <a:cs typeface="Times New Roman" pitchFamily="18" charset="0"/>
              </a:rPr>
              <a:t>formula</a:t>
            </a:r>
            <a:r>
              <a:rPr lang="sv-SE" sz="1600" dirty="0">
                <a:cs typeface="Times New Roman" pitchFamily="18" charset="0"/>
              </a:rPr>
              <a:t>; MP: </a:t>
            </a:r>
            <a:r>
              <a:rPr lang="sv-SE" sz="1600" dirty="0" err="1">
                <a:cs typeface="Times New Roman" pitchFamily="18" charset="0"/>
              </a:rPr>
              <a:t>makanan</a:t>
            </a:r>
            <a:r>
              <a:rPr lang="sv-SE" sz="1600" dirty="0">
                <a:cs typeface="Times New Roman" pitchFamily="18" charset="0"/>
              </a:rPr>
              <a:t> </a:t>
            </a:r>
            <a:r>
              <a:rPr lang="sv-SE" sz="1600" dirty="0" err="1">
                <a:cs typeface="Times New Roman" pitchFamily="18" charset="0"/>
              </a:rPr>
              <a:t>padat</a:t>
            </a:r>
            <a:r>
              <a:rPr lang="sv-SE" sz="1600" dirty="0">
                <a:cs typeface="Times New Roman" pitchFamily="18" charset="0"/>
              </a:rPr>
              <a:t>; Hb: Hemoglobin; Ht: </a:t>
            </a:r>
            <a:r>
              <a:rPr lang="sv-SE" sz="1600" dirty="0" err="1">
                <a:cs typeface="Times New Roman" pitchFamily="18" charset="0"/>
              </a:rPr>
              <a:t>Hematokrit</a:t>
            </a:r>
            <a:r>
              <a:rPr lang="sv-SE" sz="1600" dirty="0">
                <a:cs typeface="Times New Roman" pitchFamily="18" charset="0"/>
              </a:rPr>
              <a:t>; PCR RNA/DNA : </a:t>
            </a:r>
            <a:r>
              <a:rPr lang="sv-SE" sz="1600" i="1" dirty="0">
                <a:cs typeface="Times New Roman" pitchFamily="18" charset="0"/>
              </a:rPr>
              <a:t>Polymerase chain reaction</a:t>
            </a:r>
            <a:r>
              <a:rPr lang="sv-SE" sz="1600" dirty="0">
                <a:cs typeface="Times New Roman" pitchFamily="18" charset="0"/>
              </a:rPr>
              <a:t> RNA/DNA ; AB: HIV antibody; ARV: antiretroviral.</a:t>
            </a:r>
          </a:p>
          <a:p>
            <a:r>
              <a:rPr lang="id-ID" sz="1600" dirty="0"/>
              <a:t>*  : </a:t>
            </a:r>
            <a:r>
              <a:rPr lang="en-US" sz="1600" dirty="0"/>
              <a:t>b</a:t>
            </a:r>
            <a:r>
              <a:rPr lang="id-ID" sz="1600" dirty="0" err="1"/>
              <a:t>ila</a:t>
            </a:r>
            <a:r>
              <a:rPr lang="id-ID" sz="1600" dirty="0"/>
              <a:t> AFASS tidak terpenuhi, maka bayi dapat diberikan ASI eksklusif selama 6 bulan, tidak boleh </a:t>
            </a:r>
            <a:r>
              <a:rPr lang="id-ID" sz="1600" dirty="0" err="1"/>
              <a:t>mixed</a:t>
            </a:r>
            <a:r>
              <a:rPr lang="id-ID" sz="1600" dirty="0"/>
              <a:t> </a:t>
            </a:r>
            <a:r>
              <a:rPr lang="id-ID" sz="1600" dirty="0" err="1"/>
              <a:t>feeding</a:t>
            </a:r>
            <a:r>
              <a:rPr lang="id-ID" sz="1600" dirty="0"/>
              <a:t>.</a:t>
            </a:r>
            <a:endParaRPr lang="en-US" sz="1600" dirty="0"/>
          </a:p>
          <a:p>
            <a:r>
              <a:rPr lang="id-ID" sz="1600" dirty="0"/>
              <a:t>** : dosis khusus untuk prematur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4990421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6" name="Rectangle 50">
            <a:extLst>
              <a:ext uri="{FF2B5EF4-FFF2-40B4-BE49-F238E27FC236}">
                <a16:creationId xmlns="" xmlns:a16="http://schemas.microsoft.com/office/drawing/2014/main" id="{C87279B1-37C6-E241-A44F-E939773CB9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8991600" cy="1143000"/>
          </a:xfrm>
          <a:extLst/>
        </p:spPr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4000" b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Pencegahan Penularan HIV pada Perempuan Usia Reproduksi</a:t>
            </a:r>
            <a:r>
              <a:rPr lang="en-US" sz="4000" b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graphicFrame>
        <p:nvGraphicFramePr>
          <p:cNvPr id="14445" name="Group 109">
            <a:extLst>
              <a:ext uri="{FF2B5EF4-FFF2-40B4-BE49-F238E27FC236}">
                <a16:creationId xmlns="" xmlns:a16="http://schemas.microsoft.com/office/drawing/2014/main" id="{55C36647-572B-BA47-B8F1-9FE86514C14E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1524000" y="1524000"/>
          <a:ext cx="9144000" cy="5029202"/>
        </p:xfrm>
        <a:graphic>
          <a:graphicData uri="http://schemas.openxmlformats.org/drawingml/2006/table">
            <a:tbl>
              <a:tblPr/>
              <a:tblGrid>
                <a:gridCol w="8823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418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19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412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</a:p>
                  </a:txBody>
                  <a:tcPr marT="45715" marB="4571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>
                        <a:alpha val="600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id-ID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ABSTINENCE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id-ID" sz="2400" b="1" i="0" u="sng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Tidak melakukan hubungan seks</a:t>
                      </a:r>
                      <a:r>
                        <a:rPr kumimoji="0" lang="id-ID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Calibri" pitchFamily="34" charset="0"/>
                        </a:rPr>
                        <a:t> bagi orang yang belum menikah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>
                        <a:alpha val="60001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49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Calibri" pitchFamily="34" charset="0"/>
                        </a:rPr>
                        <a:t>B</a:t>
                      </a:r>
                    </a:p>
                  </a:txBody>
                  <a:tcPr marT="45715" marB="4571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>
                        <a:alpha val="600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BE FAITHFUL</a:t>
                      </a: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id-ID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Calibri" pitchFamily="34" charset="0"/>
                        </a:rPr>
                        <a:t>Bersikap </a:t>
                      </a:r>
                      <a:r>
                        <a:rPr kumimoji="0" lang="id-ID" sz="2400" b="1" i="0" u="sng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saling setia</a:t>
                      </a:r>
                      <a:r>
                        <a:rPr kumimoji="0" lang="id-ID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id-ID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Calibri" pitchFamily="34" charset="0"/>
                        </a:rPr>
                        <a:t>hanya pada satu pasangan seks (tidak berganti-ganti pasangan)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marT="45715" marB="45715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>
                        <a:alpha val="60001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00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</a:p>
                  </a:txBody>
                  <a:tcPr marT="45715" marB="4571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>
                        <a:alpha val="600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CONDOM</a:t>
                      </a: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id-ID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Calibri" pitchFamily="34" charset="0"/>
                        </a:rPr>
                        <a:t>Cegah penularan HIV yang terjadi melalui hubungan seksual dengan </a:t>
                      </a:r>
                      <a:r>
                        <a:rPr kumimoji="0" lang="id-ID" sz="2400" b="1" i="0" u="sng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menggunakan kondom</a:t>
                      </a:r>
                      <a:r>
                        <a:rPr kumimoji="0" lang="id-ID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id-ID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Calibri" pitchFamily="34" charset="0"/>
                        </a:rPr>
                        <a:t>(bila salah satu dari pasangan tersebut diketahui terinfeksi HIV)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marT="45715" marB="45715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>
                        <a:alpha val="60001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9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</a:p>
                  </a:txBody>
                  <a:tcPr marT="45715" marB="4571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>
                        <a:alpha val="600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DRUG NO</a:t>
                      </a: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id-ID" sz="2400" b="1" i="0" u="sng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Dilarang menggunakan narkoba</a:t>
                      </a:r>
                      <a:r>
                        <a:rPr kumimoji="0" lang="id-ID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id-ID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Calibri" pitchFamily="34" charset="0"/>
                        </a:rPr>
                        <a:t>yang 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id-ID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Calibri" pitchFamily="34" charset="0"/>
                        </a:rPr>
                        <a:t>dapat menjadi alur transmisi HIV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marT="45715" marB="45715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>
                        <a:alpha val="60001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56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</a:p>
                  </a:txBody>
                  <a:tcPr marT="45715" marB="4571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>
                        <a:alpha val="600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ELIMINATION STD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>
                        <a:alpha val="8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Calibri" pitchFamily="34" charset="0"/>
                        </a:rPr>
                        <a:t>Memberantas penyakit menular seksual</a:t>
                      </a:r>
                    </a:p>
                  </a:txBody>
                  <a:tcPr marT="45715" marB="45715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>
                        <a:alpha val="60001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140626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371600"/>
          </a:xfrm>
        </p:spPr>
        <p:txBody>
          <a:bodyPr>
            <a:normAutofit/>
          </a:bodyPr>
          <a:lstStyle/>
          <a:p>
            <a:r>
              <a:rPr lang="id-ID" b="1"/>
              <a:t>Tingkat penularan per bulan HIV selama menyusui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6119336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/>
              <a:t>Mahy M, Stover J, Kiragu K, Hayashi C, Akwara P, Luo C, et al. What will it take to achieve virtual elimination of mother-to-child transmission of HIV? An assessment  of current progress and future needs. Sex Transm Infect. 2010;86 (Suppl 2):ii48-ii55.</a:t>
            </a:r>
          </a:p>
        </p:txBody>
      </p:sp>
      <p:sp>
        <p:nvSpPr>
          <p:cNvPr id="5" name="Rectangle 4"/>
          <p:cNvSpPr/>
          <p:nvPr/>
        </p:nvSpPr>
        <p:spPr>
          <a:xfrm>
            <a:off x="1600200" y="1600200"/>
            <a:ext cx="891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/>
              <a:t>25 negara dipilih dengan jumlah terbesar yang mempunyai ibu hamil HIV-positif (diperkirakan 1.241.500 kasus baru) untuk analisis ini pada 2009 dan dilaporkan dalam laporan 2010 dalam Universal Access.</a:t>
            </a:r>
          </a:p>
        </p:txBody>
      </p:sp>
      <p:graphicFrame>
        <p:nvGraphicFramePr>
          <p:cNvPr id="8" name="Table Placeholder 7"/>
          <p:cNvGraphicFramePr>
            <a:graphicFrameLocks noGrp="1"/>
          </p:cNvGraphicFramePr>
          <p:nvPr>
            <p:ph type="tbl" idx="1"/>
            <p:extLst/>
          </p:nvPr>
        </p:nvGraphicFramePr>
        <p:xfrm>
          <a:off x="1752600" y="2667000"/>
          <a:ext cx="8610600" cy="304419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85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d-ID" sz="2800" b="1" u="none" strike="noStrike" dirty="0"/>
                        <a:t> </a:t>
                      </a:r>
                      <a:r>
                        <a:rPr lang="id-ID" sz="2800" b="1" u="none" strike="noStrike"/>
                        <a:t>Metoda Nutrisi</a:t>
                      </a:r>
                      <a:endParaRPr lang="id-ID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800" b="1" u="none" strike="noStrike"/>
                        <a:t> %/bulan  </a:t>
                      </a:r>
                      <a:endParaRPr lang="id-ID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d-ID" sz="2800" b="1" u="none" strike="noStrike"/>
                        <a:t> Susu formula</a:t>
                      </a:r>
                      <a:endParaRPr lang="id-ID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800" b="1" u="none" strike="noStrike"/>
                        <a:t>0</a:t>
                      </a:r>
                      <a:endParaRPr lang="id-ID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/>
                        <a:t> </a:t>
                      </a:r>
                      <a:r>
                        <a:rPr lang="id-ID" sz="2800" b="1" u="none" strike="noStrike"/>
                        <a:t>ASI-Susu</a:t>
                      </a:r>
                      <a:r>
                        <a:rPr lang="id-ID" sz="2800" b="1" u="none" strike="noStrike" baseline="0"/>
                        <a:t> formula campur dalam bulan </a:t>
                      </a:r>
                      <a:r>
                        <a:rPr lang="en-US" sz="2800" b="1" u="none" strike="noStrike"/>
                        <a:t>1</a:t>
                      </a:r>
                      <a:r>
                        <a:rPr lang="id-ID" sz="2800" b="1" u="none" strike="noStrike"/>
                        <a:t>-</a:t>
                      </a:r>
                      <a:r>
                        <a:rPr lang="en-US" sz="2800" b="1" u="none" strike="noStrike"/>
                        <a:t>6  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800" b="1" u="none" strike="noStrike"/>
                        <a:t>1,5</a:t>
                      </a:r>
                      <a:endParaRPr lang="id-ID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/>
                        <a:t> </a:t>
                      </a:r>
                      <a:r>
                        <a:rPr lang="id-ID" sz="2800" b="1" u="none" strike="noStrike"/>
                        <a:t>ASI eksklusif dalam bulan </a:t>
                      </a:r>
                      <a:r>
                        <a:rPr lang="en-US" sz="2800" b="1" u="none" strike="noStrike"/>
                        <a:t>1</a:t>
                      </a:r>
                      <a:r>
                        <a:rPr lang="id-ID" sz="2800" b="1" u="none" strike="noStrike"/>
                        <a:t>-</a:t>
                      </a:r>
                      <a:r>
                        <a:rPr lang="en-US" sz="2800" b="1" u="none" strike="noStrike"/>
                        <a:t>6  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800" b="1" u="none" strike="noStrike"/>
                        <a:t>0,75</a:t>
                      </a:r>
                      <a:endParaRPr lang="id-ID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d-ID" sz="2800" b="1" u="none" strike="noStrike"/>
                        <a:t> ASI-Susu</a:t>
                      </a:r>
                      <a:r>
                        <a:rPr lang="id-ID" sz="2800" b="1" u="none" strike="noStrike" baseline="0"/>
                        <a:t> formula campur dalam bulan</a:t>
                      </a:r>
                      <a:r>
                        <a:rPr lang="id-ID" sz="2800" b="1" u="none" strike="noStrike"/>
                        <a:t> 6-36</a:t>
                      </a:r>
                      <a:endParaRPr lang="id-ID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800" b="1" u="none" strike="noStrike"/>
                        <a:t>0,75</a:t>
                      </a:r>
                      <a:endParaRPr lang="id-ID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/>
                        <a:t> </a:t>
                      </a:r>
                      <a:r>
                        <a:rPr lang="id-ID" sz="2800" b="1" u="none" strike="noStrike"/>
                        <a:t>ASI esklusif</a:t>
                      </a:r>
                      <a:r>
                        <a:rPr lang="id-ID" sz="2800" b="1" u="none" strike="noStrike" baseline="0"/>
                        <a:t> dengan Ibu minum ART ataupun profilaksis ART</a:t>
                      </a:r>
                      <a:endParaRPr lang="id-ID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800" b="1" u="none" strike="noStrike"/>
                        <a:t>0,3</a:t>
                      </a:r>
                      <a:endParaRPr lang="id-ID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319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801302"/>
            <a:ext cx="10515600" cy="1255395"/>
          </a:xfrm>
          <a:solidFill>
            <a:srgbClr val="00B0F0"/>
          </a:solidFill>
        </p:spPr>
        <p:txBody>
          <a:bodyPr/>
          <a:lstStyle/>
          <a:p>
            <a:r>
              <a:rPr lang="id-ID" b="1" dirty="0"/>
              <a:t>Tatalaksana Hasil Skrining Positif</a:t>
            </a:r>
          </a:p>
        </p:txBody>
      </p:sp>
    </p:spTree>
    <p:extLst>
      <p:ext uri="{BB962C8B-B14F-4D97-AF65-F5344CB8AC3E}">
        <p14:creationId xmlns:p14="http://schemas.microsoft.com/office/powerpoint/2010/main" val="356679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b="1" dirty="0"/>
              <a:t>HBsAg Reaktif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d-ID" dirty="0"/>
              <a:t>Ibu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id-ID" dirty="0"/>
              <a:t>HBsAg 6 bulan kemudian</a:t>
            </a:r>
          </a:p>
          <a:p>
            <a:endParaRPr lang="id-ID" dirty="0"/>
          </a:p>
          <a:p>
            <a:r>
              <a:rPr lang="id-ID" dirty="0"/>
              <a:t>Diberikan terapi Tenofovir/Telbivudin untuk ibu dengan </a:t>
            </a:r>
            <a:r>
              <a:rPr lang="id-ID" b="1" dirty="0"/>
              <a:t>HBeAg (+)</a:t>
            </a:r>
            <a:r>
              <a:rPr lang="id-ID" dirty="0"/>
              <a:t> dan atau </a:t>
            </a:r>
            <a:r>
              <a:rPr lang="id-ID" b="1" dirty="0"/>
              <a:t>HBV DNA &gt;2x10</a:t>
            </a:r>
            <a:r>
              <a:rPr lang="id-ID" b="1" baseline="30000" dirty="0"/>
              <a:t>6</a:t>
            </a:r>
            <a:r>
              <a:rPr lang="id-ID" b="1" dirty="0"/>
              <a:t>/mL</a:t>
            </a:r>
          </a:p>
          <a:p>
            <a:r>
              <a:rPr lang="id-ID" dirty="0"/>
              <a:t>Mulai diberikan pada minggu 28-36 (trimester 3) hingga 3 bulan pasca melahirkan.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d-ID" dirty="0"/>
              <a:t>Bayi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d-ID" dirty="0"/>
              <a:t>Diberikan HB0 dan HBIg saat kelahiran hingga usia &lt;72 jam.</a:t>
            </a:r>
          </a:p>
          <a:p>
            <a:r>
              <a:rPr lang="id-ID" dirty="0"/>
              <a:t>Tetap boleh diberikan ASI.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AEBF4455-5709-4589-AA5A-27CB6EC4448B}"/>
              </a:ext>
            </a:extLst>
          </p:cNvPr>
          <p:cNvSpPr/>
          <p:nvPr/>
        </p:nvSpPr>
        <p:spPr>
          <a:xfrm>
            <a:off x="1031132" y="4001008"/>
            <a:ext cx="5183188" cy="9795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618CB43E-85EC-4E69-B082-4F710C7D70C3}"/>
              </a:ext>
            </a:extLst>
          </p:cNvPr>
          <p:cNvSpPr/>
          <p:nvPr/>
        </p:nvSpPr>
        <p:spPr>
          <a:xfrm>
            <a:off x="6770451" y="5155660"/>
            <a:ext cx="4027251" cy="10340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HBV DNA </a:t>
            </a:r>
            <a:r>
              <a:rPr lang="en-US" sz="2400" dirty="0" err="1">
                <a:solidFill>
                  <a:schemeClr val="tx1"/>
                </a:solidFill>
              </a:rPr>
              <a:t>tidak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ditanggung</a:t>
            </a:r>
            <a:r>
              <a:rPr lang="en-US" sz="2400" dirty="0">
                <a:solidFill>
                  <a:schemeClr val="tx1"/>
                </a:solidFill>
              </a:rPr>
              <a:t> BPJS</a:t>
            </a:r>
          </a:p>
        </p:txBody>
      </p:sp>
    </p:spTree>
    <p:extLst>
      <p:ext uri="{BB962C8B-B14F-4D97-AF65-F5344CB8AC3E}">
        <p14:creationId xmlns:p14="http://schemas.microsoft.com/office/powerpoint/2010/main" val="245226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6AA507D-99E0-7D49-8CBC-FB48DB491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848" y="304800"/>
            <a:ext cx="8550552" cy="634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053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885AE66-D584-E04B-AB98-C83B36BBE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04227"/>
            <a:ext cx="8458200" cy="642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04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b="1" dirty="0">
                <a:ea typeface="+mj-ea"/>
                <a:cs typeface="+mj-cs"/>
              </a:rPr>
              <a:t>STRATEG</a:t>
            </a:r>
            <a:r>
              <a:rPr lang="en-US" b="1" dirty="0">
                <a:ea typeface="+mj-ea"/>
                <a:cs typeface="+mj-cs"/>
              </a:rPr>
              <a:t>I</a:t>
            </a:r>
            <a:endParaRPr lang="id-ID" b="1" dirty="0">
              <a:ea typeface="+mj-ea"/>
              <a:cs typeface="+mj-cs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1096963" y="1846263"/>
            <a:ext cx="10094912" cy="2520950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ct val="0"/>
              </a:spcBef>
              <a:spcAft>
                <a:spcPct val="0"/>
              </a:spcAft>
              <a:buFont typeface="Calibri Light" pitchFamily="34" charset="0"/>
              <a:buAutoNum type="arabicPeriod"/>
            </a:pPr>
            <a:r>
              <a:rPr lang="en-US" sz="2000" dirty="0" err="1">
                <a:ea typeface="ＭＳ Ｐゴシック" pitchFamily="34" charset="-128"/>
              </a:rPr>
              <a:t>meningkatkan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dirty="0" err="1">
                <a:ea typeface="ＭＳ Ｐゴシック" pitchFamily="34" charset="-128"/>
              </a:rPr>
              <a:t>akses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dirty="0" err="1">
                <a:ea typeface="ＭＳ Ｐゴシック" pitchFamily="34" charset="-128"/>
              </a:rPr>
              <a:t>dan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dirty="0" err="1">
                <a:ea typeface="ＭＳ Ｐゴシック" pitchFamily="34" charset="-128"/>
              </a:rPr>
              <a:t>kualitas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dirty="0" err="1">
                <a:ea typeface="ＭＳ Ｐゴシック" pitchFamily="34" charset="-128"/>
              </a:rPr>
              <a:t>layanan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dirty="0" err="1">
                <a:ea typeface="ＭＳ Ｐゴシック" pitchFamily="34" charset="-128"/>
              </a:rPr>
              <a:t>bagi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dirty="0" err="1">
                <a:ea typeface="ＭＳ Ｐゴシック" pitchFamily="34" charset="-128"/>
              </a:rPr>
              <a:t>ibu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dirty="0" err="1">
                <a:ea typeface="ＭＳ Ｐゴシック" pitchFamily="34" charset="-128"/>
              </a:rPr>
              <a:t>hamil</a:t>
            </a:r>
            <a:r>
              <a:rPr lang="en-US" sz="2000" dirty="0">
                <a:ea typeface="ＭＳ Ｐゴシック" pitchFamily="34" charset="-128"/>
              </a:rPr>
              <a:t>, </a:t>
            </a:r>
            <a:r>
              <a:rPr lang="en-US" sz="2000" dirty="0" err="1">
                <a:ea typeface="ＭＳ Ｐゴシック" pitchFamily="34" charset="-128"/>
              </a:rPr>
              <a:t>ibu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dirty="0" err="1">
                <a:ea typeface="ＭＳ Ｐゴシック" pitchFamily="34" charset="-128"/>
              </a:rPr>
              <a:t>menyusui</a:t>
            </a:r>
            <a:r>
              <a:rPr lang="en-US" sz="2000" dirty="0">
                <a:ea typeface="ＭＳ Ｐゴシック" pitchFamily="34" charset="-128"/>
              </a:rPr>
              <a:t>, </a:t>
            </a:r>
            <a:r>
              <a:rPr lang="en-US" sz="2000" dirty="0" err="1">
                <a:ea typeface="ＭＳ Ｐゴシック" pitchFamily="34" charset="-128"/>
              </a:rPr>
              <a:t>dan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dirty="0" err="1">
                <a:ea typeface="ＭＳ Ｐゴシック" pitchFamily="34" charset="-128"/>
              </a:rPr>
              <a:t>bayi</a:t>
            </a:r>
            <a:r>
              <a:rPr lang="id-ID" sz="2000" dirty="0">
                <a:ea typeface="ＭＳ Ｐゴシック" pitchFamily="34" charset="-128"/>
              </a:rPr>
              <a:t> / anak </a:t>
            </a:r>
            <a:r>
              <a:rPr lang="en-US" sz="2000" dirty="0" err="1">
                <a:ea typeface="ＭＳ Ｐゴシック" pitchFamily="34" charset="-128"/>
              </a:rPr>
              <a:t>sesuai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dirty="0" err="1">
                <a:ea typeface="ＭＳ Ｐゴシック" pitchFamily="34" charset="-128"/>
              </a:rPr>
              <a:t>standar</a:t>
            </a:r>
            <a:r>
              <a:rPr lang="id-ID" sz="2000" dirty="0">
                <a:ea typeface="ＭＳ Ｐゴシック" pitchFamily="34" charset="-128"/>
              </a:rPr>
              <a:t> program</a:t>
            </a:r>
            <a:r>
              <a:rPr lang="en-US" sz="2000" dirty="0">
                <a:ea typeface="ＭＳ Ｐゴシック" pitchFamily="34" charset="-128"/>
              </a:rPr>
              <a:t>;</a:t>
            </a:r>
            <a:endParaRPr lang="id-ID" sz="2000" dirty="0">
              <a:ea typeface="ＭＳ Ｐゴシック" pitchFamily="34" charset="-128"/>
            </a:endParaRPr>
          </a:p>
          <a:p>
            <a:pPr marL="342900" indent="-342900" algn="just">
              <a:spcBef>
                <a:spcPct val="0"/>
              </a:spcBef>
              <a:spcAft>
                <a:spcPct val="0"/>
              </a:spcAft>
              <a:buFont typeface="Calibri Light" pitchFamily="34" charset="0"/>
              <a:buAutoNum type="arabicPeriod"/>
            </a:pPr>
            <a:r>
              <a:rPr lang="en-US" sz="2000" dirty="0" err="1">
                <a:ea typeface="ＭＳ Ｐゴシック" pitchFamily="34" charset="-128"/>
              </a:rPr>
              <a:t>meningkatkan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dirty="0" err="1">
                <a:ea typeface="ＭＳ Ｐゴシック" pitchFamily="34" charset="-128"/>
              </a:rPr>
              <a:t>peran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dirty="0" err="1">
                <a:ea typeface="ＭＳ Ｐゴシック" pitchFamily="34" charset="-128"/>
              </a:rPr>
              <a:t>fasilitas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id-ID" sz="2000" dirty="0">
                <a:ea typeface="ＭＳ Ｐゴシック" pitchFamily="34" charset="-128"/>
              </a:rPr>
              <a:t>pelayanan </a:t>
            </a:r>
            <a:r>
              <a:rPr lang="en-US" sz="2000" dirty="0" err="1">
                <a:ea typeface="ＭＳ Ｐゴシック" pitchFamily="34" charset="-128"/>
              </a:rPr>
              <a:t>kesehatan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dirty="0" err="1">
                <a:ea typeface="ＭＳ Ｐゴシック" pitchFamily="34" charset="-128"/>
              </a:rPr>
              <a:t>dalam</a:t>
            </a:r>
            <a:r>
              <a:rPr lang="id-ID" sz="2000" dirty="0">
                <a:ea typeface="ＭＳ Ｐゴシック" pitchFamily="34" charset="-128"/>
              </a:rPr>
              <a:t> sistem kesehatan, deteksi dan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dirty="0" err="1">
                <a:ea typeface="ＭＳ Ｐゴシック" pitchFamily="34" charset="-128"/>
              </a:rPr>
              <a:t>penatalaksanaan</a:t>
            </a:r>
            <a:r>
              <a:rPr lang="en-US" sz="2000" dirty="0">
                <a:ea typeface="ＭＳ Ｐゴシック" pitchFamily="34" charset="-128"/>
              </a:rPr>
              <a:t> yang </a:t>
            </a:r>
            <a:r>
              <a:rPr lang="en-US" sz="2000" dirty="0" err="1">
                <a:ea typeface="ＭＳ Ｐゴシック" pitchFamily="34" charset="-128"/>
              </a:rPr>
              <a:t>diperlukan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id-ID" sz="2000" dirty="0">
                <a:ea typeface="ＭＳ Ｐゴシック" pitchFamily="34" charset="-128"/>
              </a:rPr>
              <a:t>untuk </a:t>
            </a:r>
            <a:r>
              <a:rPr lang="en-US" sz="2000" dirty="0" err="1">
                <a:ea typeface="ＭＳ Ｐゴシック" pitchFamily="34" charset="-128"/>
              </a:rPr>
              <a:t>Eliminasi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dirty="0" err="1">
                <a:ea typeface="ＭＳ Ｐゴシック" pitchFamily="34" charset="-128"/>
              </a:rPr>
              <a:t>Penularan</a:t>
            </a:r>
            <a:r>
              <a:rPr lang="en-US" sz="2000" dirty="0">
                <a:ea typeface="ＭＳ Ｐゴシック" pitchFamily="34" charset="-128"/>
              </a:rPr>
              <a:t>;</a:t>
            </a:r>
            <a:endParaRPr lang="id-ID" sz="2000" dirty="0">
              <a:ea typeface="ＭＳ Ｐゴシック" pitchFamily="34" charset="-128"/>
            </a:endParaRPr>
          </a:p>
          <a:p>
            <a:pPr marL="342900" indent="-342900" algn="just">
              <a:spcBef>
                <a:spcPct val="0"/>
              </a:spcBef>
              <a:spcAft>
                <a:spcPct val="0"/>
              </a:spcAft>
              <a:buFont typeface="Calibri Light" pitchFamily="34" charset="0"/>
              <a:buAutoNum type="arabicPeriod"/>
            </a:pPr>
            <a:r>
              <a:rPr lang="en-US" sz="2000" dirty="0" err="1">
                <a:ea typeface="ＭＳ Ｐゴシック" pitchFamily="34" charset="-128"/>
              </a:rPr>
              <a:t>meningkatkan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dirty="0" err="1">
                <a:ea typeface="ＭＳ Ｐゴシック" pitchFamily="34" charset="-128"/>
              </a:rPr>
              <a:t>penyediaan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dirty="0" err="1">
                <a:ea typeface="ＭＳ Ｐゴシック" pitchFamily="34" charset="-128"/>
              </a:rPr>
              <a:t>sumber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dirty="0" err="1">
                <a:ea typeface="ＭＳ Ｐゴシック" pitchFamily="34" charset="-128"/>
              </a:rPr>
              <a:t>daya</a:t>
            </a:r>
            <a:r>
              <a:rPr lang="en-US" sz="2000" dirty="0">
                <a:ea typeface="ＭＳ Ｐゴシック" pitchFamily="34" charset="-128"/>
              </a:rPr>
              <a:t> di </a:t>
            </a:r>
            <a:r>
              <a:rPr lang="en-US" sz="2000" dirty="0" err="1">
                <a:ea typeface="ＭＳ Ｐゴシック" pitchFamily="34" charset="-128"/>
              </a:rPr>
              <a:t>bidang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dirty="0" err="1">
                <a:ea typeface="ＭＳ Ｐゴシック" pitchFamily="34" charset="-128"/>
              </a:rPr>
              <a:t>kesehatan</a:t>
            </a:r>
            <a:r>
              <a:rPr lang="en-US" sz="2000" dirty="0">
                <a:ea typeface="ＭＳ Ｐゴシック" pitchFamily="34" charset="-128"/>
              </a:rPr>
              <a:t>;</a:t>
            </a:r>
            <a:endParaRPr lang="id-ID" sz="2000" dirty="0">
              <a:ea typeface="ＭＳ Ｐゴシック" pitchFamily="34" charset="-128"/>
            </a:endParaRPr>
          </a:p>
          <a:p>
            <a:pPr marL="342900" indent="-342900" algn="just">
              <a:spcBef>
                <a:spcPct val="0"/>
              </a:spcBef>
              <a:spcAft>
                <a:spcPct val="0"/>
              </a:spcAft>
              <a:buFont typeface="Calibri Light" pitchFamily="34" charset="0"/>
              <a:buAutoNum type="arabicPeriod"/>
            </a:pPr>
            <a:r>
              <a:rPr lang="en-US" sz="2000" dirty="0" err="1">
                <a:ea typeface="ＭＳ Ｐゴシック" pitchFamily="34" charset="-128"/>
              </a:rPr>
              <a:t>meningkatkan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id-ID" sz="2000" dirty="0">
                <a:ea typeface="ＭＳ Ｐゴシック" pitchFamily="34" charset="-128"/>
              </a:rPr>
              <a:t>jaringan kerja, </a:t>
            </a:r>
            <a:r>
              <a:rPr lang="en-US" sz="2000" dirty="0" err="1">
                <a:ea typeface="ＭＳ Ｐゴシック" pitchFamily="34" charset="-128"/>
              </a:rPr>
              <a:t>jejaring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dirty="0" err="1">
                <a:ea typeface="ＭＳ Ｐゴシック" pitchFamily="34" charset="-128"/>
              </a:rPr>
              <a:t>kerja</a:t>
            </a:r>
            <a:r>
              <a:rPr lang="en-US" sz="2000" dirty="0">
                <a:ea typeface="ＭＳ Ｐゴシック" pitchFamily="34" charset="-128"/>
              </a:rPr>
              <a:t>, </a:t>
            </a:r>
            <a:r>
              <a:rPr lang="en-US" sz="2000" dirty="0" err="1">
                <a:ea typeface="ＭＳ Ｐゴシック" pitchFamily="34" charset="-128"/>
              </a:rPr>
              <a:t>dan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dirty="0" err="1">
                <a:ea typeface="ＭＳ Ｐゴシック" pitchFamily="34" charset="-128"/>
              </a:rPr>
              <a:t>kemitraan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dirty="0" err="1">
                <a:ea typeface="ＭＳ Ｐゴシック" pitchFamily="34" charset="-128"/>
              </a:rPr>
              <a:t>serta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dirty="0" err="1">
                <a:ea typeface="ＭＳ Ｐゴシック" pitchFamily="34" charset="-128"/>
              </a:rPr>
              <a:t>kerja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dirty="0" err="1">
                <a:ea typeface="ＭＳ Ｐゴシック" pitchFamily="34" charset="-128"/>
              </a:rPr>
              <a:t>sama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dirty="0" err="1">
                <a:ea typeface="ＭＳ Ｐゴシック" pitchFamily="34" charset="-128"/>
              </a:rPr>
              <a:t>lintas</a:t>
            </a:r>
            <a:r>
              <a:rPr lang="en-US" sz="2000" dirty="0">
                <a:ea typeface="ＭＳ Ｐゴシック" pitchFamily="34" charset="-128"/>
              </a:rPr>
              <a:t> program </a:t>
            </a:r>
            <a:r>
              <a:rPr lang="en-US" sz="2000" dirty="0" err="1">
                <a:ea typeface="ＭＳ Ｐゴシック" pitchFamily="34" charset="-128"/>
              </a:rPr>
              <a:t>dan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dirty="0" err="1">
                <a:ea typeface="ＭＳ Ｐゴシック" pitchFamily="34" charset="-128"/>
              </a:rPr>
              <a:t>lintas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dirty="0" err="1">
                <a:ea typeface="ＭＳ Ｐゴシック" pitchFamily="34" charset="-128"/>
              </a:rPr>
              <a:t>sektor</a:t>
            </a:r>
            <a:r>
              <a:rPr lang="en-US" sz="2000" dirty="0">
                <a:ea typeface="ＭＳ Ｐゴシック" pitchFamily="34" charset="-128"/>
              </a:rPr>
              <a:t>; </a:t>
            </a:r>
            <a:endParaRPr lang="id-ID" sz="2000" dirty="0">
              <a:ea typeface="ＭＳ Ｐゴシック" pitchFamily="34" charset="-128"/>
            </a:endParaRPr>
          </a:p>
          <a:p>
            <a:pPr marL="342900" indent="-342900" algn="just">
              <a:spcBef>
                <a:spcPct val="0"/>
              </a:spcBef>
              <a:spcAft>
                <a:spcPct val="0"/>
              </a:spcAft>
              <a:buFont typeface="Calibri Light" pitchFamily="34" charset="0"/>
              <a:buAutoNum type="arabicPeriod"/>
            </a:pPr>
            <a:r>
              <a:rPr lang="id-ID" sz="2000" dirty="0">
                <a:ea typeface="ＭＳ Ｐゴシック" pitchFamily="34" charset="-128"/>
              </a:rPr>
              <a:t>meningkatkan manajemen program yang akuntabel, transparan, berdayaguna dan berhasilguna.</a:t>
            </a:r>
          </a:p>
          <a:p>
            <a:pPr marL="342900" indent="-342900" algn="just">
              <a:spcBef>
                <a:spcPct val="0"/>
              </a:spcBef>
              <a:spcAft>
                <a:spcPct val="0"/>
              </a:spcAft>
              <a:buFont typeface="Calibri Light" pitchFamily="34" charset="0"/>
              <a:buAutoNum type="arabicPeriod"/>
            </a:pPr>
            <a:r>
              <a:rPr lang="en-US" sz="2000" dirty="0" err="1">
                <a:ea typeface="ＭＳ Ｐゴシック" pitchFamily="34" charset="-128"/>
              </a:rPr>
              <a:t>meningkatkan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dirty="0" err="1">
                <a:ea typeface="ＭＳ Ｐゴシック" pitchFamily="34" charset="-128"/>
              </a:rPr>
              <a:t>peran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dirty="0" err="1">
                <a:ea typeface="ＭＳ Ｐゴシック" pitchFamily="34" charset="-128"/>
              </a:rPr>
              <a:t>serta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dirty="0" err="1">
                <a:ea typeface="ＭＳ Ｐゴシック" pitchFamily="34" charset="-128"/>
              </a:rPr>
              <a:t>masyarakat</a:t>
            </a:r>
            <a:endParaRPr lang="id-ID" sz="20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609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b="1" dirty="0"/>
              <a:t>VDRL &amp; TPHA Reaktif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Ibu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id-ID" dirty="0"/>
              <a:t>Cek RPR Titer.</a:t>
            </a:r>
          </a:p>
          <a:p>
            <a:pPr lvl="1"/>
            <a:r>
              <a:rPr lang="id-ID" dirty="0"/>
              <a:t>Titer ½ - ¼ : laten</a:t>
            </a:r>
          </a:p>
          <a:p>
            <a:pPr lvl="1"/>
            <a:r>
              <a:rPr lang="id-ID" dirty="0"/>
              <a:t>Titer &gt; 1/8 : dini</a:t>
            </a:r>
          </a:p>
          <a:p>
            <a:endParaRPr lang="id-ID" dirty="0"/>
          </a:p>
          <a:p>
            <a:r>
              <a:rPr lang="id-ID" dirty="0"/>
              <a:t>Laten </a:t>
            </a:r>
            <a:r>
              <a:rPr lang="id-ID" dirty="0">
                <a:sym typeface="Wingdings" panose="05000000000000000000" pitchFamily="2" charset="2"/>
              </a:rPr>
              <a:t></a:t>
            </a:r>
            <a:r>
              <a:rPr lang="id-ID" dirty="0"/>
              <a:t>Suntik Penicilin Benzatin 1x2.4 juta unit IM, 3 minggu berturut-turut.</a:t>
            </a:r>
          </a:p>
          <a:p>
            <a:r>
              <a:rPr lang="id-ID" dirty="0"/>
              <a:t>Dini </a:t>
            </a:r>
            <a:r>
              <a:rPr lang="id-ID" dirty="0">
                <a:sym typeface="Wingdings" panose="05000000000000000000" pitchFamily="2" charset="2"/>
              </a:rPr>
              <a:t> Suntik Penicilin Benzatin 1x2.4 juta unit IM, dosis tunggal.</a:t>
            </a:r>
            <a:endParaRPr lang="id-ID" dirty="0"/>
          </a:p>
          <a:p>
            <a:endParaRPr lang="id-ID" dirty="0"/>
          </a:p>
          <a:p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d-ID" dirty="0"/>
              <a:t>Bayi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05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D6ED7B-6571-40D0-BFCE-7ACF36897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Penularan</a:t>
            </a:r>
            <a:r>
              <a:rPr lang="en-US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SIFILIS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393A469-3E11-4891-9B0C-52ADDD9BB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+mn-lt"/>
              </a:rPr>
              <a:t>Terutama</a:t>
            </a:r>
            <a:r>
              <a:rPr lang="en-US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ditularkan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melalui</a:t>
            </a:r>
            <a:r>
              <a:rPr lang="en-US" dirty="0">
                <a:latin typeface="+mn-lt"/>
              </a:rPr>
              <a:t> </a:t>
            </a:r>
          </a:p>
          <a:p>
            <a:pPr lvl="1"/>
            <a:r>
              <a:rPr lang="en-US" dirty="0" err="1">
                <a:latin typeface="+mn-lt"/>
              </a:rPr>
              <a:t>kontak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seksual</a:t>
            </a:r>
            <a:r>
              <a:rPr lang="en-US" dirty="0">
                <a:latin typeface="+mn-lt"/>
              </a:rPr>
              <a:t> (</a:t>
            </a:r>
            <a:r>
              <a:rPr lang="en-US" dirty="0" err="1">
                <a:latin typeface="+mn-lt"/>
              </a:rPr>
              <a:t>genito</a:t>
            </a:r>
            <a:r>
              <a:rPr lang="en-US" dirty="0">
                <a:latin typeface="+mn-lt"/>
              </a:rPr>
              <a:t>-genital, </a:t>
            </a:r>
            <a:r>
              <a:rPr lang="en-US" dirty="0" err="1">
                <a:latin typeface="+mn-lt"/>
              </a:rPr>
              <a:t>ano</a:t>
            </a:r>
            <a:r>
              <a:rPr lang="en-US" dirty="0">
                <a:latin typeface="+mn-lt"/>
              </a:rPr>
              <a:t>-genital, </a:t>
            </a:r>
            <a:r>
              <a:rPr lang="en-US" dirty="0" err="1">
                <a:latin typeface="+mn-lt"/>
              </a:rPr>
              <a:t>oro</a:t>
            </a:r>
            <a:r>
              <a:rPr lang="en-US" dirty="0">
                <a:latin typeface="+mn-lt"/>
              </a:rPr>
              <a:t>-genital </a:t>
            </a:r>
            <a:r>
              <a:rPr lang="en-US" dirty="0" err="1">
                <a:latin typeface="+mn-lt"/>
              </a:rPr>
              <a:t>atau</a:t>
            </a:r>
            <a:r>
              <a:rPr lang="en-US" dirty="0">
                <a:latin typeface="+mn-lt"/>
              </a:rPr>
              <a:t> </a:t>
            </a:r>
          </a:p>
          <a:p>
            <a:pPr lvl="1"/>
            <a:r>
              <a:rPr lang="en-US" dirty="0" err="1">
                <a:latin typeface="+mn-lt"/>
              </a:rPr>
              <a:t>dari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ibu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hamil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kepada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janin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dalam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kandungan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Paling </a:t>
            </a:r>
            <a:r>
              <a:rPr lang="en-US" dirty="0" err="1">
                <a:latin typeface="+mn-lt"/>
              </a:rPr>
              <a:t>menular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kepada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pasangan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seksual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dalam</a:t>
            </a:r>
            <a:r>
              <a:rPr lang="en-US" dirty="0">
                <a:latin typeface="+mn-lt"/>
              </a:rPr>
              <a:t> stadium primer </a:t>
            </a:r>
            <a:r>
              <a:rPr lang="en-US" dirty="0" err="1">
                <a:latin typeface="+mn-lt"/>
              </a:rPr>
              <a:t>dan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sekunder</a:t>
            </a:r>
            <a:endParaRPr lang="en-US" dirty="0">
              <a:latin typeface="+mn-lt"/>
            </a:endParaRPr>
          </a:p>
          <a:p>
            <a:r>
              <a:rPr lang="en-US" dirty="0" err="1">
                <a:latin typeface="+mn-lt"/>
              </a:rPr>
              <a:t>Perkiraan</a:t>
            </a:r>
            <a:r>
              <a:rPr lang="en-US" dirty="0">
                <a:latin typeface="+mn-lt"/>
              </a:rPr>
              <a:t>: 3-10% </a:t>
            </a:r>
            <a:r>
              <a:rPr lang="en-US" dirty="0" err="1">
                <a:latin typeface="+mn-lt"/>
              </a:rPr>
              <a:t>tertular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dalam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satu</a:t>
            </a:r>
            <a:r>
              <a:rPr lang="en-US" dirty="0">
                <a:latin typeface="+mn-lt"/>
              </a:rPr>
              <a:t> kali </a:t>
            </a:r>
            <a:r>
              <a:rPr lang="en-US" dirty="0" err="1">
                <a:latin typeface="+mn-lt"/>
              </a:rPr>
              <a:t>hubungan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seksual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dengan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pasangan</a:t>
            </a:r>
            <a:r>
              <a:rPr lang="en-US" dirty="0">
                <a:latin typeface="+mn-lt"/>
              </a:rPr>
              <a:t> yang </a:t>
            </a:r>
            <a:r>
              <a:rPr lang="en-US" dirty="0" err="1">
                <a:latin typeface="+mn-lt"/>
              </a:rPr>
              <a:t>terinfeksi</a:t>
            </a:r>
            <a:endParaRPr lang="en-US" dirty="0">
              <a:latin typeface="+mn-lt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DD6E6CD-5593-4324-85BA-42F3DAA2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6EBE5-9103-4D7F-9FDF-C540734E626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4" descr="A screenshot of a cell phone&#10;&#10;Description automatically gene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4"/>
          <a:stretch>
            <a:fillRect/>
          </a:stretch>
        </p:blipFill>
        <p:spPr bwMode="auto">
          <a:xfrm>
            <a:off x="1992314" y="1889125"/>
            <a:ext cx="8135937" cy="42037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2" descr="E:\t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71"/>
          <a:stretch>
            <a:fillRect/>
          </a:stretch>
        </p:blipFill>
        <p:spPr bwMode="auto">
          <a:xfrm>
            <a:off x="1703388" y="188913"/>
            <a:ext cx="608012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26"/>
          <p:cNvSpPr txBox="1">
            <a:spLocks/>
          </p:cNvSpPr>
          <p:nvPr/>
        </p:nvSpPr>
        <p:spPr>
          <a:xfrm>
            <a:off x="1631950" y="404814"/>
            <a:ext cx="8229600" cy="769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ID" b="1" kern="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Penanganan</a:t>
            </a:r>
            <a:r>
              <a:rPr lang="en-ID" b="1" kern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ID" b="1" kern="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Bumil</a:t>
            </a:r>
            <a:r>
              <a:rPr lang="en-ID" b="1" kern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ID" b="1" kern="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dengan</a:t>
            </a:r>
            <a:r>
              <a:rPr lang="en-ID" b="1" kern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ID" b="1" kern="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Sifilis</a:t>
            </a:r>
            <a:endParaRPr lang="en-US" b="1" kern="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84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17A437A9-704B-4E7B-AB8E-E708B9066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Perjalanan</a:t>
            </a:r>
            <a:r>
              <a:rPr lang="en-US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penyakit</a:t>
            </a:r>
            <a:r>
              <a:rPr lang="en-US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SIFILIS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D2BAA1D-D840-418E-942F-97C14DD9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6EBE5-9103-4D7F-9FDF-C540734E6262}" type="slidenum">
              <a:rPr lang="en-US" smtClean="0"/>
              <a:t>33</a:t>
            </a:fld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6BD56098-F602-4891-A55C-29EFF8A53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711" y="1524001"/>
            <a:ext cx="9156290" cy="4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5666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DFD097-BE99-42E6-8DBC-11734F9D3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SIFILIS </a:t>
            </a:r>
            <a:r>
              <a:rPr lang="en-US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pada</a:t>
            </a:r>
            <a:r>
              <a:rPr lang="en-US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ibu</a:t>
            </a:r>
            <a:r>
              <a:rPr lang="en-US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hamil</a:t>
            </a:r>
            <a:endParaRPr lang="en-US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6E72E63-9D71-4FA5-977E-112DD32A2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+mn-lt"/>
              </a:rPr>
              <a:t>Dapat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tertular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dari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pasangan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seksual</a:t>
            </a:r>
            <a:endParaRPr lang="en-US" dirty="0">
              <a:latin typeface="+mn-lt"/>
            </a:endParaRPr>
          </a:p>
          <a:p>
            <a:r>
              <a:rPr lang="en-US" dirty="0" err="1">
                <a:latin typeface="+mn-lt"/>
              </a:rPr>
              <a:t>Manifestasi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klinis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sama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dengan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pada</a:t>
            </a:r>
            <a:r>
              <a:rPr lang="en-US" dirty="0">
                <a:latin typeface="+mn-lt"/>
              </a:rPr>
              <a:t> orang </a:t>
            </a:r>
            <a:r>
              <a:rPr lang="en-US" dirty="0" err="1">
                <a:latin typeface="+mn-lt"/>
              </a:rPr>
              <a:t>tidak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hamil</a:t>
            </a:r>
            <a:endParaRPr lang="en-US" dirty="0">
              <a:latin typeface="+mn-lt"/>
            </a:endParaRPr>
          </a:p>
          <a:p>
            <a:pPr lvl="1"/>
            <a:r>
              <a:rPr lang="en-US" dirty="0">
                <a:latin typeface="+mn-lt"/>
              </a:rPr>
              <a:t>Stadium </a:t>
            </a:r>
            <a:r>
              <a:rPr lang="en-US" b="1" dirty="0">
                <a:latin typeface="+mn-lt"/>
              </a:rPr>
              <a:t>PRIMER</a:t>
            </a:r>
          </a:p>
          <a:p>
            <a:pPr lvl="1"/>
            <a:r>
              <a:rPr lang="en-US" dirty="0">
                <a:latin typeface="+mn-lt"/>
              </a:rPr>
              <a:t>Stadium </a:t>
            </a:r>
            <a:r>
              <a:rPr lang="en-US" b="1" dirty="0">
                <a:latin typeface="+mn-lt"/>
              </a:rPr>
              <a:t>SEKUNDER</a:t>
            </a:r>
          </a:p>
          <a:p>
            <a:pPr lvl="1"/>
            <a:r>
              <a:rPr lang="en-US" dirty="0">
                <a:latin typeface="+mn-lt"/>
              </a:rPr>
              <a:t>Stadium </a:t>
            </a:r>
            <a:r>
              <a:rPr lang="en-US" b="1" dirty="0">
                <a:latin typeface="+mn-lt"/>
              </a:rPr>
              <a:t>LATEN</a:t>
            </a:r>
          </a:p>
          <a:p>
            <a:pPr lvl="1"/>
            <a:r>
              <a:rPr lang="en-US" dirty="0">
                <a:latin typeface="+mn-lt"/>
              </a:rPr>
              <a:t>Stadium </a:t>
            </a:r>
            <a:r>
              <a:rPr lang="en-US" b="1" dirty="0">
                <a:latin typeface="+mn-lt"/>
              </a:rPr>
              <a:t>TERSIER</a:t>
            </a:r>
          </a:p>
          <a:p>
            <a:r>
              <a:rPr lang="en-US" dirty="0" err="1">
                <a:latin typeface="+mn-lt"/>
              </a:rPr>
              <a:t>Risiko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penularan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pada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janin</a:t>
            </a:r>
            <a:r>
              <a:rPr lang="en-US" dirty="0">
                <a:latin typeface="+mn-lt"/>
              </a:rPr>
              <a:t> / </a:t>
            </a:r>
            <a:r>
              <a:rPr lang="en-US" dirty="0" err="1">
                <a:latin typeface="+mn-lt"/>
              </a:rPr>
              <a:t>bayi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dalam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kandungan</a:t>
            </a:r>
            <a:endParaRPr lang="en-US" dirty="0">
              <a:latin typeface="+mn-lt"/>
            </a:endParaRPr>
          </a:p>
          <a:p>
            <a:pPr lvl="1"/>
            <a:r>
              <a:rPr lang="en-US" dirty="0" err="1">
                <a:latin typeface="+mn-lt"/>
              </a:rPr>
              <a:t>Sifilis</a:t>
            </a:r>
            <a:r>
              <a:rPr lang="en-US" dirty="0">
                <a:latin typeface="+mn-lt"/>
              </a:rPr>
              <a:t> </a:t>
            </a:r>
            <a:r>
              <a:rPr lang="en-US" b="1" dirty="0">
                <a:latin typeface="+mn-lt"/>
              </a:rPr>
              <a:t>KONGENITAL</a:t>
            </a:r>
          </a:p>
          <a:p>
            <a:pPr marL="457200" lvl="1" indent="0">
              <a:buNone/>
            </a:pPr>
            <a:r>
              <a:rPr lang="en-US" dirty="0">
                <a:latin typeface="+mn-lt"/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738C2AF-9375-40C4-AE90-5B3144AE3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6EBE5-9103-4D7F-9FDF-C540734E626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35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err="1"/>
              <a:t>Dampak</a:t>
            </a:r>
            <a:r>
              <a:rPr lang="en-US" sz="4000" b="1" dirty="0"/>
              <a:t> HIV </a:t>
            </a:r>
            <a:r>
              <a:rPr lang="en-US" sz="4000" b="1" dirty="0" err="1"/>
              <a:t>pada</a:t>
            </a:r>
            <a:r>
              <a:rPr lang="en-US" sz="4000" b="1" dirty="0"/>
              <a:t> </a:t>
            </a:r>
            <a:r>
              <a:rPr lang="en-US" sz="4000" b="1" dirty="0" err="1"/>
              <a:t>ibu</a:t>
            </a:r>
            <a:r>
              <a:rPr lang="en-US" sz="4000" b="1" dirty="0"/>
              <a:t> </a:t>
            </a:r>
            <a:r>
              <a:rPr lang="en-US" sz="4000" b="1" dirty="0" err="1"/>
              <a:t>dan</a:t>
            </a:r>
            <a:r>
              <a:rPr lang="en-US" sz="4000" b="1" dirty="0"/>
              <a:t> </a:t>
            </a:r>
            <a:r>
              <a:rPr lang="en-US" sz="4000" b="1" dirty="0" err="1"/>
              <a:t>anak</a:t>
            </a:r>
            <a:endParaRPr lang="en-US" sz="4000" b="1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6264" y="1557338"/>
            <a:ext cx="8497887" cy="46085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b="1" dirty="0"/>
              <a:t>ANAK</a:t>
            </a:r>
            <a:r>
              <a:rPr lang="en-US" b="1" dirty="0">
                <a:solidFill>
                  <a:srgbClr val="FF66FF"/>
                </a:solidFill>
              </a:rPr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tumbuh</a:t>
            </a:r>
            <a:r>
              <a:rPr lang="en-US" dirty="0" smtClean="0"/>
              <a:t> </a:t>
            </a:r>
            <a:r>
              <a:rPr lang="en-US" dirty="0" err="1" smtClean="0"/>
              <a:t>kembang</a:t>
            </a:r>
            <a:endParaRPr lang="en-US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err="1" smtClean="0"/>
              <a:t>Kematian</a:t>
            </a:r>
            <a:r>
              <a:rPr lang="en-US" dirty="0" smtClean="0"/>
              <a:t> </a:t>
            </a:r>
            <a:r>
              <a:rPr lang="en-US" dirty="0" err="1" smtClean="0"/>
              <a:t>meningkat</a:t>
            </a:r>
            <a:r>
              <a:rPr lang="en-US" dirty="0" smtClean="0"/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seumur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, </a:t>
            </a:r>
            <a:r>
              <a:rPr lang="en-US" dirty="0" err="1" smtClean="0"/>
              <a:t>isu</a:t>
            </a:r>
            <a:r>
              <a:rPr lang="en-US" dirty="0" smtClean="0"/>
              <a:t> </a:t>
            </a:r>
            <a:r>
              <a:rPr lang="en-US" dirty="0" err="1" smtClean="0"/>
              <a:t>kepatuhan</a:t>
            </a:r>
            <a:r>
              <a:rPr lang="en-US" dirty="0" smtClean="0"/>
              <a:t> </a:t>
            </a:r>
            <a:r>
              <a:rPr lang="en-US" dirty="0" err="1" smtClean="0"/>
              <a:t>berobat</a:t>
            </a:r>
            <a:endParaRPr lang="en-US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/>
              <a:t>Stigma </a:t>
            </a:r>
            <a:r>
              <a:rPr lang="en-US" dirty="0" err="1" smtClean="0"/>
              <a:t>sosial</a:t>
            </a:r>
            <a:endParaRPr lang="en-US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err="1" smtClean="0"/>
              <a:t>Yatim</a:t>
            </a:r>
            <a:r>
              <a:rPr lang="en-US" dirty="0" smtClean="0"/>
              <a:t> </a:t>
            </a:r>
            <a:r>
              <a:rPr lang="en-US" dirty="0" err="1" smtClean="0"/>
              <a:t>piatu</a:t>
            </a:r>
            <a:endParaRPr lang="en-US" dirty="0" smtClean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b="1" dirty="0"/>
              <a:t>IBU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/>
              <a:t>Stigma </a:t>
            </a:r>
            <a:r>
              <a:rPr lang="en-US" dirty="0" err="1" smtClean="0"/>
              <a:t>sosial</a:t>
            </a:r>
            <a:endParaRPr lang="en-US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err="1" smtClean="0"/>
              <a:t>Kematian</a:t>
            </a:r>
            <a:r>
              <a:rPr lang="en-US" dirty="0" smtClean="0"/>
              <a:t> </a:t>
            </a:r>
            <a:r>
              <a:rPr lang="en-US" dirty="0" err="1" smtClean="0"/>
              <a:t>meningkat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579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8229600" cy="8382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d-ID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Ringkasan PPIA</a:t>
            </a:r>
            <a:endParaRPr lang="id-ID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676400" y="838200"/>
          <a:ext cx="88392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657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" y="3185159"/>
            <a:ext cx="4495800" cy="73088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d-ID" sz="6000" b="1" dirty="0">
                <a:solidFill>
                  <a:srgbClr val="7030A0"/>
                </a:solidFill>
                <a:ea typeface="+mj-ea"/>
                <a:cs typeface="+mj-cs"/>
              </a:rPr>
              <a:t>TERIMAKASIH</a:t>
            </a:r>
          </a:p>
        </p:txBody>
      </p:sp>
      <p:pic>
        <p:nvPicPr>
          <p:cNvPr id="33796" name="Picture 2" descr="Logo PMTC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8" y="700088"/>
            <a:ext cx="5465762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25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TUGAS INDIVIDU</a:t>
            </a:r>
            <a:br>
              <a:rPr lang="en-US" dirty="0" smtClean="0"/>
            </a:br>
            <a:r>
              <a:rPr lang="en-US" dirty="0" smtClean="0"/>
              <a:t>MEMBUAT ASKEP IBU HAMIL TRIPLE ELIMINASI (HIV,SIPILIS DAN HEP 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1.Pengkajian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2.Diagnosis </a:t>
            </a:r>
            <a:r>
              <a:rPr lang="en-US" dirty="0" err="1"/>
              <a:t>Keperawatan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3.Intervensi </a:t>
            </a:r>
            <a:r>
              <a:rPr lang="en-US" dirty="0" err="1"/>
              <a:t>Keperawatan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4.Implementasi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5.Evaluasi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921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586854" y="719666"/>
          <a:ext cx="1108198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5800725" y="519113"/>
            <a:ext cx="6003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id-ID" sz="2800" b="1">
                <a:solidFill>
                  <a:srgbClr val="FF0000"/>
                </a:solidFill>
                <a:latin typeface="Bookman Old Style" pitchFamily="18" charset="0"/>
              </a:rPr>
              <a:t>ROADMAP </a:t>
            </a:r>
          </a:p>
          <a:p>
            <a:pPr algn="ctr"/>
            <a:r>
              <a:rPr lang="id-ID">
                <a:solidFill>
                  <a:srgbClr val="FF0000"/>
                </a:solidFill>
                <a:latin typeface="Bookman Old Style" pitchFamily="18" charset="0"/>
              </a:rPr>
              <a:t>ELIMINASI PENULARAN</a:t>
            </a:r>
          </a:p>
          <a:p>
            <a:pPr algn="ctr"/>
            <a:r>
              <a:rPr lang="id-ID">
                <a:solidFill>
                  <a:srgbClr val="FF0000"/>
                </a:solidFill>
                <a:latin typeface="Bookman Old Style" pitchFamily="18" charset="0"/>
              </a:rPr>
              <a:t>HIV, SIFILIS &amp; HEPATITIS B</a:t>
            </a:r>
          </a:p>
          <a:p>
            <a:pPr algn="ctr"/>
            <a:r>
              <a:rPr lang="id-ID">
                <a:solidFill>
                  <a:srgbClr val="FF0000"/>
                </a:solidFill>
                <a:latin typeface="Bookman Old Style" pitchFamily="18" charset="0"/>
              </a:rPr>
              <a:t>DARI IBU KE ANAK</a:t>
            </a:r>
          </a:p>
          <a:p>
            <a:pPr algn="ctr"/>
            <a:r>
              <a:rPr lang="id-ID">
                <a:solidFill>
                  <a:srgbClr val="FF0000"/>
                </a:solidFill>
                <a:latin typeface="Bookman Old Style" pitchFamily="18" charset="0"/>
              </a:rPr>
              <a:t>Di INDONESIA</a:t>
            </a:r>
          </a:p>
        </p:txBody>
      </p:sp>
    </p:spTree>
    <p:extLst>
      <p:ext uri="{BB962C8B-B14F-4D97-AF65-F5344CB8AC3E}">
        <p14:creationId xmlns:p14="http://schemas.microsoft.com/office/powerpoint/2010/main" val="137259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>
                <a:ea typeface="+mj-ea"/>
                <a:cs typeface="+mj-cs"/>
              </a:rPr>
              <a:t>Target</a:t>
            </a:r>
            <a:endParaRPr lang="id-ID" b="1" dirty="0">
              <a:ea typeface="+mj-ea"/>
              <a:cs typeface="+mj-cs"/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1228725" y="1846263"/>
            <a:ext cx="9948863" cy="2616200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Calibri Light" pitchFamily="34" charset="0"/>
              <a:buAutoNum type="alphaLcPeriod"/>
              <a:tabLst>
                <a:tab pos="355600" algn="l"/>
              </a:tabLst>
            </a:pPr>
            <a:r>
              <a:rPr lang="sv-SE" sz="2400" dirty="0">
                <a:solidFill>
                  <a:schemeClr val="tx1"/>
                </a:solidFill>
                <a:ea typeface="ＭＳ Ｐゴシック" pitchFamily="34" charset="-128"/>
              </a:rPr>
              <a:t>Menurunkan hingga meniadakan infeksi baru</a:t>
            </a:r>
            <a:r>
              <a:rPr lang="id-ID" sz="2400" dirty="0">
                <a:solidFill>
                  <a:schemeClr val="tx1"/>
                </a:solidFill>
                <a:ea typeface="ＭＳ Ｐゴシック" pitchFamily="34" charset="-128"/>
              </a:rPr>
              <a:t> HIV, Sifilis dan Hepatitis B dari ibu ke anaknya </a:t>
            </a:r>
            <a:endParaRPr lang="sv-SE" sz="24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457200" indent="-457200">
              <a:buFont typeface="Calibri Light" pitchFamily="34" charset="0"/>
              <a:buAutoNum type="alphaLcPeriod"/>
              <a:tabLst>
                <a:tab pos="355600" algn="l"/>
              </a:tabLst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M</a:t>
            </a:r>
            <a:r>
              <a:rPr lang="id-ID" sz="2400" dirty="0">
                <a:solidFill>
                  <a:schemeClr val="tx1"/>
                </a:solidFill>
                <a:ea typeface="ＭＳ Ｐゴシック" pitchFamily="34" charset="-128"/>
              </a:rPr>
              <a:t>enurunkan hingga meniadakan masalah kesehatan terkait HIV, Sifilis dan Hepatitis B; </a:t>
            </a:r>
          </a:p>
          <a:p>
            <a:pPr marL="457200" indent="-457200">
              <a:buFont typeface="Calibri Light" pitchFamily="34" charset="0"/>
              <a:buAutoNum type="alphaLcPeriod"/>
              <a:tabLst>
                <a:tab pos="355600" algn="l"/>
              </a:tabLst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M</a:t>
            </a:r>
            <a:r>
              <a:rPr lang="id-ID" sz="2400" dirty="0">
                <a:solidFill>
                  <a:schemeClr val="tx1"/>
                </a:solidFill>
                <a:ea typeface="ＭＳ Ｐゴシック" pitchFamily="34" charset="-128"/>
              </a:rPr>
              <a:t>endorong perilaku hidup bersih dan sehat bebas risiko kesehatan</a:t>
            </a:r>
          </a:p>
          <a:p>
            <a:pPr marL="457200" indent="-457200">
              <a:buFont typeface="Calibri Light" pitchFamily="34" charset="0"/>
              <a:buAutoNum type="alphaLcPeriod"/>
              <a:tabLst>
                <a:tab pos="355600" algn="l"/>
              </a:tabLst>
            </a:pPr>
            <a:r>
              <a:rPr lang="fi-FI" sz="2400" dirty="0">
                <a:solidFill>
                  <a:schemeClr val="tx1"/>
                </a:solidFill>
                <a:ea typeface="ＭＳ Ｐゴシック" pitchFamily="34" charset="-128"/>
              </a:rPr>
              <a:t>Meningkatkan </a:t>
            </a:r>
            <a:r>
              <a:rPr lang="id-ID" sz="2400" dirty="0">
                <a:solidFill>
                  <a:schemeClr val="tx1"/>
                </a:solidFill>
                <a:ea typeface="ＭＳ Ｐゴシック" pitchFamily="34" charset="-128"/>
              </a:rPr>
              <a:t>kualitas pengetahuan, kebiasaan dan praktik petugas pelaksana, institusi, dan manajemen pelayanan kesehatan berorientasi pada standar prosedur </a:t>
            </a:r>
            <a:endParaRPr lang="fi-FI" sz="24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457200" indent="-457200">
              <a:buFont typeface="Calibri Light" pitchFamily="34" charset="0"/>
              <a:buAutoNum type="alphaLcPeriod"/>
              <a:tabLst>
                <a:tab pos="355600" algn="l"/>
              </a:tabLst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M</a:t>
            </a:r>
            <a:r>
              <a:rPr lang="id-ID" sz="2400" dirty="0">
                <a:solidFill>
                  <a:schemeClr val="tx1"/>
                </a:solidFill>
                <a:ea typeface="ＭＳ Ｐゴシック" pitchFamily="34" charset="-128"/>
              </a:rPr>
              <a:t>enghilangkan dampak sosial ekonomi pada individu, keluarga dan masyarakat.</a:t>
            </a:r>
            <a:endParaRPr lang="en-US" sz="2400" dirty="0">
              <a:solidFill>
                <a:schemeClr val="tx1"/>
              </a:solidFill>
              <a:latin typeface="Rockwell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048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2592388" y="1684338"/>
            <a:ext cx="7261225" cy="4443412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9926637" cy="1025525"/>
          </a:xfrm>
        </p:spPr>
        <p:txBody>
          <a:bodyPr/>
          <a:lstStyle/>
          <a:p>
            <a:pPr>
              <a:defRPr/>
            </a:pPr>
            <a:r>
              <a:rPr lang="en-US" altLang="en-US" b="1" dirty="0" err="1">
                <a:ea typeface="+mj-ea"/>
                <a:cs typeface="+mj-cs"/>
              </a:rPr>
              <a:t>Integrasi</a:t>
            </a:r>
            <a:r>
              <a:rPr lang="en-US" altLang="en-US" b="1" dirty="0">
                <a:ea typeface="+mj-ea"/>
                <a:cs typeface="+mj-cs"/>
              </a:rPr>
              <a:t> </a:t>
            </a:r>
            <a:r>
              <a:rPr lang="en-US" altLang="en-US" b="1" dirty="0" err="1">
                <a:ea typeface="+mj-ea"/>
                <a:cs typeface="+mj-cs"/>
              </a:rPr>
              <a:t>dalam</a:t>
            </a:r>
            <a:r>
              <a:rPr lang="en-US" altLang="en-US" b="1" dirty="0">
                <a:ea typeface="+mj-ea"/>
                <a:cs typeface="+mj-cs"/>
              </a:rPr>
              <a:t> </a:t>
            </a:r>
            <a:r>
              <a:rPr lang="en-US" altLang="en-US" b="1" dirty="0" err="1">
                <a:ea typeface="+mj-ea"/>
                <a:cs typeface="+mj-cs"/>
              </a:rPr>
              <a:t>Layanan</a:t>
            </a:r>
            <a:r>
              <a:rPr lang="en-US" altLang="en-US" b="1" dirty="0">
                <a:ea typeface="+mj-ea"/>
                <a:cs typeface="+mj-cs"/>
              </a:rPr>
              <a:t> KIA</a:t>
            </a:r>
            <a:endParaRPr lang="id-ID" b="1" dirty="0">
              <a:ea typeface="+mj-ea"/>
              <a:cs typeface="+mj-cs"/>
            </a:endParaRPr>
          </a:p>
        </p:txBody>
      </p:sp>
      <p:graphicFrame>
        <p:nvGraphicFramePr>
          <p:cNvPr id="46" name="Diagram 45"/>
          <p:cNvGraphicFramePr/>
          <p:nvPr>
            <p:extLst/>
          </p:nvPr>
        </p:nvGraphicFramePr>
        <p:xfrm>
          <a:off x="2960048" y="1825134"/>
          <a:ext cx="6484203" cy="4057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0" name="Line Callout 1 49"/>
          <p:cNvSpPr/>
          <p:nvPr/>
        </p:nvSpPr>
        <p:spPr>
          <a:xfrm>
            <a:off x="9853613" y="1733550"/>
            <a:ext cx="1882775" cy="2667000"/>
          </a:xfrm>
          <a:prstGeom prst="borderCallout1">
            <a:avLst>
              <a:gd name="adj1" fmla="val 28209"/>
              <a:gd name="adj2" fmla="val -1087"/>
              <a:gd name="adj3" fmla="val 47412"/>
              <a:gd name="adj4" fmla="val -723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8677" name="TextBox 50"/>
          <p:cNvSpPr txBox="1">
            <a:spLocks noChangeArrowheads="1"/>
          </p:cNvSpPr>
          <p:nvPr/>
        </p:nvSpPr>
        <p:spPr bwMode="auto">
          <a:xfrm>
            <a:off x="9853613" y="1784350"/>
            <a:ext cx="1871662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/>
              <a:t>Tes Kehamilan</a:t>
            </a:r>
            <a:r>
              <a:rPr lang="id-ID" sz="1400"/>
              <a:t>,</a:t>
            </a:r>
            <a:endParaRPr lang="en-US" sz="1400"/>
          </a:p>
          <a:p>
            <a:r>
              <a:rPr lang="id-ID" sz="1400"/>
              <a:t>Gol. Darah</a:t>
            </a:r>
          </a:p>
          <a:p>
            <a:r>
              <a:rPr lang="id-ID" sz="1400"/>
              <a:t>Hemoglobin</a:t>
            </a:r>
          </a:p>
          <a:p>
            <a:r>
              <a:rPr lang="en-US" sz="1400"/>
              <a:t>Gluko</a:t>
            </a:r>
            <a:r>
              <a:rPr lang="id-ID" sz="1400"/>
              <a:t>Proteinurin</a:t>
            </a:r>
            <a:endParaRPr lang="en-US" sz="1400"/>
          </a:p>
          <a:p>
            <a:r>
              <a:rPr lang="id-ID" sz="1400" b="1"/>
              <a:t>Sifilis, </a:t>
            </a:r>
          </a:p>
          <a:p>
            <a:r>
              <a:rPr lang="id-ID" sz="1400" b="1"/>
              <a:t>HIV, </a:t>
            </a:r>
          </a:p>
          <a:p>
            <a:r>
              <a:rPr lang="id-ID" sz="1400" b="1"/>
              <a:t>Hep B,</a:t>
            </a:r>
          </a:p>
          <a:p>
            <a:r>
              <a:rPr lang="id-ID" sz="1400"/>
              <a:t>Malaria</a:t>
            </a:r>
            <a:r>
              <a:rPr lang="en-US" sz="1400"/>
              <a:t> (pada daerah endemis)</a:t>
            </a:r>
            <a:r>
              <a:rPr lang="id-ID" sz="1400"/>
              <a:t>,,</a:t>
            </a:r>
          </a:p>
          <a:p>
            <a:r>
              <a:rPr lang="id-ID" sz="1400"/>
              <a:t>Sputum BTA </a:t>
            </a:r>
            <a:r>
              <a:rPr lang="en-US" sz="1400"/>
              <a:t>(bila ada indikasi</a:t>
            </a:r>
            <a:endParaRPr lang="id-ID" sz="1400"/>
          </a:p>
        </p:txBody>
      </p:sp>
      <p:sp>
        <p:nvSpPr>
          <p:cNvPr id="56" name="Oval 55"/>
          <p:cNvSpPr/>
          <p:nvPr/>
        </p:nvSpPr>
        <p:spPr>
          <a:xfrm>
            <a:off x="9580563" y="5022850"/>
            <a:ext cx="2347912" cy="1131888"/>
          </a:xfrm>
          <a:prstGeom prst="ellipse">
            <a:avLst/>
          </a:prstGeom>
          <a:solidFill>
            <a:srgbClr val="C11DAA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/>
              <a:t>TINDAK LANJUT</a:t>
            </a:r>
          </a:p>
        </p:txBody>
      </p:sp>
      <p:sp>
        <p:nvSpPr>
          <p:cNvPr id="57" name="Oval 56"/>
          <p:cNvSpPr/>
          <p:nvPr/>
        </p:nvSpPr>
        <p:spPr>
          <a:xfrm>
            <a:off x="915988" y="1766888"/>
            <a:ext cx="2347912" cy="11334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b="1" dirty="0"/>
              <a:t>ANAMNESIS</a:t>
            </a:r>
          </a:p>
        </p:txBody>
      </p:sp>
    </p:spTree>
    <p:extLst>
      <p:ext uri="{BB962C8B-B14F-4D97-AF65-F5344CB8AC3E}">
        <p14:creationId xmlns:p14="http://schemas.microsoft.com/office/powerpoint/2010/main" val="181656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9876" y="-457200"/>
            <a:ext cx="9128125" cy="7531100"/>
          </a:xfrm>
          <a:noFill/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2057400" y="5745163"/>
            <a:ext cx="82296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Target 2015 ???</a:t>
            </a:r>
          </a:p>
        </p:txBody>
      </p:sp>
    </p:spTree>
    <p:extLst>
      <p:ext uri="{BB962C8B-B14F-4D97-AF65-F5344CB8AC3E}">
        <p14:creationId xmlns:p14="http://schemas.microsoft.com/office/powerpoint/2010/main" val="291854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050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Kebijakan PPIA (PMTCT)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752600"/>
            <a:ext cx="87630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effectLst/>
                <a:latin typeface="Calibri" panose="020F0502020204030204" pitchFamily="34" charset="0"/>
              </a:rPr>
              <a:t>Prong 1: </a:t>
            </a:r>
            <a:r>
              <a:rPr lang="en-US" altLang="en-US" b="1" dirty="0" err="1" smtClean="0">
                <a:effectLst/>
                <a:latin typeface="Calibri" panose="020F0502020204030204" pitchFamily="34" charset="0"/>
              </a:rPr>
              <a:t>Wanita</a:t>
            </a:r>
            <a:r>
              <a:rPr lang="en-US" altLang="en-US" b="1" dirty="0" smtClean="0">
                <a:effectLst/>
                <a:latin typeface="Calibri" panose="020F0502020204030204" pitchFamily="34" charset="0"/>
              </a:rPr>
              <a:t> </a:t>
            </a:r>
            <a:r>
              <a:rPr lang="en-US" altLang="en-US" b="1" dirty="0" err="1" smtClean="0">
                <a:effectLst/>
                <a:latin typeface="Calibri" panose="020F0502020204030204" pitchFamily="34" charset="0"/>
              </a:rPr>
              <a:t>usia</a:t>
            </a:r>
            <a:r>
              <a:rPr lang="en-US" altLang="en-US" b="1" dirty="0" smtClean="0">
                <a:effectLst/>
                <a:latin typeface="Calibri" panose="020F0502020204030204" pitchFamily="34" charset="0"/>
              </a:rPr>
              <a:t> </a:t>
            </a:r>
            <a:r>
              <a:rPr lang="en-US" altLang="en-US" b="1" dirty="0" err="1" smtClean="0">
                <a:effectLst/>
                <a:latin typeface="Calibri" panose="020F0502020204030204" pitchFamily="34" charset="0"/>
              </a:rPr>
              <a:t>subur</a:t>
            </a:r>
            <a:endParaRPr lang="en-US" altLang="en-US" b="1" dirty="0" smtClean="0">
              <a:effectLst/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 dirty="0" smtClean="0">
                <a:effectLst/>
                <a:latin typeface="Calibri" panose="020F0502020204030204" pitchFamily="34" charset="0"/>
              </a:rPr>
              <a:t>		        </a:t>
            </a:r>
            <a:r>
              <a:rPr lang="en-US" altLang="en-US" b="1" dirty="0" err="1" smtClean="0">
                <a:effectLst/>
                <a:latin typeface="Calibri" panose="020F0502020204030204" pitchFamily="34" charset="0"/>
              </a:rPr>
              <a:t>Mencegah</a:t>
            </a:r>
            <a:r>
              <a:rPr lang="en-US" altLang="en-US" b="1" dirty="0" smtClean="0">
                <a:effectLst/>
                <a:latin typeface="Calibri" panose="020F0502020204030204" pitchFamily="34" charset="0"/>
              </a:rPr>
              <a:t> </a:t>
            </a:r>
            <a:r>
              <a:rPr lang="en-US" altLang="en-US" b="1" dirty="0" err="1" smtClean="0">
                <a:effectLst/>
                <a:latin typeface="Calibri" panose="020F0502020204030204" pitchFamily="34" charset="0"/>
              </a:rPr>
              <a:t>penularan</a:t>
            </a:r>
            <a:r>
              <a:rPr lang="en-US" altLang="en-US" b="1" dirty="0" smtClean="0">
                <a:effectLst/>
                <a:latin typeface="Calibri" panose="020F0502020204030204" pitchFamily="34" charset="0"/>
              </a:rPr>
              <a:t> HIV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effectLst/>
                <a:latin typeface="Calibri" panose="020F0502020204030204" pitchFamily="34" charset="0"/>
              </a:rPr>
              <a:t>Prong 2: ODHA </a:t>
            </a:r>
            <a:r>
              <a:rPr lang="en-US" altLang="en-US" b="1" dirty="0" err="1" smtClean="0">
                <a:effectLst/>
                <a:latin typeface="Calibri" panose="020F0502020204030204" pitchFamily="34" charset="0"/>
              </a:rPr>
              <a:t>wanita</a:t>
            </a:r>
            <a:r>
              <a:rPr lang="en-US" altLang="en-US" b="1" dirty="0" smtClean="0">
                <a:effectLst/>
                <a:latin typeface="Calibri" panose="020F0502020204030204" pitchFamily="34" charset="0"/>
              </a:rPr>
              <a:t> </a:t>
            </a:r>
            <a:r>
              <a:rPr lang="en-US" altLang="en-US" b="1" dirty="0" err="1" smtClean="0">
                <a:effectLst/>
                <a:latin typeface="Calibri" panose="020F0502020204030204" pitchFamily="34" charset="0"/>
              </a:rPr>
              <a:t>usia</a:t>
            </a:r>
            <a:r>
              <a:rPr lang="en-US" altLang="en-US" b="1" dirty="0" smtClean="0">
                <a:effectLst/>
                <a:latin typeface="Calibri" panose="020F0502020204030204" pitchFamily="34" charset="0"/>
              </a:rPr>
              <a:t> </a:t>
            </a:r>
            <a:r>
              <a:rPr lang="en-US" altLang="en-US" b="1" dirty="0" err="1" smtClean="0">
                <a:effectLst/>
                <a:latin typeface="Calibri" panose="020F0502020204030204" pitchFamily="34" charset="0"/>
              </a:rPr>
              <a:t>subur</a:t>
            </a:r>
            <a:endParaRPr lang="en-US" altLang="en-US" b="1" dirty="0" smtClean="0">
              <a:effectLst/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 dirty="0" smtClean="0">
                <a:effectLst/>
                <a:latin typeface="Calibri" panose="020F0502020204030204" pitchFamily="34" charset="0"/>
              </a:rPr>
              <a:t>		        </a:t>
            </a:r>
            <a:r>
              <a:rPr lang="en-US" altLang="en-US" b="1" dirty="0" err="1" smtClean="0">
                <a:effectLst/>
                <a:latin typeface="Calibri" panose="020F0502020204030204" pitchFamily="34" charset="0"/>
              </a:rPr>
              <a:t>Mencegah</a:t>
            </a:r>
            <a:r>
              <a:rPr lang="en-US" altLang="en-US" b="1" dirty="0" smtClean="0">
                <a:effectLst/>
                <a:latin typeface="Calibri" panose="020F0502020204030204" pitchFamily="34" charset="0"/>
              </a:rPr>
              <a:t> </a:t>
            </a:r>
            <a:r>
              <a:rPr lang="en-US" altLang="en-US" b="1" dirty="0" err="1" smtClean="0">
                <a:effectLst/>
                <a:latin typeface="Calibri" panose="020F0502020204030204" pitchFamily="34" charset="0"/>
              </a:rPr>
              <a:t>kehamilan</a:t>
            </a:r>
            <a:r>
              <a:rPr lang="en-US" altLang="en-US" b="1" dirty="0" smtClean="0">
                <a:effectLst/>
                <a:latin typeface="Calibri" panose="020F0502020204030204" pitchFamily="34" charset="0"/>
              </a:rPr>
              <a:t> yang </a:t>
            </a:r>
            <a:r>
              <a:rPr lang="en-US" altLang="en-US" b="1" dirty="0" err="1" smtClean="0">
                <a:effectLst/>
                <a:latin typeface="Calibri" panose="020F0502020204030204" pitchFamily="34" charset="0"/>
              </a:rPr>
              <a:t>tidak</a:t>
            </a:r>
            <a:endParaRPr lang="en-US" altLang="en-US" b="1" dirty="0" smtClean="0">
              <a:effectLst/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 dirty="0" smtClean="0">
                <a:effectLst/>
                <a:latin typeface="Calibri" panose="020F0502020204030204" pitchFamily="34" charset="0"/>
              </a:rPr>
              <a:t>		        </a:t>
            </a:r>
            <a:r>
              <a:rPr lang="en-US" altLang="en-US" b="1" dirty="0" err="1" smtClean="0">
                <a:effectLst/>
                <a:latin typeface="Calibri" panose="020F0502020204030204" pitchFamily="34" charset="0"/>
              </a:rPr>
              <a:t>diinginkan</a:t>
            </a:r>
            <a:r>
              <a:rPr lang="en-US" altLang="en-US" b="1" dirty="0" smtClean="0">
                <a:effectLst/>
                <a:latin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effectLst/>
                <a:latin typeface="Calibri" panose="020F0502020204030204" pitchFamily="34" charset="0"/>
              </a:rPr>
              <a:t>Prong 3: ODHA </a:t>
            </a:r>
            <a:r>
              <a:rPr lang="en-US" altLang="en-US" b="1" dirty="0" err="1" smtClean="0">
                <a:effectLst/>
                <a:latin typeface="Calibri" panose="020F0502020204030204" pitchFamily="34" charset="0"/>
              </a:rPr>
              <a:t>hamil</a:t>
            </a:r>
            <a:endParaRPr lang="en-US" altLang="en-US" b="1" dirty="0" smtClean="0">
              <a:effectLst/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 dirty="0" smtClean="0">
                <a:effectLst/>
                <a:latin typeface="Calibri" panose="020F0502020204030204" pitchFamily="34" charset="0"/>
              </a:rPr>
              <a:t>		        </a:t>
            </a:r>
            <a:r>
              <a:rPr lang="en-US" altLang="en-US" b="1" dirty="0" err="1" smtClean="0">
                <a:effectLst/>
                <a:latin typeface="Calibri" panose="020F0502020204030204" pitchFamily="34" charset="0"/>
              </a:rPr>
              <a:t>Mencegah</a:t>
            </a:r>
            <a:r>
              <a:rPr lang="en-US" altLang="en-US" b="1" dirty="0" smtClean="0">
                <a:effectLst/>
                <a:latin typeface="Calibri" panose="020F0502020204030204" pitchFamily="34" charset="0"/>
              </a:rPr>
              <a:t> </a:t>
            </a:r>
            <a:r>
              <a:rPr lang="en-US" altLang="en-US" b="1" dirty="0" err="1" smtClean="0">
                <a:effectLst/>
                <a:latin typeface="Calibri" panose="020F0502020204030204" pitchFamily="34" charset="0"/>
              </a:rPr>
              <a:t>penularan</a:t>
            </a:r>
            <a:r>
              <a:rPr lang="en-US" altLang="en-US" b="1" dirty="0" smtClean="0">
                <a:effectLst/>
                <a:latin typeface="Calibri" panose="020F0502020204030204" pitchFamily="34" charset="0"/>
              </a:rPr>
              <a:t> </a:t>
            </a:r>
            <a:r>
              <a:rPr lang="en-US" altLang="en-US" b="1" dirty="0" err="1" smtClean="0">
                <a:effectLst/>
                <a:latin typeface="Calibri" panose="020F0502020204030204" pitchFamily="34" charset="0"/>
              </a:rPr>
              <a:t>dari</a:t>
            </a:r>
            <a:r>
              <a:rPr lang="en-US" altLang="en-US" b="1" dirty="0" smtClean="0">
                <a:effectLst/>
                <a:latin typeface="Calibri" panose="020F0502020204030204" pitchFamily="34" charset="0"/>
              </a:rPr>
              <a:t> </a:t>
            </a:r>
            <a:r>
              <a:rPr lang="en-US" altLang="en-US" b="1" dirty="0" err="1" smtClean="0">
                <a:effectLst/>
                <a:latin typeface="Calibri" panose="020F0502020204030204" pitchFamily="34" charset="0"/>
              </a:rPr>
              <a:t>ibu</a:t>
            </a:r>
            <a:r>
              <a:rPr lang="en-US" altLang="en-US" b="1" dirty="0" smtClean="0">
                <a:effectLst/>
                <a:latin typeface="Calibri" panose="020F0502020204030204" pitchFamily="34" charset="0"/>
              </a:rPr>
              <a:t> </a:t>
            </a:r>
            <a:r>
              <a:rPr lang="en-US" altLang="en-US" b="1" dirty="0" err="1" smtClean="0">
                <a:effectLst/>
                <a:latin typeface="Calibri" panose="020F0502020204030204" pitchFamily="34" charset="0"/>
              </a:rPr>
              <a:t>ke</a:t>
            </a:r>
            <a:r>
              <a:rPr lang="en-US" altLang="en-US" b="1" dirty="0" smtClean="0">
                <a:effectLst/>
                <a:latin typeface="Calibri" panose="020F0502020204030204" pitchFamily="34" charset="0"/>
              </a:rPr>
              <a:t> </a:t>
            </a:r>
            <a:r>
              <a:rPr lang="en-US" altLang="en-US" b="1" dirty="0" err="1" smtClean="0">
                <a:effectLst/>
                <a:latin typeface="Calibri" panose="020F0502020204030204" pitchFamily="34" charset="0"/>
              </a:rPr>
              <a:t>bayi</a:t>
            </a:r>
            <a:endParaRPr lang="en-US" altLang="en-US" b="1" dirty="0" smtClean="0">
              <a:effectLst/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effectLst/>
                <a:latin typeface="Calibri" panose="020F0502020204030204" pitchFamily="34" charset="0"/>
              </a:rPr>
              <a:t>Prong 4: </a:t>
            </a:r>
            <a:r>
              <a:rPr lang="en-US" altLang="en-US" b="1" dirty="0" err="1" smtClean="0">
                <a:effectLst/>
                <a:latin typeface="Calibri" panose="020F0502020204030204" pitchFamily="34" charset="0"/>
              </a:rPr>
              <a:t>Keluarga</a:t>
            </a:r>
            <a:r>
              <a:rPr lang="en-US" altLang="en-US" b="1" dirty="0" smtClean="0">
                <a:effectLst/>
                <a:latin typeface="Calibri" panose="020F0502020204030204" pitchFamily="34" charset="0"/>
              </a:rPr>
              <a:t> ODHA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 dirty="0" smtClean="0">
                <a:effectLst/>
                <a:latin typeface="Calibri" panose="020F0502020204030204" pitchFamily="34" charset="0"/>
              </a:rPr>
              <a:t>		        </a:t>
            </a:r>
            <a:r>
              <a:rPr lang="en-US" altLang="en-US" b="1" dirty="0" err="1" smtClean="0">
                <a:effectLst/>
                <a:latin typeface="Calibri" panose="020F0502020204030204" pitchFamily="34" charset="0"/>
              </a:rPr>
              <a:t>Perawatan</a:t>
            </a:r>
            <a:r>
              <a:rPr lang="en-US" altLang="en-US" b="1" dirty="0" smtClean="0">
                <a:effectLst/>
                <a:latin typeface="Calibri" panose="020F0502020204030204" pitchFamily="34" charset="0"/>
              </a:rPr>
              <a:t>, </a:t>
            </a:r>
            <a:r>
              <a:rPr lang="en-US" altLang="en-US" b="1" dirty="0" err="1" smtClean="0">
                <a:effectLst/>
                <a:latin typeface="Calibri" panose="020F0502020204030204" pitchFamily="34" charset="0"/>
              </a:rPr>
              <a:t>dukungan</a:t>
            </a:r>
            <a:r>
              <a:rPr lang="en-US" altLang="en-US" b="1" dirty="0" smtClean="0">
                <a:effectLst/>
                <a:latin typeface="Calibri" panose="020F0502020204030204" pitchFamily="34" charset="0"/>
              </a:rPr>
              <a:t> &amp; </a:t>
            </a:r>
            <a:r>
              <a:rPr lang="en-US" altLang="en-US" b="1" dirty="0" err="1" smtClean="0">
                <a:effectLst/>
                <a:latin typeface="Calibri" panose="020F0502020204030204" pitchFamily="34" charset="0"/>
              </a:rPr>
              <a:t>pengobatan</a:t>
            </a:r>
            <a:endParaRPr lang="en-US" altLang="en-US" b="1" dirty="0" smtClean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34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="" xmlns:a16="http://schemas.microsoft.com/office/drawing/2014/main" id="{D4EB9C9F-F913-1D4C-B552-BB1BA8D6C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8100" y="541338"/>
            <a:ext cx="4809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5298" name="Rectangle 3">
            <a:extLst>
              <a:ext uri="{FF2B5EF4-FFF2-40B4-BE49-F238E27FC236}">
                <a16:creationId xmlns="" xmlns:a16="http://schemas.microsoft.com/office/drawing/2014/main" id="{804C30F3-BD61-D54C-8D9F-63AC0B808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188913"/>
            <a:ext cx="83534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</a:rPr>
              <a:t>Strategi Pencegahan Penularan HIV dari Ibu Ke Bayi dan Kegiatan Pendukungnya</a:t>
            </a:r>
          </a:p>
        </p:txBody>
      </p:sp>
      <p:sp>
        <p:nvSpPr>
          <p:cNvPr id="55299" name="Rectangle 4">
            <a:extLst>
              <a:ext uri="{FF2B5EF4-FFF2-40B4-BE49-F238E27FC236}">
                <a16:creationId xmlns="" xmlns:a16="http://schemas.microsoft.com/office/drawing/2014/main" id="{DF5ECC5F-BE3F-1647-AEAB-388DA885B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2388" y="311150"/>
            <a:ext cx="4762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5300" name="Rectangle 5">
            <a:extLst>
              <a:ext uri="{FF2B5EF4-FFF2-40B4-BE49-F238E27FC236}">
                <a16:creationId xmlns="" xmlns:a16="http://schemas.microsoft.com/office/drawing/2014/main" id="{A4C0A1D0-AAC2-324C-AF97-8E453A8D6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2388" y="311150"/>
            <a:ext cx="4762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5301" name="Rectangle 6">
            <a:extLst>
              <a:ext uri="{FF2B5EF4-FFF2-40B4-BE49-F238E27FC236}">
                <a16:creationId xmlns="" xmlns:a16="http://schemas.microsoft.com/office/drawing/2014/main" id="{6D485964-7407-984E-9B49-4C8F58004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2388" y="10372725"/>
            <a:ext cx="4762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5302" name="Rectangle 7">
            <a:extLst>
              <a:ext uri="{FF2B5EF4-FFF2-40B4-BE49-F238E27FC236}">
                <a16:creationId xmlns="" xmlns:a16="http://schemas.microsoft.com/office/drawing/2014/main" id="{29450EE9-7740-C848-A3BE-3C442385B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2388" y="10372725"/>
            <a:ext cx="4762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5303" name="Rectangle 8">
            <a:extLst>
              <a:ext uri="{FF2B5EF4-FFF2-40B4-BE49-F238E27FC236}">
                <a16:creationId xmlns="" xmlns:a16="http://schemas.microsoft.com/office/drawing/2014/main" id="{8D483BE0-128D-2444-A723-CBE90CB2E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8338" y="10372725"/>
            <a:ext cx="4762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5304" name="Rectangle 9">
            <a:extLst>
              <a:ext uri="{FF2B5EF4-FFF2-40B4-BE49-F238E27FC236}">
                <a16:creationId xmlns="" xmlns:a16="http://schemas.microsoft.com/office/drawing/2014/main" id="{9FCAAB99-4506-8847-8C1A-D2F5773A3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1988" y="10379075"/>
            <a:ext cx="11112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55305" name="Group 10">
            <a:extLst>
              <a:ext uri="{FF2B5EF4-FFF2-40B4-BE49-F238E27FC236}">
                <a16:creationId xmlns="" xmlns:a16="http://schemas.microsoft.com/office/drawing/2014/main" id="{29FDAB2E-C1F8-C04E-86AC-70DD40A66A6B}"/>
              </a:ext>
            </a:extLst>
          </p:cNvPr>
          <p:cNvGrpSpPr>
            <a:grpSpLocks/>
          </p:cNvGrpSpPr>
          <p:nvPr/>
        </p:nvGrpSpPr>
        <p:grpSpPr bwMode="auto">
          <a:xfrm>
            <a:off x="1992314" y="981075"/>
            <a:ext cx="8207375" cy="5861050"/>
            <a:chOff x="431" y="790"/>
            <a:chExt cx="4574" cy="2989"/>
          </a:xfrm>
        </p:grpSpPr>
        <p:sp>
          <p:nvSpPr>
            <p:cNvPr id="55306" name="Rectangle 11">
              <a:extLst>
                <a:ext uri="{FF2B5EF4-FFF2-40B4-BE49-F238E27FC236}">
                  <a16:creationId xmlns="" xmlns:a16="http://schemas.microsoft.com/office/drawing/2014/main" id="{721D398E-4356-6648-86EE-7F3C659C3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" y="790"/>
              <a:ext cx="27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07" name="Rectangle 12">
              <a:extLst>
                <a:ext uri="{FF2B5EF4-FFF2-40B4-BE49-F238E27FC236}">
                  <a16:creationId xmlns="" xmlns:a16="http://schemas.microsoft.com/office/drawing/2014/main" id="{7EDCF72A-839E-D34A-BD3E-7806666016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6" y="905"/>
              <a:ext cx="2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08" name="Rectangle 13">
              <a:extLst>
                <a:ext uri="{FF2B5EF4-FFF2-40B4-BE49-F238E27FC236}">
                  <a16:creationId xmlns="" xmlns:a16="http://schemas.microsoft.com/office/drawing/2014/main" id="{DAC9FC03-5F99-5C4F-87BA-4D162AA8E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" y="905"/>
              <a:ext cx="2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09" name="Rectangle 14">
              <a:extLst>
                <a:ext uri="{FF2B5EF4-FFF2-40B4-BE49-F238E27FC236}">
                  <a16:creationId xmlns="" xmlns:a16="http://schemas.microsoft.com/office/drawing/2014/main" id="{DE68216F-5060-CE4F-B63D-8770CF3D1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1" y="905"/>
              <a:ext cx="2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10" name="Rectangle 15">
              <a:extLst>
                <a:ext uri="{FF2B5EF4-FFF2-40B4-BE49-F238E27FC236}">
                  <a16:creationId xmlns="" xmlns:a16="http://schemas.microsoft.com/office/drawing/2014/main" id="{9C423CFE-1295-3C4C-BC89-7B3423534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0" y="905"/>
              <a:ext cx="2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11" name="Rectangle 16">
              <a:extLst>
                <a:ext uri="{FF2B5EF4-FFF2-40B4-BE49-F238E27FC236}">
                  <a16:creationId xmlns="" xmlns:a16="http://schemas.microsoft.com/office/drawing/2014/main" id="{8D718DA2-2689-5843-9CB2-646C5C667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905"/>
              <a:ext cx="889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1">
                  <a:latin typeface="Tahoma" panose="020B0604030504040204" pitchFamily="34" charset="0"/>
                </a:rPr>
                <a:t>Cegah</a:t>
              </a:r>
              <a:r>
                <a:rPr lang="en-US" altLang="en-US" sz="1100" b="1">
                  <a:latin typeface="Tahoma" panose="020B0604030504040204" pitchFamily="34" charset="0"/>
                </a:rPr>
                <a:t> Penularan HIV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12" name="Rectangle 17">
              <a:extLst>
                <a:ext uri="{FF2B5EF4-FFF2-40B4-BE49-F238E27FC236}">
                  <a16:creationId xmlns="" xmlns:a16="http://schemas.microsoft.com/office/drawing/2014/main" id="{D51D6A04-3BC4-4A49-89FD-6FABDA36C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6" y="905"/>
              <a:ext cx="2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13" name="Rectangle 18">
              <a:extLst>
                <a:ext uri="{FF2B5EF4-FFF2-40B4-BE49-F238E27FC236}">
                  <a16:creationId xmlns="" xmlns:a16="http://schemas.microsoft.com/office/drawing/2014/main" id="{CB9EEB9B-042E-C74C-89AA-34B46FC33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6" y="905"/>
              <a:ext cx="16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solidFill>
                    <a:srgbClr val="000000"/>
                  </a:solidFill>
                  <a:latin typeface="Tahoma" panose="020B0604030504040204" pitchFamily="34" charset="0"/>
                </a:rPr>
                <a:t>      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14" name="Rectangle 19">
              <a:extLst>
                <a:ext uri="{FF2B5EF4-FFF2-40B4-BE49-F238E27FC236}">
                  <a16:creationId xmlns="" xmlns:a16="http://schemas.microsoft.com/office/drawing/2014/main" id="{FC7E0523-2BFF-9A4A-8D48-5C8ACBE2C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" y="905"/>
              <a:ext cx="2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15" name="Rectangle 20">
              <a:extLst>
                <a:ext uri="{FF2B5EF4-FFF2-40B4-BE49-F238E27FC236}">
                  <a16:creationId xmlns="" xmlns:a16="http://schemas.microsoft.com/office/drawing/2014/main" id="{08BB49C6-F035-8A46-B9B0-C42CAE8E8F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" y="1004"/>
              <a:ext cx="2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16" name="Rectangle 21">
              <a:extLst>
                <a:ext uri="{FF2B5EF4-FFF2-40B4-BE49-F238E27FC236}">
                  <a16:creationId xmlns="" xmlns:a16="http://schemas.microsoft.com/office/drawing/2014/main" id="{1071D418-1374-C944-8C12-A119F342D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1" y="1004"/>
              <a:ext cx="2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17" name="Rectangle 22">
              <a:extLst>
                <a:ext uri="{FF2B5EF4-FFF2-40B4-BE49-F238E27FC236}">
                  <a16:creationId xmlns="" xmlns:a16="http://schemas.microsoft.com/office/drawing/2014/main" id="{3E4C0060-E9FD-1C48-B254-4DA293FA7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0" y="1004"/>
              <a:ext cx="2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18" name="Rectangle 23">
              <a:extLst>
                <a:ext uri="{FF2B5EF4-FFF2-40B4-BE49-F238E27FC236}">
                  <a16:creationId xmlns="" xmlns:a16="http://schemas.microsoft.com/office/drawing/2014/main" id="{D1809BC9-1B2A-124A-959A-538452253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9" y="1004"/>
              <a:ext cx="2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19" name="Rectangle 24">
              <a:extLst>
                <a:ext uri="{FF2B5EF4-FFF2-40B4-BE49-F238E27FC236}">
                  <a16:creationId xmlns="" xmlns:a16="http://schemas.microsoft.com/office/drawing/2014/main" id="{FFEA5B36-A915-DE4F-B34E-9BC04A05C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" y="1004"/>
              <a:ext cx="2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20" name="Rectangle 25">
              <a:extLst>
                <a:ext uri="{FF2B5EF4-FFF2-40B4-BE49-F238E27FC236}">
                  <a16:creationId xmlns="" xmlns:a16="http://schemas.microsoft.com/office/drawing/2014/main" id="{DB637791-2013-F74A-8352-396BA3828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7" y="1004"/>
              <a:ext cx="2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21" name="Rectangle 26">
              <a:extLst>
                <a:ext uri="{FF2B5EF4-FFF2-40B4-BE49-F238E27FC236}">
                  <a16:creationId xmlns="" xmlns:a16="http://schemas.microsoft.com/office/drawing/2014/main" id="{F7E0B81C-7D0A-A446-A337-B104BC65D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6" y="1012"/>
              <a:ext cx="2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22" name="Rectangle 27">
              <a:extLst>
                <a:ext uri="{FF2B5EF4-FFF2-40B4-BE49-F238E27FC236}">
                  <a16:creationId xmlns="" xmlns:a16="http://schemas.microsoft.com/office/drawing/2014/main" id="{285EC024-F541-3F48-A0CB-8335220CA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1" y="1012"/>
              <a:ext cx="2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23" name="Rectangle 28">
              <a:extLst>
                <a:ext uri="{FF2B5EF4-FFF2-40B4-BE49-F238E27FC236}">
                  <a16:creationId xmlns="" xmlns:a16="http://schemas.microsoft.com/office/drawing/2014/main" id="{2115D3FA-CB93-6646-83E1-84D364891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" y="1109"/>
              <a:ext cx="2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24" name="Rectangle 29">
              <a:extLst>
                <a:ext uri="{FF2B5EF4-FFF2-40B4-BE49-F238E27FC236}">
                  <a16:creationId xmlns="" xmlns:a16="http://schemas.microsoft.com/office/drawing/2014/main" id="{063B8DC6-6865-754C-A907-5FB61EA34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1" y="1109"/>
              <a:ext cx="2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25" name="Rectangle 30">
              <a:extLst>
                <a:ext uri="{FF2B5EF4-FFF2-40B4-BE49-F238E27FC236}">
                  <a16:creationId xmlns="" xmlns:a16="http://schemas.microsoft.com/office/drawing/2014/main" id="{828C1071-2D3B-C942-B17E-CC4E218A2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0" y="1109"/>
              <a:ext cx="2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26" name="Rectangle 31">
              <a:extLst>
                <a:ext uri="{FF2B5EF4-FFF2-40B4-BE49-F238E27FC236}">
                  <a16:creationId xmlns="" xmlns:a16="http://schemas.microsoft.com/office/drawing/2014/main" id="{407CF38E-B9B3-5E4B-A836-C213BCBD2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" y="1214"/>
              <a:ext cx="2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27" name="Rectangle 32">
              <a:extLst>
                <a:ext uri="{FF2B5EF4-FFF2-40B4-BE49-F238E27FC236}">
                  <a16:creationId xmlns="" xmlns:a16="http://schemas.microsoft.com/office/drawing/2014/main" id="{2BC330CC-DF7A-854B-A17F-ECF10AF1A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1" y="1214"/>
              <a:ext cx="45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HIV Positif</a:t>
              </a:r>
              <a:endParaRPr lang="en-US" altLang="en-US" sz="1400">
                <a:latin typeface="Times New Roman" panose="02020603050405020304" pitchFamily="18" charset="0"/>
              </a:endParaRPr>
            </a:p>
          </p:txBody>
        </p:sp>
        <p:sp>
          <p:nvSpPr>
            <p:cNvPr id="55328" name="Rectangle 33">
              <a:extLst>
                <a:ext uri="{FF2B5EF4-FFF2-40B4-BE49-F238E27FC236}">
                  <a16:creationId xmlns="" xmlns:a16="http://schemas.microsoft.com/office/drawing/2014/main" id="{A9BC5A2A-DC7E-C34D-9E9A-6DE5B0A18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" y="1214"/>
              <a:ext cx="2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29" name="Rectangle 34">
              <a:extLst>
                <a:ext uri="{FF2B5EF4-FFF2-40B4-BE49-F238E27FC236}">
                  <a16:creationId xmlns="" xmlns:a16="http://schemas.microsoft.com/office/drawing/2014/main" id="{1EE0F854-1F65-FC4D-8282-2AD623A9F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9" y="1214"/>
              <a:ext cx="2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30" name="Rectangle 35">
              <a:extLst>
                <a:ext uri="{FF2B5EF4-FFF2-40B4-BE49-F238E27FC236}">
                  <a16:creationId xmlns="" xmlns:a16="http://schemas.microsoft.com/office/drawing/2014/main" id="{8BF4FDE5-23F1-5F4E-8F0E-A4069AB8F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" y="1214"/>
              <a:ext cx="17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     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31" name="Rectangle 36">
              <a:extLst>
                <a:ext uri="{FF2B5EF4-FFF2-40B4-BE49-F238E27FC236}">
                  <a16:creationId xmlns="" xmlns:a16="http://schemas.microsoft.com/office/drawing/2014/main" id="{2AB07928-DFF2-E34B-B9AF-8689DE3C3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2" y="1214"/>
              <a:ext cx="513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HIV Negatif</a:t>
              </a:r>
              <a:endParaRPr lang="en-US" altLang="en-US" sz="1400">
                <a:latin typeface="Times New Roman" panose="02020603050405020304" pitchFamily="18" charset="0"/>
              </a:endParaRPr>
            </a:p>
          </p:txBody>
        </p:sp>
        <p:sp>
          <p:nvSpPr>
            <p:cNvPr id="55332" name="Rectangle 37">
              <a:extLst>
                <a:ext uri="{FF2B5EF4-FFF2-40B4-BE49-F238E27FC236}">
                  <a16:creationId xmlns="" xmlns:a16="http://schemas.microsoft.com/office/drawing/2014/main" id="{818E7CF8-AE42-BA4B-B372-DB4C9C05F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4" y="1214"/>
              <a:ext cx="2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33" name="Rectangle 38">
              <a:extLst>
                <a:ext uri="{FF2B5EF4-FFF2-40B4-BE49-F238E27FC236}">
                  <a16:creationId xmlns="" xmlns:a16="http://schemas.microsoft.com/office/drawing/2014/main" id="{1AAC456B-7C6A-0F44-9022-02E4DB70EE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" y="1427"/>
              <a:ext cx="2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34" name="Rectangle 39">
              <a:extLst>
                <a:ext uri="{FF2B5EF4-FFF2-40B4-BE49-F238E27FC236}">
                  <a16:creationId xmlns="" xmlns:a16="http://schemas.microsoft.com/office/drawing/2014/main" id="{5510B3A3-6D87-A74E-97CC-35A56ADED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" y="1533"/>
              <a:ext cx="2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35" name="Rectangle 40">
              <a:extLst>
                <a:ext uri="{FF2B5EF4-FFF2-40B4-BE49-F238E27FC236}">
                  <a16:creationId xmlns="" xmlns:a16="http://schemas.microsoft.com/office/drawing/2014/main" id="{31E37B01-58AE-684C-AEF4-1CB445D72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1" y="1640"/>
              <a:ext cx="2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36" name="Rectangle 41">
              <a:extLst>
                <a:ext uri="{FF2B5EF4-FFF2-40B4-BE49-F238E27FC236}">
                  <a16:creationId xmlns="" xmlns:a16="http://schemas.microsoft.com/office/drawing/2014/main" id="{A757F442-89C9-B541-BCC6-E961B4D43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" y="1640"/>
              <a:ext cx="2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37" name="Rectangle 42">
              <a:extLst>
                <a:ext uri="{FF2B5EF4-FFF2-40B4-BE49-F238E27FC236}">
                  <a16:creationId xmlns="" xmlns:a16="http://schemas.microsoft.com/office/drawing/2014/main" id="{361700F0-E1C8-9F41-A2F5-BB2017B0D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1" y="1640"/>
              <a:ext cx="2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38" name="Rectangle 43">
              <a:extLst>
                <a:ext uri="{FF2B5EF4-FFF2-40B4-BE49-F238E27FC236}">
                  <a16:creationId xmlns="" xmlns:a16="http://schemas.microsoft.com/office/drawing/2014/main" id="{4F21DD02-CBC6-314D-BA01-892FAC65A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0" y="1640"/>
              <a:ext cx="2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39" name="Rectangle 44">
              <a:extLst>
                <a:ext uri="{FF2B5EF4-FFF2-40B4-BE49-F238E27FC236}">
                  <a16:creationId xmlns="" xmlns:a16="http://schemas.microsoft.com/office/drawing/2014/main" id="{FD25E5B3-94A5-1E4D-AAF7-CA15E1B53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1640"/>
              <a:ext cx="86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Tahoma" panose="020B0604030504040204" pitchFamily="34" charset="0"/>
                </a:rPr>
                <a:t>Cegah Kehamilan</a:t>
              </a:r>
              <a:endParaRPr lang="en-US" altLang="en-US" sz="1400">
                <a:latin typeface="Times New Roman" panose="02020603050405020304" pitchFamily="18" charset="0"/>
              </a:endParaRPr>
            </a:p>
          </p:txBody>
        </p:sp>
        <p:sp>
          <p:nvSpPr>
            <p:cNvPr id="55340" name="Rectangle 45">
              <a:extLst>
                <a:ext uri="{FF2B5EF4-FFF2-40B4-BE49-F238E27FC236}">
                  <a16:creationId xmlns="" xmlns:a16="http://schemas.microsoft.com/office/drawing/2014/main" id="{DE9B93D0-877E-F742-B776-631D8519E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1" y="1640"/>
              <a:ext cx="2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41" name="Rectangle 46">
              <a:extLst>
                <a:ext uri="{FF2B5EF4-FFF2-40B4-BE49-F238E27FC236}">
                  <a16:creationId xmlns="" xmlns:a16="http://schemas.microsoft.com/office/drawing/2014/main" id="{B4444A1D-7769-1643-93EE-A39E6D06F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7" y="1640"/>
              <a:ext cx="2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42" name="Rectangle 47">
              <a:extLst>
                <a:ext uri="{FF2B5EF4-FFF2-40B4-BE49-F238E27FC236}">
                  <a16:creationId xmlns="" xmlns:a16="http://schemas.microsoft.com/office/drawing/2014/main" id="{2D6309E0-0F8A-2547-9107-F89332BDA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" y="1745"/>
              <a:ext cx="2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43" name="Rectangle 48">
              <a:extLst>
                <a:ext uri="{FF2B5EF4-FFF2-40B4-BE49-F238E27FC236}">
                  <a16:creationId xmlns="" xmlns:a16="http://schemas.microsoft.com/office/drawing/2014/main" id="{EAAFF5C3-3C29-7941-9042-7F7731D0EF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" y="1852"/>
              <a:ext cx="2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44" name="Rectangle 49">
              <a:extLst>
                <a:ext uri="{FF2B5EF4-FFF2-40B4-BE49-F238E27FC236}">
                  <a16:creationId xmlns="" xmlns:a16="http://schemas.microsoft.com/office/drawing/2014/main" id="{477DFC45-7752-6A44-859C-7915C805A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" y="1958"/>
              <a:ext cx="2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45" name="Rectangle 50">
              <a:extLst>
                <a:ext uri="{FF2B5EF4-FFF2-40B4-BE49-F238E27FC236}">
                  <a16:creationId xmlns="" xmlns:a16="http://schemas.microsoft.com/office/drawing/2014/main" id="{4922316A-37C8-4742-829F-13D6C501D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5" y="1958"/>
              <a:ext cx="2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46" name="Rectangle 51">
              <a:extLst>
                <a:ext uri="{FF2B5EF4-FFF2-40B4-BE49-F238E27FC236}">
                  <a16:creationId xmlns="" xmlns:a16="http://schemas.microsoft.com/office/drawing/2014/main" id="{B2BAEB98-BF55-0149-9BAA-9A70B5613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4" y="1958"/>
              <a:ext cx="2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47" name="Rectangle 52">
              <a:extLst>
                <a:ext uri="{FF2B5EF4-FFF2-40B4-BE49-F238E27FC236}">
                  <a16:creationId xmlns="" xmlns:a16="http://schemas.microsoft.com/office/drawing/2014/main" id="{638BFCC5-43BD-7941-8C1A-E74EF3D7F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3" y="1958"/>
              <a:ext cx="2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48" name="Rectangle 53">
              <a:extLst>
                <a:ext uri="{FF2B5EF4-FFF2-40B4-BE49-F238E27FC236}">
                  <a16:creationId xmlns="" xmlns:a16="http://schemas.microsoft.com/office/drawing/2014/main" id="{06DFBF45-022B-A845-BF5C-57DB6DD0D0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" y="1958"/>
              <a:ext cx="2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49" name="Rectangle 54">
              <a:extLst>
                <a:ext uri="{FF2B5EF4-FFF2-40B4-BE49-F238E27FC236}">
                  <a16:creationId xmlns="" xmlns:a16="http://schemas.microsoft.com/office/drawing/2014/main" id="{274860BB-2076-9849-9F15-5415F5945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1" y="1958"/>
              <a:ext cx="280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 Hamil</a:t>
              </a:r>
              <a:endParaRPr lang="en-US" altLang="en-US" sz="1400">
                <a:latin typeface="Times New Roman" panose="02020603050405020304" pitchFamily="18" charset="0"/>
              </a:endParaRPr>
            </a:p>
          </p:txBody>
        </p:sp>
        <p:sp>
          <p:nvSpPr>
            <p:cNvPr id="55350" name="Rectangle 55">
              <a:extLst>
                <a:ext uri="{FF2B5EF4-FFF2-40B4-BE49-F238E27FC236}">
                  <a16:creationId xmlns="" xmlns:a16="http://schemas.microsoft.com/office/drawing/2014/main" id="{728E711A-1851-CB47-8007-0950AFFFE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9" y="1958"/>
              <a:ext cx="2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51" name="Rectangle 56">
              <a:extLst>
                <a:ext uri="{FF2B5EF4-FFF2-40B4-BE49-F238E27FC236}">
                  <a16:creationId xmlns="" xmlns:a16="http://schemas.microsoft.com/office/drawing/2014/main" id="{B541E6FA-F069-D14C-98A4-285423293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0" y="1958"/>
              <a:ext cx="2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52" name="Rectangle 57">
              <a:extLst>
                <a:ext uri="{FF2B5EF4-FFF2-40B4-BE49-F238E27FC236}">
                  <a16:creationId xmlns="" xmlns:a16="http://schemas.microsoft.com/office/drawing/2014/main" id="{9C17662C-498C-6142-ACFC-2EF47DB3B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9" y="1958"/>
              <a:ext cx="2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53" name="Rectangle 58">
              <a:extLst>
                <a:ext uri="{FF2B5EF4-FFF2-40B4-BE49-F238E27FC236}">
                  <a16:creationId xmlns="" xmlns:a16="http://schemas.microsoft.com/office/drawing/2014/main" id="{CADDF316-0934-D349-A5E0-893FD851F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" y="1958"/>
              <a:ext cx="17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     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54" name="Rectangle 59">
              <a:extLst>
                <a:ext uri="{FF2B5EF4-FFF2-40B4-BE49-F238E27FC236}">
                  <a16:creationId xmlns="" xmlns:a16="http://schemas.microsoft.com/office/drawing/2014/main" id="{A81EAF8F-2398-5D43-ABDC-623379828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2" y="1958"/>
              <a:ext cx="517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Tidak Hamil</a:t>
              </a:r>
              <a:endParaRPr lang="en-US" altLang="en-US" sz="1400">
                <a:latin typeface="Times New Roman" panose="02020603050405020304" pitchFamily="18" charset="0"/>
              </a:endParaRPr>
            </a:p>
          </p:txBody>
        </p:sp>
        <p:sp>
          <p:nvSpPr>
            <p:cNvPr id="55355" name="Rectangle 60">
              <a:extLst>
                <a:ext uri="{FF2B5EF4-FFF2-40B4-BE49-F238E27FC236}">
                  <a16:creationId xmlns="" xmlns:a16="http://schemas.microsoft.com/office/drawing/2014/main" id="{BA58F4CC-0764-7F48-AC6B-310A83FF0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1" y="1958"/>
              <a:ext cx="2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56" name="Rectangle 61">
              <a:extLst>
                <a:ext uri="{FF2B5EF4-FFF2-40B4-BE49-F238E27FC236}">
                  <a16:creationId xmlns="" xmlns:a16="http://schemas.microsoft.com/office/drawing/2014/main" id="{9EE5C7E9-4AFD-134A-AD08-F2850F9F8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" y="2064"/>
              <a:ext cx="2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57" name="Rectangle 62">
              <a:extLst>
                <a:ext uri="{FF2B5EF4-FFF2-40B4-BE49-F238E27FC236}">
                  <a16:creationId xmlns="" xmlns:a16="http://schemas.microsoft.com/office/drawing/2014/main" id="{CF7C5872-74D9-D245-A46A-9AD9FEAAD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" y="2171"/>
              <a:ext cx="2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58" name="Rectangle 63">
              <a:extLst>
                <a:ext uri="{FF2B5EF4-FFF2-40B4-BE49-F238E27FC236}">
                  <a16:creationId xmlns="" xmlns:a16="http://schemas.microsoft.com/office/drawing/2014/main" id="{BD6EA503-67CB-C446-8E6B-6D235F839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2296"/>
              <a:ext cx="1156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Perempuan Hamil HIV (+)</a:t>
              </a:r>
              <a:endParaRPr lang="en-US" altLang="en-US" sz="1400">
                <a:latin typeface="Times New Roman" panose="02020603050405020304" pitchFamily="18" charset="0"/>
              </a:endParaRPr>
            </a:p>
          </p:txBody>
        </p:sp>
        <p:sp>
          <p:nvSpPr>
            <p:cNvPr id="55359" name="Rectangle 64">
              <a:extLst>
                <a:ext uri="{FF2B5EF4-FFF2-40B4-BE49-F238E27FC236}">
                  <a16:creationId xmlns="" xmlns:a16="http://schemas.microsoft.com/office/drawing/2014/main" id="{D1A43B3A-BE99-1943-A054-14E16A515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1" y="2277"/>
              <a:ext cx="2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60" name="Rectangle 65">
              <a:extLst>
                <a:ext uri="{FF2B5EF4-FFF2-40B4-BE49-F238E27FC236}">
                  <a16:creationId xmlns="" xmlns:a16="http://schemas.microsoft.com/office/drawing/2014/main" id="{9BBC57B4-8844-024A-9FBE-CE4026E4F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0" y="2277"/>
              <a:ext cx="2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61" name="Rectangle 66">
              <a:extLst>
                <a:ext uri="{FF2B5EF4-FFF2-40B4-BE49-F238E27FC236}">
                  <a16:creationId xmlns="" xmlns:a16="http://schemas.microsoft.com/office/drawing/2014/main" id="{089F9854-1379-CC40-81E0-7CFD6EFFC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2277"/>
              <a:ext cx="123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Tahoma" panose="020B0604030504040204" pitchFamily="34" charset="0"/>
                </a:rPr>
                <a:t>Cegah Penularan ke Bayi</a:t>
              </a:r>
              <a:endParaRPr lang="en-US" altLang="en-US" sz="1400">
                <a:latin typeface="Times New Roman" panose="02020603050405020304" pitchFamily="18" charset="0"/>
              </a:endParaRPr>
            </a:p>
          </p:txBody>
        </p:sp>
        <p:sp>
          <p:nvSpPr>
            <p:cNvPr id="55362" name="Rectangle 67">
              <a:extLst>
                <a:ext uri="{FF2B5EF4-FFF2-40B4-BE49-F238E27FC236}">
                  <a16:creationId xmlns="" xmlns:a16="http://schemas.microsoft.com/office/drawing/2014/main" id="{F303AF4F-477B-224A-8A31-5DC4A8C3BE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0" y="2277"/>
              <a:ext cx="2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63" name="Rectangle 68">
              <a:extLst>
                <a:ext uri="{FF2B5EF4-FFF2-40B4-BE49-F238E27FC236}">
                  <a16:creationId xmlns="" xmlns:a16="http://schemas.microsoft.com/office/drawing/2014/main" id="{441FE156-CEDC-4E4C-A024-4E13B40CB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" y="2383"/>
              <a:ext cx="2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64" name="Rectangle 69">
              <a:extLst>
                <a:ext uri="{FF2B5EF4-FFF2-40B4-BE49-F238E27FC236}">
                  <a16:creationId xmlns="" xmlns:a16="http://schemas.microsoft.com/office/drawing/2014/main" id="{04D093D5-A5CD-264B-92B2-1EB9112BB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" y="2489"/>
              <a:ext cx="2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65" name="Rectangle 70">
              <a:extLst>
                <a:ext uri="{FF2B5EF4-FFF2-40B4-BE49-F238E27FC236}">
                  <a16:creationId xmlns="" xmlns:a16="http://schemas.microsoft.com/office/drawing/2014/main" id="{5883E0FD-7C4A-AB4C-9CAA-36F38BC6C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" y="2596"/>
              <a:ext cx="2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66" name="Rectangle 71">
              <a:extLst>
                <a:ext uri="{FF2B5EF4-FFF2-40B4-BE49-F238E27FC236}">
                  <a16:creationId xmlns="" xmlns:a16="http://schemas.microsoft.com/office/drawing/2014/main" id="{B7E39651-77DC-A44A-8A08-ED6695DA5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5" y="2596"/>
              <a:ext cx="2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67" name="Rectangle 72">
              <a:extLst>
                <a:ext uri="{FF2B5EF4-FFF2-40B4-BE49-F238E27FC236}">
                  <a16:creationId xmlns="" xmlns:a16="http://schemas.microsoft.com/office/drawing/2014/main" id="{66CEDECD-93F0-9047-B47F-3771746D7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4" y="2596"/>
              <a:ext cx="2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68" name="Rectangle 73">
              <a:extLst>
                <a:ext uri="{FF2B5EF4-FFF2-40B4-BE49-F238E27FC236}">
                  <a16:creationId xmlns="" xmlns:a16="http://schemas.microsoft.com/office/drawing/2014/main" id="{266C6754-3306-5949-BFCA-005764536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" y="2596"/>
              <a:ext cx="2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69" name="Rectangle 74">
              <a:extLst>
                <a:ext uri="{FF2B5EF4-FFF2-40B4-BE49-F238E27FC236}">
                  <a16:creationId xmlns="" xmlns:a16="http://schemas.microsoft.com/office/drawing/2014/main" id="{FF4CED9F-175C-674C-BDCD-3651440B5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1" y="2596"/>
              <a:ext cx="2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70" name="Rectangle 75">
              <a:extLst>
                <a:ext uri="{FF2B5EF4-FFF2-40B4-BE49-F238E27FC236}">
                  <a16:creationId xmlns="" xmlns:a16="http://schemas.microsoft.com/office/drawing/2014/main" id="{3460FB25-0BCB-0E46-BAB6-305F85ADE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0" y="2596"/>
              <a:ext cx="2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71" name="Rectangle 76">
              <a:extLst>
                <a:ext uri="{FF2B5EF4-FFF2-40B4-BE49-F238E27FC236}">
                  <a16:creationId xmlns="" xmlns:a16="http://schemas.microsoft.com/office/drawing/2014/main" id="{C8E5FB76-CA61-9648-ABE4-3C62009F4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9" y="2596"/>
              <a:ext cx="14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    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72" name="Rectangle 77">
              <a:extLst>
                <a:ext uri="{FF2B5EF4-FFF2-40B4-BE49-F238E27FC236}">
                  <a16:creationId xmlns="" xmlns:a16="http://schemas.microsoft.com/office/drawing/2014/main" id="{C3731DF7-A39E-8A45-A7B3-CD36FB4D3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6" y="2596"/>
              <a:ext cx="2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73" name="Rectangle 78">
              <a:extLst>
                <a:ext uri="{FF2B5EF4-FFF2-40B4-BE49-F238E27FC236}">
                  <a16:creationId xmlns="" xmlns:a16="http://schemas.microsoft.com/office/drawing/2014/main" id="{4990E22F-9BCA-584A-8F6C-D7741D468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" y="2701"/>
              <a:ext cx="137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                                                     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74" name="Rectangle 79">
              <a:extLst>
                <a:ext uri="{FF2B5EF4-FFF2-40B4-BE49-F238E27FC236}">
                  <a16:creationId xmlns="" xmlns:a16="http://schemas.microsoft.com/office/drawing/2014/main" id="{0CC2A712-7533-284A-8A30-B5C80A5462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" y="2701"/>
              <a:ext cx="677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Bayi HIV Positif</a:t>
              </a:r>
              <a:endParaRPr lang="en-US" altLang="en-US" sz="1400">
                <a:latin typeface="Times New Roman" panose="02020603050405020304" pitchFamily="18" charset="0"/>
              </a:endParaRPr>
            </a:p>
          </p:txBody>
        </p:sp>
        <p:sp>
          <p:nvSpPr>
            <p:cNvPr id="55375" name="Rectangle 80">
              <a:extLst>
                <a:ext uri="{FF2B5EF4-FFF2-40B4-BE49-F238E27FC236}">
                  <a16:creationId xmlns="" xmlns:a16="http://schemas.microsoft.com/office/drawing/2014/main" id="{20CE33DA-084E-8547-9020-DC8D04AD0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1" y="2701"/>
              <a:ext cx="2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76" name="Rectangle 81">
              <a:extLst>
                <a:ext uri="{FF2B5EF4-FFF2-40B4-BE49-F238E27FC236}">
                  <a16:creationId xmlns="" xmlns:a16="http://schemas.microsoft.com/office/drawing/2014/main" id="{AF4A692D-EC58-4346-96BF-ED47E68DB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" y="2701"/>
              <a:ext cx="948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     Bayi HIV Negatif  </a:t>
              </a:r>
              <a:endParaRPr lang="en-US" altLang="en-US" sz="1400">
                <a:latin typeface="Times New Roman" panose="02020603050405020304" pitchFamily="18" charset="0"/>
              </a:endParaRPr>
            </a:p>
          </p:txBody>
        </p:sp>
        <p:sp>
          <p:nvSpPr>
            <p:cNvPr id="55377" name="Rectangle 82">
              <a:extLst>
                <a:ext uri="{FF2B5EF4-FFF2-40B4-BE49-F238E27FC236}">
                  <a16:creationId xmlns="" xmlns:a16="http://schemas.microsoft.com/office/drawing/2014/main" id="{AEF05D6A-5895-3D4A-B6A6-7CE91DA06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3" y="2701"/>
              <a:ext cx="2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78" name="Rectangle 83">
              <a:extLst>
                <a:ext uri="{FF2B5EF4-FFF2-40B4-BE49-F238E27FC236}">
                  <a16:creationId xmlns="" xmlns:a16="http://schemas.microsoft.com/office/drawing/2014/main" id="{8B842E61-8538-7E49-8F74-E9DC77484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" y="2808"/>
              <a:ext cx="2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79" name="Rectangle 84">
              <a:extLst>
                <a:ext uri="{FF2B5EF4-FFF2-40B4-BE49-F238E27FC236}">
                  <a16:creationId xmlns="" xmlns:a16="http://schemas.microsoft.com/office/drawing/2014/main" id="{3C51A392-B9F3-164E-984E-E10379F67C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5" y="2808"/>
              <a:ext cx="2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80" name="Rectangle 85">
              <a:extLst>
                <a:ext uri="{FF2B5EF4-FFF2-40B4-BE49-F238E27FC236}">
                  <a16:creationId xmlns="" xmlns:a16="http://schemas.microsoft.com/office/drawing/2014/main" id="{C72493AC-4D40-E94D-913F-AFFECEADB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4" y="2808"/>
              <a:ext cx="2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81" name="Rectangle 86">
              <a:extLst>
                <a:ext uri="{FF2B5EF4-FFF2-40B4-BE49-F238E27FC236}">
                  <a16:creationId xmlns="" xmlns:a16="http://schemas.microsoft.com/office/drawing/2014/main" id="{BB92A386-E696-784A-84C5-000486D7C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3" y="2808"/>
              <a:ext cx="2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82" name="Rectangle 87">
              <a:extLst>
                <a:ext uri="{FF2B5EF4-FFF2-40B4-BE49-F238E27FC236}">
                  <a16:creationId xmlns="" xmlns:a16="http://schemas.microsoft.com/office/drawing/2014/main" id="{6D6C043F-2661-D844-9ECF-96216E23B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" y="2808"/>
              <a:ext cx="2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83" name="Rectangle 88">
              <a:extLst>
                <a:ext uri="{FF2B5EF4-FFF2-40B4-BE49-F238E27FC236}">
                  <a16:creationId xmlns="" xmlns:a16="http://schemas.microsoft.com/office/drawing/2014/main" id="{9FE58152-C7FF-AC4F-8A50-98C73ABEB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" y="2915"/>
              <a:ext cx="2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84" name="Rectangle 89">
              <a:extLst>
                <a:ext uri="{FF2B5EF4-FFF2-40B4-BE49-F238E27FC236}">
                  <a16:creationId xmlns="" xmlns:a16="http://schemas.microsoft.com/office/drawing/2014/main" id="{2B4DEB34-38BA-7347-932B-92C8585F6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2976"/>
              <a:ext cx="1058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Perempuan Post Partum</a:t>
              </a:r>
              <a:endParaRPr lang="en-US" altLang="en-US" sz="1400">
                <a:latin typeface="Times New Roman" panose="02020603050405020304" pitchFamily="18" charset="0"/>
              </a:endParaRPr>
            </a:p>
          </p:txBody>
        </p:sp>
        <p:sp>
          <p:nvSpPr>
            <p:cNvPr id="55385" name="Rectangle 90">
              <a:extLst>
                <a:ext uri="{FF2B5EF4-FFF2-40B4-BE49-F238E27FC236}">
                  <a16:creationId xmlns="" xmlns:a16="http://schemas.microsoft.com/office/drawing/2014/main" id="{A9BA2756-A3C9-5544-8BB5-1DDDF9601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1" y="3020"/>
              <a:ext cx="2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-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86" name="Rectangle 91">
              <a:extLst>
                <a:ext uri="{FF2B5EF4-FFF2-40B4-BE49-F238E27FC236}">
                  <a16:creationId xmlns="" xmlns:a16="http://schemas.microsoft.com/office/drawing/2014/main" id="{B3F53BA3-36A3-084D-B8E8-5F2971CEA3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3" y="3020"/>
              <a:ext cx="9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solidFill>
                    <a:srgbClr val="000000"/>
                  </a:solidFill>
                  <a:latin typeface="Tahoma" panose="020B0604030504040204" pitchFamily="34" charset="0"/>
                </a:rPr>
                <a:t>   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87" name="Rectangle 92">
              <a:extLst>
                <a:ext uri="{FF2B5EF4-FFF2-40B4-BE49-F238E27FC236}">
                  <a16:creationId xmlns="" xmlns:a16="http://schemas.microsoft.com/office/drawing/2014/main" id="{18200D00-CF01-D942-860D-AAFCEA2281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6" y="3020"/>
              <a:ext cx="9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solidFill>
                    <a:srgbClr val="000000"/>
                  </a:solidFill>
                  <a:latin typeface="Tahoma" panose="020B0604030504040204" pitchFamily="34" charset="0"/>
                </a:rPr>
                <a:t>   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88" name="Rectangle 93">
              <a:extLst>
                <a:ext uri="{FF2B5EF4-FFF2-40B4-BE49-F238E27FC236}">
                  <a16:creationId xmlns="" xmlns:a16="http://schemas.microsoft.com/office/drawing/2014/main" id="{163E7853-084A-F54D-B087-0F14FFB27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" y="3020"/>
              <a:ext cx="2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89" name="Rectangle 94">
              <a:extLst>
                <a:ext uri="{FF2B5EF4-FFF2-40B4-BE49-F238E27FC236}">
                  <a16:creationId xmlns="" xmlns:a16="http://schemas.microsoft.com/office/drawing/2014/main" id="{ECF2FF50-0245-FF48-92A8-230103126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" y="3020"/>
              <a:ext cx="41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solidFill>
                    <a:srgbClr val="000000"/>
                  </a:solidFill>
                  <a:latin typeface="Tahoma" panose="020B0604030504040204" pitchFamily="34" charset="0"/>
                </a:rPr>
                <a:t>                 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90" name="Rectangle 95">
              <a:extLst>
                <a:ext uri="{FF2B5EF4-FFF2-40B4-BE49-F238E27FC236}">
                  <a16:creationId xmlns="" xmlns:a16="http://schemas.microsoft.com/office/drawing/2014/main" id="{7444EFEB-4043-804B-9FA4-2FBF5C958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1" y="3020"/>
              <a:ext cx="1112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Tahoma" panose="020B0604030504040204" pitchFamily="34" charset="0"/>
                </a:rPr>
                <a:t>Dukungan Psikologis,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Tahoma" panose="020B0604030504040204" pitchFamily="34" charset="0"/>
                </a:rPr>
                <a:t>Sosial &amp; Perawatan</a:t>
              </a:r>
              <a:endParaRPr lang="en-US" altLang="en-US" sz="1400">
                <a:latin typeface="Times New Roman" panose="02020603050405020304" pitchFamily="18" charset="0"/>
              </a:endParaRPr>
            </a:p>
          </p:txBody>
        </p:sp>
        <p:sp>
          <p:nvSpPr>
            <p:cNvPr id="55391" name="Rectangle 96">
              <a:extLst>
                <a:ext uri="{FF2B5EF4-FFF2-40B4-BE49-F238E27FC236}">
                  <a16:creationId xmlns="" xmlns:a16="http://schemas.microsoft.com/office/drawing/2014/main" id="{C20FD526-CB95-8048-BC0B-3C2E93FD6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" y="3020"/>
              <a:ext cx="2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92" name="Rectangle 97">
              <a:extLst>
                <a:ext uri="{FF2B5EF4-FFF2-40B4-BE49-F238E27FC236}">
                  <a16:creationId xmlns="" xmlns:a16="http://schemas.microsoft.com/office/drawing/2014/main" id="{57FFE27B-C75A-3647-839E-6A7166F5C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3115"/>
              <a:ext cx="458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HIV Positif</a:t>
              </a:r>
              <a:endParaRPr lang="en-US" altLang="en-US" sz="1400">
                <a:latin typeface="Times New Roman" panose="02020603050405020304" pitchFamily="18" charset="0"/>
              </a:endParaRPr>
            </a:p>
          </p:txBody>
        </p:sp>
        <p:sp>
          <p:nvSpPr>
            <p:cNvPr id="55393" name="Rectangle 98">
              <a:extLst>
                <a:ext uri="{FF2B5EF4-FFF2-40B4-BE49-F238E27FC236}">
                  <a16:creationId xmlns="" xmlns:a16="http://schemas.microsoft.com/office/drawing/2014/main" id="{0F3ADD12-5766-CA4B-9BB7-EC589FB19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4" y="3127"/>
              <a:ext cx="2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94" name="Rectangle 99">
              <a:extLst>
                <a:ext uri="{FF2B5EF4-FFF2-40B4-BE49-F238E27FC236}">
                  <a16:creationId xmlns="" xmlns:a16="http://schemas.microsoft.com/office/drawing/2014/main" id="{248C4E4F-4C5F-A644-8C06-081529837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3" y="3127"/>
              <a:ext cx="2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95" name="Rectangle 100">
              <a:extLst>
                <a:ext uri="{FF2B5EF4-FFF2-40B4-BE49-F238E27FC236}">
                  <a16:creationId xmlns="" xmlns:a16="http://schemas.microsoft.com/office/drawing/2014/main" id="{82BF6684-83EE-734C-8237-D97A70DFC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" y="3127"/>
              <a:ext cx="20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      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96" name="Rectangle 101">
              <a:extLst>
                <a:ext uri="{FF2B5EF4-FFF2-40B4-BE49-F238E27FC236}">
                  <a16:creationId xmlns="" xmlns:a16="http://schemas.microsoft.com/office/drawing/2014/main" id="{98F24071-817C-C44B-AB78-EE2BFAD96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3127"/>
              <a:ext cx="22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       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97" name="Rectangle 102">
              <a:extLst>
                <a:ext uri="{FF2B5EF4-FFF2-40B4-BE49-F238E27FC236}">
                  <a16:creationId xmlns="" xmlns:a16="http://schemas.microsoft.com/office/drawing/2014/main" id="{6E2A3DC0-82A4-2649-BF60-2F1F0D1E5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2" y="3127"/>
              <a:ext cx="2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98" name="Rectangle 103">
              <a:extLst>
                <a:ext uri="{FF2B5EF4-FFF2-40B4-BE49-F238E27FC236}">
                  <a16:creationId xmlns="" xmlns:a16="http://schemas.microsoft.com/office/drawing/2014/main" id="{E83CCD91-C46F-A140-A65E-666FC13D5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1" y="3232"/>
              <a:ext cx="2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99" name="Freeform 104">
              <a:extLst>
                <a:ext uri="{FF2B5EF4-FFF2-40B4-BE49-F238E27FC236}">
                  <a16:creationId xmlns="" xmlns:a16="http://schemas.microsoft.com/office/drawing/2014/main" id="{C3F917B2-D48B-1444-B56B-F9099A9D55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9" y="2364"/>
              <a:ext cx="581" cy="48"/>
            </a:xfrm>
            <a:custGeom>
              <a:avLst/>
              <a:gdLst>
                <a:gd name="T0" fmla="*/ 0 w 4825"/>
                <a:gd name="T1" fmla="*/ 0 h 400"/>
                <a:gd name="T2" fmla="*/ 0 w 4825"/>
                <a:gd name="T3" fmla="*/ 0 h 400"/>
                <a:gd name="T4" fmla="*/ 0 w 4825"/>
                <a:gd name="T5" fmla="*/ 0 h 400"/>
                <a:gd name="T6" fmla="*/ 0 w 4825"/>
                <a:gd name="T7" fmla="*/ 0 h 400"/>
                <a:gd name="T8" fmla="*/ 0 w 4825"/>
                <a:gd name="T9" fmla="*/ 0 h 400"/>
                <a:gd name="T10" fmla="*/ 0 w 4825"/>
                <a:gd name="T11" fmla="*/ 0 h 400"/>
                <a:gd name="T12" fmla="*/ 0 w 4825"/>
                <a:gd name="T13" fmla="*/ 0 h 400"/>
                <a:gd name="T14" fmla="*/ 0 w 4825"/>
                <a:gd name="T15" fmla="*/ 0 h 400"/>
                <a:gd name="T16" fmla="*/ 0 w 4825"/>
                <a:gd name="T17" fmla="*/ 0 h 400"/>
                <a:gd name="T18" fmla="*/ 0 w 4825"/>
                <a:gd name="T19" fmla="*/ 0 h 400"/>
                <a:gd name="T20" fmla="*/ 0 w 4825"/>
                <a:gd name="T21" fmla="*/ 0 h 400"/>
                <a:gd name="T22" fmla="*/ 0 w 4825"/>
                <a:gd name="T23" fmla="*/ 0 h 400"/>
                <a:gd name="T24" fmla="*/ 0 w 4825"/>
                <a:gd name="T25" fmla="*/ 0 h 400"/>
                <a:gd name="T26" fmla="*/ 0 w 4825"/>
                <a:gd name="T27" fmla="*/ 0 h 400"/>
                <a:gd name="T28" fmla="*/ 0 w 4825"/>
                <a:gd name="T29" fmla="*/ 0 h 400"/>
                <a:gd name="T30" fmla="*/ 0 w 4825"/>
                <a:gd name="T31" fmla="*/ 0 h 400"/>
                <a:gd name="T32" fmla="*/ 0 w 4825"/>
                <a:gd name="T33" fmla="*/ 0 h 400"/>
                <a:gd name="T34" fmla="*/ 0 w 4825"/>
                <a:gd name="T35" fmla="*/ 0 h 400"/>
                <a:gd name="T36" fmla="*/ 0 w 4825"/>
                <a:gd name="T37" fmla="*/ 0 h 400"/>
                <a:gd name="T38" fmla="*/ 0 w 4825"/>
                <a:gd name="T39" fmla="*/ 0 h 400"/>
                <a:gd name="T40" fmla="*/ 0 w 4825"/>
                <a:gd name="T41" fmla="*/ 0 h 400"/>
                <a:gd name="T42" fmla="*/ 0 w 4825"/>
                <a:gd name="T43" fmla="*/ 0 h 400"/>
                <a:gd name="T44" fmla="*/ 0 w 4825"/>
                <a:gd name="T45" fmla="*/ 0 h 400"/>
                <a:gd name="T46" fmla="*/ 0 w 4825"/>
                <a:gd name="T47" fmla="*/ 0 h 400"/>
                <a:gd name="T48" fmla="*/ 0 w 4825"/>
                <a:gd name="T49" fmla="*/ 0 h 400"/>
                <a:gd name="T50" fmla="*/ 0 w 4825"/>
                <a:gd name="T51" fmla="*/ 0 h 400"/>
                <a:gd name="T52" fmla="*/ 0 w 4825"/>
                <a:gd name="T53" fmla="*/ 0 h 400"/>
                <a:gd name="T54" fmla="*/ 0 w 4825"/>
                <a:gd name="T55" fmla="*/ 0 h 400"/>
                <a:gd name="T56" fmla="*/ 0 w 4825"/>
                <a:gd name="T57" fmla="*/ 0 h 400"/>
                <a:gd name="T58" fmla="*/ 0 w 4825"/>
                <a:gd name="T59" fmla="*/ 0 h 400"/>
                <a:gd name="T60" fmla="*/ 0 w 4825"/>
                <a:gd name="T61" fmla="*/ 0 h 400"/>
                <a:gd name="T62" fmla="*/ 0 w 4825"/>
                <a:gd name="T63" fmla="*/ 0 h 400"/>
                <a:gd name="T64" fmla="*/ 0 w 4825"/>
                <a:gd name="T65" fmla="*/ 0 h 400"/>
                <a:gd name="T66" fmla="*/ 0 w 4825"/>
                <a:gd name="T67" fmla="*/ 0 h 400"/>
                <a:gd name="T68" fmla="*/ 0 w 4825"/>
                <a:gd name="T69" fmla="*/ 0 h 400"/>
                <a:gd name="T70" fmla="*/ 0 w 4825"/>
                <a:gd name="T71" fmla="*/ 0 h 400"/>
                <a:gd name="T72" fmla="*/ 0 w 4825"/>
                <a:gd name="T73" fmla="*/ 0 h 400"/>
                <a:gd name="T74" fmla="*/ 0 w 4825"/>
                <a:gd name="T75" fmla="*/ 0 h 400"/>
                <a:gd name="T76" fmla="*/ 0 w 4825"/>
                <a:gd name="T77" fmla="*/ 0 h 400"/>
                <a:gd name="T78" fmla="*/ 0 w 4825"/>
                <a:gd name="T79" fmla="*/ 0 h 400"/>
                <a:gd name="T80" fmla="*/ 0 w 4825"/>
                <a:gd name="T81" fmla="*/ 0 h 400"/>
                <a:gd name="T82" fmla="*/ 0 w 4825"/>
                <a:gd name="T83" fmla="*/ 0 h 400"/>
                <a:gd name="T84" fmla="*/ 0 w 4825"/>
                <a:gd name="T85" fmla="*/ 0 h 400"/>
                <a:gd name="T86" fmla="*/ 0 w 4825"/>
                <a:gd name="T87" fmla="*/ 0 h 400"/>
                <a:gd name="T88" fmla="*/ 0 w 4825"/>
                <a:gd name="T89" fmla="*/ 0 h 400"/>
                <a:gd name="T90" fmla="*/ 0 w 4825"/>
                <a:gd name="T91" fmla="*/ 0 h 400"/>
                <a:gd name="T92" fmla="*/ 0 w 4825"/>
                <a:gd name="T93" fmla="*/ 0 h 4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825" h="400">
                  <a:moveTo>
                    <a:pt x="25" y="175"/>
                  </a:moveTo>
                  <a:lnTo>
                    <a:pt x="175" y="175"/>
                  </a:lnTo>
                  <a:cubicBezTo>
                    <a:pt x="189" y="175"/>
                    <a:pt x="200" y="186"/>
                    <a:pt x="200" y="200"/>
                  </a:cubicBezTo>
                  <a:cubicBezTo>
                    <a:pt x="200" y="214"/>
                    <a:pt x="189" y="225"/>
                    <a:pt x="175" y="225"/>
                  </a:cubicBezTo>
                  <a:lnTo>
                    <a:pt x="25" y="225"/>
                  </a:lnTo>
                  <a:cubicBezTo>
                    <a:pt x="11" y="225"/>
                    <a:pt x="0" y="214"/>
                    <a:pt x="0" y="200"/>
                  </a:cubicBezTo>
                  <a:cubicBezTo>
                    <a:pt x="0" y="186"/>
                    <a:pt x="11" y="175"/>
                    <a:pt x="25" y="175"/>
                  </a:cubicBezTo>
                  <a:close/>
                  <a:moveTo>
                    <a:pt x="375" y="175"/>
                  </a:moveTo>
                  <a:lnTo>
                    <a:pt x="525" y="175"/>
                  </a:lnTo>
                  <a:cubicBezTo>
                    <a:pt x="539" y="175"/>
                    <a:pt x="550" y="186"/>
                    <a:pt x="550" y="200"/>
                  </a:cubicBezTo>
                  <a:cubicBezTo>
                    <a:pt x="550" y="214"/>
                    <a:pt x="539" y="225"/>
                    <a:pt x="525" y="225"/>
                  </a:cubicBezTo>
                  <a:lnTo>
                    <a:pt x="375" y="225"/>
                  </a:lnTo>
                  <a:cubicBezTo>
                    <a:pt x="361" y="225"/>
                    <a:pt x="350" y="214"/>
                    <a:pt x="350" y="200"/>
                  </a:cubicBezTo>
                  <a:cubicBezTo>
                    <a:pt x="350" y="186"/>
                    <a:pt x="361" y="175"/>
                    <a:pt x="375" y="175"/>
                  </a:cubicBezTo>
                  <a:close/>
                  <a:moveTo>
                    <a:pt x="725" y="175"/>
                  </a:moveTo>
                  <a:lnTo>
                    <a:pt x="875" y="175"/>
                  </a:lnTo>
                  <a:cubicBezTo>
                    <a:pt x="889" y="175"/>
                    <a:pt x="900" y="186"/>
                    <a:pt x="900" y="200"/>
                  </a:cubicBezTo>
                  <a:cubicBezTo>
                    <a:pt x="900" y="214"/>
                    <a:pt x="889" y="225"/>
                    <a:pt x="875" y="225"/>
                  </a:cubicBezTo>
                  <a:lnTo>
                    <a:pt x="725" y="225"/>
                  </a:lnTo>
                  <a:cubicBezTo>
                    <a:pt x="711" y="225"/>
                    <a:pt x="700" y="214"/>
                    <a:pt x="700" y="200"/>
                  </a:cubicBezTo>
                  <a:cubicBezTo>
                    <a:pt x="700" y="186"/>
                    <a:pt x="711" y="175"/>
                    <a:pt x="725" y="175"/>
                  </a:cubicBezTo>
                  <a:close/>
                  <a:moveTo>
                    <a:pt x="1075" y="175"/>
                  </a:moveTo>
                  <a:lnTo>
                    <a:pt x="1225" y="175"/>
                  </a:lnTo>
                  <a:cubicBezTo>
                    <a:pt x="1239" y="175"/>
                    <a:pt x="1250" y="186"/>
                    <a:pt x="1250" y="200"/>
                  </a:cubicBezTo>
                  <a:cubicBezTo>
                    <a:pt x="1250" y="214"/>
                    <a:pt x="1239" y="225"/>
                    <a:pt x="1225" y="225"/>
                  </a:cubicBezTo>
                  <a:lnTo>
                    <a:pt x="1075" y="225"/>
                  </a:lnTo>
                  <a:cubicBezTo>
                    <a:pt x="1061" y="225"/>
                    <a:pt x="1050" y="214"/>
                    <a:pt x="1050" y="200"/>
                  </a:cubicBezTo>
                  <a:cubicBezTo>
                    <a:pt x="1050" y="186"/>
                    <a:pt x="1061" y="175"/>
                    <a:pt x="1075" y="175"/>
                  </a:cubicBezTo>
                  <a:close/>
                  <a:moveTo>
                    <a:pt x="1425" y="175"/>
                  </a:moveTo>
                  <a:lnTo>
                    <a:pt x="1575" y="175"/>
                  </a:lnTo>
                  <a:cubicBezTo>
                    <a:pt x="1589" y="175"/>
                    <a:pt x="1600" y="186"/>
                    <a:pt x="1600" y="200"/>
                  </a:cubicBezTo>
                  <a:cubicBezTo>
                    <a:pt x="1600" y="214"/>
                    <a:pt x="1589" y="225"/>
                    <a:pt x="1575" y="225"/>
                  </a:cubicBezTo>
                  <a:lnTo>
                    <a:pt x="1425" y="225"/>
                  </a:lnTo>
                  <a:cubicBezTo>
                    <a:pt x="1411" y="225"/>
                    <a:pt x="1400" y="214"/>
                    <a:pt x="1400" y="200"/>
                  </a:cubicBezTo>
                  <a:cubicBezTo>
                    <a:pt x="1400" y="186"/>
                    <a:pt x="1411" y="175"/>
                    <a:pt x="1425" y="175"/>
                  </a:cubicBezTo>
                  <a:close/>
                  <a:moveTo>
                    <a:pt x="1775" y="175"/>
                  </a:moveTo>
                  <a:lnTo>
                    <a:pt x="1925" y="175"/>
                  </a:lnTo>
                  <a:cubicBezTo>
                    <a:pt x="1939" y="175"/>
                    <a:pt x="1950" y="186"/>
                    <a:pt x="1950" y="200"/>
                  </a:cubicBezTo>
                  <a:cubicBezTo>
                    <a:pt x="1950" y="214"/>
                    <a:pt x="1939" y="225"/>
                    <a:pt x="1925" y="225"/>
                  </a:cubicBezTo>
                  <a:lnTo>
                    <a:pt x="1775" y="225"/>
                  </a:lnTo>
                  <a:cubicBezTo>
                    <a:pt x="1761" y="225"/>
                    <a:pt x="1750" y="214"/>
                    <a:pt x="1750" y="200"/>
                  </a:cubicBezTo>
                  <a:cubicBezTo>
                    <a:pt x="1750" y="186"/>
                    <a:pt x="1761" y="175"/>
                    <a:pt x="1775" y="175"/>
                  </a:cubicBezTo>
                  <a:close/>
                  <a:moveTo>
                    <a:pt x="2125" y="175"/>
                  </a:moveTo>
                  <a:lnTo>
                    <a:pt x="2275" y="175"/>
                  </a:lnTo>
                  <a:cubicBezTo>
                    <a:pt x="2289" y="175"/>
                    <a:pt x="2300" y="186"/>
                    <a:pt x="2300" y="200"/>
                  </a:cubicBezTo>
                  <a:cubicBezTo>
                    <a:pt x="2300" y="214"/>
                    <a:pt x="2289" y="225"/>
                    <a:pt x="2275" y="225"/>
                  </a:cubicBezTo>
                  <a:lnTo>
                    <a:pt x="2125" y="225"/>
                  </a:lnTo>
                  <a:cubicBezTo>
                    <a:pt x="2111" y="225"/>
                    <a:pt x="2100" y="214"/>
                    <a:pt x="2100" y="200"/>
                  </a:cubicBezTo>
                  <a:cubicBezTo>
                    <a:pt x="2100" y="186"/>
                    <a:pt x="2111" y="175"/>
                    <a:pt x="2125" y="175"/>
                  </a:cubicBezTo>
                  <a:close/>
                  <a:moveTo>
                    <a:pt x="2475" y="175"/>
                  </a:moveTo>
                  <a:lnTo>
                    <a:pt x="2625" y="175"/>
                  </a:lnTo>
                  <a:cubicBezTo>
                    <a:pt x="2639" y="175"/>
                    <a:pt x="2650" y="186"/>
                    <a:pt x="2650" y="200"/>
                  </a:cubicBezTo>
                  <a:cubicBezTo>
                    <a:pt x="2650" y="214"/>
                    <a:pt x="2639" y="225"/>
                    <a:pt x="2625" y="225"/>
                  </a:cubicBezTo>
                  <a:lnTo>
                    <a:pt x="2475" y="225"/>
                  </a:lnTo>
                  <a:cubicBezTo>
                    <a:pt x="2461" y="225"/>
                    <a:pt x="2450" y="214"/>
                    <a:pt x="2450" y="200"/>
                  </a:cubicBezTo>
                  <a:cubicBezTo>
                    <a:pt x="2450" y="186"/>
                    <a:pt x="2461" y="175"/>
                    <a:pt x="2475" y="175"/>
                  </a:cubicBezTo>
                  <a:close/>
                  <a:moveTo>
                    <a:pt x="2825" y="175"/>
                  </a:moveTo>
                  <a:lnTo>
                    <a:pt x="2975" y="175"/>
                  </a:lnTo>
                  <a:cubicBezTo>
                    <a:pt x="2989" y="175"/>
                    <a:pt x="3000" y="186"/>
                    <a:pt x="3000" y="200"/>
                  </a:cubicBezTo>
                  <a:cubicBezTo>
                    <a:pt x="3000" y="214"/>
                    <a:pt x="2989" y="225"/>
                    <a:pt x="2975" y="225"/>
                  </a:cubicBezTo>
                  <a:lnTo>
                    <a:pt x="2825" y="225"/>
                  </a:lnTo>
                  <a:cubicBezTo>
                    <a:pt x="2811" y="225"/>
                    <a:pt x="2800" y="214"/>
                    <a:pt x="2800" y="200"/>
                  </a:cubicBezTo>
                  <a:cubicBezTo>
                    <a:pt x="2800" y="186"/>
                    <a:pt x="2811" y="175"/>
                    <a:pt x="2825" y="175"/>
                  </a:cubicBezTo>
                  <a:close/>
                  <a:moveTo>
                    <a:pt x="3175" y="175"/>
                  </a:moveTo>
                  <a:lnTo>
                    <a:pt x="3325" y="175"/>
                  </a:lnTo>
                  <a:cubicBezTo>
                    <a:pt x="3339" y="175"/>
                    <a:pt x="3350" y="186"/>
                    <a:pt x="3350" y="200"/>
                  </a:cubicBezTo>
                  <a:cubicBezTo>
                    <a:pt x="3350" y="214"/>
                    <a:pt x="3339" y="225"/>
                    <a:pt x="3325" y="225"/>
                  </a:cubicBezTo>
                  <a:lnTo>
                    <a:pt x="3175" y="225"/>
                  </a:lnTo>
                  <a:cubicBezTo>
                    <a:pt x="3161" y="225"/>
                    <a:pt x="3150" y="214"/>
                    <a:pt x="3150" y="200"/>
                  </a:cubicBezTo>
                  <a:cubicBezTo>
                    <a:pt x="3150" y="186"/>
                    <a:pt x="3161" y="175"/>
                    <a:pt x="3175" y="175"/>
                  </a:cubicBezTo>
                  <a:close/>
                  <a:moveTo>
                    <a:pt x="3525" y="175"/>
                  </a:moveTo>
                  <a:lnTo>
                    <a:pt x="3675" y="175"/>
                  </a:lnTo>
                  <a:cubicBezTo>
                    <a:pt x="3689" y="175"/>
                    <a:pt x="3700" y="186"/>
                    <a:pt x="3700" y="200"/>
                  </a:cubicBezTo>
                  <a:cubicBezTo>
                    <a:pt x="3700" y="214"/>
                    <a:pt x="3689" y="225"/>
                    <a:pt x="3675" y="225"/>
                  </a:cubicBezTo>
                  <a:lnTo>
                    <a:pt x="3525" y="225"/>
                  </a:lnTo>
                  <a:cubicBezTo>
                    <a:pt x="3511" y="225"/>
                    <a:pt x="3500" y="214"/>
                    <a:pt x="3500" y="200"/>
                  </a:cubicBezTo>
                  <a:cubicBezTo>
                    <a:pt x="3500" y="186"/>
                    <a:pt x="3511" y="175"/>
                    <a:pt x="3525" y="175"/>
                  </a:cubicBezTo>
                  <a:close/>
                  <a:moveTo>
                    <a:pt x="3875" y="175"/>
                  </a:moveTo>
                  <a:lnTo>
                    <a:pt x="4025" y="175"/>
                  </a:lnTo>
                  <a:cubicBezTo>
                    <a:pt x="4039" y="175"/>
                    <a:pt x="4050" y="186"/>
                    <a:pt x="4050" y="200"/>
                  </a:cubicBezTo>
                  <a:cubicBezTo>
                    <a:pt x="4050" y="214"/>
                    <a:pt x="4039" y="225"/>
                    <a:pt x="4025" y="225"/>
                  </a:cubicBezTo>
                  <a:lnTo>
                    <a:pt x="3875" y="225"/>
                  </a:lnTo>
                  <a:cubicBezTo>
                    <a:pt x="3861" y="225"/>
                    <a:pt x="3850" y="214"/>
                    <a:pt x="3850" y="200"/>
                  </a:cubicBezTo>
                  <a:cubicBezTo>
                    <a:pt x="3850" y="186"/>
                    <a:pt x="3861" y="175"/>
                    <a:pt x="3875" y="175"/>
                  </a:cubicBezTo>
                  <a:close/>
                  <a:moveTo>
                    <a:pt x="4225" y="175"/>
                  </a:moveTo>
                  <a:lnTo>
                    <a:pt x="4375" y="175"/>
                  </a:lnTo>
                  <a:cubicBezTo>
                    <a:pt x="4389" y="175"/>
                    <a:pt x="4400" y="186"/>
                    <a:pt x="4400" y="200"/>
                  </a:cubicBezTo>
                  <a:cubicBezTo>
                    <a:pt x="4400" y="214"/>
                    <a:pt x="4389" y="225"/>
                    <a:pt x="4375" y="225"/>
                  </a:cubicBezTo>
                  <a:lnTo>
                    <a:pt x="4225" y="225"/>
                  </a:lnTo>
                  <a:cubicBezTo>
                    <a:pt x="4211" y="225"/>
                    <a:pt x="4200" y="214"/>
                    <a:pt x="4200" y="200"/>
                  </a:cubicBezTo>
                  <a:cubicBezTo>
                    <a:pt x="4200" y="186"/>
                    <a:pt x="4211" y="175"/>
                    <a:pt x="4225" y="175"/>
                  </a:cubicBezTo>
                  <a:close/>
                  <a:moveTo>
                    <a:pt x="4425" y="0"/>
                  </a:moveTo>
                  <a:lnTo>
                    <a:pt x="4825" y="200"/>
                  </a:lnTo>
                  <a:lnTo>
                    <a:pt x="4425" y="400"/>
                  </a:lnTo>
                  <a:lnTo>
                    <a:pt x="4425" y="0"/>
                  </a:lnTo>
                  <a:close/>
                </a:path>
              </a:pathLst>
            </a:custGeom>
            <a:solidFill>
              <a:schemeClr val="tx1"/>
            </a:solidFill>
            <a:ln w="1588" cap="flat">
              <a:solidFill>
                <a:schemeClr val="tx1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00" name="Freeform 105">
              <a:extLst>
                <a:ext uri="{FF2B5EF4-FFF2-40B4-BE49-F238E27FC236}">
                  <a16:creationId xmlns="" xmlns:a16="http://schemas.microsoft.com/office/drawing/2014/main" id="{58A70506-E701-1F4C-BC6D-7C3AF71301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37" y="2457"/>
              <a:ext cx="364" cy="199"/>
            </a:xfrm>
            <a:custGeom>
              <a:avLst/>
              <a:gdLst>
                <a:gd name="T0" fmla="*/ 0 w 3028"/>
                <a:gd name="T1" fmla="*/ 0 h 1665"/>
                <a:gd name="T2" fmla="*/ 0 w 3028"/>
                <a:gd name="T3" fmla="*/ 0 h 1665"/>
                <a:gd name="T4" fmla="*/ 0 w 3028"/>
                <a:gd name="T5" fmla="*/ 0 h 1665"/>
                <a:gd name="T6" fmla="*/ 0 w 3028"/>
                <a:gd name="T7" fmla="*/ 0 h 1665"/>
                <a:gd name="T8" fmla="*/ 0 w 3028"/>
                <a:gd name="T9" fmla="*/ 0 h 1665"/>
                <a:gd name="T10" fmla="*/ 0 w 3028"/>
                <a:gd name="T11" fmla="*/ 0 h 1665"/>
                <a:gd name="T12" fmla="*/ 0 w 3028"/>
                <a:gd name="T13" fmla="*/ 0 h 1665"/>
                <a:gd name="T14" fmla="*/ 0 w 3028"/>
                <a:gd name="T15" fmla="*/ 0 h 1665"/>
                <a:gd name="T16" fmla="*/ 0 w 3028"/>
                <a:gd name="T17" fmla="*/ 0 h 1665"/>
                <a:gd name="T18" fmla="*/ 0 w 3028"/>
                <a:gd name="T19" fmla="*/ 0 h 1665"/>
                <a:gd name="T20" fmla="*/ 0 w 3028"/>
                <a:gd name="T21" fmla="*/ 0 h 16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28" h="1665">
                  <a:moveTo>
                    <a:pt x="3012" y="51"/>
                  </a:moveTo>
                  <a:lnTo>
                    <a:pt x="304" y="1528"/>
                  </a:lnTo>
                  <a:cubicBezTo>
                    <a:pt x="292" y="1534"/>
                    <a:pt x="277" y="1530"/>
                    <a:pt x="270" y="1518"/>
                  </a:cubicBezTo>
                  <a:cubicBezTo>
                    <a:pt x="264" y="1506"/>
                    <a:pt x="268" y="1490"/>
                    <a:pt x="280" y="1484"/>
                  </a:cubicBezTo>
                  <a:lnTo>
                    <a:pt x="2988" y="7"/>
                  </a:lnTo>
                  <a:cubicBezTo>
                    <a:pt x="3000" y="0"/>
                    <a:pt x="3015" y="5"/>
                    <a:pt x="3022" y="17"/>
                  </a:cubicBezTo>
                  <a:cubicBezTo>
                    <a:pt x="3028" y="29"/>
                    <a:pt x="3024" y="44"/>
                    <a:pt x="3012" y="51"/>
                  </a:cubicBezTo>
                  <a:close/>
                  <a:moveTo>
                    <a:pt x="447" y="1649"/>
                  </a:moveTo>
                  <a:lnTo>
                    <a:pt x="0" y="1665"/>
                  </a:lnTo>
                  <a:lnTo>
                    <a:pt x="255" y="1298"/>
                  </a:lnTo>
                  <a:lnTo>
                    <a:pt x="447" y="1649"/>
                  </a:lnTo>
                  <a:close/>
                </a:path>
              </a:pathLst>
            </a:custGeom>
            <a:solidFill>
              <a:schemeClr val="tx1"/>
            </a:solidFill>
            <a:ln w="1588" cap="flat">
              <a:solidFill>
                <a:schemeClr val="tx1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01" name="Freeform 106">
              <a:extLst>
                <a:ext uri="{FF2B5EF4-FFF2-40B4-BE49-F238E27FC236}">
                  <a16:creationId xmlns="" xmlns:a16="http://schemas.microsoft.com/office/drawing/2014/main" id="{7E39F7DB-654F-5E4E-B942-20F0E8F0CE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7" y="2457"/>
              <a:ext cx="365" cy="199"/>
            </a:xfrm>
            <a:custGeom>
              <a:avLst/>
              <a:gdLst>
                <a:gd name="T0" fmla="*/ 0 w 3029"/>
                <a:gd name="T1" fmla="*/ 0 h 1665"/>
                <a:gd name="T2" fmla="*/ 0 w 3029"/>
                <a:gd name="T3" fmla="*/ 0 h 1665"/>
                <a:gd name="T4" fmla="*/ 0 w 3029"/>
                <a:gd name="T5" fmla="*/ 0 h 1665"/>
                <a:gd name="T6" fmla="*/ 0 w 3029"/>
                <a:gd name="T7" fmla="*/ 0 h 1665"/>
                <a:gd name="T8" fmla="*/ 0 w 3029"/>
                <a:gd name="T9" fmla="*/ 0 h 1665"/>
                <a:gd name="T10" fmla="*/ 0 w 3029"/>
                <a:gd name="T11" fmla="*/ 0 h 1665"/>
                <a:gd name="T12" fmla="*/ 0 w 3029"/>
                <a:gd name="T13" fmla="*/ 0 h 1665"/>
                <a:gd name="T14" fmla="*/ 0 w 3029"/>
                <a:gd name="T15" fmla="*/ 0 h 1665"/>
                <a:gd name="T16" fmla="*/ 0 w 3029"/>
                <a:gd name="T17" fmla="*/ 0 h 1665"/>
                <a:gd name="T18" fmla="*/ 0 w 3029"/>
                <a:gd name="T19" fmla="*/ 0 h 1665"/>
                <a:gd name="T20" fmla="*/ 0 w 3029"/>
                <a:gd name="T21" fmla="*/ 0 h 16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29" h="1665">
                  <a:moveTo>
                    <a:pt x="41" y="7"/>
                  </a:moveTo>
                  <a:lnTo>
                    <a:pt x="2748" y="1484"/>
                  </a:lnTo>
                  <a:cubicBezTo>
                    <a:pt x="2760" y="1490"/>
                    <a:pt x="2765" y="1506"/>
                    <a:pt x="2758" y="1518"/>
                  </a:cubicBezTo>
                  <a:cubicBezTo>
                    <a:pt x="2752" y="1530"/>
                    <a:pt x="2736" y="1534"/>
                    <a:pt x="2724" y="1528"/>
                  </a:cubicBezTo>
                  <a:lnTo>
                    <a:pt x="17" y="51"/>
                  </a:lnTo>
                  <a:cubicBezTo>
                    <a:pt x="5" y="44"/>
                    <a:pt x="0" y="29"/>
                    <a:pt x="7" y="17"/>
                  </a:cubicBezTo>
                  <a:cubicBezTo>
                    <a:pt x="13" y="5"/>
                    <a:pt x="29" y="0"/>
                    <a:pt x="41" y="7"/>
                  </a:cubicBezTo>
                  <a:close/>
                  <a:moveTo>
                    <a:pt x="2773" y="1298"/>
                  </a:moveTo>
                  <a:lnTo>
                    <a:pt x="3029" y="1665"/>
                  </a:lnTo>
                  <a:lnTo>
                    <a:pt x="2582" y="1649"/>
                  </a:lnTo>
                  <a:lnTo>
                    <a:pt x="2773" y="1298"/>
                  </a:lnTo>
                  <a:close/>
                </a:path>
              </a:pathLst>
            </a:custGeom>
            <a:solidFill>
              <a:schemeClr val="tx1"/>
            </a:solidFill>
            <a:ln w="1588" cap="flat">
              <a:solidFill>
                <a:schemeClr val="tx1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02" name="Freeform 107">
              <a:extLst>
                <a:ext uri="{FF2B5EF4-FFF2-40B4-BE49-F238E27FC236}">
                  <a16:creationId xmlns="" xmlns:a16="http://schemas.microsoft.com/office/drawing/2014/main" id="{06181EE3-786E-7248-B2A9-765AF84507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0" y="2432"/>
              <a:ext cx="48" cy="547"/>
            </a:xfrm>
            <a:custGeom>
              <a:avLst/>
              <a:gdLst>
                <a:gd name="T0" fmla="*/ 0 w 400"/>
                <a:gd name="T1" fmla="*/ 0 h 4555"/>
                <a:gd name="T2" fmla="*/ 0 w 400"/>
                <a:gd name="T3" fmla="*/ 0 h 4555"/>
                <a:gd name="T4" fmla="*/ 0 w 400"/>
                <a:gd name="T5" fmla="*/ 0 h 4555"/>
                <a:gd name="T6" fmla="*/ 0 w 400"/>
                <a:gd name="T7" fmla="*/ 0 h 4555"/>
                <a:gd name="T8" fmla="*/ 0 w 400"/>
                <a:gd name="T9" fmla="*/ 0 h 4555"/>
                <a:gd name="T10" fmla="*/ 0 w 400"/>
                <a:gd name="T11" fmla="*/ 0 h 4555"/>
                <a:gd name="T12" fmla="*/ 0 w 400"/>
                <a:gd name="T13" fmla="*/ 0 h 4555"/>
                <a:gd name="T14" fmla="*/ 0 w 400"/>
                <a:gd name="T15" fmla="*/ 0 h 4555"/>
                <a:gd name="T16" fmla="*/ 0 w 400"/>
                <a:gd name="T17" fmla="*/ 0 h 4555"/>
                <a:gd name="T18" fmla="*/ 0 w 400"/>
                <a:gd name="T19" fmla="*/ 0 h 4555"/>
                <a:gd name="T20" fmla="*/ 0 w 400"/>
                <a:gd name="T21" fmla="*/ 0 h 4555"/>
                <a:gd name="T22" fmla="*/ 0 w 400"/>
                <a:gd name="T23" fmla="*/ 0 h 4555"/>
                <a:gd name="T24" fmla="*/ 0 w 400"/>
                <a:gd name="T25" fmla="*/ 0 h 4555"/>
                <a:gd name="T26" fmla="*/ 0 w 400"/>
                <a:gd name="T27" fmla="*/ 0 h 4555"/>
                <a:gd name="T28" fmla="*/ 0 w 400"/>
                <a:gd name="T29" fmla="*/ 0 h 4555"/>
                <a:gd name="T30" fmla="*/ 0 w 400"/>
                <a:gd name="T31" fmla="*/ 0 h 4555"/>
                <a:gd name="T32" fmla="*/ 0 w 400"/>
                <a:gd name="T33" fmla="*/ 0 h 4555"/>
                <a:gd name="T34" fmla="*/ 0 w 400"/>
                <a:gd name="T35" fmla="*/ 0 h 4555"/>
                <a:gd name="T36" fmla="*/ 0 w 400"/>
                <a:gd name="T37" fmla="*/ 0 h 4555"/>
                <a:gd name="T38" fmla="*/ 0 w 400"/>
                <a:gd name="T39" fmla="*/ 0 h 4555"/>
                <a:gd name="T40" fmla="*/ 0 w 400"/>
                <a:gd name="T41" fmla="*/ 0 h 4555"/>
                <a:gd name="T42" fmla="*/ 0 w 400"/>
                <a:gd name="T43" fmla="*/ 0 h 4555"/>
                <a:gd name="T44" fmla="*/ 0 w 400"/>
                <a:gd name="T45" fmla="*/ 0 h 4555"/>
                <a:gd name="T46" fmla="*/ 0 w 400"/>
                <a:gd name="T47" fmla="*/ 0 h 4555"/>
                <a:gd name="T48" fmla="*/ 0 w 400"/>
                <a:gd name="T49" fmla="*/ 0 h 4555"/>
                <a:gd name="T50" fmla="*/ 0 w 400"/>
                <a:gd name="T51" fmla="*/ 0 h 4555"/>
                <a:gd name="T52" fmla="*/ 0 w 400"/>
                <a:gd name="T53" fmla="*/ 0 h 4555"/>
                <a:gd name="T54" fmla="*/ 0 w 400"/>
                <a:gd name="T55" fmla="*/ 0 h 4555"/>
                <a:gd name="T56" fmla="*/ 0 w 400"/>
                <a:gd name="T57" fmla="*/ 0 h 4555"/>
                <a:gd name="T58" fmla="*/ 0 w 400"/>
                <a:gd name="T59" fmla="*/ 0 h 4555"/>
                <a:gd name="T60" fmla="*/ 0 w 400"/>
                <a:gd name="T61" fmla="*/ 0 h 4555"/>
                <a:gd name="T62" fmla="*/ 0 w 400"/>
                <a:gd name="T63" fmla="*/ 0 h 4555"/>
                <a:gd name="T64" fmla="*/ 0 w 400"/>
                <a:gd name="T65" fmla="*/ 0 h 4555"/>
                <a:gd name="T66" fmla="*/ 0 w 400"/>
                <a:gd name="T67" fmla="*/ 0 h 4555"/>
                <a:gd name="T68" fmla="*/ 0 w 400"/>
                <a:gd name="T69" fmla="*/ 0 h 4555"/>
                <a:gd name="T70" fmla="*/ 0 w 400"/>
                <a:gd name="T71" fmla="*/ 0 h 4555"/>
                <a:gd name="T72" fmla="*/ 0 w 400"/>
                <a:gd name="T73" fmla="*/ 0 h 4555"/>
                <a:gd name="T74" fmla="*/ 0 w 400"/>
                <a:gd name="T75" fmla="*/ 0 h 4555"/>
                <a:gd name="T76" fmla="*/ 0 w 400"/>
                <a:gd name="T77" fmla="*/ 0 h 4555"/>
                <a:gd name="T78" fmla="*/ 0 w 400"/>
                <a:gd name="T79" fmla="*/ 0 h 4555"/>
                <a:gd name="T80" fmla="*/ 0 w 400"/>
                <a:gd name="T81" fmla="*/ 0 h 4555"/>
                <a:gd name="T82" fmla="*/ 0 w 400"/>
                <a:gd name="T83" fmla="*/ 0 h 4555"/>
                <a:gd name="T84" fmla="*/ 0 w 400"/>
                <a:gd name="T85" fmla="*/ 0 h 4555"/>
                <a:gd name="T86" fmla="*/ 0 w 400"/>
                <a:gd name="T87" fmla="*/ 0 h 455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00" h="4555">
                  <a:moveTo>
                    <a:pt x="225" y="25"/>
                  </a:moveTo>
                  <a:lnTo>
                    <a:pt x="225" y="175"/>
                  </a:lnTo>
                  <a:cubicBezTo>
                    <a:pt x="225" y="189"/>
                    <a:pt x="214" y="200"/>
                    <a:pt x="200" y="200"/>
                  </a:cubicBezTo>
                  <a:cubicBezTo>
                    <a:pt x="186" y="200"/>
                    <a:pt x="175" y="189"/>
                    <a:pt x="175" y="175"/>
                  </a:cubicBezTo>
                  <a:lnTo>
                    <a:pt x="175" y="25"/>
                  </a:lnTo>
                  <a:cubicBezTo>
                    <a:pt x="175" y="11"/>
                    <a:pt x="186" y="0"/>
                    <a:pt x="200" y="0"/>
                  </a:cubicBezTo>
                  <a:cubicBezTo>
                    <a:pt x="214" y="0"/>
                    <a:pt x="225" y="11"/>
                    <a:pt x="225" y="25"/>
                  </a:cubicBezTo>
                  <a:close/>
                  <a:moveTo>
                    <a:pt x="225" y="375"/>
                  </a:moveTo>
                  <a:lnTo>
                    <a:pt x="225" y="525"/>
                  </a:lnTo>
                  <a:cubicBezTo>
                    <a:pt x="225" y="539"/>
                    <a:pt x="214" y="550"/>
                    <a:pt x="200" y="550"/>
                  </a:cubicBezTo>
                  <a:cubicBezTo>
                    <a:pt x="186" y="550"/>
                    <a:pt x="175" y="539"/>
                    <a:pt x="175" y="525"/>
                  </a:cubicBezTo>
                  <a:lnTo>
                    <a:pt x="175" y="375"/>
                  </a:lnTo>
                  <a:cubicBezTo>
                    <a:pt x="175" y="361"/>
                    <a:pt x="186" y="350"/>
                    <a:pt x="200" y="350"/>
                  </a:cubicBezTo>
                  <a:cubicBezTo>
                    <a:pt x="214" y="350"/>
                    <a:pt x="225" y="361"/>
                    <a:pt x="225" y="375"/>
                  </a:cubicBezTo>
                  <a:close/>
                  <a:moveTo>
                    <a:pt x="225" y="725"/>
                  </a:moveTo>
                  <a:lnTo>
                    <a:pt x="225" y="875"/>
                  </a:lnTo>
                  <a:cubicBezTo>
                    <a:pt x="225" y="889"/>
                    <a:pt x="214" y="900"/>
                    <a:pt x="200" y="900"/>
                  </a:cubicBezTo>
                  <a:cubicBezTo>
                    <a:pt x="186" y="900"/>
                    <a:pt x="175" y="889"/>
                    <a:pt x="175" y="875"/>
                  </a:cubicBezTo>
                  <a:lnTo>
                    <a:pt x="175" y="725"/>
                  </a:lnTo>
                  <a:cubicBezTo>
                    <a:pt x="175" y="711"/>
                    <a:pt x="186" y="700"/>
                    <a:pt x="200" y="700"/>
                  </a:cubicBezTo>
                  <a:cubicBezTo>
                    <a:pt x="214" y="700"/>
                    <a:pt x="225" y="711"/>
                    <a:pt x="225" y="725"/>
                  </a:cubicBezTo>
                  <a:close/>
                  <a:moveTo>
                    <a:pt x="225" y="1075"/>
                  </a:moveTo>
                  <a:lnTo>
                    <a:pt x="225" y="1225"/>
                  </a:lnTo>
                  <a:cubicBezTo>
                    <a:pt x="225" y="1239"/>
                    <a:pt x="214" y="1250"/>
                    <a:pt x="200" y="1250"/>
                  </a:cubicBezTo>
                  <a:cubicBezTo>
                    <a:pt x="186" y="1250"/>
                    <a:pt x="175" y="1239"/>
                    <a:pt x="175" y="1225"/>
                  </a:cubicBezTo>
                  <a:lnTo>
                    <a:pt x="175" y="1075"/>
                  </a:lnTo>
                  <a:cubicBezTo>
                    <a:pt x="175" y="1061"/>
                    <a:pt x="186" y="1050"/>
                    <a:pt x="200" y="1050"/>
                  </a:cubicBezTo>
                  <a:cubicBezTo>
                    <a:pt x="214" y="1050"/>
                    <a:pt x="225" y="1061"/>
                    <a:pt x="225" y="1075"/>
                  </a:cubicBezTo>
                  <a:close/>
                  <a:moveTo>
                    <a:pt x="225" y="1425"/>
                  </a:moveTo>
                  <a:lnTo>
                    <a:pt x="225" y="1575"/>
                  </a:lnTo>
                  <a:cubicBezTo>
                    <a:pt x="225" y="1589"/>
                    <a:pt x="214" y="1600"/>
                    <a:pt x="200" y="1600"/>
                  </a:cubicBezTo>
                  <a:cubicBezTo>
                    <a:pt x="186" y="1600"/>
                    <a:pt x="175" y="1589"/>
                    <a:pt x="175" y="1575"/>
                  </a:cubicBezTo>
                  <a:lnTo>
                    <a:pt x="175" y="1425"/>
                  </a:lnTo>
                  <a:cubicBezTo>
                    <a:pt x="175" y="1411"/>
                    <a:pt x="186" y="1400"/>
                    <a:pt x="200" y="1400"/>
                  </a:cubicBezTo>
                  <a:cubicBezTo>
                    <a:pt x="214" y="1400"/>
                    <a:pt x="225" y="1411"/>
                    <a:pt x="225" y="1425"/>
                  </a:cubicBezTo>
                  <a:close/>
                  <a:moveTo>
                    <a:pt x="225" y="1775"/>
                  </a:moveTo>
                  <a:lnTo>
                    <a:pt x="225" y="1925"/>
                  </a:lnTo>
                  <a:cubicBezTo>
                    <a:pt x="225" y="1939"/>
                    <a:pt x="214" y="1950"/>
                    <a:pt x="200" y="1950"/>
                  </a:cubicBezTo>
                  <a:cubicBezTo>
                    <a:pt x="186" y="1950"/>
                    <a:pt x="175" y="1939"/>
                    <a:pt x="175" y="1925"/>
                  </a:cubicBezTo>
                  <a:lnTo>
                    <a:pt x="175" y="1775"/>
                  </a:lnTo>
                  <a:cubicBezTo>
                    <a:pt x="175" y="1761"/>
                    <a:pt x="186" y="1750"/>
                    <a:pt x="200" y="1750"/>
                  </a:cubicBezTo>
                  <a:cubicBezTo>
                    <a:pt x="214" y="1750"/>
                    <a:pt x="225" y="1761"/>
                    <a:pt x="225" y="1775"/>
                  </a:cubicBezTo>
                  <a:close/>
                  <a:moveTo>
                    <a:pt x="225" y="2125"/>
                  </a:moveTo>
                  <a:lnTo>
                    <a:pt x="225" y="2275"/>
                  </a:lnTo>
                  <a:cubicBezTo>
                    <a:pt x="225" y="2289"/>
                    <a:pt x="214" y="2300"/>
                    <a:pt x="200" y="2300"/>
                  </a:cubicBezTo>
                  <a:cubicBezTo>
                    <a:pt x="186" y="2300"/>
                    <a:pt x="175" y="2289"/>
                    <a:pt x="175" y="2275"/>
                  </a:cubicBezTo>
                  <a:lnTo>
                    <a:pt x="175" y="2125"/>
                  </a:lnTo>
                  <a:cubicBezTo>
                    <a:pt x="175" y="2111"/>
                    <a:pt x="186" y="2100"/>
                    <a:pt x="200" y="2100"/>
                  </a:cubicBezTo>
                  <a:cubicBezTo>
                    <a:pt x="214" y="2100"/>
                    <a:pt x="225" y="2111"/>
                    <a:pt x="225" y="2125"/>
                  </a:cubicBezTo>
                  <a:close/>
                  <a:moveTo>
                    <a:pt x="225" y="2475"/>
                  </a:moveTo>
                  <a:lnTo>
                    <a:pt x="225" y="2625"/>
                  </a:lnTo>
                  <a:cubicBezTo>
                    <a:pt x="225" y="2639"/>
                    <a:pt x="214" y="2650"/>
                    <a:pt x="200" y="2650"/>
                  </a:cubicBezTo>
                  <a:cubicBezTo>
                    <a:pt x="186" y="2650"/>
                    <a:pt x="175" y="2639"/>
                    <a:pt x="175" y="2625"/>
                  </a:cubicBezTo>
                  <a:lnTo>
                    <a:pt x="175" y="2475"/>
                  </a:lnTo>
                  <a:cubicBezTo>
                    <a:pt x="175" y="2461"/>
                    <a:pt x="186" y="2450"/>
                    <a:pt x="200" y="2450"/>
                  </a:cubicBezTo>
                  <a:cubicBezTo>
                    <a:pt x="214" y="2450"/>
                    <a:pt x="225" y="2461"/>
                    <a:pt x="225" y="2475"/>
                  </a:cubicBezTo>
                  <a:close/>
                  <a:moveTo>
                    <a:pt x="225" y="2825"/>
                  </a:moveTo>
                  <a:lnTo>
                    <a:pt x="225" y="2975"/>
                  </a:lnTo>
                  <a:cubicBezTo>
                    <a:pt x="225" y="2989"/>
                    <a:pt x="214" y="3000"/>
                    <a:pt x="200" y="3000"/>
                  </a:cubicBezTo>
                  <a:cubicBezTo>
                    <a:pt x="186" y="3000"/>
                    <a:pt x="175" y="2989"/>
                    <a:pt x="175" y="2975"/>
                  </a:cubicBezTo>
                  <a:lnTo>
                    <a:pt x="175" y="2825"/>
                  </a:lnTo>
                  <a:cubicBezTo>
                    <a:pt x="175" y="2811"/>
                    <a:pt x="186" y="2800"/>
                    <a:pt x="200" y="2800"/>
                  </a:cubicBezTo>
                  <a:cubicBezTo>
                    <a:pt x="214" y="2800"/>
                    <a:pt x="225" y="2811"/>
                    <a:pt x="225" y="2825"/>
                  </a:cubicBezTo>
                  <a:close/>
                  <a:moveTo>
                    <a:pt x="225" y="3175"/>
                  </a:moveTo>
                  <a:lnTo>
                    <a:pt x="225" y="3325"/>
                  </a:lnTo>
                  <a:cubicBezTo>
                    <a:pt x="225" y="3339"/>
                    <a:pt x="214" y="3350"/>
                    <a:pt x="200" y="3350"/>
                  </a:cubicBezTo>
                  <a:cubicBezTo>
                    <a:pt x="186" y="3350"/>
                    <a:pt x="175" y="3339"/>
                    <a:pt x="175" y="3325"/>
                  </a:cubicBezTo>
                  <a:lnTo>
                    <a:pt x="175" y="3175"/>
                  </a:lnTo>
                  <a:cubicBezTo>
                    <a:pt x="175" y="3161"/>
                    <a:pt x="186" y="3150"/>
                    <a:pt x="200" y="3150"/>
                  </a:cubicBezTo>
                  <a:cubicBezTo>
                    <a:pt x="214" y="3150"/>
                    <a:pt x="225" y="3161"/>
                    <a:pt x="225" y="3175"/>
                  </a:cubicBezTo>
                  <a:close/>
                  <a:moveTo>
                    <a:pt x="225" y="3525"/>
                  </a:moveTo>
                  <a:lnTo>
                    <a:pt x="225" y="3675"/>
                  </a:lnTo>
                  <a:cubicBezTo>
                    <a:pt x="225" y="3689"/>
                    <a:pt x="214" y="3700"/>
                    <a:pt x="200" y="3700"/>
                  </a:cubicBezTo>
                  <a:cubicBezTo>
                    <a:pt x="186" y="3700"/>
                    <a:pt x="175" y="3689"/>
                    <a:pt x="175" y="3675"/>
                  </a:cubicBezTo>
                  <a:lnTo>
                    <a:pt x="175" y="3525"/>
                  </a:lnTo>
                  <a:cubicBezTo>
                    <a:pt x="175" y="3511"/>
                    <a:pt x="186" y="3500"/>
                    <a:pt x="200" y="3500"/>
                  </a:cubicBezTo>
                  <a:cubicBezTo>
                    <a:pt x="214" y="3500"/>
                    <a:pt x="225" y="3511"/>
                    <a:pt x="225" y="3525"/>
                  </a:cubicBezTo>
                  <a:close/>
                  <a:moveTo>
                    <a:pt x="225" y="3875"/>
                  </a:moveTo>
                  <a:lnTo>
                    <a:pt x="225" y="4025"/>
                  </a:lnTo>
                  <a:cubicBezTo>
                    <a:pt x="225" y="4039"/>
                    <a:pt x="214" y="4050"/>
                    <a:pt x="200" y="4050"/>
                  </a:cubicBezTo>
                  <a:cubicBezTo>
                    <a:pt x="186" y="4050"/>
                    <a:pt x="175" y="4039"/>
                    <a:pt x="175" y="4025"/>
                  </a:cubicBezTo>
                  <a:lnTo>
                    <a:pt x="175" y="3875"/>
                  </a:lnTo>
                  <a:cubicBezTo>
                    <a:pt x="175" y="3861"/>
                    <a:pt x="186" y="3850"/>
                    <a:pt x="200" y="3850"/>
                  </a:cubicBezTo>
                  <a:cubicBezTo>
                    <a:pt x="214" y="3850"/>
                    <a:pt x="225" y="3861"/>
                    <a:pt x="225" y="3875"/>
                  </a:cubicBezTo>
                  <a:close/>
                  <a:moveTo>
                    <a:pt x="400" y="4155"/>
                  </a:moveTo>
                  <a:lnTo>
                    <a:pt x="200" y="4555"/>
                  </a:lnTo>
                  <a:lnTo>
                    <a:pt x="0" y="4155"/>
                  </a:lnTo>
                  <a:lnTo>
                    <a:pt x="400" y="4155"/>
                  </a:lnTo>
                  <a:close/>
                </a:path>
              </a:pathLst>
            </a:custGeom>
            <a:solidFill>
              <a:schemeClr val="tx1"/>
            </a:solidFill>
            <a:ln w="1588" cap="flat">
              <a:solidFill>
                <a:schemeClr val="tx1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03" name="Freeform 108">
              <a:extLst>
                <a:ext uri="{FF2B5EF4-FFF2-40B4-BE49-F238E27FC236}">
                  <a16:creationId xmlns="" xmlns:a16="http://schemas.microsoft.com/office/drawing/2014/main" id="{353334E1-5BCD-494B-9EB5-139D84CF6B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1" y="1769"/>
              <a:ext cx="6" cy="597"/>
            </a:xfrm>
            <a:custGeom>
              <a:avLst/>
              <a:gdLst>
                <a:gd name="T0" fmla="*/ 0 w 50"/>
                <a:gd name="T1" fmla="*/ 0 h 4973"/>
                <a:gd name="T2" fmla="*/ 0 w 50"/>
                <a:gd name="T3" fmla="*/ 0 h 4973"/>
                <a:gd name="T4" fmla="*/ 0 w 50"/>
                <a:gd name="T5" fmla="*/ 0 h 4973"/>
                <a:gd name="T6" fmla="*/ 0 w 50"/>
                <a:gd name="T7" fmla="*/ 0 h 4973"/>
                <a:gd name="T8" fmla="*/ 0 w 50"/>
                <a:gd name="T9" fmla="*/ 0 h 4973"/>
                <a:gd name="T10" fmla="*/ 0 w 50"/>
                <a:gd name="T11" fmla="*/ 0 h 4973"/>
                <a:gd name="T12" fmla="*/ 0 w 50"/>
                <a:gd name="T13" fmla="*/ 0 h 4973"/>
                <a:gd name="T14" fmla="*/ 0 w 50"/>
                <a:gd name="T15" fmla="*/ 0 h 4973"/>
                <a:gd name="T16" fmla="*/ 0 w 50"/>
                <a:gd name="T17" fmla="*/ 0 h 4973"/>
                <a:gd name="T18" fmla="*/ 0 w 50"/>
                <a:gd name="T19" fmla="*/ 0 h 4973"/>
                <a:gd name="T20" fmla="*/ 0 w 50"/>
                <a:gd name="T21" fmla="*/ 0 h 4973"/>
                <a:gd name="T22" fmla="*/ 0 w 50"/>
                <a:gd name="T23" fmla="*/ 0 h 4973"/>
                <a:gd name="T24" fmla="*/ 0 w 50"/>
                <a:gd name="T25" fmla="*/ 0 h 4973"/>
                <a:gd name="T26" fmla="*/ 0 w 50"/>
                <a:gd name="T27" fmla="*/ 0 h 4973"/>
                <a:gd name="T28" fmla="*/ 0 w 50"/>
                <a:gd name="T29" fmla="*/ 0 h 4973"/>
                <a:gd name="T30" fmla="*/ 0 w 50"/>
                <a:gd name="T31" fmla="*/ 0 h 4973"/>
                <a:gd name="T32" fmla="*/ 0 w 50"/>
                <a:gd name="T33" fmla="*/ 0 h 4973"/>
                <a:gd name="T34" fmla="*/ 0 w 50"/>
                <a:gd name="T35" fmla="*/ 0 h 4973"/>
                <a:gd name="T36" fmla="*/ 0 w 50"/>
                <a:gd name="T37" fmla="*/ 0 h 4973"/>
                <a:gd name="T38" fmla="*/ 0 w 50"/>
                <a:gd name="T39" fmla="*/ 0 h 4973"/>
                <a:gd name="T40" fmla="*/ 0 w 50"/>
                <a:gd name="T41" fmla="*/ 0 h 4973"/>
                <a:gd name="T42" fmla="*/ 0 w 50"/>
                <a:gd name="T43" fmla="*/ 0 h 4973"/>
                <a:gd name="T44" fmla="*/ 0 w 50"/>
                <a:gd name="T45" fmla="*/ 0 h 4973"/>
                <a:gd name="T46" fmla="*/ 0 w 50"/>
                <a:gd name="T47" fmla="*/ 0 h 4973"/>
                <a:gd name="T48" fmla="*/ 0 w 50"/>
                <a:gd name="T49" fmla="*/ 0 h 4973"/>
                <a:gd name="T50" fmla="*/ 0 w 50"/>
                <a:gd name="T51" fmla="*/ 0 h 4973"/>
                <a:gd name="T52" fmla="*/ 0 w 50"/>
                <a:gd name="T53" fmla="*/ 0 h 4973"/>
                <a:gd name="T54" fmla="*/ 0 w 50"/>
                <a:gd name="T55" fmla="*/ 0 h 4973"/>
                <a:gd name="T56" fmla="*/ 0 w 50"/>
                <a:gd name="T57" fmla="*/ 0 h 4973"/>
                <a:gd name="T58" fmla="*/ 0 w 50"/>
                <a:gd name="T59" fmla="*/ 0 h 4973"/>
                <a:gd name="T60" fmla="*/ 0 w 50"/>
                <a:gd name="T61" fmla="*/ 0 h 4973"/>
                <a:gd name="T62" fmla="*/ 0 w 50"/>
                <a:gd name="T63" fmla="*/ 0 h 4973"/>
                <a:gd name="T64" fmla="*/ 0 w 50"/>
                <a:gd name="T65" fmla="*/ 0 h 4973"/>
                <a:gd name="T66" fmla="*/ 0 w 50"/>
                <a:gd name="T67" fmla="*/ 0 h 4973"/>
                <a:gd name="T68" fmla="*/ 0 w 50"/>
                <a:gd name="T69" fmla="*/ 0 h 4973"/>
                <a:gd name="T70" fmla="*/ 0 w 50"/>
                <a:gd name="T71" fmla="*/ 0 h 4973"/>
                <a:gd name="T72" fmla="*/ 0 w 50"/>
                <a:gd name="T73" fmla="*/ 0 h 4973"/>
                <a:gd name="T74" fmla="*/ 0 w 50"/>
                <a:gd name="T75" fmla="*/ 0 h 4973"/>
                <a:gd name="T76" fmla="*/ 0 w 50"/>
                <a:gd name="T77" fmla="*/ 0 h 4973"/>
                <a:gd name="T78" fmla="*/ 0 w 50"/>
                <a:gd name="T79" fmla="*/ 0 h 4973"/>
                <a:gd name="T80" fmla="*/ 0 w 50"/>
                <a:gd name="T81" fmla="*/ 0 h 4973"/>
                <a:gd name="T82" fmla="*/ 0 w 50"/>
                <a:gd name="T83" fmla="*/ 0 h 4973"/>
                <a:gd name="T84" fmla="*/ 0 w 50"/>
                <a:gd name="T85" fmla="*/ 0 h 4973"/>
                <a:gd name="T86" fmla="*/ 0 w 50"/>
                <a:gd name="T87" fmla="*/ 0 h 4973"/>
                <a:gd name="T88" fmla="*/ 0 w 50"/>
                <a:gd name="T89" fmla="*/ 0 h 4973"/>
                <a:gd name="T90" fmla="*/ 0 w 50"/>
                <a:gd name="T91" fmla="*/ 0 h 4973"/>
                <a:gd name="T92" fmla="*/ 0 w 50"/>
                <a:gd name="T93" fmla="*/ 0 h 4973"/>
                <a:gd name="T94" fmla="*/ 0 w 50"/>
                <a:gd name="T95" fmla="*/ 0 h 4973"/>
                <a:gd name="T96" fmla="*/ 0 w 50"/>
                <a:gd name="T97" fmla="*/ 0 h 4973"/>
                <a:gd name="T98" fmla="*/ 0 w 50"/>
                <a:gd name="T99" fmla="*/ 0 h 4973"/>
                <a:gd name="T100" fmla="*/ 0 w 50"/>
                <a:gd name="T101" fmla="*/ 0 h 4973"/>
                <a:gd name="T102" fmla="*/ 0 w 50"/>
                <a:gd name="T103" fmla="*/ 0 h 497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0" h="4973">
                  <a:moveTo>
                    <a:pt x="50" y="25"/>
                  </a:moveTo>
                  <a:lnTo>
                    <a:pt x="50" y="175"/>
                  </a:lnTo>
                  <a:cubicBezTo>
                    <a:pt x="50" y="189"/>
                    <a:pt x="39" y="200"/>
                    <a:pt x="25" y="200"/>
                  </a:cubicBezTo>
                  <a:cubicBezTo>
                    <a:pt x="11" y="200"/>
                    <a:pt x="0" y="189"/>
                    <a:pt x="0" y="175"/>
                  </a:cubicBezTo>
                  <a:lnTo>
                    <a:pt x="0" y="25"/>
                  </a:lnTo>
                  <a:cubicBezTo>
                    <a:pt x="0" y="11"/>
                    <a:pt x="11" y="0"/>
                    <a:pt x="25" y="0"/>
                  </a:cubicBezTo>
                  <a:cubicBezTo>
                    <a:pt x="39" y="0"/>
                    <a:pt x="50" y="11"/>
                    <a:pt x="50" y="25"/>
                  </a:cubicBezTo>
                  <a:close/>
                  <a:moveTo>
                    <a:pt x="50" y="375"/>
                  </a:moveTo>
                  <a:lnTo>
                    <a:pt x="50" y="525"/>
                  </a:lnTo>
                  <a:cubicBezTo>
                    <a:pt x="50" y="539"/>
                    <a:pt x="39" y="550"/>
                    <a:pt x="25" y="550"/>
                  </a:cubicBezTo>
                  <a:cubicBezTo>
                    <a:pt x="11" y="550"/>
                    <a:pt x="0" y="539"/>
                    <a:pt x="0" y="525"/>
                  </a:cubicBezTo>
                  <a:lnTo>
                    <a:pt x="0" y="375"/>
                  </a:lnTo>
                  <a:cubicBezTo>
                    <a:pt x="0" y="361"/>
                    <a:pt x="11" y="350"/>
                    <a:pt x="25" y="350"/>
                  </a:cubicBezTo>
                  <a:cubicBezTo>
                    <a:pt x="39" y="350"/>
                    <a:pt x="50" y="361"/>
                    <a:pt x="50" y="375"/>
                  </a:cubicBezTo>
                  <a:close/>
                  <a:moveTo>
                    <a:pt x="50" y="725"/>
                  </a:moveTo>
                  <a:lnTo>
                    <a:pt x="50" y="875"/>
                  </a:lnTo>
                  <a:cubicBezTo>
                    <a:pt x="50" y="889"/>
                    <a:pt x="39" y="900"/>
                    <a:pt x="25" y="900"/>
                  </a:cubicBezTo>
                  <a:cubicBezTo>
                    <a:pt x="11" y="900"/>
                    <a:pt x="0" y="889"/>
                    <a:pt x="0" y="875"/>
                  </a:cubicBezTo>
                  <a:lnTo>
                    <a:pt x="0" y="725"/>
                  </a:lnTo>
                  <a:cubicBezTo>
                    <a:pt x="0" y="711"/>
                    <a:pt x="11" y="700"/>
                    <a:pt x="25" y="700"/>
                  </a:cubicBezTo>
                  <a:cubicBezTo>
                    <a:pt x="39" y="700"/>
                    <a:pt x="50" y="711"/>
                    <a:pt x="50" y="725"/>
                  </a:cubicBezTo>
                  <a:close/>
                  <a:moveTo>
                    <a:pt x="50" y="1075"/>
                  </a:moveTo>
                  <a:lnTo>
                    <a:pt x="50" y="1225"/>
                  </a:lnTo>
                  <a:cubicBezTo>
                    <a:pt x="50" y="1239"/>
                    <a:pt x="39" y="1250"/>
                    <a:pt x="25" y="1250"/>
                  </a:cubicBezTo>
                  <a:cubicBezTo>
                    <a:pt x="11" y="1250"/>
                    <a:pt x="0" y="1239"/>
                    <a:pt x="0" y="1225"/>
                  </a:cubicBezTo>
                  <a:lnTo>
                    <a:pt x="0" y="1075"/>
                  </a:lnTo>
                  <a:cubicBezTo>
                    <a:pt x="0" y="1061"/>
                    <a:pt x="11" y="1050"/>
                    <a:pt x="25" y="1050"/>
                  </a:cubicBezTo>
                  <a:cubicBezTo>
                    <a:pt x="39" y="1050"/>
                    <a:pt x="50" y="1061"/>
                    <a:pt x="50" y="1075"/>
                  </a:cubicBezTo>
                  <a:close/>
                  <a:moveTo>
                    <a:pt x="50" y="1425"/>
                  </a:moveTo>
                  <a:lnTo>
                    <a:pt x="50" y="1575"/>
                  </a:lnTo>
                  <a:cubicBezTo>
                    <a:pt x="50" y="1589"/>
                    <a:pt x="39" y="1600"/>
                    <a:pt x="25" y="1600"/>
                  </a:cubicBezTo>
                  <a:cubicBezTo>
                    <a:pt x="11" y="1600"/>
                    <a:pt x="0" y="1589"/>
                    <a:pt x="0" y="1575"/>
                  </a:cubicBezTo>
                  <a:lnTo>
                    <a:pt x="0" y="1425"/>
                  </a:lnTo>
                  <a:cubicBezTo>
                    <a:pt x="0" y="1411"/>
                    <a:pt x="11" y="1400"/>
                    <a:pt x="25" y="1400"/>
                  </a:cubicBezTo>
                  <a:cubicBezTo>
                    <a:pt x="39" y="1400"/>
                    <a:pt x="50" y="1411"/>
                    <a:pt x="50" y="1425"/>
                  </a:cubicBezTo>
                  <a:close/>
                  <a:moveTo>
                    <a:pt x="50" y="1775"/>
                  </a:moveTo>
                  <a:lnTo>
                    <a:pt x="50" y="1925"/>
                  </a:lnTo>
                  <a:cubicBezTo>
                    <a:pt x="50" y="1939"/>
                    <a:pt x="39" y="1950"/>
                    <a:pt x="25" y="1950"/>
                  </a:cubicBezTo>
                  <a:cubicBezTo>
                    <a:pt x="11" y="1950"/>
                    <a:pt x="0" y="1939"/>
                    <a:pt x="0" y="1925"/>
                  </a:cubicBezTo>
                  <a:lnTo>
                    <a:pt x="0" y="1775"/>
                  </a:lnTo>
                  <a:cubicBezTo>
                    <a:pt x="0" y="1761"/>
                    <a:pt x="11" y="1750"/>
                    <a:pt x="25" y="1750"/>
                  </a:cubicBezTo>
                  <a:cubicBezTo>
                    <a:pt x="39" y="1750"/>
                    <a:pt x="50" y="1761"/>
                    <a:pt x="50" y="1775"/>
                  </a:cubicBezTo>
                  <a:close/>
                  <a:moveTo>
                    <a:pt x="50" y="2125"/>
                  </a:moveTo>
                  <a:lnTo>
                    <a:pt x="50" y="2275"/>
                  </a:lnTo>
                  <a:cubicBezTo>
                    <a:pt x="50" y="2289"/>
                    <a:pt x="39" y="2300"/>
                    <a:pt x="25" y="2300"/>
                  </a:cubicBezTo>
                  <a:cubicBezTo>
                    <a:pt x="11" y="2300"/>
                    <a:pt x="0" y="2289"/>
                    <a:pt x="0" y="2275"/>
                  </a:cubicBezTo>
                  <a:lnTo>
                    <a:pt x="0" y="2125"/>
                  </a:lnTo>
                  <a:cubicBezTo>
                    <a:pt x="0" y="2111"/>
                    <a:pt x="11" y="2100"/>
                    <a:pt x="25" y="2100"/>
                  </a:cubicBezTo>
                  <a:cubicBezTo>
                    <a:pt x="39" y="2100"/>
                    <a:pt x="50" y="2111"/>
                    <a:pt x="50" y="2125"/>
                  </a:cubicBezTo>
                  <a:close/>
                  <a:moveTo>
                    <a:pt x="50" y="2475"/>
                  </a:moveTo>
                  <a:lnTo>
                    <a:pt x="50" y="2625"/>
                  </a:lnTo>
                  <a:cubicBezTo>
                    <a:pt x="50" y="2639"/>
                    <a:pt x="39" y="2650"/>
                    <a:pt x="25" y="2650"/>
                  </a:cubicBezTo>
                  <a:cubicBezTo>
                    <a:pt x="11" y="2650"/>
                    <a:pt x="0" y="2639"/>
                    <a:pt x="0" y="2625"/>
                  </a:cubicBezTo>
                  <a:lnTo>
                    <a:pt x="0" y="2475"/>
                  </a:lnTo>
                  <a:cubicBezTo>
                    <a:pt x="0" y="2461"/>
                    <a:pt x="11" y="2450"/>
                    <a:pt x="25" y="2450"/>
                  </a:cubicBezTo>
                  <a:cubicBezTo>
                    <a:pt x="39" y="2450"/>
                    <a:pt x="50" y="2461"/>
                    <a:pt x="50" y="2475"/>
                  </a:cubicBezTo>
                  <a:close/>
                  <a:moveTo>
                    <a:pt x="50" y="2825"/>
                  </a:moveTo>
                  <a:lnTo>
                    <a:pt x="50" y="2975"/>
                  </a:lnTo>
                  <a:cubicBezTo>
                    <a:pt x="50" y="2989"/>
                    <a:pt x="39" y="3000"/>
                    <a:pt x="25" y="3000"/>
                  </a:cubicBezTo>
                  <a:cubicBezTo>
                    <a:pt x="11" y="3000"/>
                    <a:pt x="0" y="2989"/>
                    <a:pt x="0" y="2975"/>
                  </a:cubicBezTo>
                  <a:lnTo>
                    <a:pt x="0" y="2825"/>
                  </a:lnTo>
                  <a:cubicBezTo>
                    <a:pt x="0" y="2811"/>
                    <a:pt x="11" y="2800"/>
                    <a:pt x="25" y="2800"/>
                  </a:cubicBezTo>
                  <a:cubicBezTo>
                    <a:pt x="39" y="2800"/>
                    <a:pt x="50" y="2811"/>
                    <a:pt x="50" y="2825"/>
                  </a:cubicBezTo>
                  <a:close/>
                  <a:moveTo>
                    <a:pt x="50" y="3175"/>
                  </a:moveTo>
                  <a:lnTo>
                    <a:pt x="50" y="3325"/>
                  </a:lnTo>
                  <a:cubicBezTo>
                    <a:pt x="50" y="3339"/>
                    <a:pt x="39" y="3350"/>
                    <a:pt x="25" y="3350"/>
                  </a:cubicBezTo>
                  <a:cubicBezTo>
                    <a:pt x="11" y="3350"/>
                    <a:pt x="0" y="3339"/>
                    <a:pt x="0" y="3325"/>
                  </a:cubicBezTo>
                  <a:lnTo>
                    <a:pt x="0" y="3175"/>
                  </a:lnTo>
                  <a:cubicBezTo>
                    <a:pt x="0" y="3161"/>
                    <a:pt x="11" y="3150"/>
                    <a:pt x="25" y="3150"/>
                  </a:cubicBezTo>
                  <a:cubicBezTo>
                    <a:pt x="39" y="3150"/>
                    <a:pt x="50" y="3161"/>
                    <a:pt x="50" y="3175"/>
                  </a:cubicBezTo>
                  <a:close/>
                  <a:moveTo>
                    <a:pt x="50" y="3525"/>
                  </a:moveTo>
                  <a:lnTo>
                    <a:pt x="50" y="3675"/>
                  </a:lnTo>
                  <a:cubicBezTo>
                    <a:pt x="50" y="3689"/>
                    <a:pt x="39" y="3700"/>
                    <a:pt x="25" y="3700"/>
                  </a:cubicBezTo>
                  <a:cubicBezTo>
                    <a:pt x="11" y="3700"/>
                    <a:pt x="0" y="3689"/>
                    <a:pt x="0" y="3675"/>
                  </a:cubicBezTo>
                  <a:lnTo>
                    <a:pt x="0" y="3525"/>
                  </a:lnTo>
                  <a:cubicBezTo>
                    <a:pt x="0" y="3511"/>
                    <a:pt x="11" y="3500"/>
                    <a:pt x="25" y="3500"/>
                  </a:cubicBezTo>
                  <a:cubicBezTo>
                    <a:pt x="39" y="3500"/>
                    <a:pt x="50" y="3511"/>
                    <a:pt x="50" y="3525"/>
                  </a:cubicBezTo>
                  <a:close/>
                  <a:moveTo>
                    <a:pt x="50" y="3875"/>
                  </a:moveTo>
                  <a:lnTo>
                    <a:pt x="50" y="4025"/>
                  </a:lnTo>
                  <a:cubicBezTo>
                    <a:pt x="50" y="4039"/>
                    <a:pt x="39" y="4050"/>
                    <a:pt x="25" y="4050"/>
                  </a:cubicBezTo>
                  <a:cubicBezTo>
                    <a:pt x="11" y="4050"/>
                    <a:pt x="0" y="4039"/>
                    <a:pt x="0" y="4025"/>
                  </a:cubicBezTo>
                  <a:lnTo>
                    <a:pt x="0" y="3875"/>
                  </a:lnTo>
                  <a:cubicBezTo>
                    <a:pt x="0" y="3861"/>
                    <a:pt x="11" y="3850"/>
                    <a:pt x="25" y="3850"/>
                  </a:cubicBezTo>
                  <a:cubicBezTo>
                    <a:pt x="39" y="3850"/>
                    <a:pt x="50" y="3861"/>
                    <a:pt x="50" y="3875"/>
                  </a:cubicBezTo>
                  <a:close/>
                  <a:moveTo>
                    <a:pt x="50" y="4225"/>
                  </a:moveTo>
                  <a:lnTo>
                    <a:pt x="50" y="4375"/>
                  </a:lnTo>
                  <a:cubicBezTo>
                    <a:pt x="50" y="4389"/>
                    <a:pt x="39" y="4400"/>
                    <a:pt x="25" y="4400"/>
                  </a:cubicBezTo>
                  <a:cubicBezTo>
                    <a:pt x="11" y="4400"/>
                    <a:pt x="0" y="4389"/>
                    <a:pt x="0" y="4375"/>
                  </a:cubicBezTo>
                  <a:lnTo>
                    <a:pt x="0" y="4225"/>
                  </a:lnTo>
                  <a:cubicBezTo>
                    <a:pt x="0" y="4211"/>
                    <a:pt x="11" y="4200"/>
                    <a:pt x="25" y="4200"/>
                  </a:cubicBezTo>
                  <a:cubicBezTo>
                    <a:pt x="39" y="4200"/>
                    <a:pt x="50" y="4211"/>
                    <a:pt x="50" y="4225"/>
                  </a:cubicBezTo>
                  <a:close/>
                  <a:moveTo>
                    <a:pt x="50" y="4575"/>
                  </a:moveTo>
                  <a:lnTo>
                    <a:pt x="50" y="4725"/>
                  </a:lnTo>
                  <a:cubicBezTo>
                    <a:pt x="50" y="4739"/>
                    <a:pt x="39" y="4750"/>
                    <a:pt x="25" y="4750"/>
                  </a:cubicBezTo>
                  <a:cubicBezTo>
                    <a:pt x="11" y="4750"/>
                    <a:pt x="0" y="4739"/>
                    <a:pt x="0" y="4725"/>
                  </a:cubicBezTo>
                  <a:lnTo>
                    <a:pt x="0" y="4575"/>
                  </a:lnTo>
                  <a:cubicBezTo>
                    <a:pt x="0" y="4561"/>
                    <a:pt x="11" y="4550"/>
                    <a:pt x="25" y="4550"/>
                  </a:cubicBezTo>
                  <a:cubicBezTo>
                    <a:pt x="39" y="4550"/>
                    <a:pt x="50" y="4561"/>
                    <a:pt x="50" y="4575"/>
                  </a:cubicBezTo>
                  <a:close/>
                  <a:moveTo>
                    <a:pt x="50" y="4925"/>
                  </a:moveTo>
                  <a:lnTo>
                    <a:pt x="50" y="4948"/>
                  </a:lnTo>
                  <a:cubicBezTo>
                    <a:pt x="50" y="4962"/>
                    <a:pt x="39" y="4973"/>
                    <a:pt x="25" y="4973"/>
                  </a:cubicBezTo>
                  <a:cubicBezTo>
                    <a:pt x="11" y="4973"/>
                    <a:pt x="0" y="4962"/>
                    <a:pt x="0" y="4948"/>
                  </a:cubicBezTo>
                  <a:lnTo>
                    <a:pt x="0" y="4925"/>
                  </a:lnTo>
                  <a:cubicBezTo>
                    <a:pt x="0" y="4911"/>
                    <a:pt x="11" y="4900"/>
                    <a:pt x="25" y="4900"/>
                  </a:cubicBezTo>
                  <a:cubicBezTo>
                    <a:pt x="39" y="4900"/>
                    <a:pt x="50" y="4911"/>
                    <a:pt x="50" y="4925"/>
                  </a:cubicBez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chemeClr val="tx1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04" name="Freeform 109">
              <a:extLst>
                <a:ext uri="{FF2B5EF4-FFF2-40B4-BE49-F238E27FC236}">
                  <a16:creationId xmlns="" xmlns:a16="http://schemas.microsoft.com/office/drawing/2014/main" id="{33376D5D-92A4-3949-834A-F0A98C863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9" y="972"/>
              <a:ext cx="581" cy="48"/>
            </a:xfrm>
            <a:custGeom>
              <a:avLst/>
              <a:gdLst>
                <a:gd name="T0" fmla="*/ 0 w 4825"/>
                <a:gd name="T1" fmla="*/ 0 h 400"/>
                <a:gd name="T2" fmla="*/ 0 w 4825"/>
                <a:gd name="T3" fmla="*/ 0 h 400"/>
                <a:gd name="T4" fmla="*/ 0 w 4825"/>
                <a:gd name="T5" fmla="*/ 0 h 400"/>
                <a:gd name="T6" fmla="*/ 0 w 4825"/>
                <a:gd name="T7" fmla="*/ 0 h 400"/>
                <a:gd name="T8" fmla="*/ 0 w 4825"/>
                <a:gd name="T9" fmla="*/ 0 h 400"/>
                <a:gd name="T10" fmla="*/ 0 w 4825"/>
                <a:gd name="T11" fmla="*/ 0 h 400"/>
                <a:gd name="T12" fmla="*/ 0 w 4825"/>
                <a:gd name="T13" fmla="*/ 0 h 400"/>
                <a:gd name="T14" fmla="*/ 0 w 4825"/>
                <a:gd name="T15" fmla="*/ 0 h 400"/>
                <a:gd name="T16" fmla="*/ 0 w 4825"/>
                <a:gd name="T17" fmla="*/ 0 h 400"/>
                <a:gd name="T18" fmla="*/ 0 w 4825"/>
                <a:gd name="T19" fmla="*/ 0 h 400"/>
                <a:gd name="T20" fmla="*/ 0 w 4825"/>
                <a:gd name="T21" fmla="*/ 0 h 400"/>
                <a:gd name="T22" fmla="*/ 0 w 4825"/>
                <a:gd name="T23" fmla="*/ 0 h 400"/>
                <a:gd name="T24" fmla="*/ 0 w 4825"/>
                <a:gd name="T25" fmla="*/ 0 h 400"/>
                <a:gd name="T26" fmla="*/ 0 w 4825"/>
                <a:gd name="T27" fmla="*/ 0 h 400"/>
                <a:gd name="T28" fmla="*/ 0 w 4825"/>
                <a:gd name="T29" fmla="*/ 0 h 400"/>
                <a:gd name="T30" fmla="*/ 0 w 4825"/>
                <a:gd name="T31" fmla="*/ 0 h 400"/>
                <a:gd name="T32" fmla="*/ 0 w 4825"/>
                <a:gd name="T33" fmla="*/ 0 h 400"/>
                <a:gd name="T34" fmla="*/ 0 w 4825"/>
                <a:gd name="T35" fmla="*/ 0 h 400"/>
                <a:gd name="T36" fmla="*/ 0 w 4825"/>
                <a:gd name="T37" fmla="*/ 0 h 400"/>
                <a:gd name="T38" fmla="*/ 0 w 4825"/>
                <a:gd name="T39" fmla="*/ 0 h 400"/>
                <a:gd name="T40" fmla="*/ 0 w 4825"/>
                <a:gd name="T41" fmla="*/ 0 h 400"/>
                <a:gd name="T42" fmla="*/ 0 w 4825"/>
                <a:gd name="T43" fmla="*/ 0 h 400"/>
                <a:gd name="T44" fmla="*/ 0 w 4825"/>
                <a:gd name="T45" fmla="*/ 0 h 400"/>
                <a:gd name="T46" fmla="*/ 0 w 4825"/>
                <a:gd name="T47" fmla="*/ 0 h 400"/>
                <a:gd name="T48" fmla="*/ 0 w 4825"/>
                <a:gd name="T49" fmla="*/ 0 h 400"/>
                <a:gd name="T50" fmla="*/ 0 w 4825"/>
                <a:gd name="T51" fmla="*/ 0 h 400"/>
                <a:gd name="T52" fmla="*/ 0 w 4825"/>
                <a:gd name="T53" fmla="*/ 0 h 400"/>
                <a:gd name="T54" fmla="*/ 0 w 4825"/>
                <a:gd name="T55" fmla="*/ 0 h 400"/>
                <a:gd name="T56" fmla="*/ 0 w 4825"/>
                <a:gd name="T57" fmla="*/ 0 h 400"/>
                <a:gd name="T58" fmla="*/ 0 w 4825"/>
                <a:gd name="T59" fmla="*/ 0 h 400"/>
                <a:gd name="T60" fmla="*/ 0 w 4825"/>
                <a:gd name="T61" fmla="*/ 0 h 400"/>
                <a:gd name="T62" fmla="*/ 0 w 4825"/>
                <a:gd name="T63" fmla="*/ 0 h 400"/>
                <a:gd name="T64" fmla="*/ 0 w 4825"/>
                <a:gd name="T65" fmla="*/ 0 h 400"/>
                <a:gd name="T66" fmla="*/ 0 w 4825"/>
                <a:gd name="T67" fmla="*/ 0 h 400"/>
                <a:gd name="T68" fmla="*/ 0 w 4825"/>
                <a:gd name="T69" fmla="*/ 0 h 400"/>
                <a:gd name="T70" fmla="*/ 0 w 4825"/>
                <a:gd name="T71" fmla="*/ 0 h 400"/>
                <a:gd name="T72" fmla="*/ 0 w 4825"/>
                <a:gd name="T73" fmla="*/ 0 h 400"/>
                <a:gd name="T74" fmla="*/ 0 w 4825"/>
                <a:gd name="T75" fmla="*/ 0 h 400"/>
                <a:gd name="T76" fmla="*/ 0 w 4825"/>
                <a:gd name="T77" fmla="*/ 0 h 400"/>
                <a:gd name="T78" fmla="*/ 0 w 4825"/>
                <a:gd name="T79" fmla="*/ 0 h 400"/>
                <a:gd name="T80" fmla="*/ 0 w 4825"/>
                <a:gd name="T81" fmla="*/ 0 h 400"/>
                <a:gd name="T82" fmla="*/ 0 w 4825"/>
                <a:gd name="T83" fmla="*/ 0 h 400"/>
                <a:gd name="T84" fmla="*/ 0 w 4825"/>
                <a:gd name="T85" fmla="*/ 0 h 400"/>
                <a:gd name="T86" fmla="*/ 0 w 4825"/>
                <a:gd name="T87" fmla="*/ 0 h 400"/>
                <a:gd name="T88" fmla="*/ 0 w 4825"/>
                <a:gd name="T89" fmla="*/ 0 h 400"/>
                <a:gd name="T90" fmla="*/ 0 w 4825"/>
                <a:gd name="T91" fmla="*/ 0 h 400"/>
                <a:gd name="T92" fmla="*/ 0 w 4825"/>
                <a:gd name="T93" fmla="*/ 0 h 4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825" h="400">
                  <a:moveTo>
                    <a:pt x="25" y="175"/>
                  </a:moveTo>
                  <a:lnTo>
                    <a:pt x="175" y="175"/>
                  </a:lnTo>
                  <a:cubicBezTo>
                    <a:pt x="189" y="175"/>
                    <a:pt x="200" y="186"/>
                    <a:pt x="200" y="200"/>
                  </a:cubicBezTo>
                  <a:cubicBezTo>
                    <a:pt x="200" y="214"/>
                    <a:pt x="189" y="225"/>
                    <a:pt x="175" y="225"/>
                  </a:cubicBezTo>
                  <a:lnTo>
                    <a:pt x="25" y="225"/>
                  </a:lnTo>
                  <a:cubicBezTo>
                    <a:pt x="11" y="225"/>
                    <a:pt x="0" y="214"/>
                    <a:pt x="0" y="200"/>
                  </a:cubicBezTo>
                  <a:cubicBezTo>
                    <a:pt x="0" y="186"/>
                    <a:pt x="11" y="175"/>
                    <a:pt x="25" y="175"/>
                  </a:cubicBezTo>
                  <a:close/>
                  <a:moveTo>
                    <a:pt x="375" y="175"/>
                  </a:moveTo>
                  <a:lnTo>
                    <a:pt x="525" y="175"/>
                  </a:lnTo>
                  <a:cubicBezTo>
                    <a:pt x="539" y="175"/>
                    <a:pt x="550" y="186"/>
                    <a:pt x="550" y="200"/>
                  </a:cubicBezTo>
                  <a:cubicBezTo>
                    <a:pt x="550" y="214"/>
                    <a:pt x="539" y="225"/>
                    <a:pt x="525" y="225"/>
                  </a:cubicBezTo>
                  <a:lnTo>
                    <a:pt x="375" y="225"/>
                  </a:lnTo>
                  <a:cubicBezTo>
                    <a:pt x="361" y="225"/>
                    <a:pt x="350" y="214"/>
                    <a:pt x="350" y="200"/>
                  </a:cubicBezTo>
                  <a:cubicBezTo>
                    <a:pt x="350" y="186"/>
                    <a:pt x="361" y="175"/>
                    <a:pt x="375" y="175"/>
                  </a:cubicBezTo>
                  <a:close/>
                  <a:moveTo>
                    <a:pt x="725" y="175"/>
                  </a:moveTo>
                  <a:lnTo>
                    <a:pt x="875" y="175"/>
                  </a:lnTo>
                  <a:cubicBezTo>
                    <a:pt x="889" y="175"/>
                    <a:pt x="900" y="186"/>
                    <a:pt x="900" y="200"/>
                  </a:cubicBezTo>
                  <a:cubicBezTo>
                    <a:pt x="900" y="214"/>
                    <a:pt x="889" y="225"/>
                    <a:pt x="875" y="225"/>
                  </a:cubicBezTo>
                  <a:lnTo>
                    <a:pt x="725" y="225"/>
                  </a:lnTo>
                  <a:cubicBezTo>
                    <a:pt x="711" y="225"/>
                    <a:pt x="700" y="214"/>
                    <a:pt x="700" y="200"/>
                  </a:cubicBezTo>
                  <a:cubicBezTo>
                    <a:pt x="700" y="186"/>
                    <a:pt x="711" y="175"/>
                    <a:pt x="725" y="175"/>
                  </a:cubicBezTo>
                  <a:close/>
                  <a:moveTo>
                    <a:pt x="1075" y="175"/>
                  </a:moveTo>
                  <a:lnTo>
                    <a:pt x="1225" y="175"/>
                  </a:lnTo>
                  <a:cubicBezTo>
                    <a:pt x="1239" y="175"/>
                    <a:pt x="1250" y="186"/>
                    <a:pt x="1250" y="200"/>
                  </a:cubicBezTo>
                  <a:cubicBezTo>
                    <a:pt x="1250" y="214"/>
                    <a:pt x="1239" y="225"/>
                    <a:pt x="1225" y="225"/>
                  </a:cubicBezTo>
                  <a:lnTo>
                    <a:pt x="1075" y="225"/>
                  </a:lnTo>
                  <a:cubicBezTo>
                    <a:pt x="1061" y="225"/>
                    <a:pt x="1050" y="214"/>
                    <a:pt x="1050" y="200"/>
                  </a:cubicBezTo>
                  <a:cubicBezTo>
                    <a:pt x="1050" y="186"/>
                    <a:pt x="1061" y="175"/>
                    <a:pt x="1075" y="175"/>
                  </a:cubicBezTo>
                  <a:close/>
                  <a:moveTo>
                    <a:pt x="1425" y="175"/>
                  </a:moveTo>
                  <a:lnTo>
                    <a:pt x="1575" y="175"/>
                  </a:lnTo>
                  <a:cubicBezTo>
                    <a:pt x="1589" y="175"/>
                    <a:pt x="1600" y="186"/>
                    <a:pt x="1600" y="200"/>
                  </a:cubicBezTo>
                  <a:cubicBezTo>
                    <a:pt x="1600" y="214"/>
                    <a:pt x="1589" y="225"/>
                    <a:pt x="1575" y="225"/>
                  </a:cubicBezTo>
                  <a:lnTo>
                    <a:pt x="1425" y="225"/>
                  </a:lnTo>
                  <a:cubicBezTo>
                    <a:pt x="1411" y="225"/>
                    <a:pt x="1400" y="214"/>
                    <a:pt x="1400" y="200"/>
                  </a:cubicBezTo>
                  <a:cubicBezTo>
                    <a:pt x="1400" y="186"/>
                    <a:pt x="1411" y="175"/>
                    <a:pt x="1425" y="175"/>
                  </a:cubicBezTo>
                  <a:close/>
                  <a:moveTo>
                    <a:pt x="1775" y="175"/>
                  </a:moveTo>
                  <a:lnTo>
                    <a:pt x="1925" y="175"/>
                  </a:lnTo>
                  <a:cubicBezTo>
                    <a:pt x="1939" y="175"/>
                    <a:pt x="1950" y="186"/>
                    <a:pt x="1950" y="200"/>
                  </a:cubicBezTo>
                  <a:cubicBezTo>
                    <a:pt x="1950" y="214"/>
                    <a:pt x="1939" y="225"/>
                    <a:pt x="1925" y="225"/>
                  </a:cubicBezTo>
                  <a:lnTo>
                    <a:pt x="1775" y="225"/>
                  </a:lnTo>
                  <a:cubicBezTo>
                    <a:pt x="1761" y="225"/>
                    <a:pt x="1750" y="214"/>
                    <a:pt x="1750" y="200"/>
                  </a:cubicBezTo>
                  <a:cubicBezTo>
                    <a:pt x="1750" y="186"/>
                    <a:pt x="1761" y="175"/>
                    <a:pt x="1775" y="175"/>
                  </a:cubicBezTo>
                  <a:close/>
                  <a:moveTo>
                    <a:pt x="2125" y="175"/>
                  </a:moveTo>
                  <a:lnTo>
                    <a:pt x="2275" y="175"/>
                  </a:lnTo>
                  <a:cubicBezTo>
                    <a:pt x="2289" y="175"/>
                    <a:pt x="2300" y="186"/>
                    <a:pt x="2300" y="200"/>
                  </a:cubicBezTo>
                  <a:cubicBezTo>
                    <a:pt x="2300" y="214"/>
                    <a:pt x="2289" y="225"/>
                    <a:pt x="2275" y="225"/>
                  </a:cubicBezTo>
                  <a:lnTo>
                    <a:pt x="2125" y="225"/>
                  </a:lnTo>
                  <a:cubicBezTo>
                    <a:pt x="2111" y="225"/>
                    <a:pt x="2100" y="214"/>
                    <a:pt x="2100" y="200"/>
                  </a:cubicBezTo>
                  <a:cubicBezTo>
                    <a:pt x="2100" y="186"/>
                    <a:pt x="2111" y="175"/>
                    <a:pt x="2125" y="175"/>
                  </a:cubicBezTo>
                  <a:close/>
                  <a:moveTo>
                    <a:pt x="2475" y="175"/>
                  </a:moveTo>
                  <a:lnTo>
                    <a:pt x="2625" y="175"/>
                  </a:lnTo>
                  <a:cubicBezTo>
                    <a:pt x="2639" y="175"/>
                    <a:pt x="2650" y="186"/>
                    <a:pt x="2650" y="200"/>
                  </a:cubicBezTo>
                  <a:cubicBezTo>
                    <a:pt x="2650" y="214"/>
                    <a:pt x="2639" y="225"/>
                    <a:pt x="2625" y="225"/>
                  </a:cubicBezTo>
                  <a:lnTo>
                    <a:pt x="2475" y="225"/>
                  </a:lnTo>
                  <a:cubicBezTo>
                    <a:pt x="2461" y="225"/>
                    <a:pt x="2450" y="214"/>
                    <a:pt x="2450" y="200"/>
                  </a:cubicBezTo>
                  <a:cubicBezTo>
                    <a:pt x="2450" y="186"/>
                    <a:pt x="2461" y="175"/>
                    <a:pt x="2475" y="175"/>
                  </a:cubicBezTo>
                  <a:close/>
                  <a:moveTo>
                    <a:pt x="2825" y="175"/>
                  </a:moveTo>
                  <a:lnTo>
                    <a:pt x="2975" y="175"/>
                  </a:lnTo>
                  <a:cubicBezTo>
                    <a:pt x="2989" y="175"/>
                    <a:pt x="3000" y="186"/>
                    <a:pt x="3000" y="200"/>
                  </a:cubicBezTo>
                  <a:cubicBezTo>
                    <a:pt x="3000" y="214"/>
                    <a:pt x="2989" y="225"/>
                    <a:pt x="2975" y="225"/>
                  </a:cubicBezTo>
                  <a:lnTo>
                    <a:pt x="2825" y="225"/>
                  </a:lnTo>
                  <a:cubicBezTo>
                    <a:pt x="2811" y="225"/>
                    <a:pt x="2800" y="214"/>
                    <a:pt x="2800" y="200"/>
                  </a:cubicBezTo>
                  <a:cubicBezTo>
                    <a:pt x="2800" y="186"/>
                    <a:pt x="2811" y="175"/>
                    <a:pt x="2825" y="175"/>
                  </a:cubicBezTo>
                  <a:close/>
                  <a:moveTo>
                    <a:pt x="3175" y="175"/>
                  </a:moveTo>
                  <a:lnTo>
                    <a:pt x="3325" y="175"/>
                  </a:lnTo>
                  <a:cubicBezTo>
                    <a:pt x="3339" y="175"/>
                    <a:pt x="3350" y="186"/>
                    <a:pt x="3350" y="200"/>
                  </a:cubicBezTo>
                  <a:cubicBezTo>
                    <a:pt x="3350" y="214"/>
                    <a:pt x="3339" y="225"/>
                    <a:pt x="3325" y="225"/>
                  </a:cubicBezTo>
                  <a:lnTo>
                    <a:pt x="3175" y="225"/>
                  </a:lnTo>
                  <a:cubicBezTo>
                    <a:pt x="3161" y="225"/>
                    <a:pt x="3150" y="214"/>
                    <a:pt x="3150" y="200"/>
                  </a:cubicBezTo>
                  <a:cubicBezTo>
                    <a:pt x="3150" y="186"/>
                    <a:pt x="3161" y="175"/>
                    <a:pt x="3175" y="175"/>
                  </a:cubicBezTo>
                  <a:close/>
                  <a:moveTo>
                    <a:pt x="3525" y="175"/>
                  </a:moveTo>
                  <a:lnTo>
                    <a:pt x="3675" y="175"/>
                  </a:lnTo>
                  <a:cubicBezTo>
                    <a:pt x="3689" y="175"/>
                    <a:pt x="3700" y="186"/>
                    <a:pt x="3700" y="200"/>
                  </a:cubicBezTo>
                  <a:cubicBezTo>
                    <a:pt x="3700" y="214"/>
                    <a:pt x="3689" y="225"/>
                    <a:pt x="3675" y="225"/>
                  </a:cubicBezTo>
                  <a:lnTo>
                    <a:pt x="3525" y="225"/>
                  </a:lnTo>
                  <a:cubicBezTo>
                    <a:pt x="3511" y="225"/>
                    <a:pt x="3500" y="214"/>
                    <a:pt x="3500" y="200"/>
                  </a:cubicBezTo>
                  <a:cubicBezTo>
                    <a:pt x="3500" y="186"/>
                    <a:pt x="3511" y="175"/>
                    <a:pt x="3525" y="175"/>
                  </a:cubicBezTo>
                  <a:close/>
                  <a:moveTo>
                    <a:pt x="3875" y="175"/>
                  </a:moveTo>
                  <a:lnTo>
                    <a:pt x="4025" y="175"/>
                  </a:lnTo>
                  <a:cubicBezTo>
                    <a:pt x="4039" y="175"/>
                    <a:pt x="4050" y="186"/>
                    <a:pt x="4050" y="200"/>
                  </a:cubicBezTo>
                  <a:cubicBezTo>
                    <a:pt x="4050" y="214"/>
                    <a:pt x="4039" y="225"/>
                    <a:pt x="4025" y="225"/>
                  </a:cubicBezTo>
                  <a:lnTo>
                    <a:pt x="3875" y="225"/>
                  </a:lnTo>
                  <a:cubicBezTo>
                    <a:pt x="3861" y="225"/>
                    <a:pt x="3850" y="214"/>
                    <a:pt x="3850" y="200"/>
                  </a:cubicBezTo>
                  <a:cubicBezTo>
                    <a:pt x="3850" y="186"/>
                    <a:pt x="3861" y="175"/>
                    <a:pt x="3875" y="175"/>
                  </a:cubicBezTo>
                  <a:close/>
                  <a:moveTo>
                    <a:pt x="4225" y="175"/>
                  </a:moveTo>
                  <a:lnTo>
                    <a:pt x="4375" y="175"/>
                  </a:lnTo>
                  <a:cubicBezTo>
                    <a:pt x="4389" y="175"/>
                    <a:pt x="4400" y="186"/>
                    <a:pt x="4400" y="200"/>
                  </a:cubicBezTo>
                  <a:cubicBezTo>
                    <a:pt x="4400" y="214"/>
                    <a:pt x="4389" y="225"/>
                    <a:pt x="4375" y="225"/>
                  </a:cubicBezTo>
                  <a:lnTo>
                    <a:pt x="4225" y="225"/>
                  </a:lnTo>
                  <a:cubicBezTo>
                    <a:pt x="4211" y="225"/>
                    <a:pt x="4200" y="214"/>
                    <a:pt x="4200" y="200"/>
                  </a:cubicBezTo>
                  <a:cubicBezTo>
                    <a:pt x="4200" y="186"/>
                    <a:pt x="4211" y="175"/>
                    <a:pt x="4225" y="175"/>
                  </a:cubicBezTo>
                  <a:close/>
                  <a:moveTo>
                    <a:pt x="4425" y="0"/>
                  </a:moveTo>
                  <a:lnTo>
                    <a:pt x="4825" y="200"/>
                  </a:lnTo>
                  <a:lnTo>
                    <a:pt x="4425" y="400"/>
                  </a:lnTo>
                  <a:lnTo>
                    <a:pt x="4425" y="0"/>
                  </a:lnTo>
                  <a:close/>
                </a:path>
              </a:pathLst>
            </a:custGeom>
            <a:solidFill>
              <a:schemeClr val="tx1"/>
            </a:solidFill>
            <a:ln w="1588" cap="flat">
              <a:solidFill>
                <a:schemeClr val="tx1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05" name="Freeform 110">
              <a:extLst>
                <a:ext uri="{FF2B5EF4-FFF2-40B4-BE49-F238E27FC236}">
                  <a16:creationId xmlns="" xmlns:a16="http://schemas.microsoft.com/office/drawing/2014/main" id="{C46338BE-5A7C-A04C-B29C-2A1C0700CC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20" y="1064"/>
              <a:ext cx="365" cy="152"/>
            </a:xfrm>
            <a:custGeom>
              <a:avLst/>
              <a:gdLst>
                <a:gd name="T0" fmla="*/ 0 w 3028"/>
                <a:gd name="T1" fmla="*/ 0 h 1266"/>
                <a:gd name="T2" fmla="*/ 0 w 3028"/>
                <a:gd name="T3" fmla="*/ 0 h 1266"/>
                <a:gd name="T4" fmla="*/ 0 w 3028"/>
                <a:gd name="T5" fmla="*/ 0 h 1266"/>
                <a:gd name="T6" fmla="*/ 0 w 3028"/>
                <a:gd name="T7" fmla="*/ 0 h 1266"/>
                <a:gd name="T8" fmla="*/ 0 w 3028"/>
                <a:gd name="T9" fmla="*/ 0 h 1266"/>
                <a:gd name="T10" fmla="*/ 0 w 3028"/>
                <a:gd name="T11" fmla="*/ 0 h 1266"/>
                <a:gd name="T12" fmla="*/ 0 w 3028"/>
                <a:gd name="T13" fmla="*/ 0 h 1266"/>
                <a:gd name="T14" fmla="*/ 0 w 3028"/>
                <a:gd name="T15" fmla="*/ 0 h 1266"/>
                <a:gd name="T16" fmla="*/ 0 w 3028"/>
                <a:gd name="T17" fmla="*/ 0 h 1266"/>
                <a:gd name="T18" fmla="*/ 0 w 3028"/>
                <a:gd name="T19" fmla="*/ 0 h 1266"/>
                <a:gd name="T20" fmla="*/ 0 w 3028"/>
                <a:gd name="T21" fmla="*/ 0 h 12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28" h="1266">
                  <a:moveTo>
                    <a:pt x="3009" y="52"/>
                  </a:moveTo>
                  <a:lnTo>
                    <a:pt x="319" y="1128"/>
                  </a:lnTo>
                  <a:cubicBezTo>
                    <a:pt x="306" y="1133"/>
                    <a:pt x="291" y="1127"/>
                    <a:pt x="286" y="1114"/>
                  </a:cubicBezTo>
                  <a:cubicBezTo>
                    <a:pt x="281" y="1101"/>
                    <a:pt x="287" y="1087"/>
                    <a:pt x="300" y="1081"/>
                  </a:cubicBezTo>
                  <a:lnTo>
                    <a:pt x="2991" y="5"/>
                  </a:lnTo>
                  <a:cubicBezTo>
                    <a:pt x="3003" y="0"/>
                    <a:pt x="3018" y="6"/>
                    <a:pt x="3023" y="19"/>
                  </a:cubicBezTo>
                  <a:cubicBezTo>
                    <a:pt x="3028" y="32"/>
                    <a:pt x="3022" y="47"/>
                    <a:pt x="3009" y="52"/>
                  </a:cubicBezTo>
                  <a:close/>
                  <a:moveTo>
                    <a:pt x="445" y="1266"/>
                  </a:moveTo>
                  <a:lnTo>
                    <a:pt x="0" y="1228"/>
                  </a:lnTo>
                  <a:lnTo>
                    <a:pt x="297" y="894"/>
                  </a:lnTo>
                  <a:lnTo>
                    <a:pt x="445" y="1266"/>
                  </a:lnTo>
                  <a:close/>
                </a:path>
              </a:pathLst>
            </a:custGeom>
            <a:solidFill>
              <a:schemeClr val="tx1"/>
            </a:solidFill>
            <a:ln w="1588" cap="flat">
              <a:solidFill>
                <a:schemeClr val="tx1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06" name="Freeform 111">
              <a:extLst>
                <a:ext uri="{FF2B5EF4-FFF2-40B4-BE49-F238E27FC236}">
                  <a16:creationId xmlns="" xmlns:a16="http://schemas.microsoft.com/office/drawing/2014/main" id="{381A2E10-8370-4E4F-89DB-581E85E43D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22" y="1064"/>
              <a:ext cx="293" cy="148"/>
            </a:xfrm>
            <a:custGeom>
              <a:avLst/>
              <a:gdLst>
                <a:gd name="T0" fmla="*/ 0 w 2429"/>
                <a:gd name="T1" fmla="*/ 0 h 1228"/>
                <a:gd name="T2" fmla="*/ 0 w 2429"/>
                <a:gd name="T3" fmla="*/ 0 h 1228"/>
                <a:gd name="T4" fmla="*/ 0 w 2429"/>
                <a:gd name="T5" fmla="*/ 0 h 1228"/>
                <a:gd name="T6" fmla="*/ 0 w 2429"/>
                <a:gd name="T7" fmla="*/ 0 h 1228"/>
                <a:gd name="T8" fmla="*/ 0 w 2429"/>
                <a:gd name="T9" fmla="*/ 0 h 1228"/>
                <a:gd name="T10" fmla="*/ 0 w 2429"/>
                <a:gd name="T11" fmla="*/ 0 h 1228"/>
                <a:gd name="T12" fmla="*/ 0 w 2429"/>
                <a:gd name="T13" fmla="*/ 0 h 1228"/>
                <a:gd name="T14" fmla="*/ 0 w 2429"/>
                <a:gd name="T15" fmla="*/ 0 h 1228"/>
                <a:gd name="T16" fmla="*/ 0 w 2429"/>
                <a:gd name="T17" fmla="*/ 0 h 1228"/>
                <a:gd name="T18" fmla="*/ 0 w 2429"/>
                <a:gd name="T19" fmla="*/ 0 h 1228"/>
                <a:gd name="T20" fmla="*/ 0 w 2429"/>
                <a:gd name="T21" fmla="*/ 0 h 12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29" h="1228">
                  <a:moveTo>
                    <a:pt x="40" y="6"/>
                  </a:moveTo>
                  <a:lnTo>
                    <a:pt x="2142" y="1057"/>
                  </a:lnTo>
                  <a:cubicBezTo>
                    <a:pt x="2154" y="1063"/>
                    <a:pt x="2159" y="1078"/>
                    <a:pt x="2153" y="1091"/>
                  </a:cubicBezTo>
                  <a:cubicBezTo>
                    <a:pt x="2147" y="1103"/>
                    <a:pt x="2132" y="1108"/>
                    <a:pt x="2119" y="1102"/>
                  </a:cubicBezTo>
                  <a:lnTo>
                    <a:pt x="18" y="51"/>
                  </a:lnTo>
                  <a:cubicBezTo>
                    <a:pt x="5" y="45"/>
                    <a:pt x="0" y="30"/>
                    <a:pt x="6" y="17"/>
                  </a:cubicBezTo>
                  <a:cubicBezTo>
                    <a:pt x="13" y="5"/>
                    <a:pt x="28" y="0"/>
                    <a:pt x="40" y="6"/>
                  </a:cubicBezTo>
                  <a:close/>
                  <a:moveTo>
                    <a:pt x="2160" y="871"/>
                  </a:moveTo>
                  <a:lnTo>
                    <a:pt x="2429" y="1228"/>
                  </a:lnTo>
                  <a:lnTo>
                    <a:pt x="1982" y="1228"/>
                  </a:lnTo>
                  <a:lnTo>
                    <a:pt x="2160" y="871"/>
                  </a:lnTo>
                  <a:close/>
                </a:path>
              </a:pathLst>
            </a:custGeom>
            <a:solidFill>
              <a:schemeClr val="tx1"/>
            </a:solidFill>
            <a:ln w="1588" cap="flat">
              <a:solidFill>
                <a:schemeClr val="tx1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07" name="Freeform 112">
              <a:extLst>
                <a:ext uri="{FF2B5EF4-FFF2-40B4-BE49-F238E27FC236}">
                  <a16:creationId xmlns="" xmlns:a16="http://schemas.microsoft.com/office/drawing/2014/main" id="{83A0C62E-E286-7B45-A19C-C6563F0F1A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5" y="1342"/>
              <a:ext cx="509" cy="223"/>
            </a:xfrm>
            <a:custGeom>
              <a:avLst/>
              <a:gdLst>
                <a:gd name="T0" fmla="*/ 0 w 8457"/>
                <a:gd name="T1" fmla="*/ 0 h 3709"/>
                <a:gd name="T2" fmla="*/ 0 w 8457"/>
                <a:gd name="T3" fmla="*/ 0 h 3709"/>
                <a:gd name="T4" fmla="*/ 0 w 8457"/>
                <a:gd name="T5" fmla="*/ 0 h 3709"/>
                <a:gd name="T6" fmla="*/ 0 w 8457"/>
                <a:gd name="T7" fmla="*/ 0 h 3709"/>
                <a:gd name="T8" fmla="*/ 0 w 8457"/>
                <a:gd name="T9" fmla="*/ 0 h 3709"/>
                <a:gd name="T10" fmla="*/ 0 w 8457"/>
                <a:gd name="T11" fmla="*/ 0 h 3709"/>
                <a:gd name="T12" fmla="*/ 0 w 8457"/>
                <a:gd name="T13" fmla="*/ 0 h 3709"/>
                <a:gd name="T14" fmla="*/ 0 w 8457"/>
                <a:gd name="T15" fmla="*/ 0 h 3709"/>
                <a:gd name="T16" fmla="*/ 0 w 8457"/>
                <a:gd name="T17" fmla="*/ 0 h 3709"/>
                <a:gd name="T18" fmla="*/ 0 w 8457"/>
                <a:gd name="T19" fmla="*/ 0 h 3709"/>
                <a:gd name="T20" fmla="*/ 0 w 8457"/>
                <a:gd name="T21" fmla="*/ 0 h 37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57" h="3709">
                  <a:moveTo>
                    <a:pt x="8420" y="103"/>
                  </a:moveTo>
                  <a:lnTo>
                    <a:pt x="633" y="3440"/>
                  </a:lnTo>
                  <a:cubicBezTo>
                    <a:pt x="607" y="3451"/>
                    <a:pt x="578" y="3439"/>
                    <a:pt x="567" y="3414"/>
                  </a:cubicBezTo>
                  <a:cubicBezTo>
                    <a:pt x="556" y="3389"/>
                    <a:pt x="568" y="3359"/>
                    <a:pt x="593" y="3348"/>
                  </a:cubicBezTo>
                  <a:lnTo>
                    <a:pt x="8380" y="11"/>
                  </a:lnTo>
                  <a:cubicBezTo>
                    <a:pt x="8406" y="0"/>
                    <a:pt x="8435" y="12"/>
                    <a:pt x="8446" y="37"/>
                  </a:cubicBezTo>
                  <a:cubicBezTo>
                    <a:pt x="8457" y="62"/>
                    <a:pt x="8445" y="92"/>
                    <a:pt x="8420" y="103"/>
                  </a:cubicBezTo>
                  <a:close/>
                  <a:moveTo>
                    <a:pt x="893" y="3709"/>
                  </a:moveTo>
                  <a:lnTo>
                    <a:pt x="0" y="3657"/>
                  </a:lnTo>
                  <a:lnTo>
                    <a:pt x="578" y="2974"/>
                  </a:lnTo>
                  <a:lnTo>
                    <a:pt x="893" y="3709"/>
                  </a:lnTo>
                  <a:close/>
                </a:path>
              </a:pathLst>
            </a:custGeom>
            <a:solidFill>
              <a:schemeClr val="tx1"/>
            </a:solidFill>
            <a:ln w="1588" cap="flat">
              <a:solidFill>
                <a:schemeClr val="tx1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08" name="Freeform 113">
              <a:extLst>
                <a:ext uri="{FF2B5EF4-FFF2-40B4-BE49-F238E27FC236}">
                  <a16:creationId xmlns="" xmlns:a16="http://schemas.microsoft.com/office/drawing/2014/main" id="{05FC5FBE-6EB3-3841-B2E7-C80EEF0349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7" y="2072"/>
              <a:ext cx="509" cy="223"/>
            </a:xfrm>
            <a:custGeom>
              <a:avLst/>
              <a:gdLst>
                <a:gd name="T0" fmla="*/ 0 w 4228"/>
                <a:gd name="T1" fmla="*/ 0 h 1855"/>
                <a:gd name="T2" fmla="*/ 0 w 4228"/>
                <a:gd name="T3" fmla="*/ 0 h 1855"/>
                <a:gd name="T4" fmla="*/ 0 w 4228"/>
                <a:gd name="T5" fmla="*/ 0 h 1855"/>
                <a:gd name="T6" fmla="*/ 0 w 4228"/>
                <a:gd name="T7" fmla="*/ 0 h 1855"/>
                <a:gd name="T8" fmla="*/ 0 w 4228"/>
                <a:gd name="T9" fmla="*/ 0 h 1855"/>
                <a:gd name="T10" fmla="*/ 0 w 4228"/>
                <a:gd name="T11" fmla="*/ 0 h 1855"/>
                <a:gd name="T12" fmla="*/ 0 w 4228"/>
                <a:gd name="T13" fmla="*/ 0 h 1855"/>
                <a:gd name="T14" fmla="*/ 0 w 4228"/>
                <a:gd name="T15" fmla="*/ 0 h 1855"/>
                <a:gd name="T16" fmla="*/ 0 w 4228"/>
                <a:gd name="T17" fmla="*/ 0 h 1855"/>
                <a:gd name="T18" fmla="*/ 0 w 4228"/>
                <a:gd name="T19" fmla="*/ 0 h 1855"/>
                <a:gd name="T20" fmla="*/ 0 w 4228"/>
                <a:gd name="T21" fmla="*/ 0 h 18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228" h="1855">
                  <a:moveTo>
                    <a:pt x="4210" y="51"/>
                  </a:moveTo>
                  <a:lnTo>
                    <a:pt x="316" y="1720"/>
                  </a:lnTo>
                  <a:cubicBezTo>
                    <a:pt x="303" y="1726"/>
                    <a:pt x="289" y="1720"/>
                    <a:pt x="283" y="1707"/>
                  </a:cubicBezTo>
                  <a:cubicBezTo>
                    <a:pt x="278" y="1694"/>
                    <a:pt x="284" y="1680"/>
                    <a:pt x="296" y="1674"/>
                  </a:cubicBezTo>
                  <a:lnTo>
                    <a:pt x="4190" y="5"/>
                  </a:lnTo>
                  <a:cubicBezTo>
                    <a:pt x="4203" y="0"/>
                    <a:pt x="4217" y="6"/>
                    <a:pt x="4223" y="19"/>
                  </a:cubicBezTo>
                  <a:cubicBezTo>
                    <a:pt x="4228" y="31"/>
                    <a:pt x="4222" y="46"/>
                    <a:pt x="4210" y="51"/>
                  </a:cubicBezTo>
                  <a:close/>
                  <a:moveTo>
                    <a:pt x="446" y="1855"/>
                  </a:moveTo>
                  <a:lnTo>
                    <a:pt x="0" y="1828"/>
                  </a:lnTo>
                  <a:lnTo>
                    <a:pt x="289" y="1487"/>
                  </a:lnTo>
                  <a:lnTo>
                    <a:pt x="446" y="1855"/>
                  </a:lnTo>
                  <a:close/>
                </a:path>
              </a:pathLst>
            </a:custGeom>
            <a:solidFill>
              <a:schemeClr val="tx1"/>
            </a:solidFill>
            <a:ln w="1588" cap="flat">
              <a:solidFill>
                <a:schemeClr val="tx1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09" name="Freeform 114">
              <a:extLst>
                <a:ext uri="{FF2B5EF4-FFF2-40B4-BE49-F238E27FC236}">
                  <a16:creationId xmlns="" xmlns:a16="http://schemas.microsoft.com/office/drawing/2014/main" id="{153A2F04-CADB-8341-A98D-113308BEAB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3" y="1716"/>
              <a:ext cx="726" cy="48"/>
            </a:xfrm>
            <a:custGeom>
              <a:avLst/>
              <a:gdLst>
                <a:gd name="T0" fmla="*/ 0 w 6025"/>
                <a:gd name="T1" fmla="*/ 0 h 400"/>
                <a:gd name="T2" fmla="*/ 0 w 6025"/>
                <a:gd name="T3" fmla="*/ 0 h 400"/>
                <a:gd name="T4" fmla="*/ 0 w 6025"/>
                <a:gd name="T5" fmla="*/ 0 h 400"/>
                <a:gd name="T6" fmla="*/ 0 w 6025"/>
                <a:gd name="T7" fmla="*/ 0 h 400"/>
                <a:gd name="T8" fmla="*/ 0 w 6025"/>
                <a:gd name="T9" fmla="*/ 0 h 400"/>
                <a:gd name="T10" fmla="*/ 0 w 6025"/>
                <a:gd name="T11" fmla="*/ 0 h 400"/>
                <a:gd name="T12" fmla="*/ 0 w 6025"/>
                <a:gd name="T13" fmla="*/ 0 h 400"/>
                <a:gd name="T14" fmla="*/ 0 w 6025"/>
                <a:gd name="T15" fmla="*/ 0 h 400"/>
                <a:gd name="T16" fmla="*/ 0 w 6025"/>
                <a:gd name="T17" fmla="*/ 0 h 400"/>
                <a:gd name="T18" fmla="*/ 0 w 6025"/>
                <a:gd name="T19" fmla="*/ 0 h 400"/>
                <a:gd name="T20" fmla="*/ 0 w 6025"/>
                <a:gd name="T21" fmla="*/ 0 h 400"/>
                <a:gd name="T22" fmla="*/ 0 w 6025"/>
                <a:gd name="T23" fmla="*/ 0 h 400"/>
                <a:gd name="T24" fmla="*/ 0 w 6025"/>
                <a:gd name="T25" fmla="*/ 0 h 400"/>
                <a:gd name="T26" fmla="*/ 0 w 6025"/>
                <a:gd name="T27" fmla="*/ 0 h 400"/>
                <a:gd name="T28" fmla="*/ 0 w 6025"/>
                <a:gd name="T29" fmla="*/ 0 h 400"/>
                <a:gd name="T30" fmla="*/ 0 w 6025"/>
                <a:gd name="T31" fmla="*/ 0 h 400"/>
                <a:gd name="T32" fmla="*/ 0 w 6025"/>
                <a:gd name="T33" fmla="*/ 0 h 400"/>
                <a:gd name="T34" fmla="*/ 0 w 6025"/>
                <a:gd name="T35" fmla="*/ 0 h 400"/>
                <a:gd name="T36" fmla="*/ 0 w 6025"/>
                <a:gd name="T37" fmla="*/ 0 h 400"/>
                <a:gd name="T38" fmla="*/ 0 w 6025"/>
                <a:gd name="T39" fmla="*/ 0 h 400"/>
                <a:gd name="T40" fmla="*/ 0 w 6025"/>
                <a:gd name="T41" fmla="*/ 0 h 400"/>
                <a:gd name="T42" fmla="*/ 0 w 6025"/>
                <a:gd name="T43" fmla="*/ 0 h 400"/>
                <a:gd name="T44" fmla="*/ 0 w 6025"/>
                <a:gd name="T45" fmla="*/ 0 h 400"/>
                <a:gd name="T46" fmla="*/ 0 w 6025"/>
                <a:gd name="T47" fmla="*/ 0 h 400"/>
                <a:gd name="T48" fmla="*/ 0 w 6025"/>
                <a:gd name="T49" fmla="*/ 0 h 400"/>
                <a:gd name="T50" fmla="*/ 0 w 6025"/>
                <a:gd name="T51" fmla="*/ 0 h 400"/>
                <a:gd name="T52" fmla="*/ 0 w 6025"/>
                <a:gd name="T53" fmla="*/ 0 h 400"/>
                <a:gd name="T54" fmla="*/ 0 w 6025"/>
                <a:gd name="T55" fmla="*/ 0 h 400"/>
                <a:gd name="T56" fmla="*/ 0 w 6025"/>
                <a:gd name="T57" fmla="*/ 0 h 400"/>
                <a:gd name="T58" fmla="*/ 0 w 6025"/>
                <a:gd name="T59" fmla="*/ 0 h 400"/>
                <a:gd name="T60" fmla="*/ 0 w 6025"/>
                <a:gd name="T61" fmla="*/ 0 h 400"/>
                <a:gd name="T62" fmla="*/ 0 w 6025"/>
                <a:gd name="T63" fmla="*/ 0 h 400"/>
                <a:gd name="T64" fmla="*/ 0 w 6025"/>
                <a:gd name="T65" fmla="*/ 0 h 400"/>
                <a:gd name="T66" fmla="*/ 0 w 6025"/>
                <a:gd name="T67" fmla="*/ 0 h 400"/>
                <a:gd name="T68" fmla="*/ 0 w 6025"/>
                <a:gd name="T69" fmla="*/ 0 h 400"/>
                <a:gd name="T70" fmla="*/ 0 w 6025"/>
                <a:gd name="T71" fmla="*/ 0 h 400"/>
                <a:gd name="T72" fmla="*/ 0 w 6025"/>
                <a:gd name="T73" fmla="*/ 0 h 400"/>
                <a:gd name="T74" fmla="*/ 0 w 6025"/>
                <a:gd name="T75" fmla="*/ 0 h 400"/>
                <a:gd name="T76" fmla="*/ 0 w 6025"/>
                <a:gd name="T77" fmla="*/ 0 h 400"/>
                <a:gd name="T78" fmla="*/ 0 w 6025"/>
                <a:gd name="T79" fmla="*/ 0 h 400"/>
                <a:gd name="T80" fmla="*/ 0 w 6025"/>
                <a:gd name="T81" fmla="*/ 0 h 400"/>
                <a:gd name="T82" fmla="*/ 0 w 6025"/>
                <a:gd name="T83" fmla="*/ 0 h 400"/>
                <a:gd name="T84" fmla="*/ 0 w 6025"/>
                <a:gd name="T85" fmla="*/ 0 h 400"/>
                <a:gd name="T86" fmla="*/ 0 w 6025"/>
                <a:gd name="T87" fmla="*/ 0 h 400"/>
                <a:gd name="T88" fmla="*/ 0 w 6025"/>
                <a:gd name="T89" fmla="*/ 0 h 400"/>
                <a:gd name="T90" fmla="*/ 0 w 6025"/>
                <a:gd name="T91" fmla="*/ 0 h 400"/>
                <a:gd name="T92" fmla="*/ 0 w 6025"/>
                <a:gd name="T93" fmla="*/ 0 h 400"/>
                <a:gd name="T94" fmla="*/ 0 w 6025"/>
                <a:gd name="T95" fmla="*/ 0 h 400"/>
                <a:gd name="T96" fmla="*/ 0 w 6025"/>
                <a:gd name="T97" fmla="*/ 0 h 400"/>
                <a:gd name="T98" fmla="*/ 0 w 6025"/>
                <a:gd name="T99" fmla="*/ 0 h 400"/>
                <a:gd name="T100" fmla="*/ 0 w 6025"/>
                <a:gd name="T101" fmla="*/ 0 h 400"/>
                <a:gd name="T102" fmla="*/ 0 w 6025"/>
                <a:gd name="T103" fmla="*/ 0 h 400"/>
                <a:gd name="T104" fmla="*/ 0 w 6025"/>
                <a:gd name="T105" fmla="*/ 0 h 400"/>
                <a:gd name="T106" fmla="*/ 0 w 6025"/>
                <a:gd name="T107" fmla="*/ 0 h 400"/>
                <a:gd name="T108" fmla="*/ 0 w 6025"/>
                <a:gd name="T109" fmla="*/ 0 h 400"/>
                <a:gd name="T110" fmla="*/ 0 w 6025"/>
                <a:gd name="T111" fmla="*/ 0 h 400"/>
                <a:gd name="T112" fmla="*/ 0 w 6025"/>
                <a:gd name="T113" fmla="*/ 0 h 400"/>
                <a:gd name="T114" fmla="*/ 0 w 6025"/>
                <a:gd name="T115" fmla="*/ 0 h 400"/>
                <a:gd name="T116" fmla="*/ 0 w 6025"/>
                <a:gd name="T117" fmla="*/ 0 h 400"/>
                <a:gd name="T118" fmla="*/ 0 w 6025"/>
                <a:gd name="T119" fmla="*/ 0 h 400"/>
                <a:gd name="T120" fmla="*/ 0 w 6025"/>
                <a:gd name="T121" fmla="*/ 0 h 4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025" h="400">
                  <a:moveTo>
                    <a:pt x="25" y="175"/>
                  </a:moveTo>
                  <a:lnTo>
                    <a:pt x="175" y="175"/>
                  </a:lnTo>
                  <a:cubicBezTo>
                    <a:pt x="189" y="175"/>
                    <a:pt x="200" y="186"/>
                    <a:pt x="200" y="200"/>
                  </a:cubicBezTo>
                  <a:cubicBezTo>
                    <a:pt x="200" y="214"/>
                    <a:pt x="189" y="225"/>
                    <a:pt x="175" y="225"/>
                  </a:cubicBezTo>
                  <a:lnTo>
                    <a:pt x="25" y="225"/>
                  </a:lnTo>
                  <a:cubicBezTo>
                    <a:pt x="11" y="225"/>
                    <a:pt x="0" y="214"/>
                    <a:pt x="0" y="200"/>
                  </a:cubicBezTo>
                  <a:cubicBezTo>
                    <a:pt x="0" y="186"/>
                    <a:pt x="11" y="175"/>
                    <a:pt x="25" y="175"/>
                  </a:cubicBezTo>
                  <a:close/>
                  <a:moveTo>
                    <a:pt x="375" y="175"/>
                  </a:moveTo>
                  <a:lnTo>
                    <a:pt x="525" y="175"/>
                  </a:lnTo>
                  <a:cubicBezTo>
                    <a:pt x="539" y="175"/>
                    <a:pt x="550" y="186"/>
                    <a:pt x="550" y="200"/>
                  </a:cubicBezTo>
                  <a:cubicBezTo>
                    <a:pt x="550" y="214"/>
                    <a:pt x="539" y="225"/>
                    <a:pt x="525" y="225"/>
                  </a:cubicBezTo>
                  <a:lnTo>
                    <a:pt x="375" y="225"/>
                  </a:lnTo>
                  <a:cubicBezTo>
                    <a:pt x="361" y="225"/>
                    <a:pt x="350" y="214"/>
                    <a:pt x="350" y="200"/>
                  </a:cubicBezTo>
                  <a:cubicBezTo>
                    <a:pt x="350" y="186"/>
                    <a:pt x="361" y="175"/>
                    <a:pt x="375" y="175"/>
                  </a:cubicBezTo>
                  <a:close/>
                  <a:moveTo>
                    <a:pt x="725" y="175"/>
                  </a:moveTo>
                  <a:lnTo>
                    <a:pt x="875" y="175"/>
                  </a:lnTo>
                  <a:cubicBezTo>
                    <a:pt x="889" y="175"/>
                    <a:pt x="900" y="186"/>
                    <a:pt x="900" y="200"/>
                  </a:cubicBezTo>
                  <a:cubicBezTo>
                    <a:pt x="900" y="214"/>
                    <a:pt x="889" y="225"/>
                    <a:pt x="875" y="225"/>
                  </a:cubicBezTo>
                  <a:lnTo>
                    <a:pt x="725" y="225"/>
                  </a:lnTo>
                  <a:cubicBezTo>
                    <a:pt x="711" y="225"/>
                    <a:pt x="700" y="214"/>
                    <a:pt x="700" y="200"/>
                  </a:cubicBezTo>
                  <a:cubicBezTo>
                    <a:pt x="700" y="186"/>
                    <a:pt x="711" y="175"/>
                    <a:pt x="725" y="175"/>
                  </a:cubicBezTo>
                  <a:close/>
                  <a:moveTo>
                    <a:pt x="1075" y="175"/>
                  </a:moveTo>
                  <a:lnTo>
                    <a:pt x="1225" y="175"/>
                  </a:lnTo>
                  <a:cubicBezTo>
                    <a:pt x="1239" y="175"/>
                    <a:pt x="1250" y="186"/>
                    <a:pt x="1250" y="200"/>
                  </a:cubicBezTo>
                  <a:cubicBezTo>
                    <a:pt x="1250" y="214"/>
                    <a:pt x="1239" y="225"/>
                    <a:pt x="1225" y="225"/>
                  </a:cubicBezTo>
                  <a:lnTo>
                    <a:pt x="1075" y="225"/>
                  </a:lnTo>
                  <a:cubicBezTo>
                    <a:pt x="1061" y="225"/>
                    <a:pt x="1050" y="214"/>
                    <a:pt x="1050" y="200"/>
                  </a:cubicBezTo>
                  <a:cubicBezTo>
                    <a:pt x="1050" y="186"/>
                    <a:pt x="1061" y="175"/>
                    <a:pt x="1075" y="175"/>
                  </a:cubicBezTo>
                  <a:close/>
                  <a:moveTo>
                    <a:pt x="1425" y="175"/>
                  </a:moveTo>
                  <a:lnTo>
                    <a:pt x="1575" y="175"/>
                  </a:lnTo>
                  <a:cubicBezTo>
                    <a:pt x="1589" y="175"/>
                    <a:pt x="1600" y="186"/>
                    <a:pt x="1600" y="200"/>
                  </a:cubicBezTo>
                  <a:cubicBezTo>
                    <a:pt x="1600" y="214"/>
                    <a:pt x="1589" y="225"/>
                    <a:pt x="1575" y="225"/>
                  </a:cubicBezTo>
                  <a:lnTo>
                    <a:pt x="1425" y="225"/>
                  </a:lnTo>
                  <a:cubicBezTo>
                    <a:pt x="1411" y="225"/>
                    <a:pt x="1400" y="214"/>
                    <a:pt x="1400" y="200"/>
                  </a:cubicBezTo>
                  <a:cubicBezTo>
                    <a:pt x="1400" y="186"/>
                    <a:pt x="1411" y="175"/>
                    <a:pt x="1425" y="175"/>
                  </a:cubicBezTo>
                  <a:close/>
                  <a:moveTo>
                    <a:pt x="1775" y="175"/>
                  </a:moveTo>
                  <a:lnTo>
                    <a:pt x="1925" y="175"/>
                  </a:lnTo>
                  <a:cubicBezTo>
                    <a:pt x="1939" y="175"/>
                    <a:pt x="1950" y="186"/>
                    <a:pt x="1950" y="200"/>
                  </a:cubicBezTo>
                  <a:cubicBezTo>
                    <a:pt x="1950" y="214"/>
                    <a:pt x="1939" y="225"/>
                    <a:pt x="1925" y="225"/>
                  </a:cubicBezTo>
                  <a:lnTo>
                    <a:pt x="1775" y="225"/>
                  </a:lnTo>
                  <a:cubicBezTo>
                    <a:pt x="1761" y="225"/>
                    <a:pt x="1750" y="214"/>
                    <a:pt x="1750" y="200"/>
                  </a:cubicBezTo>
                  <a:cubicBezTo>
                    <a:pt x="1750" y="186"/>
                    <a:pt x="1761" y="175"/>
                    <a:pt x="1775" y="175"/>
                  </a:cubicBezTo>
                  <a:close/>
                  <a:moveTo>
                    <a:pt x="2125" y="175"/>
                  </a:moveTo>
                  <a:lnTo>
                    <a:pt x="2275" y="175"/>
                  </a:lnTo>
                  <a:cubicBezTo>
                    <a:pt x="2289" y="175"/>
                    <a:pt x="2300" y="186"/>
                    <a:pt x="2300" y="200"/>
                  </a:cubicBezTo>
                  <a:cubicBezTo>
                    <a:pt x="2300" y="214"/>
                    <a:pt x="2289" y="225"/>
                    <a:pt x="2275" y="225"/>
                  </a:cubicBezTo>
                  <a:lnTo>
                    <a:pt x="2125" y="225"/>
                  </a:lnTo>
                  <a:cubicBezTo>
                    <a:pt x="2111" y="225"/>
                    <a:pt x="2100" y="214"/>
                    <a:pt x="2100" y="200"/>
                  </a:cubicBezTo>
                  <a:cubicBezTo>
                    <a:pt x="2100" y="186"/>
                    <a:pt x="2111" y="175"/>
                    <a:pt x="2125" y="175"/>
                  </a:cubicBezTo>
                  <a:close/>
                  <a:moveTo>
                    <a:pt x="2475" y="175"/>
                  </a:moveTo>
                  <a:lnTo>
                    <a:pt x="2625" y="175"/>
                  </a:lnTo>
                  <a:cubicBezTo>
                    <a:pt x="2639" y="175"/>
                    <a:pt x="2650" y="186"/>
                    <a:pt x="2650" y="200"/>
                  </a:cubicBezTo>
                  <a:cubicBezTo>
                    <a:pt x="2650" y="214"/>
                    <a:pt x="2639" y="225"/>
                    <a:pt x="2625" y="225"/>
                  </a:cubicBezTo>
                  <a:lnTo>
                    <a:pt x="2475" y="225"/>
                  </a:lnTo>
                  <a:cubicBezTo>
                    <a:pt x="2461" y="225"/>
                    <a:pt x="2450" y="214"/>
                    <a:pt x="2450" y="200"/>
                  </a:cubicBezTo>
                  <a:cubicBezTo>
                    <a:pt x="2450" y="186"/>
                    <a:pt x="2461" y="175"/>
                    <a:pt x="2475" y="175"/>
                  </a:cubicBezTo>
                  <a:close/>
                  <a:moveTo>
                    <a:pt x="2825" y="175"/>
                  </a:moveTo>
                  <a:lnTo>
                    <a:pt x="2975" y="175"/>
                  </a:lnTo>
                  <a:cubicBezTo>
                    <a:pt x="2989" y="175"/>
                    <a:pt x="3000" y="186"/>
                    <a:pt x="3000" y="200"/>
                  </a:cubicBezTo>
                  <a:cubicBezTo>
                    <a:pt x="3000" y="214"/>
                    <a:pt x="2989" y="225"/>
                    <a:pt x="2975" y="225"/>
                  </a:cubicBezTo>
                  <a:lnTo>
                    <a:pt x="2825" y="225"/>
                  </a:lnTo>
                  <a:cubicBezTo>
                    <a:pt x="2811" y="225"/>
                    <a:pt x="2800" y="214"/>
                    <a:pt x="2800" y="200"/>
                  </a:cubicBezTo>
                  <a:cubicBezTo>
                    <a:pt x="2800" y="186"/>
                    <a:pt x="2811" y="175"/>
                    <a:pt x="2825" y="175"/>
                  </a:cubicBezTo>
                  <a:close/>
                  <a:moveTo>
                    <a:pt x="3175" y="175"/>
                  </a:moveTo>
                  <a:lnTo>
                    <a:pt x="3325" y="175"/>
                  </a:lnTo>
                  <a:cubicBezTo>
                    <a:pt x="3339" y="175"/>
                    <a:pt x="3350" y="186"/>
                    <a:pt x="3350" y="200"/>
                  </a:cubicBezTo>
                  <a:cubicBezTo>
                    <a:pt x="3350" y="214"/>
                    <a:pt x="3339" y="225"/>
                    <a:pt x="3325" y="225"/>
                  </a:cubicBezTo>
                  <a:lnTo>
                    <a:pt x="3175" y="225"/>
                  </a:lnTo>
                  <a:cubicBezTo>
                    <a:pt x="3161" y="225"/>
                    <a:pt x="3150" y="214"/>
                    <a:pt x="3150" y="200"/>
                  </a:cubicBezTo>
                  <a:cubicBezTo>
                    <a:pt x="3150" y="186"/>
                    <a:pt x="3161" y="175"/>
                    <a:pt x="3175" y="175"/>
                  </a:cubicBezTo>
                  <a:close/>
                  <a:moveTo>
                    <a:pt x="3525" y="175"/>
                  </a:moveTo>
                  <a:lnTo>
                    <a:pt x="3675" y="175"/>
                  </a:lnTo>
                  <a:cubicBezTo>
                    <a:pt x="3689" y="175"/>
                    <a:pt x="3700" y="186"/>
                    <a:pt x="3700" y="200"/>
                  </a:cubicBezTo>
                  <a:cubicBezTo>
                    <a:pt x="3700" y="214"/>
                    <a:pt x="3689" y="225"/>
                    <a:pt x="3675" y="225"/>
                  </a:cubicBezTo>
                  <a:lnTo>
                    <a:pt x="3525" y="225"/>
                  </a:lnTo>
                  <a:cubicBezTo>
                    <a:pt x="3511" y="225"/>
                    <a:pt x="3500" y="214"/>
                    <a:pt x="3500" y="200"/>
                  </a:cubicBezTo>
                  <a:cubicBezTo>
                    <a:pt x="3500" y="186"/>
                    <a:pt x="3511" y="175"/>
                    <a:pt x="3525" y="175"/>
                  </a:cubicBezTo>
                  <a:close/>
                  <a:moveTo>
                    <a:pt x="3875" y="175"/>
                  </a:moveTo>
                  <a:lnTo>
                    <a:pt x="4025" y="175"/>
                  </a:lnTo>
                  <a:cubicBezTo>
                    <a:pt x="4039" y="175"/>
                    <a:pt x="4050" y="186"/>
                    <a:pt x="4050" y="200"/>
                  </a:cubicBezTo>
                  <a:cubicBezTo>
                    <a:pt x="4050" y="214"/>
                    <a:pt x="4039" y="225"/>
                    <a:pt x="4025" y="225"/>
                  </a:cubicBezTo>
                  <a:lnTo>
                    <a:pt x="3875" y="225"/>
                  </a:lnTo>
                  <a:cubicBezTo>
                    <a:pt x="3861" y="225"/>
                    <a:pt x="3850" y="214"/>
                    <a:pt x="3850" y="200"/>
                  </a:cubicBezTo>
                  <a:cubicBezTo>
                    <a:pt x="3850" y="186"/>
                    <a:pt x="3861" y="175"/>
                    <a:pt x="3875" y="175"/>
                  </a:cubicBezTo>
                  <a:close/>
                  <a:moveTo>
                    <a:pt x="4225" y="175"/>
                  </a:moveTo>
                  <a:lnTo>
                    <a:pt x="4375" y="175"/>
                  </a:lnTo>
                  <a:cubicBezTo>
                    <a:pt x="4389" y="175"/>
                    <a:pt x="4400" y="186"/>
                    <a:pt x="4400" y="200"/>
                  </a:cubicBezTo>
                  <a:cubicBezTo>
                    <a:pt x="4400" y="214"/>
                    <a:pt x="4389" y="225"/>
                    <a:pt x="4375" y="225"/>
                  </a:cubicBezTo>
                  <a:lnTo>
                    <a:pt x="4225" y="225"/>
                  </a:lnTo>
                  <a:cubicBezTo>
                    <a:pt x="4211" y="225"/>
                    <a:pt x="4200" y="214"/>
                    <a:pt x="4200" y="200"/>
                  </a:cubicBezTo>
                  <a:cubicBezTo>
                    <a:pt x="4200" y="186"/>
                    <a:pt x="4211" y="175"/>
                    <a:pt x="4225" y="175"/>
                  </a:cubicBezTo>
                  <a:close/>
                  <a:moveTo>
                    <a:pt x="4575" y="175"/>
                  </a:moveTo>
                  <a:lnTo>
                    <a:pt x="4725" y="175"/>
                  </a:lnTo>
                  <a:cubicBezTo>
                    <a:pt x="4739" y="175"/>
                    <a:pt x="4750" y="186"/>
                    <a:pt x="4750" y="200"/>
                  </a:cubicBezTo>
                  <a:cubicBezTo>
                    <a:pt x="4750" y="214"/>
                    <a:pt x="4739" y="225"/>
                    <a:pt x="4725" y="225"/>
                  </a:cubicBezTo>
                  <a:lnTo>
                    <a:pt x="4575" y="225"/>
                  </a:lnTo>
                  <a:cubicBezTo>
                    <a:pt x="4561" y="225"/>
                    <a:pt x="4550" y="214"/>
                    <a:pt x="4550" y="200"/>
                  </a:cubicBezTo>
                  <a:cubicBezTo>
                    <a:pt x="4550" y="186"/>
                    <a:pt x="4561" y="175"/>
                    <a:pt x="4575" y="175"/>
                  </a:cubicBezTo>
                  <a:close/>
                  <a:moveTo>
                    <a:pt x="4925" y="175"/>
                  </a:moveTo>
                  <a:lnTo>
                    <a:pt x="5075" y="175"/>
                  </a:lnTo>
                  <a:cubicBezTo>
                    <a:pt x="5089" y="175"/>
                    <a:pt x="5100" y="186"/>
                    <a:pt x="5100" y="200"/>
                  </a:cubicBezTo>
                  <a:cubicBezTo>
                    <a:pt x="5100" y="214"/>
                    <a:pt x="5089" y="225"/>
                    <a:pt x="5075" y="225"/>
                  </a:cubicBezTo>
                  <a:lnTo>
                    <a:pt x="4925" y="225"/>
                  </a:lnTo>
                  <a:cubicBezTo>
                    <a:pt x="4911" y="225"/>
                    <a:pt x="4900" y="214"/>
                    <a:pt x="4900" y="200"/>
                  </a:cubicBezTo>
                  <a:cubicBezTo>
                    <a:pt x="4900" y="186"/>
                    <a:pt x="4911" y="175"/>
                    <a:pt x="4925" y="175"/>
                  </a:cubicBezTo>
                  <a:close/>
                  <a:moveTo>
                    <a:pt x="5275" y="175"/>
                  </a:moveTo>
                  <a:lnTo>
                    <a:pt x="5425" y="175"/>
                  </a:lnTo>
                  <a:cubicBezTo>
                    <a:pt x="5439" y="175"/>
                    <a:pt x="5450" y="186"/>
                    <a:pt x="5450" y="200"/>
                  </a:cubicBezTo>
                  <a:cubicBezTo>
                    <a:pt x="5450" y="214"/>
                    <a:pt x="5439" y="225"/>
                    <a:pt x="5425" y="225"/>
                  </a:cubicBezTo>
                  <a:lnTo>
                    <a:pt x="5275" y="225"/>
                  </a:lnTo>
                  <a:cubicBezTo>
                    <a:pt x="5261" y="225"/>
                    <a:pt x="5250" y="214"/>
                    <a:pt x="5250" y="200"/>
                  </a:cubicBezTo>
                  <a:cubicBezTo>
                    <a:pt x="5250" y="186"/>
                    <a:pt x="5261" y="175"/>
                    <a:pt x="5275" y="175"/>
                  </a:cubicBezTo>
                  <a:close/>
                  <a:moveTo>
                    <a:pt x="5625" y="175"/>
                  </a:moveTo>
                  <a:lnTo>
                    <a:pt x="5691" y="175"/>
                  </a:lnTo>
                  <a:cubicBezTo>
                    <a:pt x="5705" y="175"/>
                    <a:pt x="5716" y="186"/>
                    <a:pt x="5716" y="200"/>
                  </a:cubicBezTo>
                  <a:cubicBezTo>
                    <a:pt x="5716" y="214"/>
                    <a:pt x="5705" y="225"/>
                    <a:pt x="5691" y="225"/>
                  </a:cubicBezTo>
                  <a:lnTo>
                    <a:pt x="5625" y="225"/>
                  </a:lnTo>
                  <a:cubicBezTo>
                    <a:pt x="5611" y="225"/>
                    <a:pt x="5600" y="214"/>
                    <a:pt x="5600" y="200"/>
                  </a:cubicBezTo>
                  <a:cubicBezTo>
                    <a:pt x="5600" y="186"/>
                    <a:pt x="5611" y="175"/>
                    <a:pt x="5625" y="175"/>
                  </a:cubicBezTo>
                  <a:close/>
                  <a:moveTo>
                    <a:pt x="5625" y="0"/>
                  </a:moveTo>
                  <a:lnTo>
                    <a:pt x="6025" y="200"/>
                  </a:lnTo>
                  <a:lnTo>
                    <a:pt x="5625" y="400"/>
                  </a:lnTo>
                  <a:lnTo>
                    <a:pt x="5625" y="0"/>
                  </a:lnTo>
                  <a:close/>
                </a:path>
              </a:pathLst>
            </a:custGeom>
            <a:solidFill>
              <a:schemeClr val="tx1"/>
            </a:solidFill>
            <a:ln w="1588" cap="flat">
              <a:solidFill>
                <a:schemeClr val="tx1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10" name="Freeform 115">
              <a:extLst>
                <a:ext uri="{FF2B5EF4-FFF2-40B4-BE49-F238E27FC236}">
                  <a16:creationId xmlns="" xmlns:a16="http://schemas.microsoft.com/office/drawing/2014/main" id="{BDE26F54-9B86-C14F-96CD-A7953264E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95" y="1809"/>
              <a:ext cx="292" cy="147"/>
            </a:xfrm>
            <a:custGeom>
              <a:avLst/>
              <a:gdLst>
                <a:gd name="T0" fmla="*/ 0 w 2429"/>
                <a:gd name="T1" fmla="*/ 0 h 1229"/>
                <a:gd name="T2" fmla="*/ 0 w 2429"/>
                <a:gd name="T3" fmla="*/ 0 h 1229"/>
                <a:gd name="T4" fmla="*/ 0 w 2429"/>
                <a:gd name="T5" fmla="*/ 0 h 1229"/>
                <a:gd name="T6" fmla="*/ 0 w 2429"/>
                <a:gd name="T7" fmla="*/ 0 h 1229"/>
                <a:gd name="T8" fmla="*/ 0 w 2429"/>
                <a:gd name="T9" fmla="*/ 0 h 1229"/>
                <a:gd name="T10" fmla="*/ 0 w 2429"/>
                <a:gd name="T11" fmla="*/ 0 h 1229"/>
                <a:gd name="T12" fmla="*/ 0 w 2429"/>
                <a:gd name="T13" fmla="*/ 0 h 1229"/>
                <a:gd name="T14" fmla="*/ 0 w 2429"/>
                <a:gd name="T15" fmla="*/ 0 h 1229"/>
                <a:gd name="T16" fmla="*/ 0 w 2429"/>
                <a:gd name="T17" fmla="*/ 0 h 1229"/>
                <a:gd name="T18" fmla="*/ 0 w 2429"/>
                <a:gd name="T19" fmla="*/ 0 h 1229"/>
                <a:gd name="T20" fmla="*/ 0 w 2429"/>
                <a:gd name="T21" fmla="*/ 0 h 12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29" h="1229">
                  <a:moveTo>
                    <a:pt x="40" y="6"/>
                  </a:moveTo>
                  <a:lnTo>
                    <a:pt x="2142" y="1057"/>
                  </a:lnTo>
                  <a:cubicBezTo>
                    <a:pt x="2154" y="1064"/>
                    <a:pt x="2159" y="1079"/>
                    <a:pt x="2153" y="1091"/>
                  </a:cubicBezTo>
                  <a:cubicBezTo>
                    <a:pt x="2147" y="1103"/>
                    <a:pt x="2132" y="1108"/>
                    <a:pt x="2119" y="1102"/>
                  </a:cubicBezTo>
                  <a:lnTo>
                    <a:pt x="18" y="51"/>
                  </a:lnTo>
                  <a:cubicBezTo>
                    <a:pt x="5" y="45"/>
                    <a:pt x="0" y="30"/>
                    <a:pt x="6" y="18"/>
                  </a:cubicBezTo>
                  <a:cubicBezTo>
                    <a:pt x="13" y="5"/>
                    <a:pt x="28" y="0"/>
                    <a:pt x="40" y="6"/>
                  </a:cubicBezTo>
                  <a:close/>
                  <a:moveTo>
                    <a:pt x="2160" y="871"/>
                  </a:moveTo>
                  <a:lnTo>
                    <a:pt x="2429" y="1229"/>
                  </a:lnTo>
                  <a:lnTo>
                    <a:pt x="1982" y="1229"/>
                  </a:lnTo>
                  <a:lnTo>
                    <a:pt x="2160" y="871"/>
                  </a:lnTo>
                  <a:close/>
                </a:path>
              </a:pathLst>
            </a:custGeom>
            <a:solidFill>
              <a:schemeClr val="tx1"/>
            </a:solidFill>
            <a:ln w="1588" cap="flat">
              <a:solidFill>
                <a:schemeClr val="tx1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11" name="Freeform 116">
              <a:extLst>
                <a:ext uri="{FF2B5EF4-FFF2-40B4-BE49-F238E27FC236}">
                  <a16:creationId xmlns="" xmlns:a16="http://schemas.microsoft.com/office/drawing/2014/main" id="{10AA0D6B-4714-414A-935E-8F0A952B9B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20" y="1809"/>
              <a:ext cx="365" cy="152"/>
            </a:xfrm>
            <a:custGeom>
              <a:avLst/>
              <a:gdLst>
                <a:gd name="T0" fmla="*/ 0 w 3028"/>
                <a:gd name="T1" fmla="*/ 0 h 1266"/>
                <a:gd name="T2" fmla="*/ 0 w 3028"/>
                <a:gd name="T3" fmla="*/ 0 h 1266"/>
                <a:gd name="T4" fmla="*/ 0 w 3028"/>
                <a:gd name="T5" fmla="*/ 0 h 1266"/>
                <a:gd name="T6" fmla="*/ 0 w 3028"/>
                <a:gd name="T7" fmla="*/ 0 h 1266"/>
                <a:gd name="T8" fmla="*/ 0 w 3028"/>
                <a:gd name="T9" fmla="*/ 0 h 1266"/>
                <a:gd name="T10" fmla="*/ 0 w 3028"/>
                <a:gd name="T11" fmla="*/ 0 h 1266"/>
                <a:gd name="T12" fmla="*/ 0 w 3028"/>
                <a:gd name="T13" fmla="*/ 0 h 1266"/>
                <a:gd name="T14" fmla="*/ 0 w 3028"/>
                <a:gd name="T15" fmla="*/ 0 h 1266"/>
                <a:gd name="T16" fmla="*/ 0 w 3028"/>
                <a:gd name="T17" fmla="*/ 0 h 1266"/>
                <a:gd name="T18" fmla="*/ 0 w 3028"/>
                <a:gd name="T19" fmla="*/ 0 h 1266"/>
                <a:gd name="T20" fmla="*/ 0 w 3028"/>
                <a:gd name="T21" fmla="*/ 0 h 12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28" h="1266">
                  <a:moveTo>
                    <a:pt x="3009" y="52"/>
                  </a:moveTo>
                  <a:lnTo>
                    <a:pt x="319" y="1128"/>
                  </a:lnTo>
                  <a:cubicBezTo>
                    <a:pt x="306" y="1133"/>
                    <a:pt x="291" y="1127"/>
                    <a:pt x="286" y="1114"/>
                  </a:cubicBezTo>
                  <a:cubicBezTo>
                    <a:pt x="281" y="1101"/>
                    <a:pt x="287" y="1087"/>
                    <a:pt x="300" y="1082"/>
                  </a:cubicBezTo>
                  <a:lnTo>
                    <a:pt x="2991" y="6"/>
                  </a:lnTo>
                  <a:cubicBezTo>
                    <a:pt x="3003" y="0"/>
                    <a:pt x="3018" y="7"/>
                    <a:pt x="3023" y="20"/>
                  </a:cubicBezTo>
                  <a:cubicBezTo>
                    <a:pt x="3028" y="32"/>
                    <a:pt x="3022" y="47"/>
                    <a:pt x="3009" y="52"/>
                  </a:cubicBezTo>
                  <a:close/>
                  <a:moveTo>
                    <a:pt x="445" y="1266"/>
                  </a:moveTo>
                  <a:lnTo>
                    <a:pt x="0" y="1229"/>
                  </a:lnTo>
                  <a:lnTo>
                    <a:pt x="297" y="895"/>
                  </a:lnTo>
                  <a:lnTo>
                    <a:pt x="445" y="1266"/>
                  </a:lnTo>
                  <a:close/>
                </a:path>
              </a:pathLst>
            </a:custGeom>
            <a:solidFill>
              <a:schemeClr val="tx1"/>
            </a:solidFill>
            <a:ln w="1588" cap="flat">
              <a:solidFill>
                <a:schemeClr val="tx1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5412" name="Group 117">
              <a:extLst>
                <a:ext uri="{FF2B5EF4-FFF2-40B4-BE49-F238E27FC236}">
                  <a16:creationId xmlns="" xmlns:a16="http://schemas.microsoft.com/office/drawing/2014/main" id="{C7EB6821-6FE6-1B43-BB68-C58830F3AF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5" y="819"/>
              <a:ext cx="940" cy="720"/>
              <a:chOff x="4065" y="543"/>
              <a:chExt cx="940" cy="720"/>
            </a:xfrm>
          </p:grpSpPr>
          <p:sp>
            <p:nvSpPr>
              <p:cNvPr id="55531" name="Rectangle 118">
                <a:extLst>
                  <a:ext uri="{FF2B5EF4-FFF2-40B4-BE49-F238E27FC236}">
                    <a16:creationId xmlns="" xmlns:a16="http://schemas.microsoft.com/office/drawing/2014/main" id="{D6BD6145-306B-714E-BF80-7C38F08CF7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5" y="543"/>
                <a:ext cx="940" cy="7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532" name="Rectangle 119">
                <a:extLst>
                  <a:ext uri="{FF2B5EF4-FFF2-40B4-BE49-F238E27FC236}">
                    <a16:creationId xmlns="" xmlns:a16="http://schemas.microsoft.com/office/drawing/2014/main" id="{32A3642C-365D-4649-B911-C30BB4C798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5" y="543"/>
                <a:ext cx="940" cy="720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55413" name="Rectangle 120">
              <a:extLst>
                <a:ext uri="{FF2B5EF4-FFF2-40B4-BE49-F238E27FC236}">
                  <a16:creationId xmlns="" xmlns:a16="http://schemas.microsoft.com/office/drawing/2014/main" id="{69697445-E6B2-CD4C-ABA4-F0DA54CCF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851"/>
              <a:ext cx="23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-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14" name="Rectangle 121">
              <a:extLst>
                <a:ext uri="{FF2B5EF4-FFF2-40B4-BE49-F238E27FC236}">
                  <a16:creationId xmlns="" xmlns:a16="http://schemas.microsoft.com/office/drawing/2014/main" id="{249A7879-5782-0147-A88A-BD5EFA454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3" y="851"/>
              <a:ext cx="21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15" name="Rectangle 122">
              <a:extLst>
                <a:ext uri="{FF2B5EF4-FFF2-40B4-BE49-F238E27FC236}">
                  <a16:creationId xmlns="" xmlns:a16="http://schemas.microsoft.com/office/drawing/2014/main" id="{DEF30C1A-AEAC-8E45-A6D7-890D35CD4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5" y="851"/>
              <a:ext cx="623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Penyuluhan HIV/AIDS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16" name="Rectangle 123">
              <a:extLst>
                <a:ext uri="{FF2B5EF4-FFF2-40B4-BE49-F238E27FC236}">
                  <a16:creationId xmlns="" xmlns:a16="http://schemas.microsoft.com/office/drawing/2014/main" id="{66859B75-4D85-0D42-BB2E-FE0FFA0CE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5" y="851"/>
              <a:ext cx="43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;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17" name="Rectangle 124">
              <a:extLst>
                <a:ext uri="{FF2B5EF4-FFF2-40B4-BE49-F238E27FC236}">
                  <a16:creationId xmlns="" xmlns:a16="http://schemas.microsoft.com/office/drawing/2014/main" id="{C94D550D-35C6-C749-88EC-2C20F8CD2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938"/>
              <a:ext cx="23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-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18" name="Rectangle 125">
              <a:extLst>
                <a:ext uri="{FF2B5EF4-FFF2-40B4-BE49-F238E27FC236}">
                  <a16:creationId xmlns="" xmlns:a16="http://schemas.microsoft.com/office/drawing/2014/main" id="{179696D9-CA48-E54A-9E62-33AA0B91B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3" y="938"/>
              <a:ext cx="21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19" name="Rectangle 126">
              <a:extLst>
                <a:ext uri="{FF2B5EF4-FFF2-40B4-BE49-F238E27FC236}">
                  <a16:creationId xmlns="" xmlns:a16="http://schemas.microsoft.com/office/drawing/2014/main" id="{92618AA3-2FEE-EF4D-BA19-E255E325D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5" y="938"/>
              <a:ext cx="604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Pelatihan Perubahan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20" name="Rectangle 127">
              <a:extLst>
                <a:ext uri="{FF2B5EF4-FFF2-40B4-BE49-F238E27FC236}">
                  <a16:creationId xmlns="" xmlns:a16="http://schemas.microsoft.com/office/drawing/2014/main" id="{4EC3E85B-B3DC-434D-AD05-981F070EDF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2" y="938"/>
              <a:ext cx="41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 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21" name="Rectangle 128">
              <a:extLst>
                <a:ext uri="{FF2B5EF4-FFF2-40B4-BE49-F238E27FC236}">
                  <a16:creationId xmlns="" xmlns:a16="http://schemas.microsoft.com/office/drawing/2014/main" id="{FC711F48-7CB9-E44E-BC9A-C318343EF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8" y="938"/>
              <a:ext cx="21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22" name="Rectangle 129">
              <a:extLst>
                <a:ext uri="{FF2B5EF4-FFF2-40B4-BE49-F238E27FC236}">
                  <a16:creationId xmlns="" xmlns:a16="http://schemas.microsoft.com/office/drawing/2014/main" id="{F8598B37-3AFE-C14A-9D3F-554E37AC8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1025"/>
              <a:ext cx="41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 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23" name="Rectangle 130">
              <a:extLst>
                <a:ext uri="{FF2B5EF4-FFF2-40B4-BE49-F238E27FC236}">
                  <a16:creationId xmlns="" xmlns:a16="http://schemas.microsoft.com/office/drawing/2014/main" id="{CD2C7032-42BB-D045-838A-780CC049B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1" y="1025"/>
              <a:ext cx="223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Perilaku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24" name="Rectangle 131">
              <a:extLst>
                <a:ext uri="{FF2B5EF4-FFF2-40B4-BE49-F238E27FC236}">
                  <a16:creationId xmlns="" xmlns:a16="http://schemas.microsoft.com/office/drawing/2014/main" id="{CD22C0D3-1B88-C940-9C81-F524323DB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3" y="1025"/>
              <a:ext cx="22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;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25" name="Rectangle 132">
              <a:extLst>
                <a:ext uri="{FF2B5EF4-FFF2-40B4-BE49-F238E27FC236}">
                  <a16:creationId xmlns="" xmlns:a16="http://schemas.microsoft.com/office/drawing/2014/main" id="{EB8CC4E9-0267-2A4C-A4AC-CEC3E64D1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9" y="1025"/>
              <a:ext cx="21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26" name="Rectangle 133">
              <a:extLst>
                <a:ext uri="{FF2B5EF4-FFF2-40B4-BE49-F238E27FC236}">
                  <a16:creationId xmlns="" xmlns:a16="http://schemas.microsoft.com/office/drawing/2014/main" id="{31643CD1-C766-1B46-AE75-ABC9A6A61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1112"/>
              <a:ext cx="23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-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27" name="Rectangle 134">
              <a:extLst>
                <a:ext uri="{FF2B5EF4-FFF2-40B4-BE49-F238E27FC236}">
                  <a16:creationId xmlns="" xmlns:a16="http://schemas.microsoft.com/office/drawing/2014/main" id="{8FA4DC7A-71B7-C04A-9862-19B4A8DAF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3" y="1112"/>
              <a:ext cx="21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28" name="Rectangle 135">
              <a:extLst>
                <a:ext uri="{FF2B5EF4-FFF2-40B4-BE49-F238E27FC236}">
                  <a16:creationId xmlns="" xmlns:a16="http://schemas.microsoft.com/office/drawing/2014/main" id="{9140F04C-103B-B645-B126-9F13E855D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5" y="1112"/>
              <a:ext cx="262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Penyebar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29" name="Rectangle 136">
              <a:extLst>
                <a:ext uri="{FF2B5EF4-FFF2-40B4-BE49-F238E27FC236}">
                  <a16:creationId xmlns="" xmlns:a16="http://schemas.microsoft.com/office/drawing/2014/main" id="{04198037-F919-364A-AB0C-DAB4D9E41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1" y="1112"/>
              <a:ext cx="147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luasa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30" name="Rectangle 137">
              <a:extLst>
                <a:ext uri="{FF2B5EF4-FFF2-40B4-BE49-F238E27FC236}">
                  <a16:creationId xmlns="" xmlns:a16="http://schemas.microsoft.com/office/drawing/2014/main" id="{B0732242-40A4-3348-98E3-D74E9B166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6" y="1112"/>
              <a:ext cx="253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n Materi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31" name="Rectangle 138">
              <a:extLst>
                <a:ext uri="{FF2B5EF4-FFF2-40B4-BE49-F238E27FC236}">
                  <a16:creationId xmlns="" xmlns:a16="http://schemas.microsoft.com/office/drawing/2014/main" id="{926C286F-3305-9B42-B6DF-D87C8F690D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0" y="1112"/>
              <a:ext cx="21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32" name="Rectangle 139">
              <a:extLst>
                <a:ext uri="{FF2B5EF4-FFF2-40B4-BE49-F238E27FC236}">
                  <a16:creationId xmlns="" xmlns:a16="http://schemas.microsoft.com/office/drawing/2014/main" id="{A986434B-A960-A048-9EB7-62E722E1D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2" y="1112"/>
              <a:ext cx="21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33" name="Rectangle 140">
              <a:extLst>
                <a:ext uri="{FF2B5EF4-FFF2-40B4-BE49-F238E27FC236}">
                  <a16:creationId xmlns="" xmlns:a16="http://schemas.microsoft.com/office/drawing/2014/main" id="{583B341C-9087-2149-8A31-2861DD675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1199"/>
              <a:ext cx="41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 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34" name="Rectangle 141">
              <a:extLst>
                <a:ext uri="{FF2B5EF4-FFF2-40B4-BE49-F238E27FC236}">
                  <a16:creationId xmlns="" xmlns:a16="http://schemas.microsoft.com/office/drawing/2014/main" id="{1DDCC898-E9AB-D64F-93C5-A5436775D6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1" y="1199"/>
              <a:ext cx="419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Cetak tentang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35" name="Rectangle 142">
              <a:extLst>
                <a:ext uri="{FF2B5EF4-FFF2-40B4-BE49-F238E27FC236}">
                  <a16:creationId xmlns="" xmlns:a16="http://schemas.microsoft.com/office/drawing/2014/main" id="{5F70FE75-89A8-5B42-A1F9-411193F75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1" y="1199"/>
              <a:ext cx="21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36" name="Rectangle 143">
              <a:extLst>
                <a:ext uri="{FF2B5EF4-FFF2-40B4-BE49-F238E27FC236}">
                  <a16:creationId xmlns="" xmlns:a16="http://schemas.microsoft.com/office/drawing/2014/main" id="{16621EEF-7185-F94A-A3D3-2B7D2817F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1199"/>
              <a:ext cx="21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37" name="Rectangle 144">
              <a:extLst>
                <a:ext uri="{FF2B5EF4-FFF2-40B4-BE49-F238E27FC236}">
                  <a16:creationId xmlns="" xmlns:a16="http://schemas.microsoft.com/office/drawing/2014/main" id="{5E56225D-35A3-5C4F-A119-918EC94A9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1286"/>
              <a:ext cx="41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 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38" name="Rectangle 145">
              <a:extLst>
                <a:ext uri="{FF2B5EF4-FFF2-40B4-BE49-F238E27FC236}">
                  <a16:creationId xmlns="" xmlns:a16="http://schemas.microsoft.com/office/drawing/2014/main" id="{B7CB6F8E-9711-5846-8CC2-65FB4962B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1" y="1286"/>
              <a:ext cx="471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Pencegahan HIV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39" name="Rectangle 146">
              <a:extLst>
                <a:ext uri="{FF2B5EF4-FFF2-40B4-BE49-F238E27FC236}">
                  <a16:creationId xmlns="" xmlns:a16="http://schemas.microsoft.com/office/drawing/2014/main" id="{DFF00F1F-B4C2-E34A-BBEF-E8EAC401A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9" y="1286"/>
              <a:ext cx="22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;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40" name="Rectangle 147">
              <a:extLst>
                <a:ext uri="{FF2B5EF4-FFF2-40B4-BE49-F238E27FC236}">
                  <a16:creationId xmlns="" xmlns:a16="http://schemas.microsoft.com/office/drawing/2014/main" id="{9854D1A2-7D06-9C40-ACBB-C82C66B85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" y="1286"/>
              <a:ext cx="21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41" name="Rectangle 148">
              <a:extLst>
                <a:ext uri="{FF2B5EF4-FFF2-40B4-BE49-F238E27FC236}">
                  <a16:creationId xmlns="" xmlns:a16="http://schemas.microsoft.com/office/drawing/2014/main" id="{09A33453-0D32-F849-B8BF-E54159A42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1371"/>
              <a:ext cx="23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-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42" name="Rectangle 149">
              <a:extLst>
                <a:ext uri="{FF2B5EF4-FFF2-40B4-BE49-F238E27FC236}">
                  <a16:creationId xmlns="" xmlns:a16="http://schemas.microsoft.com/office/drawing/2014/main" id="{80AD005A-2A25-FF42-93F4-43712B8EF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3" y="1371"/>
              <a:ext cx="86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 La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43" name="Rectangle 150">
              <a:extLst>
                <a:ext uri="{FF2B5EF4-FFF2-40B4-BE49-F238E27FC236}">
                  <a16:creationId xmlns="" xmlns:a16="http://schemas.microsoft.com/office/drawing/2014/main" id="{D3FECCB7-BD88-9449-9F72-AF245973CA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" y="1371"/>
              <a:ext cx="433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yanan VCT; dll.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44" name="Rectangle 151">
              <a:extLst>
                <a:ext uri="{FF2B5EF4-FFF2-40B4-BE49-F238E27FC236}">
                  <a16:creationId xmlns="" xmlns:a16="http://schemas.microsoft.com/office/drawing/2014/main" id="{5CCEA2C2-CDD7-2647-9A39-10A9FC939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6" y="1371"/>
              <a:ext cx="21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55445" name="Group 152">
              <a:extLst>
                <a:ext uri="{FF2B5EF4-FFF2-40B4-BE49-F238E27FC236}">
                  <a16:creationId xmlns="" xmlns:a16="http://schemas.microsoft.com/office/drawing/2014/main" id="{3645E26D-F237-D841-8B67-D794382D31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04" y="891"/>
              <a:ext cx="289" cy="144"/>
              <a:chOff x="3704" y="615"/>
              <a:chExt cx="289" cy="144"/>
            </a:xfrm>
          </p:grpSpPr>
          <p:sp>
            <p:nvSpPr>
              <p:cNvPr id="55529" name="Freeform 153">
                <a:extLst>
                  <a:ext uri="{FF2B5EF4-FFF2-40B4-BE49-F238E27FC236}">
                    <a16:creationId xmlns="" xmlns:a16="http://schemas.microsoft.com/office/drawing/2014/main" id="{D2955C51-7A2E-A44B-BDC7-08E0313F95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4" y="615"/>
                <a:ext cx="289" cy="144"/>
              </a:xfrm>
              <a:custGeom>
                <a:avLst/>
                <a:gdLst>
                  <a:gd name="T0" fmla="*/ 217 w 289"/>
                  <a:gd name="T1" fmla="*/ 0 h 144"/>
                  <a:gd name="T2" fmla="*/ 217 w 289"/>
                  <a:gd name="T3" fmla="*/ 36 h 144"/>
                  <a:gd name="T4" fmla="*/ 0 w 289"/>
                  <a:gd name="T5" fmla="*/ 36 h 144"/>
                  <a:gd name="T6" fmla="*/ 0 w 289"/>
                  <a:gd name="T7" fmla="*/ 108 h 144"/>
                  <a:gd name="T8" fmla="*/ 217 w 289"/>
                  <a:gd name="T9" fmla="*/ 108 h 144"/>
                  <a:gd name="T10" fmla="*/ 217 w 289"/>
                  <a:gd name="T11" fmla="*/ 144 h 144"/>
                  <a:gd name="T12" fmla="*/ 289 w 289"/>
                  <a:gd name="T13" fmla="*/ 72 h 144"/>
                  <a:gd name="T14" fmla="*/ 217 w 289"/>
                  <a:gd name="T15" fmla="*/ 0 h 1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89" h="144">
                    <a:moveTo>
                      <a:pt x="217" y="0"/>
                    </a:moveTo>
                    <a:lnTo>
                      <a:pt x="217" y="36"/>
                    </a:lnTo>
                    <a:lnTo>
                      <a:pt x="0" y="36"/>
                    </a:lnTo>
                    <a:lnTo>
                      <a:pt x="0" y="108"/>
                    </a:lnTo>
                    <a:lnTo>
                      <a:pt x="217" y="108"/>
                    </a:lnTo>
                    <a:lnTo>
                      <a:pt x="217" y="144"/>
                    </a:lnTo>
                    <a:lnTo>
                      <a:pt x="289" y="72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30" name="Freeform 154">
                <a:extLst>
                  <a:ext uri="{FF2B5EF4-FFF2-40B4-BE49-F238E27FC236}">
                    <a16:creationId xmlns="" xmlns:a16="http://schemas.microsoft.com/office/drawing/2014/main" id="{5C474E7F-0423-7C48-9B95-F9F7F02E1B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4" y="615"/>
                <a:ext cx="289" cy="144"/>
              </a:xfrm>
              <a:custGeom>
                <a:avLst/>
                <a:gdLst>
                  <a:gd name="T0" fmla="*/ 217 w 289"/>
                  <a:gd name="T1" fmla="*/ 0 h 144"/>
                  <a:gd name="T2" fmla="*/ 217 w 289"/>
                  <a:gd name="T3" fmla="*/ 36 h 144"/>
                  <a:gd name="T4" fmla="*/ 0 w 289"/>
                  <a:gd name="T5" fmla="*/ 36 h 144"/>
                  <a:gd name="T6" fmla="*/ 0 w 289"/>
                  <a:gd name="T7" fmla="*/ 108 h 144"/>
                  <a:gd name="T8" fmla="*/ 217 w 289"/>
                  <a:gd name="T9" fmla="*/ 108 h 144"/>
                  <a:gd name="T10" fmla="*/ 217 w 289"/>
                  <a:gd name="T11" fmla="*/ 144 h 144"/>
                  <a:gd name="T12" fmla="*/ 289 w 289"/>
                  <a:gd name="T13" fmla="*/ 72 h 144"/>
                  <a:gd name="T14" fmla="*/ 217 w 289"/>
                  <a:gd name="T15" fmla="*/ 0 h 1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89" h="144">
                    <a:moveTo>
                      <a:pt x="217" y="0"/>
                    </a:moveTo>
                    <a:lnTo>
                      <a:pt x="217" y="36"/>
                    </a:lnTo>
                    <a:lnTo>
                      <a:pt x="0" y="36"/>
                    </a:lnTo>
                    <a:lnTo>
                      <a:pt x="0" y="108"/>
                    </a:lnTo>
                    <a:lnTo>
                      <a:pt x="217" y="108"/>
                    </a:lnTo>
                    <a:lnTo>
                      <a:pt x="217" y="144"/>
                    </a:lnTo>
                    <a:lnTo>
                      <a:pt x="289" y="72"/>
                    </a:lnTo>
                    <a:lnTo>
                      <a:pt x="217" y="0"/>
                    </a:lnTo>
                    <a:close/>
                  </a:path>
                </a:pathLst>
              </a:custGeom>
              <a:noFill/>
              <a:ln w="9525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446" name="Group 155">
              <a:extLst>
                <a:ext uri="{FF2B5EF4-FFF2-40B4-BE49-F238E27FC236}">
                  <a16:creationId xmlns="" xmlns:a16="http://schemas.microsoft.com/office/drawing/2014/main" id="{F601F465-1C4B-0641-96D6-5165680A32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5" y="1651"/>
              <a:ext cx="940" cy="288"/>
              <a:chOff x="4065" y="1375"/>
              <a:chExt cx="940" cy="288"/>
            </a:xfrm>
          </p:grpSpPr>
          <p:sp>
            <p:nvSpPr>
              <p:cNvPr id="55527" name="Rectangle 156">
                <a:extLst>
                  <a:ext uri="{FF2B5EF4-FFF2-40B4-BE49-F238E27FC236}">
                    <a16:creationId xmlns="" xmlns:a16="http://schemas.microsoft.com/office/drawing/2014/main" id="{A1E72752-7546-DE4F-9D4B-0201394176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5" y="1375"/>
                <a:ext cx="940" cy="2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528" name="Rectangle 157">
                <a:extLst>
                  <a:ext uri="{FF2B5EF4-FFF2-40B4-BE49-F238E27FC236}">
                    <a16:creationId xmlns="" xmlns:a16="http://schemas.microsoft.com/office/drawing/2014/main" id="{CEBA551F-6D99-544D-8D71-F1194B830D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5" y="1375"/>
                <a:ext cx="940" cy="288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55447" name="Rectangle 158">
              <a:extLst>
                <a:ext uri="{FF2B5EF4-FFF2-40B4-BE49-F238E27FC236}">
                  <a16:creationId xmlns="" xmlns:a16="http://schemas.microsoft.com/office/drawing/2014/main" id="{B436BECE-23C2-1D4B-9660-28E4DE198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1682"/>
              <a:ext cx="23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-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48" name="Rectangle 159">
              <a:extLst>
                <a:ext uri="{FF2B5EF4-FFF2-40B4-BE49-F238E27FC236}">
                  <a16:creationId xmlns="" xmlns:a16="http://schemas.microsoft.com/office/drawing/2014/main" id="{D695A285-183E-4543-8D54-CE9B52DFA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3" y="1682"/>
              <a:ext cx="21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49" name="Rectangle 160">
              <a:extLst>
                <a:ext uri="{FF2B5EF4-FFF2-40B4-BE49-F238E27FC236}">
                  <a16:creationId xmlns="" xmlns:a16="http://schemas.microsoft.com/office/drawing/2014/main" id="{96B2A4DF-4F05-B442-BEFF-F4835C10AE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5" y="1682"/>
              <a:ext cx="293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Konseling;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50" name="Rectangle 161">
              <a:extLst>
                <a:ext uri="{FF2B5EF4-FFF2-40B4-BE49-F238E27FC236}">
                  <a16:creationId xmlns="" xmlns:a16="http://schemas.microsoft.com/office/drawing/2014/main" id="{93B0154A-20E7-FD45-9808-6D719D322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7" y="1682"/>
              <a:ext cx="21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51" name="Rectangle 162">
              <a:extLst>
                <a:ext uri="{FF2B5EF4-FFF2-40B4-BE49-F238E27FC236}">
                  <a16:creationId xmlns="" xmlns:a16="http://schemas.microsoft.com/office/drawing/2014/main" id="{8BBC81F7-A60D-7045-8B87-2F45DA7DE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1769"/>
              <a:ext cx="23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-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52" name="Rectangle 163">
              <a:extLst>
                <a:ext uri="{FF2B5EF4-FFF2-40B4-BE49-F238E27FC236}">
                  <a16:creationId xmlns="" xmlns:a16="http://schemas.microsoft.com/office/drawing/2014/main" id="{6357E851-6BA2-4B4F-ABE2-8EB0F55F3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3" y="1769"/>
              <a:ext cx="21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53" name="Rectangle 164">
              <a:extLst>
                <a:ext uri="{FF2B5EF4-FFF2-40B4-BE49-F238E27FC236}">
                  <a16:creationId xmlns="" xmlns:a16="http://schemas.microsoft.com/office/drawing/2014/main" id="{08B334E5-6188-854F-8144-9242D6FFD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5" y="1769"/>
              <a:ext cx="565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Sarana Kontrasepsi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54" name="Rectangle 165">
              <a:extLst>
                <a:ext uri="{FF2B5EF4-FFF2-40B4-BE49-F238E27FC236}">
                  <a16:creationId xmlns="" xmlns:a16="http://schemas.microsoft.com/office/drawing/2014/main" id="{639ABA61-BC0A-D443-BE98-A33E1D7F1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9" y="1769"/>
              <a:ext cx="21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55455" name="Group 166">
              <a:extLst>
                <a:ext uri="{FF2B5EF4-FFF2-40B4-BE49-F238E27FC236}">
                  <a16:creationId xmlns="" xmlns:a16="http://schemas.microsoft.com/office/drawing/2014/main" id="{A71F65DE-6EF9-664F-B675-B79E520F4F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04" y="1644"/>
              <a:ext cx="289" cy="144"/>
              <a:chOff x="3704" y="1368"/>
              <a:chExt cx="289" cy="144"/>
            </a:xfrm>
          </p:grpSpPr>
          <p:sp>
            <p:nvSpPr>
              <p:cNvPr id="55525" name="Freeform 167">
                <a:extLst>
                  <a:ext uri="{FF2B5EF4-FFF2-40B4-BE49-F238E27FC236}">
                    <a16:creationId xmlns="" xmlns:a16="http://schemas.microsoft.com/office/drawing/2014/main" id="{147241AC-91AB-F147-B520-1FF019DCB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4" y="1368"/>
                <a:ext cx="289" cy="144"/>
              </a:xfrm>
              <a:custGeom>
                <a:avLst/>
                <a:gdLst>
                  <a:gd name="T0" fmla="*/ 217 w 289"/>
                  <a:gd name="T1" fmla="*/ 0 h 144"/>
                  <a:gd name="T2" fmla="*/ 217 w 289"/>
                  <a:gd name="T3" fmla="*/ 36 h 144"/>
                  <a:gd name="T4" fmla="*/ 0 w 289"/>
                  <a:gd name="T5" fmla="*/ 36 h 144"/>
                  <a:gd name="T6" fmla="*/ 0 w 289"/>
                  <a:gd name="T7" fmla="*/ 108 h 144"/>
                  <a:gd name="T8" fmla="*/ 217 w 289"/>
                  <a:gd name="T9" fmla="*/ 108 h 144"/>
                  <a:gd name="T10" fmla="*/ 217 w 289"/>
                  <a:gd name="T11" fmla="*/ 144 h 144"/>
                  <a:gd name="T12" fmla="*/ 289 w 289"/>
                  <a:gd name="T13" fmla="*/ 72 h 144"/>
                  <a:gd name="T14" fmla="*/ 217 w 289"/>
                  <a:gd name="T15" fmla="*/ 0 h 1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89" h="144">
                    <a:moveTo>
                      <a:pt x="217" y="0"/>
                    </a:moveTo>
                    <a:lnTo>
                      <a:pt x="217" y="36"/>
                    </a:lnTo>
                    <a:lnTo>
                      <a:pt x="0" y="36"/>
                    </a:lnTo>
                    <a:lnTo>
                      <a:pt x="0" y="108"/>
                    </a:lnTo>
                    <a:lnTo>
                      <a:pt x="217" y="108"/>
                    </a:lnTo>
                    <a:lnTo>
                      <a:pt x="217" y="144"/>
                    </a:lnTo>
                    <a:lnTo>
                      <a:pt x="289" y="72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26" name="Freeform 168">
                <a:extLst>
                  <a:ext uri="{FF2B5EF4-FFF2-40B4-BE49-F238E27FC236}">
                    <a16:creationId xmlns="" xmlns:a16="http://schemas.microsoft.com/office/drawing/2014/main" id="{92821EB5-2994-874B-B04D-B89B79A6EC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4" y="1368"/>
                <a:ext cx="289" cy="144"/>
              </a:xfrm>
              <a:custGeom>
                <a:avLst/>
                <a:gdLst>
                  <a:gd name="T0" fmla="*/ 217 w 289"/>
                  <a:gd name="T1" fmla="*/ 0 h 144"/>
                  <a:gd name="T2" fmla="*/ 217 w 289"/>
                  <a:gd name="T3" fmla="*/ 36 h 144"/>
                  <a:gd name="T4" fmla="*/ 0 w 289"/>
                  <a:gd name="T5" fmla="*/ 36 h 144"/>
                  <a:gd name="T6" fmla="*/ 0 w 289"/>
                  <a:gd name="T7" fmla="*/ 108 h 144"/>
                  <a:gd name="T8" fmla="*/ 217 w 289"/>
                  <a:gd name="T9" fmla="*/ 108 h 144"/>
                  <a:gd name="T10" fmla="*/ 217 w 289"/>
                  <a:gd name="T11" fmla="*/ 144 h 144"/>
                  <a:gd name="T12" fmla="*/ 289 w 289"/>
                  <a:gd name="T13" fmla="*/ 72 h 144"/>
                  <a:gd name="T14" fmla="*/ 217 w 289"/>
                  <a:gd name="T15" fmla="*/ 0 h 1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89" h="144">
                    <a:moveTo>
                      <a:pt x="217" y="0"/>
                    </a:moveTo>
                    <a:lnTo>
                      <a:pt x="217" y="36"/>
                    </a:lnTo>
                    <a:lnTo>
                      <a:pt x="0" y="36"/>
                    </a:lnTo>
                    <a:lnTo>
                      <a:pt x="0" y="108"/>
                    </a:lnTo>
                    <a:lnTo>
                      <a:pt x="217" y="108"/>
                    </a:lnTo>
                    <a:lnTo>
                      <a:pt x="217" y="144"/>
                    </a:lnTo>
                    <a:lnTo>
                      <a:pt x="289" y="72"/>
                    </a:lnTo>
                    <a:lnTo>
                      <a:pt x="217" y="0"/>
                    </a:lnTo>
                    <a:close/>
                  </a:path>
                </a:pathLst>
              </a:custGeom>
              <a:noFill/>
              <a:ln w="9525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456" name="Group 169">
              <a:extLst>
                <a:ext uri="{FF2B5EF4-FFF2-40B4-BE49-F238E27FC236}">
                  <a16:creationId xmlns="" xmlns:a16="http://schemas.microsoft.com/office/drawing/2014/main" id="{1992AB02-3D87-1F4C-A303-BF9191A0AA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5" y="2083"/>
              <a:ext cx="940" cy="596"/>
              <a:chOff x="4065" y="1807"/>
              <a:chExt cx="940" cy="596"/>
            </a:xfrm>
          </p:grpSpPr>
          <p:sp>
            <p:nvSpPr>
              <p:cNvPr id="55523" name="Rectangle 170">
                <a:extLst>
                  <a:ext uri="{FF2B5EF4-FFF2-40B4-BE49-F238E27FC236}">
                    <a16:creationId xmlns="" xmlns:a16="http://schemas.microsoft.com/office/drawing/2014/main" id="{0C1CD433-953E-7A4C-939C-3EEA5BCC19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5" y="1807"/>
                <a:ext cx="940" cy="59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524" name="Rectangle 171">
                <a:extLst>
                  <a:ext uri="{FF2B5EF4-FFF2-40B4-BE49-F238E27FC236}">
                    <a16:creationId xmlns="" xmlns:a16="http://schemas.microsoft.com/office/drawing/2014/main" id="{1E0E2599-D3B6-BB4F-9DC3-F94EA11DD3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5" y="1807"/>
                <a:ext cx="940" cy="596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55457" name="Rectangle 172">
              <a:extLst>
                <a:ext uri="{FF2B5EF4-FFF2-40B4-BE49-F238E27FC236}">
                  <a16:creationId xmlns="" xmlns:a16="http://schemas.microsoft.com/office/drawing/2014/main" id="{5441776C-E312-6B4C-8412-76B8D78A2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2115"/>
              <a:ext cx="23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-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58" name="Rectangle 173">
              <a:extLst>
                <a:ext uri="{FF2B5EF4-FFF2-40B4-BE49-F238E27FC236}">
                  <a16:creationId xmlns="" xmlns:a16="http://schemas.microsoft.com/office/drawing/2014/main" id="{E6F99865-566E-084D-82A2-77812665B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3" y="2115"/>
              <a:ext cx="21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59" name="Rectangle 174">
              <a:extLst>
                <a:ext uri="{FF2B5EF4-FFF2-40B4-BE49-F238E27FC236}">
                  <a16:creationId xmlns="" xmlns:a16="http://schemas.microsoft.com/office/drawing/2014/main" id="{E00D434F-B315-7144-B490-597B203679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5" y="2115"/>
              <a:ext cx="476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Pemberian ARV;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60" name="Rectangle 175">
              <a:extLst>
                <a:ext uri="{FF2B5EF4-FFF2-40B4-BE49-F238E27FC236}">
                  <a16:creationId xmlns="" xmlns:a16="http://schemas.microsoft.com/office/drawing/2014/main" id="{FB1A3E9A-8FA9-8642-BD9D-A66F71BF9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5" y="2115"/>
              <a:ext cx="21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61" name="Rectangle 176">
              <a:extLst>
                <a:ext uri="{FF2B5EF4-FFF2-40B4-BE49-F238E27FC236}">
                  <a16:creationId xmlns="" xmlns:a16="http://schemas.microsoft.com/office/drawing/2014/main" id="{7A8F06F0-52F2-F74C-AF48-71F794478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2202"/>
              <a:ext cx="23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-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62" name="Rectangle 177">
              <a:extLst>
                <a:ext uri="{FF2B5EF4-FFF2-40B4-BE49-F238E27FC236}">
                  <a16:creationId xmlns="" xmlns:a16="http://schemas.microsoft.com/office/drawing/2014/main" id="{6E382330-CEF3-D445-9697-F5B5138C8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3" y="2202"/>
              <a:ext cx="662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 Konseling Kesehatan  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63" name="Rectangle 178">
              <a:extLst>
                <a:ext uri="{FF2B5EF4-FFF2-40B4-BE49-F238E27FC236}">
                  <a16:creationId xmlns="" xmlns:a16="http://schemas.microsoft.com/office/drawing/2014/main" id="{4F694A6D-2D90-8B4E-AA7D-B5FC6E95B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3" y="2202"/>
              <a:ext cx="21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64" name="Rectangle 179">
              <a:extLst>
                <a:ext uri="{FF2B5EF4-FFF2-40B4-BE49-F238E27FC236}">
                  <a16:creationId xmlns="" xmlns:a16="http://schemas.microsoft.com/office/drawing/2014/main" id="{BDCCE9FA-145D-B940-8740-D8D001744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2288"/>
              <a:ext cx="317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  Ibu Hamil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65" name="Rectangle 180">
              <a:extLst>
                <a:ext uri="{FF2B5EF4-FFF2-40B4-BE49-F238E27FC236}">
                  <a16:creationId xmlns="" xmlns:a16="http://schemas.microsoft.com/office/drawing/2014/main" id="{B8616148-881C-0343-8823-3095C6006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288"/>
              <a:ext cx="21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66" name="Rectangle 181">
              <a:extLst>
                <a:ext uri="{FF2B5EF4-FFF2-40B4-BE49-F238E27FC236}">
                  <a16:creationId xmlns="" xmlns:a16="http://schemas.microsoft.com/office/drawing/2014/main" id="{26798A15-1106-9E44-ACC0-EB9ADBFBAD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2376"/>
              <a:ext cx="23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-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67" name="Rectangle 182">
              <a:extLst>
                <a:ext uri="{FF2B5EF4-FFF2-40B4-BE49-F238E27FC236}">
                  <a16:creationId xmlns="" xmlns:a16="http://schemas.microsoft.com/office/drawing/2014/main" id="{CBF7AA68-C298-BA46-8B1B-919118974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3" y="2376"/>
              <a:ext cx="21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68" name="Rectangle 183">
              <a:extLst>
                <a:ext uri="{FF2B5EF4-FFF2-40B4-BE49-F238E27FC236}">
                  <a16:creationId xmlns="" xmlns:a16="http://schemas.microsoft.com/office/drawing/2014/main" id="{FA02CCC6-2AFF-D94F-B491-6AAEAC011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5" y="2376"/>
              <a:ext cx="612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Konseling Pemberian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69" name="Rectangle 184">
              <a:extLst>
                <a:ext uri="{FF2B5EF4-FFF2-40B4-BE49-F238E27FC236}">
                  <a16:creationId xmlns="" xmlns:a16="http://schemas.microsoft.com/office/drawing/2014/main" id="{24A17D82-BE5B-E549-9902-C888E4A53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3" y="2376"/>
              <a:ext cx="21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70" name="Rectangle 185">
              <a:extLst>
                <a:ext uri="{FF2B5EF4-FFF2-40B4-BE49-F238E27FC236}">
                  <a16:creationId xmlns="" xmlns:a16="http://schemas.microsoft.com/office/drawing/2014/main" id="{040599BA-63D8-3F4D-A4C7-5629CD1EC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2463"/>
              <a:ext cx="434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  Makanan Bayi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71" name="Rectangle 186">
              <a:extLst>
                <a:ext uri="{FF2B5EF4-FFF2-40B4-BE49-F238E27FC236}">
                  <a16:creationId xmlns="" xmlns:a16="http://schemas.microsoft.com/office/drawing/2014/main" id="{566EE8EC-3050-384B-9F12-EBBCE0AAC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" y="2463"/>
              <a:ext cx="22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;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72" name="Rectangle 187">
              <a:extLst>
                <a:ext uri="{FF2B5EF4-FFF2-40B4-BE49-F238E27FC236}">
                  <a16:creationId xmlns="" xmlns:a16="http://schemas.microsoft.com/office/drawing/2014/main" id="{8E1027CB-2BD3-DD42-95DF-06F4379C6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9" y="2463"/>
              <a:ext cx="21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73" name="Rectangle 188">
              <a:extLst>
                <a:ext uri="{FF2B5EF4-FFF2-40B4-BE49-F238E27FC236}">
                  <a16:creationId xmlns="" xmlns:a16="http://schemas.microsoft.com/office/drawing/2014/main" id="{1F276D4D-816C-7E40-9324-34A2B9D0E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2549"/>
              <a:ext cx="23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-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74" name="Rectangle 189">
              <a:extLst>
                <a:ext uri="{FF2B5EF4-FFF2-40B4-BE49-F238E27FC236}">
                  <a16:creationId xmlns="" xmlns:a16="http://schemas.microsoft.com/office/drawing/2014/main" id="{ED883DC1-C7DB-4246-A4A8-35789BCD5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3" y="2549"/>
              <a:ext cx="21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75" name="Rectangle 190">
              <a:extLst>
                <a:ext uri="{FF2B5EF4-FFF2-40B4-BE49-F238E27FC236}">
                  <a16:creationId xmlns="" xmlns:a16="http://schemas.microsoft.com/office/drawing/2014/main" id="{6F5FCA12-CB92-6248-BB27-BE17ECF5C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5" y="2549"/>
              <a:ext cx="70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Pe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76" name="Rectangle 191">
              <a:extLst>
                <a:ext uri="{FF2B5EF4-FFF2-40B4-BE49-F238E27FC236}">
                  <a16:creationId xmlns="" xmlns:a16="http://schemas.microsoft.com/office/drawing/2014/main" id="{8287C744-89C5-F244-B5ED-E50E12ABC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3" y="2549"/>
              <a:ext cx="555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rsalinan yang Aman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77" name="Rectangle 192">
              <a:extLst>
                <a:ext uri="{FF2B5EF4-FFF2-40B4-BE49-F238E27FC236}">
                  <a16:creationId xmlns="" xmlns:a16="http://schemas.microsoft.com/office/drawing/2014/main" id="{2A18B141-17E6-DE48-93A3-A7D778EB1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2" y="2549"/>
              <a:ext cx="21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78" name="Rectangle 193">
              <a:extLst>
                <a:ext uri="{FF2B5EF4-FFF2-40B4-BE49-F238E27FC236}">
                  <a16:creationId xmlns="" xmlns:a16="http://schemas.microsoft.com/office/drawing/2014/main" id="{7B6184A7-5717-B442-A381-239E6E3E6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2636"/>
              <a:ext cx="4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Tahoma" panose="020B0604030504040204" pitchFamily="34" charset="0"/>
                </a:rPr>
                <a:t> 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79" name="Rectangle 194">
              <a:extLst>
                <a:ext uri="{FF2B5EF4-FFF2-40B4-BE49-F238E27FC236}">
                  <a16:creationId xmlns="" xmlns:a16="http://schemas.microsoft.com/office/drawing/2014/main" id="{47EF5D47-6F39-DE41-8987-069D3FE6E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7" y="2636"/>
              <a:ext cx="2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55480" name="Group 195">
              <a:extLst>
                <a:ext uri="{FF2B5EF4-FFF2-40B4-BE49-F238E27FC236}">
                  <a16:creationId xmlns="" xmlns:a16="http://schemas.microsoft.com/office/drawing/2014/main" id="{B1F5A34C-B34E-EE48-B63F-ED30A6A98A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8" y="2436"/>
              <a:ext cx="145" cy="144"/>
              <a:chOff x="3848" y="1983"/>
              <a:chExt cx="145" cy="144"/>
            </a:xfrm>
          </p:grpSpPr>
          <p:sp>
            <p:nvSpPr>
              <p:cNvPr id="55521" name="Freeform 196">
                <a:extLst>
                  <a:ext uri="{FF2B5EF4-FFF2-40B4-BE49-F238E27FC236}">
                    <a16:creationId xmlns="" xmlns:a16="http://schemas.microsoft.com/office/drawing/2014/main" id="{08BB6CCB-6A31-774C-9BC9-69717FEF70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8" y="1983"/>
                <a:ext cx="145" cy="144"/>
              </a:xfrm>
              <a:custGeom>
                <a:avLst/>
                <a:gdLst>
                  <a:gd name="T0" fmla="*/ 109 w 145"/>
                  <a:gd name="T1" fmla="*/ 0 h 144"/>
                  <a:gd name="T2" fmla="*/ 109 w 145"/>
                  <a:gd name="T3" fmla="*/ 36 h 144"/>
                  <a:gd name="T4" fmla="*/ 0 w 145"/>
                  <a:gd name="T5" fmla="*/ 36 h 144"/>
                  <a:gd name="T6" fmla="*/ 0 w 145"/>
                  <a:gd name="T7" fmla="*/ 108 h 144"/>
                  <a:gd name="T8" fmla="*/ 109 w 145"/>
                  <a:gd name="T9" fmla="*/ 108 h 144"/>
                  <a:gd name="T10" fmla="*/ 109 w 145"/>
                  <a:gd name="T11" fmla="*/ 144 h 144"/>
                  <a:gd name="T12" fmla="*/ 145 w 145"/>
                  <a:gd name="T13" fmla="*/ 72 h 144"/>
                  <a:gd name="T14" fmla="*/ 109 w 145"/>
                  <a:gd name="T15" fmla="*/ 0 h 1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5" h="144">
                    <a:moveTo>
                      <a:pt x="109" y="0"/>
                    </a:moveTo>
                    <a:lnTo>
                      <a:pt x="109" y="36"/>
                    </a:lnTo>
                    <a:lnTo>
                      <a:pt x="0" y="36"/>
                    </a:lnTo>
                    <a:lnTo>
                      <a:pt x="0" y="108"/>
                    </a:lnTo>
                    <a:lnTo>
                      <a:pt x="109" y="108"/>
                    </a:lnTo>
                    <a:lnTo>
                      <a:pt x="109" y="144"/>
                    </a:lnTo>
                    <a:lnTo>
                      <a:pt x="145" y="72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22" name="Freeform 197">
                <a:extLst>
                  <a:ext uri="{FF2B5EF4-FFF2-40B4-BE49-F238E27FC236}">
                    <a16:creationId xmlns="" xmlns:a16="http://schemas.microsoft.com/office/drawing/2014/main" id="{672D41DE-45FC-9C40-A0AF-08723136C5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8" y="1983"/>
                <a:ext cx="145" cy="144"/>
              </a:xfrm>
              <a:custGeom>
                <a:avLst/>
                <a:gdLst>
                  <a:gd name="T0" fmla="*/ 109 w 145"/>
                  <a:gd name="T1" fmla="*/ 0 h 144"/>
                  <a:gd name="T2" fmla="*/ 109 w 145"/>
                  <a:gd name="T3" fmla="*/ 36 h 144"/>
                  <a:gd name="T4" fmla="*/ 0 w 145"/>
                  <a:gd name="T5" fmla="*/ 36 h 144"/>
                  <a:gd name="T6" fmla="*/ 0 w 145"/>
                  <a:gd name="T7" fmla="*/ 108 h 144"/>
                  <a:gd name="T8" fmla="*/ 109 w 145"/>
                  <a:gd name="T9" fmla="*/ 108 h 144"/>
                  <a:gd name="T10" fmla="*/ 109 w 145"/>
                  <a:gd name="T11" fmla="*/ 144 h 144"/>
                  <a:gd name="T12" fmla="*/ 145 w 145"/>
                  <a:gd name="T13" fmla="*/ 72 h 144"/>
                  <a:gd name="T14" fmla="*/ 109 w 145"/>
                  <a:gd name="T15" fmla="*/ 0 h 1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5" h="144">
                    <a:moveTo>
                      <a:pt x="109" y="0"/>
                    </a:moveTo>
                    <a:lnTo>
                      <a:pt x="109" y="36"/>
                    </a:lnTo>
                    <a:lnTo>
                      <a:pt x="0" y="36"/>
                    </a:lnTo>
                    <a:lnTo>
                      <a:pt x="0" y="108"/>
                    </a:lnTo>
                    <a:lnTo>
                      <a:pt x="109" y="108"/>
                    </a:lnTo>
                    <a:lnTo>
                      <a:pt x="109" y="144"/>
                    </a:lnTo>
                    <a:lnTo>
                      <a:pt x="145" y="72"/>
                    </a:lnTo>
                    <a:lnTo>
                      <a:pt x="109" y="0"/>
                    </a:lnTo>
                    <a:close/>
                  </a:path>
                </a:pathLst>
              </a:custGeom>
              <a:noFill/>
              <a:ln w="9525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481" name="Group 198">
              <a:extLst>
                <a:ext uri="{FF2B5EF4-FFF2-40B4-BE49-F238E27FC236}">
                  <a16:creationId xmlns="" xmlns:a16="http://schemas.microsoft.com/office/drawing/2014/main" id="{8ACFC674-7D52-CB44-8D75-47336F3D8A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5" y="2886"/>
              <a:ext cx="940" cy="867"/>
              <a:chOff x="4065" y="2524"/>
              <a:chExt cx="940" cy="867"/>
            </a:xfrm>
          </p:grpSpPr>
          <p:sp>
            <p:nvSpPr>
              <p:cNvPr id="55519" name="Rectangle 199">
                <a:extLst>
                  <a:ext uri="{FF2B5EF4-FFF2-40B4-BE49-F238E27FC236}">
                    <a16:creationId xmlns="" xmlns:a16="http://schemas.microsoft.com/office/drawing/2014/main" id="{77CF4ACB-F8FD-1F4D-B6D4-D4226A5BEB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5" y="2524"/>
                <a:ext cx="940" cy="86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520" name="Rectangle 200">
                <a:extLst>
                  <a:ext uri="{FF2B5EF4-FFF2-40B4-BE49-F238E27FC236}">
                    <a16:creationId xmlns="" xmlns:a16="http://schemas.microsoft.com/office/drawing/2014/main" id="{89F4271D-3AFE-6942-9389-02E5D45844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5" y="2524"/>
                <a:ext cx="940" cy="867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55482" name="Rectangle 201">
              <a:extLst>
                <a:ext uri="{FF2B5EF4-FFF2-40B4-BE49-F238E27FC236}">
                  <a16:creationId xmlns="" xmlns:a16="http://schemas.microsoft.com/office/drawing/2014/main" id="{3A744515-E3E1-AE43-A8D6-D503D18C0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2919"/>
              <a:ext cx="23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-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83" name="Rectangle 202">
              <a:extLst>
                <a:ext uri="{FF2B5EF4-FFF2-40B4-BE49-F238E27FC236}">
                  <a16:creationId xmlns="" xmlns:a16="http://schemas.microsoft.com/office/drawing/2014/main" id="{1610AC72-1313-3C4F-97C3-65AFD0A8A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3" y="2919"/>
              <a:ext cx="21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84" name="Rectangle 203">
              <a:extLst>
                <a:ext uri="{FF2B5EF4-FFF2-40B4-BE49-F238E27FC236}">
                  <a16:creationId xmlns="" xmlns:a16="http://schemas.microsoft.com/office/drawing/2014/main" id="{3AD0B54B-FAB9-D240-A6F0-176950C20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5" y="2919"/>
              <a:ext cx="36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P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85" name="Rectangle 204">
              <a:extLst>
                <a:ext uri="{FF2B5EF4-FFF2-40B4-BE49-F238E27FC236}">
                  <a16:creationId xmlns="" xmlns:a16="http://schemas.microsoft.com/office/drawing/2014/main" id="{E881561C-A2C9-654B-BE4D-173BE0907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2919"/>
              <a:ext cx="301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engobatan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86" name="Rectangle 205">
              <a:extLst>
                <a:ext uri="{FF2B5EF4-FFF2-40B4-BE49-F238E27FC236}">
                  <a16:creationId xmlns="" xmlns:a16="http://schemas.microsoft.com/office/drawing/2014/main" id="{1BEE99F7-F446-E74D-9B60-5CEB3A7B6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3" y="2919"/>
              <a:ext cx="179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 ARV;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87" name="Rectangle 206">
              <a:extLst>
                <a:ext uri="{FF2B5EF4-FFF2-40B4-BE49-F238E27FC236}">
                  <a16:creationId xmlns="" xmlns:a16="http://schemas.microsoft.com/office/drawing/2014/main" id="{04AAF0A1-9A15-0B4F-B1A3-2748C9718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5" y="2919"/>
              <a:ext cx="21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88" name="Rectangle 207">
              <a:extLst>
                <a:ext uri="{FF2B5EF4-FFF2-40B4-BE49-F238E27FC236}">
                  <a16:creationId xmlns="" xmlns:a16="http://schemas.microsoft.com/office/drawing/2014/main" id="{D1C18206-070A-794F-9254-50A619980D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3005"/>
              <a:ext cx="23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-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89" name="Rectangle 208">
              <a:extLst>
                <a:ext uri="{FF2B5EF4-FFF2-40B4-BE49-F238E27FC236}">
                  <a16:creationId xmlns="" xmlns:a16="http://schemas.microsoft.com/office/drawing/2014/main" id="{5C6C6042-47C9-8E4C-80A6-97AEF61EF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3" y="3005"/>
              <a:ext cx="588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 Pengobatan Infeksi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90" name="Rectangle 209">
              <a:extLst>
                <a:ext uri="{FF2B5EF4-FFF2-40B4-BE49-F238E27FC236}">
                  <a16:creationId xmlns="" xmlns:a16="http://schemas.microsoft.com/office/drawing/2014/main" id="{9AAEFFB3-95D8-6149-AC55-52FD7589C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1" y="3005"/>
              <a:ext cx="21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91" name="Rectangle 210">
              <a:extLst>
                <a:ext uri="{FF2B5EF4-FFF2-40B4-BE49-F238E27FC236}">
                  <a16:creationId xmlns="" xmlns:a16="http://schemas.microsoft.com/office/drawing/2014/main" id="{BCEA83A2-BF69-A442-AD99-E5BA055C3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3092"/>
              <a:ext cx="406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  Oportunistik;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92" name="Rectangle 211">
              <a:extLst>
                <a:ext uri="{FF2B5EF4-FFF2-40B4-BE49-F238E27FC236}">
                  <a16:creationId xmlns="" xmlns:a16="http://schemas.microsoft.com/office/drawing/2014/main" id="{5365888A-75D6-3C43-A6C2-7B485EFA0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4" y="3092"/>
              <a:ext cx="21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93" name="Rectangle 212">
              <a:extLst>
                <a:ext uri="{FF2B5EF4-FFF2-40B4-BE49-F238E27FC236}">
                  <a16:creationId xmlns="" xmlns:a16="http://schemas.microsoft.com/office/drawing/2014/main" id="{D489EF74-EA7A-E241-806E-73F6E9A91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6" y="3092"/>
              <a:ext cx="21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94" name="Rectangle 213">
              <a:extLst>
                <a:ext uri="{FF2B5EF4-FFF2-40B4-BE49-F238E27FC236}">
                  <a16:creationId xmlns="" xmlns:a16="http://schemas.microsoft.com/office/drawing/2014/main" id="{563FF254-08BF-1946-AEC5-C269BEB46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3179"/>
              <a:ext cx="23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-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95" name="Rectangle 214">
              <a:extLst>
                <a:ext uri="{FF2B5EF4-FFF2-40B4-BE49-F238E27FC236}">
                  <a16:creationId xmlns="" xmlns:a16="http://schemas.microsoft.com/office/drawing/2014/main" id="{DC8695F0-D5D4-884C-BD73-980BD43E6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3" y="3179"/>
              <a:ext cx="649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 Bantuan Pemeriksaan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96" name="Rectangle 215">
              <a:extLst>
                <a:ext uri="{FF2B5EF4-FFF2-40B4-BE49-F238E27FC236}">
                  <a16:creationId xmlns="" xmlns:a16="http://schemas.microsoft.com/office/drawing/2014/main" id="{72F24708-6A61-BF45-AF18-223ECF3E3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3179"/>
              <a:ext cx="21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97" name="Rectangle 216">
              <a:extLst>
                <a:ext uri="{FF2B5EF4-FFF2-40B4-BE49-F238E27FC236}">
                  <a16:creationId xmlns="" xmlns:a16="http://schemas.microsoft.com/office/drawing/2014/main" id="{3320BF08-A2F1-004F-B194-9C78F2DB6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3266"/>
              <a:ext cx="358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  Kesehatan;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98" name="Rectangle 217">
              <a:extLst>
                <a:ext uri="{FF2B5EF4-FFF2-40B4-BE49-F238E27FC236}">
                  <a16:creationId xmlns="" xmlns:a16="http://schemas.microsoft.com/office/drawing/2014/main" id="{7EABC770-A479-4149-850D-9AA5F97C1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9" y="3266"/>
              <a:ext cx="21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499" name="Rectangle 218">
              <a:extLst>
                <a:ext uri="{FF2B5EF4-FFF2-40B4-BE49-F238E27FC236}">
                  <a16:creationId xmlns="" xmlns:a16="http://schemas.microsoft.com/office/drawing/2014/main" id="{37ADE311-5C03-F948-B93C-AA5CA7533D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3354"/>
              <a:ext cx="23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-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500" name="Rectangle 219">
              <a:extLst>
                <a:ext uri="{FF2B5EF4-FFF2-40B4-BE49-F238E27FC236}">
                  <a16:creationId xmlns="" xmlns:a16="http://schemas.microsoft.com/office/drawing/2014/main" id="{57A549E6-237D-7041-ACE6-0C70FFF82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3" y="3354"/>
              <a:ext cx="694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 Layanan Support Group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501" name="Rectangle 220">
              <a:extLst>
                <a:ext uri="{FF2B5EF4-FFF2-40B4-BE49-F238E27FC236}">
                  <a16:creationId xmlns="" xmlns:a16="http://schemas.microsoft.com/office/drawing/2014/main" id="{773A692F-C0C2-944C-8E85-33A9FF8D8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0" y="3354"/>
              <a:ext cx="21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502" name="Rectangle 221">
              <a:extLst>
                <a:ext uri="{FF2B5EF4-FFF2-40B4-BE49-F238E27FC236}">
                  <a16:creationId xmlns="" xmlns:a16="http://schemas.microsoft.com/office/drawing/2014/main" id="{75C03C75-CB32-224B-9FF3-25E9D3B10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3440"/>
              <a:ext cx="23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-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503" name="Rectangle 222">
              <a:extLst>
                <a:ext uri="{FF2B5EF4-FFF2-40B4-BE49-F238E27FC236}">
                  <a16:creationId xmlns="" xmlns:a16="http://schemas.microsoft.com/office/drawing/2014/main" id="{4B8626C7-D754-734E-980C-A01611197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3" y="3440"/>
              <a:ext cx="521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 Perawatan Anak,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504" name="Rectangle 223">
              <a:extLst>
                <a:ext uri="{FF2B5EF4-FFF2-40B4-BE49-F238E27FC236}">
                  <a16:creationId xmlns="" xmlns:a16="http://schemas.microsoft.com/office/drawing/2014/main" id="{AD1C5880-CA36-894B-9172-12B53A7B8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5" y="3440"/>
              <a:ext cx="21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505" name="Rectangle 224">
              <a:extLst>
                <a:ext uri="{FF2B5EF4-FFF2-40B4-BE49-F238E27FC236}">
                  <a16:creationId xmlns="" xmlns:a16="http://schemas.microsoft.com/office/drawing/2014/main" id="{24033418-BCE5-A64A-8E23-10AC25E74A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3527"/>
              <a:ext cx="332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  Imunisasi;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506" name="Rectangle 225">
              <a:extLst>
                <a:ext uri="{FF2B5EF4-FFF2-40B4-BE49-F238E27FC236}">
                  <a16:creationId xmlns="" xmlns:a16="http://schemas.microsoft.com/office/drawing/2014/main" id="{63F93AAE-78C2-DC49-9446-606D204528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1" y="3527"/>
              <a:ext cx="21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507" name="Rectangle 226">
              <a:extLst>
                <a:ext uri="{FF2B5EF4-FFF2-40B4-BE49-F238E27FC236}">
                  <a16:creationId xmlns="" xmlns:a16="http://schemas.microsoft.com/office/drawing/2014/main" id="{0C9CBE41-7240-6E4C-BD77-1DACFA08D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3614"/>
              <a:ext cx="23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-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508" name="Rectangle 227">
              <a:extLst>
                <a:ext uri="{FF2B5EF4-FFF2-40B4-BE49-F238E27FC236}">
                  <a16:creationId xmlns="" xmlns:a16="http://schemas.microsoft.com/office/drawing/2014/main" id="{AEB2118A-95C7-D440-AA5B-28CF15FBC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3" y="3614"/>
              <a:ext cx="627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 Bantuan Finansial; dll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509" name="Rectangle 228">
              <a:extLst>
                <a:ext uri="{FF2B5EF4-FFF2-40B4-BE49-F238E27FC236}">
                  <a16:creationId xmlns="" xmlns:a16="http://schemas.microsoft.com/office/drawing/2014/main" id="{F048CBD7-FD83-5F44-B39B-8129E4F6C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8" y="3614"/>
              <a:ext cx="21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510" name="Rectangle 229">
              <a:extLst>
                <a:ext uri="{FF2B5EF4-FFF2-40B4-BE49-F238E27FC236}">
                  <a16:creationId xmlns="" xmlns:a16="http://schemas.microsoft.com/office/drawing/2014/main" id="{BB565290-0CBC-DD41-9BDC-1F5185979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3701"/>
              <a:ext cx="4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Tahoma" panose="020B0604030504040204" pitchFamily="34" charset="0"/>
                </a:rPr>
                <a:t> 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511" name="Rectangle 230">
              <a:extLst>
                <a:ext uri="{FF2B5EF4-FFF2-40B4-BE49-F238E27FC236}">
                  <a16:creationId xmlns="" xmlns:a16="http://schemas.microsoft.com/office/drawing/2014/main" id="{CC76D83A-6824-454D-AF98-A764CE438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7" y="3701"/>
              <a:ext cx="2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55512" name="Group 231">
              <a:extLst>
                <a:ext uri="{FF2B5EF4-FFF2-40B4-BE49-F238E27FC236}">
                  <a16:creationId xmlns="" xmlns:a16="http://schemas.microsoft.com/office/drawing/2014/main" id="{6A64B62D-6281-7143-AE19-4CC5A2C9A6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6" y="3088"/>
              <a:ext cx="217" cy="144"/>
              <a:chOff x="3776" y="2812"/>
              <a:chExt cx="217" cy="144"/>
            </a:xfrm>
          </p:grpSpPr>
          <p:sp>
            <p:nvSpPr>
              <p:cNvPr id="55517" name="Freeform 232">
                <a:extLst>
                  <a:ext uri="{FF2B5EF4-FFF2-40B4-BE49-F238E27FC236}">
                    <a16:creationId xmlns="" xmlns:a16="http://schemas.microsoft.com/office/drawing/2014/main" id="{00886EE3-03BE-D44C-94E9-70DCAFCF3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6" y="2812"/>
                <a:ext cx="217" cy="144"/>
              </a:xfrm>
              <a:custGeom>
                <a:avLst/>
                <a:gdLst>
                  <a:gd name="T0" fmla="*/ 163 w 217"/>
                  <a:gd name="T1" fmla="*/ 0 h 144"/>
                  <a:gd name="T2" fmla="*/ 163 w 217"/>
                  <a:gd name="T3" fmla="*/ 36 h 144"/>
                  <a:gd name="T4" fmla="*/ 0 w 217"/>
                  <a:gd name="T5" fmla="*/ 36 h 144"/>
                  <a:gd name="T6" fmla="*/ 0 w 217"/>
                  <a:gd name="T7" fmla="*/ 108 h 144"/>
                  <a:gd name="T8" fmla="*/ 163 w 217"/>
                  <a:gd name="T9" fmla="*/ 108 h 144"/>
                  <a:gd name="T10" fmla="*/ 163 w 217"/>
                  <a:gd name="T11" fmla="*/ 144 h 144"/>
                  <a:gd name="T12" fmla="*/ 217 w 217"/>
                  <a:gd name="T13" fmla="*/ 72 h 144"/>
                  <a:gd name="T14" fmla="*/ 163 w 217"/>
                  <a:gd name="T15" fmla="*/ 0 h 1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7" h="144">
                    <a:moveTo>
                      <a:pt x="163" y="0"/>
                    </a:moveTo>
                    <a:lnTo>
                      <a:pt x="163" y="36"/>
                    </a:lnTo>
                    <a:lnTo>
                      <a:pt x="0" y="36"/>
                    </a:lnTo>
                    <a:lnTo>
                      <a:pt x="0" y="108"/>
                    </a:lnTo>
                    <a:lnTo>
                      <a:pt x="163" y="108"/>
                    </a:lnTo>
                    <a:lnTo>
                      <a:pt x="163" y="144"/>
                    </a:lnTo>
                    <a:lnTo>
                      <a:pt x="217" y="72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18" name="Freeform 233">
                <a:extLst>
                  <a:ext uri="{FF2B5EF4-FFF2-40B4-BE49-F238E27FC236}">
                    <a16:creationId xmlns="" xmlns:a16="http://schemas.microsoft.com/office/drawing/2014/main" id="{A213E58C-8520-CC49-A1FD-F94E47A2BF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6" y="2812"/>
                <a:ext cx="217" cy="144"/>
              </a:xfrm>
              <a:custGeom>
                <a:avLst/>
                <a:gdLst>
                  <a:gd name="T0" fmla="*/ 163 w 217"/>
                  <a:gd name="T1" fmla="*/ 0 h 144"/>
                  <a:gd name="T2" fmla="*/ 163 w 217"/>
                  <a:gd name="T3" fmla="*/ 36 h 144"/>
                  <a:gd name="T4" fmla="*/ 0 w 217"/>
                  <a:gd name="T5" fmla="*/ 36 h 144"/>
                  <a:gd name="T6" fmla="*/ 0 w 217"/>
                  <a:gd name="T7" fmla="*/ 108 h 144"/>
                  <a:gd name="T8" fmla="*/ 163 w 217"/>
                  <a:gd name="T9" fmla="*/ 108 h 144"/>
                  <a:gd name="T10" fmla="*/ 163 w 217"/>
                  <a:gd name="T11" fmla="*/ 144 h 144"/>
                  <a:gd name="T12" fmla="*/ 217 w 217"/>
                  <a:gd name="T13" fmla="*/ 72 h 144"/>
                  <a:gd name="T14" fmla="*/ 163 w 217"/>
                  <a:gd name="T15" fmla="*/ 0 h 1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7" h="144">
                    <a:moveTo>
                      <a:pt x="163" y="0"/>
                    </a:moveTo>
                    <a:lnTo>
                      <a:pt x="163" y="36"/>
                    </a:lnTo>
                    <a:lnTo>
                      <a:pt x="0" y="36"/>
                    </a:lnTo>
                    <a:lnTo>
                      <a:pt x="0" y="108"/>
                    </a:lnTo>
                    <a:lnTo>
                      <a:pt x="163" y="108"/>
                    </a:lnTo>
                    <a:lnTo>
                      <a:pt x="163" y="144"/>
                    </a:lnTo>
                    <a:lnTo>
                      <a:pt x="217" y="72"/>
                    </a:lnTo>
                    <a:lnTo>
                      <a:pt x="163" y="0"/>
                    </a:lnTo>
                    <a:close/>
                  </a:path>
                </a:pathLst>
              </a:custGeom>
              <a:noFill/>
              <a:ln w="9525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513" name="Freeform 234">
              <a:extLst>
                <a:ext uri="{FF2B5EF4-FFF2-40B4-BE49-F238E27FC236}">
                  <a16:creationId xmlns="" xmlns:a16="http://schemas.microsoft.com/office/drawing/2014/main" id="{F27D7C39-B412-AE44-987F-39767DEDC4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4" y="3035"/>
              <a:ext cx="581" cy="48"/>
            </a:xfrm>
            <a:custGeom>
              <a:avLst/>
              <a:gdLst>
                <a:gd name="T0" fmla="*/ 0 w 4825"/>
                <a:gd name="T1" fmla="*/ 0 h 400"/>
                <a:gd name="T2" fmla="*/ 0 w 4825"/>
                <a:gd name="T3" fmla="*/ 0 h 400"/>
                <a:gd name="T4" fmla="*/ 0 w 4825"/>
                <a:gd name="T5" fmla="*/ 0 h 400"/>
                <a:gd name="T6" fmla="*/ 0 w 4825"/>
                <a:gd name="T7" fmla="*/ 0 h 400"/>
                <a:gd name="T8" fmla="*/ 0 w 4825"/>
                <a:gd name="T9" fmla="*/ 0 h 400"/>
                <a:gd name="T10" fmla="*/ 0 w 4825"/>
                <a:gd name="T11" fmla="*/ 0 h 400"/>
                <a:gd name="T12" fmla="*/ 0 w 4825"/>
                <a:gd name="T13" fmla="*/ 0 h 400"/>
                <a:gd name="T14" fmla="*/ 0 w 4825"/>
                <a:gd name="T15" fmla="*/ 0 h 400"/>
                <a:gd name="T16" fmla="*/ 0 w 4825"/>
                <a:gd name="T17" fmla="*/ 0 h 400"/>
                <a:gd name="T18" fmla="*/ 0 w 4825"/>
                <a:gd name="T19" fmla="*/ 0 h 400"/>
                <a:gd name="T20" fmla="*/ 0 w 4825"/>
                <a:gd name="T21" fmla="*/ 0 h 400"/>
                <a:gd name="T22" fmla="*/ 0 w 4825"/>
                <a:gd name="T23" fmla="*/ 0 h 400"/>
                <a:gd name="T24" fmla="*/ 0 w 4825"/>
                <a:gd name="T25" fmla="*/ 0 h 400"/>
                <a:gd name="T26" fmla="*/ 0 w 4825"/>
                <a:gd name="T27" fmla="*/ 0 h 400"/>
                <a:gd name="T28" fmla="*/ 0 w 4825"/>
                <a:gd name="T29" fmla="*/ 0 h 400"/>
                <a:gd name="T30" fmla="*/ 0 w 4825"/>
                <a:gd name="T31" fmla="*/ 0 h 400"/>
                <a:gd name="T32" fmla="*/ 0 w 4825"/>
                <a:gd name="T33" fmla="*/ 0 h 400"/>
                <a:gd name="T34" fmla="*/ 0 w 4825"/>
                <a:gd name="T35" fmla="*/ 0 h 400"/>
                <a:gd name="T36" fmla="*/ 0 w 4825"/>
                <a:gd name="T37" fmla="*/ 0 h 400"/>
                <a:gd name="T38" fmla="*/ 0 w 4825"/>
                <a:gd name="T39" fmla="*/ 0 h 400"/>
                <a:gd name="T40" fmla="*/ 0 w 4825"/>
                <a:gd name="T41" fmla="*/ 0 h 400"/>
                <a:gd name="T42" fmla="*/ 0 w 4825"/>
                <a:gd name="T43" fmla="*/ 0 h 400"/>
                <a:gd name="T44" fmla="*/ 0 w 4825"/>
                <a:gd name="T45" fmla="*/ 0 h 400"/>
                <a:gd name="T46" fmla="*/ 0 w 4825"/>
                <a:gd name="T47" fmla="*/ 0 h 400"/>
                <a:gd name="T48" fmla="*/ 0 w 4825"/>
                <a:gd name="T49" fmla="*/ 0 h 400"/>
                <a:gd name="T50" fmla="*/ 0 w 4825"/>
                <a:gd name="T51" fmla="*/ 0 h 400"/>
                <a:gd name="T52" fmla="*/ 0 w 4825"/>
                <a:gd name="T53" fmla="*/ 0 h 400"/>
                <a:gd name="T54" fmla="*/ 0 w 4825"/>
                <a:gd name="T55" fmla="*/ 0 h 400"/>
                <a:gd name="T56" fmla="*/ 0 w 4825"/>
                <a:gd name="T57" fmla="*/ 0 h 400"/>
                <a:gd name="T58" fmla="*/ 0 w 4825"/>
                <a:gd name="T59" fmla="*/ 0 h 400"/>
                <a:gd name="T60" fmla="*/ 0 w 4825"/>
                <a:gd name="T61" fmla="*/ 0 h 400"/>
                <a:gd name="T62" fmla="*/ 0 w 4825"/>
                <a:gd name="T63" fmla="*/ 0 h 400"/>
                <a:gd name="T64" fmla="*/ 0 w 4825"/>
                <a:gd name="T65" fmla="*/ 0 h 400"/>
                <a:gd name="T66" fmla="*/ 0 w 4825"/>
                <a:gd name="T67" fmla="*/ 0 h 400"/>
                <a:gd name="T68" fmla="*/ 0 w 4825"/>
                <a:gd name="T69" fmla="*/ 0 h 400"/>
                <a:gd name="T70" fmla="*/ 0 w 4825"/>
                <a:gd name="T71" fmla="*/ 0 h 400"/>
                <a:gd name="T72" fmla="*/ 0 w 4825"/>
                <a:gd name="T73" fmla="*/ 0 h 400"/>
                <a:gd name="T74" fmla="*/ 0 w 4825"/>
                <a:gd name="T75" fmla="*/ 0 h 400"/>
                <a:gd name="T76" fmla="*/ 0 w 4825"/>
                <a:gd name="T77" fmla="*/ 0 h 400"/>
                <a:gd name="T78" fmla="*/ 0 w 4825"/>
                <a:gd name="T79" fmla="*/ 0 h 400"/>
                <a:gd name="T80" fmla="*/ 0 w 4825"/>
                <a:gd name="T81" fmla="*/ 0 h 400"/>
                <a:gd name="T82" fmla="*/ 0 w 4825"/>
                <a:gd name="T83" fmla="*/ 0 h 400"/>
                <a:gd name="T84" fmla="*/ 0 w 4825"/>
                <a:gd name="T85" fmla="*/ 0 h 400"/>
                <a:gd name="T86" fmla="*/ 0 w 4825"/>
                <a:gd name="T87" fmla="*/ 0 h 400"/>
                <a:gd name="T88" fmla="*/ 0 w 4825"/>
                <a:gd name="T89" fmla="*/ 0 h 400"/>
                <a:gd name="T90" fmla="*/ 0 w 4825"/>
                <a:gd name="T91" fmla="*/ 0 h 400"/>
                <a:gd name="T92" fmla="*/ 0 w 4825"/>
                <a:gd name="T93" fmla="*/ 0 h 4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825" h="400">
                  <a:moveTo>
                    <a:pt x="25" y="175"/>
                  </a:moveTo>
                  <a:lnTo>
                    <a:pt x="175" y="175"/>
                  </a:lnTo>
                  <a:cubicBezTo>
                    <a:pt x="189" y="175"/>
                    <a:pt x="200" y="186"/>
                    <a:pt x="200" y="200"/>
                  </a:cubicBezTo>
                  <a:cubicBezTo>
                    <a:pt x="200" y="214"/>
                    <a:pt x="189" y="225"/>
                    <a:pt x="175" y="225"/>
                  </a:cubicBezTo>
                  <a:lnTo>
                    <a:pt x="25" y="225"/>
                  </a:lnTo>
                  <a:cubicBezTo>
                    <a:pt x="11" y="225"/>
                    <a:pt x="0" y="214"/>
                    <a:pt x="0" y="200"/>
                  </a:cubicBezTo>
                  <a:cubicBezTo>
                    <a:pt x="0" y="186"/>
                    <a:pt x="11" y="175"/>
                    <a:pt x="25" y="175"/>
                  </a:cubicBezTo>
                  <a:close/>
                  <a:moveTo>
                    <a:pt x="375" y="175"/>
                  </a:moveTo>
                  <a:lnTo>
                    <a:pt x="525" y="175"/>
                  </a:lnTo>
                  <a:cubicBezTo>
                    <a:pt x="539" y="175"/>
                    <a:pt x="550" y="186"/>
                    <a:pt x="550" y="200"/>
                  </a:cubicBezTo>
                  <a:cubicBezTo>
                    <a:pt x="550" y="214"/>
                    <a:pt x="539" y="225"/>
                    <a:pt x="525" y="225"/>
                  </a:cubicBezTo>
                  <a:lnTo>
                    <a:pt x="375" y="225"/>
                  </a:lnTo>
                  <a:cubicBezTo>
                    <a:pt x="361" y="225"/>
                    <a:pt x="350" y="214"/>
                    <a:pt x="350" y="200"/>
                  </a:cubicBezTo>
                  <a:cubicBezTo>
                    <a:pt x="350" y="186"/>
                    <a:pt x="361" y="175"/>
                    <a:pt x="375" y="175"/>
                  </a:cubicBezTo>
                  <a:close/>
                  <a:moveTo>
                    <a:pt x="725" y="175"/>
                  </a:moveTo>
                  <a:lnTo>
                    <a:pt x="875" y="175"/>
                  </a:lnTo>
                  <a:cubicBezTo>
                    <a:pt x="889" y="175"/>
                    <a:pt x="900" y="186"/>
                    <a:pt x="900" y="200"/>
                  </a:cubicBezTo>
                  <a:cubicBezTo>
                    <a:pt x="900" y="214"/>
                    <a:pt x="889" y="225"/>
                    <a:pt x="875" y="225"/>
                  </a:cubicBezTo>
                  <a:lnTo>
                    <a:pt x="725" y="225"/>
                  </a:lnTo>
                  <a:cubicBezTo>
                    <a:pt x="711" y="225"/>
                    <a:pt x="700" y="214"/>
                    <a:pt x="700" y="200"/>
                  </a:cubicBezTo>
                  <a:cubicBezTo>
                    <a:pt x="700" y="186"/>
                    <a:pt x="711" y="175"/>
                    <a:pt x="725" y="175"/>
                  </a:cubicBezTo>
                  <a:close/>
                  <a:moveTo>
                    <a:pt x="1075" y="175"/>
                  </a:moveTo>
                  <a:lnTo>
                    <a:pt x="1225" y="175"/>
                  </a:lnTo>
                  <a:cubicBezTo>
                    <a:pt x="1239" y="175"/>
                    <a:pt x="1250" y="186"/>
                    <a:pt x="1250" y="200"/>
                  </a:cubicBezTo>
                  <a:cubicBezTo>
                    <a:pt x="1250" y="214"/>
                    <a:pt x="1239" y="225"/>
                    <a:pt x="1225" y="225"/>
                  </a:cubicBezTo>
                  <a:lnTo>
                    <a:pt x="1075" y="225"/>
                  </a:lnTo>
                  <a:cubicBezTo>
                    <a:pt x="1061" y="225"/>
                    <a:pt x="1050" y="214"/>
                    <a:pt x="1050" y="200"/>
                  </a:cubicBezTo>
                  <a:cubicBezTo>
                    <a:pt x="1050" y="186"/>
                    <a:pt x="1061" y="175"/>
                    <a:pt x="1075" y="175"/>
                  </a:cubicBezTo>
                  <a:close/>
                  <a:moveTo>
                    <a:pt x="1425" y="175"/>
                  </a:moveTo>
                  <a:lnTo>
                    <a:pt x="1575" y="175"/>
                  </a:lnTo>
                  <a:cubicBezTo>
                    <a:pt x="1589" y="175"/>
                    <a:pt x="1600" y="186"/>
                    <a:pt x="1600" y="200"/>
                  </a:cubicBezTo>
                  <a:cubicBezTo>
                    <a:pt x="1600" y="214"/>
                    <a:pt x="1589" y="225"/>
                    <a:pt x="1575" y="225"/>
                  </a:cubicBezTo>
                  <a:lnTo>
                    <a:pt x="1425" y="225"/>
                  </a:lnTo>
                  <a:cubicBezTo>
                    <a:pt x="1411" y="225"/>
                    <a:pt x="1400" y="214"/>
                    <a:pt x="1400" y="200"/>
                  </a:cubicBezTo>
                  <a:cubicBezTo>
                    <a:pt x="1400" y="186"/>
                    <a:pt x="1411" y="175"/>
                    <a:pt x="1425" y="175"/>
                  </a:cubicBezTo>
                  <a:close/>
                  <a:moveTo>
                    <a:pt x="1775" y="175"/>
                  </a:moveTo>
                  <a:lnTo>
                    <a:pt x="1925" y="175"/>
                  </a:lnTo>
                  <a:cubicBezTo>
                    <a:pt x="1939" y="175"/>
                    <a:pt x="1950" y="186"/>
                    <a:pt x="1950" y="200"/>
                  </a:cubicBezTo>
                  <a:cubicBezTo>
                    <a:pt x="1950" y="214"/>
                    <a:pt x="1939" y="225"/>
                    <a:pt x="1925" y="225"/>
                  </a:cubicBezTo>
                  <a:lnTo>
                    <a:pt x="1775" y="225"/>
                  </a:lnTo>
                  <a:cubicBezTo>
                    <a:pt x="1761" y="225"/>
                    <a:pt x="1750" y="214"/>
                    <a:pt x="1750" y="200"/>
                  </a:cubicBezTo>
                  <a:cubicBezTo>
                    <a:pt x="1750" y="186"/>
                    <a:pt x="1761" y="175"/>
                    <a:pt x="1775" y="175"/>
                  </a:cubicBezTo>
                  <a:close/>
                  <a:moveTo>
                    <a:pt x="2125" y="175"/>
                  </a:moveTo>
                  <a:lnTo>
                    <a:pt x="2275" y="175"/>
                  </a:lnTo>
                  <a:cubicBezTo>
                    <a:pt x="2289" y="175"/>
                    <a:pt x="2300" y="186"/>
                    <a:pt x="2300" y="200"/>
                  </a:cubicBezTo>
                  <a:cubicBezTo>
                    <a:pt x="2300" y="214"/>
                    <a:pt x="2289" y="225"/>
                    <a:pt x="2275" y="225"/>
                  </a:cubicBezTo>
                  <a:lnTo>
                    <a:pt x="2125" y="225"/>
                  </a:lnTo>
                  <a:cubicBezTo>
                    <a:pt x="2111" y="225"/>
                    <a:pt x="2100" y="214"/>
                    <a:pt x="2100" y="200"/>
                  </a:cubicBezTo>
                  <a:cubicBezTo>
                    <a:pt x="2100" y="186"/>
                    <a:pt x="2111" y="175"/>
                    <a:pt x="2125" y="175"/>
                  </a:cubicBezTo>
                  <a:close/>
                  <a:moveTo>
                    <a:pt x="2475" y="175"/>
                  </a:moveTo>
                  <a:lnTo>
                    <a:pt x="2625" y="175"/>
                  </a:lnTo>
                  <a:cubicBezTo>
                    <a:pt x="2639" y="175"/>
                    <a:pt x="2650" y="186"/>
                    <a:pt x="2650" y="200"/>
                  </a:cubicBezTo>
                  <a:cubicBezTo>
                    <a:pt x="2650" y="214"/>
                    <a:pt x="2639" y="225"/>
                    <a:pt x="2625" y="225"/>
                  </a:cubicBezTo>
                  <a:lnTo>
                    <a:pt x="2475" y="225"/>
                  </a:lnTo>
                  <a:cubicBezTo>
                    <a:pt x="2461" y="225"/>
                    <a:pt x="2450" y="214"/>
                    <a:pt x="2450" y="200"/>
                  </a:cubicBezTo>
                  <a:cubicBezTo>
                    <a:pt x="2450" y="186"/>
                    <a:pt x="2461" y="175"/>
                    <a:pt x="2475" y="175"/>
                  </a:cubicBezTo>
                  <a:close/>
                  <a:moveTo>
                    <a:pt x="2825" y="175"/>
                  </a:moveTo>
                  <a:lnTo>
                    <a:pt x="2975" y="175"/>
                  </a:lnTo>
                  <a:cubicBezTo>
                    <a:pt x="2989" y="175"/>
                    <a:pt x="3000" y="186"/>
                    <a:pt x="3000" y="200"/>
                  </a:cubicBezTo>
                  <a:cubicBezTo>
                    <a:pt x="3000" y="214"/>
                    <a:pt x="2989" y="225"/>
                    <a:pt x="2975" y="225"/>
                  </a:cubicBezTo>
                  <a:lnTo>
                    <a:pt x="2825" y="225"/>
                  </a:lnTo>
                  <a:cubicBezTo>
                    <a:pt x="2811" y="225"/>
                    <a:pt x="2800" y="214"/>
                    <a:pt x="2800" y="200"/>
                  </a:cubicBezTo>
                  <a:cubicBezTo>
                    <a:pt x="2800" y="186"/>
                    <a:pt x="2811" y="175"/>
                    <a:pt x="2825" y="175"/>
                  </a:cubicBezTo>
                  <a:close/>
                  <a:moveTo>
                    <a:pt x="3175" y="175"/>
                  </a:moveTo>
                  <a:lnTo>
                    <a:pt x="3325" y="175"/>
                  </a:lnTo>
                  <a:cubicBezTo>
                    <a:pt x="3339" y="175"/>
                    <a:pt x="3350" y="186"/>
                    <a:pt x="3350" y="200"/>
                  </a:cubicBezTo>
                  <a:cubicBezTo>
                    <a:pt x="3350" y="214"/>
                    <a:pt x="3339" y="225"/>
                    <a:pt x="3325" y="225"/>
                  </a:cubicBezTo>
                  <a:lnTo>
                    <a:pt x="3175" y="225"/>
                  </a:lnTo>
                  <a:cubicBezTo>
                    <a:pt x="3161" y="225"/>
                    <a:pt x="3150" y="214"/>
                    <a:pt x="3150" y="200"/>
                  </a:cubicBezTo>
                  <a:cubicBezTo>
                    <a:pt x="3150" y="186"/>
                    <a:pt x="3161" y="175"/>
                    <a:pt x="3175" y="175"/>
                  </a:cubicBezTo>
                  <a:close/>
                  <a:moveTo>
                    <a:pt x="3525" y="175"/>
                  </a:moveTo>
                  <a:lnTo>
                    <a:pt x="3675" y="175"/>
                  </a:lnTo>
                  <a:cubicBezTo>
                    <a:pt x="3689" y="175"/>
                    <a:pt x="3700" y="186"/>
                    <a:pt x="3700" y="200"/>
                  </a:cubicBezTo>
                  <a:cubicBezTo>
                    <a:pt x="3700" y="214"/>
                    <a:pt x="3689" y="225"/>
                    <a:pt x="3675" y="225"/>
                  </a:cubicBezTo>
                  <a:lnTo>
                    <a:pt x="3525" y="225"/>
                  </a:lnTo>
                  <a:cubicBezTo>
                    <a:pt x="3511" y="225"/>
                    <a:pt x="3500" y="214"/>
                    <a:pt x="3500" y="200"/>
                  </a:cubicBezTo>
                  <a:cubicBezTo>
                    <a:pt x="3500" y="186"/>
                    <a:pt x="3511" y="175"/>
                    <a:pt x="3525" y="175"/>
                  </a:cubicBezTo>
                  <a:close/>
                  <a:moveTo>
                    <a:pt x="3875" y="175"/>
                  </a:moveTo>
                  <a:lnTo>
                    <a:pt x="4025" y="175"/>
                  </a:lnTo>
                  <a:cubicBezTo>
                    <a:pt x="4039" y="175"/>
                    <a:pt x="4050" y="186"/>
                    <a:pt x="4050" y="200"/>
                  </a:cubicBezTo>
                  <a:cubicBezTo>
                    <a:pt x="4050" y="214"/>
                    <a:pt x="4039" y="225"/>
                    <a:pt x="4025" y="225"/>
                  </a:cubicBezTo>
                  <a:lnTo>
                    <a:pt x="3875" y="225"/>
                  </a:lnTo>
                  <a:cubicBezTo>
                    <a:pt x="3861" y="225"/>
                    <a:pt x="3850" y="214"/>
                    <a:pt x="3850" y="200"/>
                  </a:cubicBezTo>
                  <a:cubicBezTo>
                    <a:pt x="3850" y="186"/>
                    <a:pt x="3861" y="175"/>
                    <a:pt x="3875" y="175"/>
                  </a:cubicBezTo>
                  <a:close/>
                  <a:moveTo>
                    <a:pt x="4225" y="175"/>
                  </a:moveTo>
                  <a:lnTo>
                    <a:pt x="4375" y="175"/>
                  </a:lnTo>
                  <a:cubicBezTo>
                    <a:pt x="4389" y="175"/>
                    <a:pt x="4400" y="186"/>
                    <a:pt x="4400" y="200"/>
                  </a:cubicBezTo>
                  <a:cubicBezTo>
                    <a:pt x="4400" y="214"/>
                    <a:pt x="4389" y="225"/>
                    <a:pt x="4375" y="225"/>
                  </a:cubicBezTo>
                  <a:lnTo>
                    <a:pt x="4225" y="225"/>
                  </a:lnTo>
                  <a:cubicBezTo>
                    <a:pt x="4211" y="225"/>
                    <a:pt x="4200" y="214"/>
                    <a:pt x="4200" y="200"/>
                  </a:cubicBezTo>
                  <a:cubicBezTo>
                    <a:pt x="4200" y="186"/>
                    <a:pt x="4211" y="175"/>
                    <a:pt x="4225" y="175"/>
                  </a:cubicBezTo>
                  <a:close/>
                  <a:moveTo>
                    <a:pt x="4425" y="0"/>
                  </a:moveTo>
                  <a:lnTo>
                    <a:pt x="4825" y="200"/>
                  </a:lnTo>
                  <a:lnTo>
                    <a:pt x="4425" y="400"/>
                  </a:lnTo>
                  <a:lnTo>
                    <a:pt x="4425" y="0"/>
                  </a:lnTo>
                  <a:close/>
                </a:path>
              </a:pathLst>
            </a:custGeom>
            <a:solidFill>
              <a:schemeClr val="tx1"/>
            </a:solidFill>
            <a:ln w="1588" cap="flat">
              <a:solidFill>
                <a:schemeClr val="tx1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514" name="Freeform 235">
              <a:extLst>
                <a:ext uri="{FF2B5EF4-FFF2-40B4-BE49-F238E27FC236}">
                  <a16:creationId xmlns="" xmlns:a16="http://schemas.microsoft.com/office/drawing/2014/main" id="{9DDABA0B-8657-3340-8D39-24E25164F1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8" y="2799"/>
              <a:ext cx="48" cy="220"/>
            </a:xfrm>
            <a:custGeom>
              <a:avLst/>
              <a:gdLst>
                <a:gd name="T0" fmla="*/ 0 w 400"/>
                <a:gd name="T1" fmla="*/ 0 h 1825"/>
                <a:gd name="T2" fmla="*/ 0 w 400"/>
                <a:gd name="T3" fmla="*/ 0 h 1825"/>
                <a:gd name="T4" fmla="*/ 0 w 400"/>
                <a:gd name="T5" fmla="*/ 0 h 1825"/>
                <a:gd name="T6" fmla="*/ 0 w 400"/>
                <a:gd name="T7" fmla="*/ 0 h 1825"/>
                <a:gd name="T8" fmla="*/ 0 w 400"/>
                <a:gd name="T9" fmla="*/ 0 h 1825"/>
                <a:gd name="T10" fmla="*/ 0 w 400"/>
                <a:gd name="T11" fmla="*/ 0 h 1825"/>
                <a:gd name="T12" fmla="*/ 0 w 400"/>
                <a:gd name="T13" fmla="*/ 0 h 1825"/>
                <a:gd name="T14" fmla="*/ 0 w 400"/>
                <a:gd name="T15" fmla="*/ 0 h 1825"/>
                <a:gd name="T16" fmla="*/ 0 w 400"/>
                <a:gd name="T17" fmla="*/ 0 h 1825"/>
                <a:gd name="T18" fmla="*/ 0 w 400"/>
                <a:gd name="T19" fmla="*/ 0 h 1825"/>
                <a:gd name="T20" fmla="*/ 0 w 400"/>
                <a:gd name="T21" fmla="*/ 0 h 1825"/>
                <a:gd name="T22" fmla="*/ 0 w 400"/>
                <a:gd name="T23" fmla="*/ 0 h 1825"/>
                <a:gd name="T24" fmla="*/ 0 w 400"/>
                <a:gd name="T25" fmla="*/ 0 h 1825"/>
                <a:gd name="T26" fmla="*/ 0 w 400"/>
                <a:gd name="T27" fmla="*/ 0 h 1825"/>
                <a:gd name="T28" fmla="*/ 0 w 400"/>
                <a:gd name="T29" fmla="*/ 0 h 1825"/>
                <a:gd name="T30" fmla="*/ 0 w 400"/>
                <a:gd name="T31" fmla="*/ 0 h 1825"/>
                <a:gd name="T32" fmla="*/ 0 w 400"/>
                <a:gd name="T33" fmla="*/ 0 h 1825"/>
                <a:gd name="T34" fmla="*/ 0 w 400"/>
                <a:gd name="T35" fmla="*/ 0 h 1825"/>
                <a:gd name="T36" fmla="*/ 0 w 400"/>
                <a:gd name="T37" fmla="*/ 0 h 1825"/>
                <a:gd name="T38" fmla="*/ 0 w 400"/>
                <a:gd name="T39" fmla="*/ 0 h 1825"/>
                <a:gd name="T40" fmla="*/ 0 w 400"/>
                <a:gd name="T41" fmla="*/ 0 h 1825"/>
                <a:gd name="T42" fmla="*/ 0 w 400"/>
                <a:gd name="T43" fmla="*/ 0 h 1825"/>
                <a:gd name="T44" fmla="*/ 0 w 400"/>
                <a:gd name="T45" fmla="*/ 0 h 1825"/>
                <a:gd name="T46" fmla="*/ 0 w 400"/>
                <a:gd name="T47" fmla="*/ 0 h 1825"/>
                <a:gd name="T48" fmla="*/ 0 w 400"/>
                <a:gd name="T49" fmla="*/ 0 h 1825"/>
                <a:gd name="T50" fmla="*/ 0 w 400"/>
                <a:gd name="T51" fmla="*/ 0 h 1825"/>
                <a:gd name="T52" fmla="*/ 0 w 400"/>
                <a:gd name="T53" fmla="*/ 0 h 1825"/>
                <a:gd name="T54" fmla="*/ 0 w 400"/>
                <a:gd name="T55" fmla="*/ 0 h 1825"/>
                <a:gd name="T56" fmla="*/ 0 w 400"/>
                <a:gd name="T57" fmla="*/ 0 h 1825"/>
                <a:gd name="T58" fmla="*/ 0 w 400"/>
                <a:gd name="T59" fmla="*/ 0 h 1825"/>
                <a:gd name="T60" fmla="*/ 0 w 400"/>
                <a:gd name="T61" fmla="*/ 0 h 1825"/>
                <a:gd name="T62" fmla="*/ 0 w 400"/>
                <a:gd name="T63" fmla="*/ 0 h 1825"/>
                <a:gd name="T64" fmla="*/ 0 w 400"/>
                <a:gd name="T65" fmla="*/ 0 h 1825"/>
                <a:gd name="T66" fmla="*/ 0 w 400"/>
                <a:gd name="T67" fmla="*/ 0 h 1825"/>
                <a:gd name="T68" fmla="*/ 0 w 400"/>
                <a:gd name="T69" fmla="*/ 0 h 1825"/>
                <a:gd name="T70" fmla="*/ 0 w 400"/>
                <a:gd name="T71" fmla="*/ 0 h 1825"/>
                <a:gd name="T72" fmla="*/ 0 w 400"/>
                <a:gd name="T73" fmla="*/ 0 h 1825"/>
                <a:gd name="T74" fmla="*/ 0 w 400"/>
                <a:gd name="T75" fmla="*/ 0 h 1825"/>
                <a:gd name="T76" fmla="*/ 0 w 400"/>
                <a:gd name="T77" fmla="*/ 0 h 182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00" h="1825">
                  <a:moveTo>
                    <a:pt x="225" y="25"/>
                  </a:moveTo>
                  <a:lnTo>
                    <a:pt x="225" y="175"/>
                  </a:lnTo>
                  <a:cubicBezTo>
                    <a:pt x="225" y="189"/>
                    <a:pt x="214" y="200"/>
                    <a:pt x="200" y="200"/>
                  </a:cubicBezTo>
                  <a:cubicBezTo>
                    <a:pt x="186" y="200"/>
                    <a:pt x="175" y="189"/>
                    <a:pt x="175" y="175"/>
                  </a:cubicBezTo>
                  <a:lnTo>
                    <a:pt x="175" y="25"/>
                  </a:lnTo>
                  <a:cubicBezTo>
                    <a:pt x="175" y="11"/>
                    <a:pt x="186" y="0"/>
                    <a:pt x="200" y="0"/>
                  </a:cubicBezTo>
                  <a:cubicBezTo>
                    <a:pt x="214" y="0"/>
                    <a:pt x="225" y="11"/>
                    <a:pt x="225" y="25"/>
                  </a:cubicBezTo>
                  <a:close/>
                  <a:moveTo>
                    <a:pt x="225" y="375"/>
                  </a:moveTo>
                  <a:lnTo>
                    <a:pt x="225" y="525"/>
                  </a:lnTo>
                  <a:cubicBezTo>
                    <a:pt x="225" y="539"/>
                    <a:pt x="214" y="550"/>
                    <a:pt x="200" y="550"/>
                  </a:cubicBezTo>
                  <a:cubicBezTo>
                    <a:pt x="186" y="550"/>
                    <a:pt x="175" y="539"/>
                    <a:pt x="175" y="525"/>
                  </a:cubicBezTo>
                  <a:lnTo>
                    <a:pt x="175" y="375"/>
                  </a:lnTo>
                  <a:cubicBezTo>
                    <a:pt x="175" y="361"/>
                    <a:pt x="186" y="350"/>
                    <a:pt x="200" y="350"/>
                  </a:cubicBezTo>
                  <a:cubicBezTo>
                    <a:pt x="214" y="350"/>
                    <a:pt x="225" y="361"/>
                    <a:pt x="225" y="375"/>
                  </a:cubicBezTo>
                  <a:close/>
                  <a:moveTo>
                    <a:pt x="225" y="725"/>
                  </a:moveTo>
                  <a:lnTo>
                    <a:pt x="225" y="875"/>
                  </a:lnTo>
                  <a:cubicBezTo>
                    <a:pt x="225" y="889"/>
                    <a:pt x="214" y="900"/>
                    <a:pt x="200" y="900"/>
                  </a:cubicBezTo>
                  <a:cubicBezTo>
                    <a:pt x="186" y="900"/>
                    <a:pt x="175" y="889"/>
                    <a:pt x="175" y="875"/>
                  </a:cubicBezTo>
                  <a:lnTo>
                    <a:pt x="175" y="725"/>
                  </a:lnTo>
                  <a:cubicBezTo>
                    <a:pt x="175" y="711"/>
                    <a:pt x="186" y="700"/>
                    <a:pt x="200" y="700"/>
                  </a:cubicBezTo>
                  <a:cubicBezTo>
                    <a:pt x="214" y="700"/>
                    <a:pt x="225" y="711"/>
                    <a:pt x="225" y="725"/>
                  </a:cubicBezTo>
                  <a:close/>
                  <a:moveTo>
                    <a:pt x="225" y="1075"/>
                  </a:moveTo>
                  <a:lnTo>
                    <a:pt x="225" y="1225"/>
                  </a:lnTo>
                  <a:cubicBezTo>
                    <a:pt x="225" y="1239"/>
                    <a:pt x="214" y="1250"/>
                    <a:pt x="200" y="1250"/>
                  </a:cubicBezTo>
                  <a:cubicBezTo>
                    <a:pt x="186" y="1250"/>
                    <a:pt x="175" y="1239"/>
                    <a:pt x="175" y="1225"/>
                  </a:cubicBezTo>
                  <a:lnTo>
                    <a:pt x="175" y="1075"/>
                  </a:lnTo>
                  <a:cubicBezTo>
                    <a:pt x="175" y="1061"/>
                    <a:pt x="186" y="1050"/>
                    <a:pt x="200" y="1050"/>
                  </a:cubicBezTo>
                  <a:cubicBezTo>
                    <a:pt x="214" y="1050"/>
                    <a:pt x="225" y="1061"/>
                    <a:pt x="225" y="1075"/>
                  </a:cubicBezTo>
                  <a:close/>
                  <a:moveTo>
                    <a:pt x="225" y="1425"/>
                  </a:moveTo>
                  <a:lnTo>
                    <a:pt x="225" y="1492"/>
                  </a:lnTo>
                  <a:cubicBezTo>
                    <a:pt x="225" y="1506"/>
                    <a:pt x="214" y="1517"/>
                    <a:pt x="200" y="1517"/>
                  </a:cubicBezTo>
                  <a:cubicBezTo>
                    <a:pt x="186" y="1517"/>
                    <a:pt x="175" y="1506"/>
                    <a:pt x="175" y="1492"/>
                  </a:cubicBezTo>
                  <a:lnTo>
                    <a:pt x="175" y="1425"/>
                  </a:lnTo>
                  <a:cubicBezTo>
                    <a:pt x="175" y="1411"/>
                    <a:pt x="186" y="1400"/>
                    <a:pt x="200" y="1400"/>
                  </a:cubicBezTo>
                  <a:cubicBezTo>
                    <a:pt x="214" y="1400"/>
                    <a:pt x="225" y="1411"/>
                    <a:pt x="225" y="1425"/>
                  </a:cubicBezTo>
                  <a:close/>
                  <a:moveTo>
                    <a:pt x="400" y="1425"/>
                  </a:moveTo>
                  <a:lnTo>
                    <a:pt x="200" y="1825"/>
                  </a:lnTo>
                  <a:lnTo>
                    <a:pt x="0" y="1425"/>
                  </a:lnTo>
                  <a:lnTo>
                    <a:pt x="400" y="1425"/>
                  </a:lnTo>
                  <a:close/>
                </a:path>
              </a:pathLst>
            </a:custGeom>
            <a:solidFill>
              <a:schemeClr val="tx1"/>
            </a:solidFill>
            <a:ln w="1588" cap="flat">
              <a:solidFill>
                <a:schemeClr val="tx1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515" name="Rectangle 236">
              <a:extLst>
                <a:ext uri="{FF2B5EF4-FFF2-40B4-BE49-F238E27FC236}">
                  <a16:creationId xmlns="" xmlns:a16="http://schemas.microsoft.com/office/drawing/2014/main" id="{001E1CAD-4FBD-D54A-8B5A-24AEC135B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" y="935"/>
              <a:ext cx="1342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1">
                  <a:latin typeface="Tahoma" panose="020B0604030504040204" pitchFamily="34" charset="0"/>
                </a:rPr>
                <a:t>Perempuan Usia Reproduktif</a:t>
              </a:r>
              <a:endParaRPr lang="en-US" altLang="en-US" sz="2800" b="1">
                <a:latin typeface="Times New Roman" panose="02020603050405020304" pitchFamily="18" charset="0"/>
              </a:endParaRPr>
            </a:p>
          </p:txBody>
        </p:sp>
        <p:sp>
          <p:nvSpPr>
            <p:cNvPr id="55516" name="Rectangle 237">
              <a:extLst>
                <a:ext uri="{FF2B5EF4-FFF2-40B4-BE49-F238E27FC236}">
                  <a16:creationId xmlns="" xmlns:a16="http://schemas.microsoft.com/office/drawing/2014/main" id="{73BE0A5A-997D-494F-8FC4-003D2D4D3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1618"/>
              <a:ext cx="98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Perempuan HIV Positif</a:t>
              </a:r>
              <a:endParaRPr lang="en-US" altLang="en-US" sz="140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392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2046</Words>
  <Application>Microsoft Office PowerPoint</Application>
  <PresentationFormat>Widescreen</PresentationFormat>
  <Paragraphs>566</Paragraphs>
  <Slides>38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61" baseType="lpstr">
      <vt:lpstr>Batang</vt:lpstr>
      <vt:lpstr>MS PGothic</vt:lpstr>
      <vt:lpstr>Agency FB</vt:lpstr>
      <vt:lpstr>Angsana New</vt:lpstr>
      <vt:lpstr>Arial</vt:lpstr>
      <vt:lpstr>Arial Narrow</vt:lpstr>
      <vt:lpstr>Arial Rounded MT Bold</vt:lpstr>
      <vt:lpstr>Bookman Old Style</vt:lpstr>
      <vt:lpstr>Brush Script MT</vt:lpstr>
      <vt:lpstr>Calibri</vt:lpstr>
      <vt:lpstr>Calibri Light</vt:lpstr>
      <vt:lpstr>Garamond</vt:lpstr>
      <vt:lpstr>Lucida Sans</vt:lpstr>
      <vt:lpstr>Mangal</vt:lpstr>
      <vt:lpstr>Myriad Pro</vt:lpstr>
      <vt:lpstr>Rockwell</vt:lpstr>
      <vt:lpstr>Segoe UI Black</vt:lpstr>
      <vt:lpstr>Tahoma</vt:lpstr>
      <vt:lpstr>Times New Roman</vt:lpstr>
      <vt:lpstr>Verdana</vt:lpstr>
      <vt:lpstr>Wingdings</vt:lpstr>
      <vt:lpstr>Office Theme</vt:lpstr>
      <vt:lpstr>Slide</vt:lpstr>
      <vt:lpstr>ASUHAN KEPERAWATAN IBU HAMIL DENGAN  HIV</vt:lpstr>
      <vt:lpstr>KEBIJAKAN </vt:lpstr>
      <vt:lpstr>STRATEGI</vt:lpstr>
      <vt:lpstr>PowerPoint Presentation</vt:lpstr>
      <vt:lpstr>Target</vt:lpstr>
      <vt:lpstr>Integrasi dalam Layanan KIA</vt:lpstr>
      <vt:lpstr>Target 2015 ???</vt:lpstr>
      <vt:lpstr>Kebijakan PPIA (PMTCT)</vt:lpstr>
      <vt:lpstr>PowerPoint Presentation</vt:lpstr>
      <vt:lpstr>BAGAIMANA TATALAKSANA DG BUMIL</vt:lpstr>
      <vt:lpstr>PowerPoint Presentation</vt:lpstr>
      <vt:lpstr>PowerPoint Presentation</vt:lpstr>
      <vt:lpstr>PowerPoint Presentation</vt:lpstr>
      <vt:lpstr>Sasaran yang diharapkan</vt:lpstr>
      <vt:lpstr>Indikator  dan Target Ibu hamil dalam ‘triple’ Eliminasi Penularan</vt:lpstr>
      <vt:lpstr>Indikator  dan Target Bayi dari Ibu terinfeksi dalam Eliminasi Penularan</vt:lpstr>
      <vt:lpstr>Integrasi dalam Layanan KIA</vt:lpstr>
      <vt:lpstr>Tata Laksana Bayi Lahir dari Ibu Terinfeksi HIV</vt:lpstr>
      <vt:lpstr>Waktu Pemeriksaan</vt:lpstr>
      <vt:lpstr>Faktor Risiko Penularan HIV  dari Ibu ke Anak</vt:lpstr>
      <vt:lpstr>Ringkasan</vt:lpstr>
      <vt:lpstr>Imunisasi</vt:lpstr>
      <vt:lpstr>Jadwal PPIA </vt:lpstr>
      <vt:lpstr>Pencegahan Penularan HIV pada Perempuan Usia Reproduksi </vt:lpstr>
      <vt:lpstr>Tingkat penularan per bulan HIV selama menyusui</vt:lpstr>
      <vt:lpstr>Tatalaksana Hasil Skrining Positif</vt:lpstr>
      <vt:lpstr>HBsAg Reaktif </vt:lpstr>
      <vt:lpstr>PowerPoint Presentation</vt:lpstr>
      <vt:lpstr>PowerPoint Presentation</vt:lpstr>
      <vt:lpstr>VDRL &amp; TPHA Reaktif </vt:lpstr>
      <vt:lpstr>Penularan SIFILIS</vt:lpstr>
      <vt:lpstr>PowerPoint Presentation</vt:lpstr>
      <vt:lpstr>Perjalanan penyakit SIFILIS</vt:lpstr>
      <vt:lpstr>SIFILIS pada ibu hamil</vt:lpstr>
      <vt:lpstr>Dampak HIV pada ibu dan anak</vt:lpstr>
      <vt:lpstr>Ringkasan PPIA</vt:lpstr>
      <vt:lpstr>TERIMAKASIH</vt:lpstr>
      <vt:lpstr>TUGAS INDIVIDU MEMBUAT ASKEP IBU HAMIL TRIPLE ELIMINASI (HIV,SIPILIS DAN HEP B)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Engine</dc:creator>
  <cp:lastModifiedBy>user</cp:lastModifiedBy>
  <cp:revision>24</cp:revision>
  <dcterms:created xsi:type="dcterms:W3CDTF">2019-10-17T02:30:32Z</dcterms:created>
  <dcterms:modified xsi:type="dcterms:W3CDTF">2021-05-01T03:59:57Z</dcterms:modified>
</cp:coreProperties>
</file>