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8" r:id="rId1"/>
  </p:sldMasterIdLst>
  <p:notesMasterIdLst>
    <p:notesMasterId r:id="rId19"/>
  </p:notesMasterIdLst>
  <p:sldIdLst>
    <p:sldId id="256" r:id="rId2"/>
    <p:sldId id="260" r:id="rId3"/>
    <p:sldId id="257" r:id="rId4"/>
    <p:sldId id="263" r:id="rId5"/>
    <p:sldId id="259" r:id="rId6"/>
    <p:sldId id="305" r:id="rId7"/>
    <p:sldId id="261" r:id="rId8"/>
    <p:sldId id="262" r:id="rId9"/>
    <p:sldId id="306" r:id="rId10"/>
    <p:sldId id="258" r:id="rId11"/>
    <p:sldId id="268" r:id="rId12"/>
    <p:sldId id="273" r:id="rId13"/>
    <p:sldId id="275" r:id="rId14"/>
    <p:sldId id="266" r:id="rId15"/>
    <p:sldId id="270" r:id="rId16"/>
    <p:sldId id="272" r:id="rId17"/>
    <p:sldId id="283" r:id="rId18"/>
  </p:sldIdLst>
  <p:sldSz cx="9144000" cy="5143500" type="screen16x9"/>
  <p:notesSz cx="6858000" cy="9144000"/>
  <p:embeddedFontLst>
    <p:embeddedFont>
      <p:font typeface="Bebas Neue" panose="020B0604020202020204" charset="0"/>
      <p:regular r:id="rId20"/>
    </p:embeddedFont>
    <p:embeddedFont>
      <p:font typeface="Red Hat Display Black" panose="020B0604020202020204" charset="0"/>
      <p:bold r:id="rId21"/>
      <p:boldItalic r:id="rId22"/>
    </p:embeddedFont>
    <p:embeddedFont>
      <p:font typeface="Work Sans" pitchFamily="2"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F53AAC9-1D91-4838-B5B1-515644043E34}">
  <a:tblStyle styleId="{CF53AAC9-1D91-4838-B5B1-515644043E3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75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3" name="Google Shape;36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Google Shape;384;g99f2f57a71_0_2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5" name="Google Shape;385;g99f2f57a71_0_2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3"/>
        <p:cNvGrpSpPr/>
        <p:nvPr/>
      </p:nvGrpSpPr>
      <p:grpSpPr>
        <a:xfrm>
          <a:off x="0" y="0"/>
          <a:ext cx="0" cy="0"/>
          <a:chOff x="0" y="0"/>
          <a:chExt cx="0" cy="0"/>
        </a:xfrm>
      </p:grpSpPr>
      <p:sp>
        <p:nvSpPr>
          <p:cNvPr id="714" name="Google Shape;714;g21db73a3da4_0_4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5" name="Google Shape;715;g21db73a3da4_0_4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3"/>
        <p:cNvGrpSpPr/>
        <p:nvPr/>
      </p:nvGrpSpPr>
      <p:grpSpPr>
        <a:xfrm>
          <a:off x="0" y="0"/>
          <a:ext cx="0" cy="0"/>
          <a:chOff x="0" y="0"/>
          <a:chExt cx="0" cy="0"/>
        </a:xfrm>
      </p:grpSpPr>
      <p:sp>
        <p:nvSpPr>
          <p:cNvPr id="884" name="Google Shape;884;g21db73a3da4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5" name="Google Shape;885;g21db73a3da4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4"/>
        <p:cNvGrpSpPr/>
        <p:nvPr/>
      </p:nvGrpSpPr>
      <p:grpSpPr>
        <a:xfrm>
          <a:off x="0" y="0"/>
          <a:ext cx="0" cy="0"/>
          <a:chOff x="0" y="0"/>
          <a:chExt cx="0" cy="0"/>
        </a:xfrm>
      </p:grpSpPr>
      <p:sp>
        <p:nvSpPr>
          <p:cNvPr id="915" name="Google Shape;915;g21db73a3da4_0_5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6" name="Google Shape;916;g21db73a3da4_0_5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0"/>
        <p:cNvGrpSpPr/>
        <p:nvPr/>
      </p:nvGrpSpPr>
      <p:grpSpPr>
        <a:xfrm>
          <a:off x="0" y="0"/>
          <a:ext cx="0" cy="0"/>
          <a:chOff x="0" y="0"/>
          <a:chExt cx="0" cy="0"/>
        </a:xfrm>
      </p:grpSpPr>
      <p:sp>
        <p:nvSpPr>
          <p:cNvPr id="681" name="Google Shape;681;g21db73a3da4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2" name="Google Shape;682;g21db73a3da4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4"/>
        <p:cNvGrpSpPr/>
        <p:nvPr/>
      </p:nvGrpSpPr>
      <p:grpSpPr>
        <a:xfrm>
          <a:off x="0" y="0"/>
          <a:ext cx="0" cy="0"/>
          <a:chOff x="0" y="0"/>
          <a:chExt cx="0" cy="0"/>
        </a:xfrm>
      </p:grpSpPr>
      <p:sp>
        <p:nvSpPr>
          <p:cNvPr id="805" name="Google Shape;805;g21db73a3da4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6" name="Google Shape;806;g21db73a3da4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2"/>
        <p:cNvGrpSpPr/>
        <p:nvPr/>
      </p:nvGrpSpPr>
      <p:grpSpPr>
        <a:xfrm>
          <a:off x="0" y="0"/>
          <a:ext cx="0" cy="0"/>
          <a:chOff x="0" y="0"/>
          <a:chExt cx="0" cy="0"/>
        </a:xfrm>
      </p:grpSpPr>
      <p:sp>
        <p:nvSpPr>
          <p:cNvPr id="853" name="Google Shape;853;g21db73a3da4_0_4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4" name="Google Shape;854;g21db73a3da4_0_4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8"/>
        <p:cNvGrpSpPr/>
        <p:nvPr/>
      </p:nvGrpSpPr>
      <p:grpSpPr>
        <a:xfrm>
          <a:off x="0" y="0"/>
          <a:ext cx="0" cy="0"/>
          <a:chOff x="0" y="0"/>
          <a:chExt cx="0" cy="0"/>
        </a:xfrm>
      </p:grpSpPr>
      <p:sp>
        <p:nvSpPr>
          <p:cNvPr id="1099" name="Google Shape;1099;g21db73a3da4_0_2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0" name="Google Shape;1100;g21db73a3da4_0_2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3"/>
        <p:cNvGrpSpPr/>
        <p:nvPr/>
      </p:nvGrpSpPr>
      <p:grpSpPr>
        <a:xfrm>
          <a:off x="0" y="0"/>
          <a:ext cx="0" cy="0"/>
          <a:chOff x="0" y="0"/>
          <a:chExt cx="0" cy="0"/>
        </a:xfrm>
      </p:grpSpPr>
      <p:sp>
        <p:nvSpPr>
          <p:cNvPr id="584" name="Google Shape;584;gbd6c00e730_0_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5" name="Google Shape;585;gbd6c00e730_0_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Google Shape;374;g11d5f37abe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5" name="Google Shape;375;g11d5f37abe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9"/>
        <p:cNvGrpSpPr/>
        <p:nvPr/>
      </p:nvGrpSpPr>
      <p:grpSpPr>
        <a:xfrm>
          <a:off x="0" y="0"/>
          <a:ext cx="0" cy="0"/>
          <a:chOff x="0" y="0"/>
          <a:chExt cx="0" cy="0"/>
        </a:xfrm>
      </p:grpSpPr>
      <p:sp>
        <p:nvSpPr>
          <p:cNvPr id="650" name="Google Shape;650;g21db73a3da4_0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1" name="Google Shape;651;g21db73a3da4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Google Shape;405;g21db73a3da4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6" name="Google Shape;406;g21db73a3da4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Google Shape;405;g21db73a3da4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6" name="Google Shape;406;g21db73a3da4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06332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0"/>
        <p:cNvGrpSpPr/>
        <p:nvPr/>
      </p:nvGrpSpPr>
      <p:grpSpPr>
        <a:xfrm>
          <a:off x="0" y="0"/>
          <a:ext cx="0" cy="0"/>
          <a:chOff x="0" y="0"/>
          <a:chExt cx="0" cy="0"/>
        </a:xfrm>
      </p:grpSpPr>
      <p:sp>
        <p:nvSpPr>
          <p:cNvPr id="631" name="Google Shape;631;g21db73a3da4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2" name="Google Shape;632;g21db73a3da4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8"/>
        <p:cNvGrpSpPr/>
        <p:nvPr/>
      </p:nvGrpSpPr>
      <p:grpSpPr>
        <a:xfrm>
          <a:off x="0" y="0"/>
          <a:ext cx="0" cy="0"/>
          <a:chOff x="0" y="0"/>
          <a:chExt cx="0" cy="0"/>
        </a:xfrm>
      </p:grpSpPr>
      <p:sp>
        <p:nvSpPr>
          <p:cNvPr id="639" name="Google Shape;639;g21db73a3da4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0" name="Google Shape;640;g21db73a3da4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0"/>
        <p:cNvGrpSpPr/>
        <p:nvPr/>
      </p:nvGrpSpPr>
      <p:grpSpPr>
        <a:xfrm>
          <a:off x="0" y="0"/>
          <a:ext cx="0" cy="0"/>
          <a:chOff x="0" y="0"/>
          <a:chExt cx="0" cy="0"/>
        </a:xfrm>
      </p:grpSpPr>
      <p:sp>
        <p:nvSpPr>
          <p:cNvPr id="631" name="Google Shape;631;g21db73a3da4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2" name="Google Shape;632;g21db73a3da4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19186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s://bit.ly/3A1uf1Q"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987775" y="948900"/>
            <a:ext cx="4433100" cy="2759400"/>
          </a:xfrm>
          <a:prstGeom prst="rect">
            <a:avLst/>
          </a:prstGeom>
        </p:spPr>
        <p:txBody>
          <a:bodyPr spcFirstLastPara="1" wrap="square" lIns="91425" tIns="91425" rIns="91425" bIns="91425" anchor="t" anchorCtr="0">
            <a:noAutofit/>
          </a:bodyPr>
          <a:lstStyle>
            <a:lvl1pPr lvl="0" algn="l">
              <a:lnSpc>
                <a:spcPct val="80000"/>
              </a:lnSpc>
              <a:spcBef>
                <a:spcPts val="0"/>
              </a:spcBef>
              <a:spcAft>
                <a:spcPts val="0"/>
              </a:spcAft>
              <a:buClr>
                <a:srgbClr val="191919"/>
              </a:buClr>
              <a:buSzPts val="5200"/>
              <a:buNone/>
              <a:defRPr sz="7000">
                <a:solidFill>
                  <a:srgbClr val="191919"/>
                </a:solidFill>
              </a:defRPr>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10" name="Google Shape;10;p2"/>
          <p:cNvSpPr txBox="1">
            <a:spLocks noGrp="1"/>
          </p:cNvSpPr>
          <p:nvPr>
            <p:ph type="subTitle" idx="1"/>
          </p:nvPr>
        </p:nvSpPr>
        <p:spPr>
          <a:xfrm>
            <a:off x="987776" y="3708300"/>
            <a:ext cx="4433100" cy="4758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400"/>
              <a:buNone/>
              <a:defRPr sz="1600">
                <a:solidFill>
                  <a:srgbClr val="191919"/>
                </a:solidFill>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11" name="Google Shape;11;p2"/>
          <p:cNvSpPr/>
          <p:nvPr/>
        </p:nvSpPr>
        <p:spPr>
          <a:xfrm rot="9451239">
            <a:off x="-1020693" y="397760"/>
            <a:ext cx="2263412" cy="919634"/>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rot="4344412">
            <a:off x="-803749" y="4332098"/>
            <a:ext cx="2263393" cy="919627"/>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2571680" y="-291939"/>
            <a:ext cx="2000328" cy="831367"/>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6189593">
            <a:off x="-1110447" y="1918118"/>
            <a:ext cx="2000323" cy="831365"/>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220275">
            <a:off x="1583361" y="4477670"/>
            <a:ext cx="2000328" cy="831367"/>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7856755" y="-74989"/>
            <a:ext cx="2000328" cy="831367"/>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text">
  <p:cSld name="CUSTOM_1">
    <p:spTree>
      <p:nvGrpSpPr>
        <p:cNvPr id="1" name="Shape 133"/>
        <p:cNvGrpSpPr/>
        <p:nvPr/>
      </p:nvGrpSpPr>
      <p:grpSpPr>
        <a:xfrm>
          <a:off x="0" y="0"/>
          <a:ext cx="0" cy="0"/>
          <a:chOff x="0" y="0"/>
          <a:chExt cx="0" cy="0"/>
        </a:xfrm>
      </p:grpSpPr>
      <p:sp>
        <p:nvSpPr>
          <p:cNvPr id="134" name="Google Shape;134;p14"/>
          <p:cNvSpPr txBox="1">
            <a:spLocks noGrp="1"/>
          </p:cNvSpPr>
          <p:nvPr>
            <p:ph type="title"/>
          </p:nvPr>
        </p:nvSpPr>
        <p:spPr>
          <a:xfrm>
            <a:off x="2234850" y="2250425"/>
            <a:ext cx="4674300" cy="8418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sz="4500">
                <a:solidFill>
                  <a:srgbClr val="191919"/>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35" name="Google Shape;135;p14"/>
          <p:cNvSpPr txBox="1">
            <a:spLocks noGrp="1"/>
          </p:cNvSpPr>
          <p:nvPr>
            <p:ph type="subTitle" idx="1"/>
          </p:nvPr>
        </p:nvSpPr>
        <p:spPr>
          <a:xfrm>
            <a:off x="2234850" y="3092225"/>
            <a:ext cx="4674300" cy="1170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36" name="Google Shape;136;p14"/>
          <p:cNvSpPr/>
          <p:nvPr/>
        </p:nvSpPr>
        <p:spPr>
          <a:xfrm rot="9451183">
            <a:off x="-706169" y="1340751"/>
            <a:ext cx="2114992" cy="859306"/>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14"/>
          <p:cNvSpPr/>
          <p:nvPr/>
        </p:nvSpPr>
        <p:spPr>
          <a:xfrm rot="8100000" flipH="1">
            <a:off x="1793596" y="-638369"/>
            <a:ext cx="2000289" cy="831350"/>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4"/>
          <p:cNvSpPr/>
          <p:nvPr/>
        </p:nvSpPr>
        <p:spPr>
          <a:xfrm rot="1622514" flipH="1">
            <a:off x="-287346" y="3783864"/>
            <a:ext cx="2000297" cy="831354"/>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14"/>
          <p:cNvSpPr/>
          <p:nvPr/>
        </p:nvSpPr>
        <p:spPr>
          <a:xfrm rot="224556" flipH="1">
            <a:off x="5485372" y="-449710"/>
            <a:ext cx="1932528" cy="803188"/>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14"/>
          <p:cNvSpPr/>
          <p:nvPr/>
        </p:nvSpPr>
        <p:spPr>
          <a:xfrm rot="7657163">
            <a:off x="7696642" y="1435883"/>
            <a:ext cx="1646605" cy="669060"/>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14"/>
          <p:cNvSpPr/>
          <p:nvPr/>
        </p:nvSpPr>
        <p:spPr>
          <a:xfrm rot="4945789" flipH="1">
            <a:off x="8069903" y="3261695"/>
            <a:ext cx="2000344" cy="831373"/>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14"/>
          <p:cNvSpPr/>
          <p:nvPr/>
        </p:nvSpPr>
        <p:spPr>
          <a:xfrm rot="2158958">
            <a:off x="5855099" y="4634370"/>
            <a:ext cx="2358633" cy="958354"/>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Quote">
  <p:cSld name="BLANK_1_1">
    <p:spTree>
      <p:nvGrpSpPr>
        <p:cNvPr id="1" name="Shape 143"/>
        <p:cNvGrpSpPr/>
        <p:nvPr/>
      </p:nvGrpSpPr>
      <p:grpSpPr>
        <a:xfrm>
          <a:off x="0" y="0"/>
          <a:ext cx="0" cy="0"/>
          <a:chOff x="0" y="0"/>
          <a:chExt cx="0" cy="0"/>
        </a:xfrm>
      </p:grpSpPr>
      <p:sp>
        <p:nvSpPr>
          <p:cNvPr id="144" name="Google Shape;144;p15"/>
          <p:cNvSpPr txBox="1">
            <a:spLocks noGrp="1"/>
          </p:cNvSpPr>
          <p:nvPr>
            <p:ph type="title"/>
          </p:nvPr>
        </p:nvSpPr>
        <p:spPr>
          <a:xfrm>
            <a:off x="2019000" y="2902526"/>
            <a:ext cx="6411900" cy="642600"/>
          </a:xfrm>
          <a:prstGeom prst="rect">
            <a:avLst/>
          </a:prstGeom>
        </p:spPr>
        <p:txBody>
          <a:bodyPr spcFirstLastPara="1" wrap="square" lIns="91425" tIns="91425" rIns="91425" bIns="91425" anchor="b" anchorCtr="0">
            <a:noAutofit/>
          </a:bodyPr>
          <a:lstStyle>
            <a:lvl1pPr lvl="0" algn="r" rtl="0">
              <a:spcBef>
                <a:spcPts val="0"/>
              </a:spcBef>
              <a:spcAft>
                <a:spcPts val="0"/>
              </a:spcAft>
              <a:buSzPts val="2500"/>
              <a:buNone/>
              <a:defRPr sz="25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45" name="Google Shape;145;p15"/>
          <p:cNvSpPr txBox="1">
            <a:spLocks noGrp="1"/>
          </p:cNvSpPr>
          <p:nvPr>
            <p:ph type="subTitle" idx="1"/>
          </p:nvPr>
        </p:nvSpPr>
        <p:spPr>
          <a:xfrm>
            <a:off x="2019000" y="1598350"/>
            <a:ext cx="6411900" cy="13041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2500"/>
              <a:buNone/>
              <a:defRPr sz="2500"/>
            </a:lvl1pPr>
            <a:lvl2pPr lvl="1" algn="ctr" rtl="0">
              <a:lnSpc>
                <a:spcPct val="100000"/>
              </a:lnSpc>
              <a:spcBef>
                <a:spcPts val="0"/>
              </a:spcBef>
              <a:spcAft>
                <a:spcPts val="0"/>
              </a:spcAft>
              <a:buSzPts val="2500"/>
              <a:buNone/>
              <a:defRPr sz="2500"/>
            </a:lvl2pPr>
            <a:lvl3pPr lvl="2" algn="ctr" rtl="0">
              <a:lnSpc>
                <a:spcPct val="100000"/>
              </a:lnSpc>
              <a:spcBef>
                <a:spcPts val="1600"/>
              </a:spcBef>
              <a:spcAft>
                <a:spcPts val="0"/>
              </a:spcAft>
              <a:buSzPts val="2500"/>
              <a:buNone/>
              <a:defRPr sz="2500"/>
            </a:lvl3pPr>
            <a:lvl4pPr lvl="3" algn="ctr" rtl="0">
              <a:lnSpc>
                <a:spcPct val="100000"/>
              </a:lnSpc>
              <a:spcBef>
                <a:spcPts val="1600"/>
              </a:spcBef>
              <a:spcAft>
                <a:spcPts val="0"/>
              </a:spcAft>
              <a:buSzPts val="2500"/>
              <a:buNone/>
              <a:defRPr sz="2500"/>
            </a:lvl4pPr>
            <a:lvl5pPr lvl="4" algn="ctr" rtl="0">
              <a:lnSpc>
                <a:spcPct val="100000"/>
              </a:lnSpc>
              <a:spcBef>
                <a:spcPts val="1600"/>
              </a:spcBef>
              <a:spcAft>
                <a:spcPts val="0"/>
              </a:spcAft>
              <a:buSzPts val="2500"/>
              <a:buNone/>
              <a:defRPr sz="2500"/>
            </a:lvl5pPr>
            <a:lvl6pPr lvl="5" algn="ctr" rtl="0">
              <a:lnSpc>
                <a:spcPct val="100000"/>
              </a:lnSpc>
              <a:spcBef>
                <a:spcPts val="1600"/>
              </a:spcBef>
              <a:spcAft>
                <a:spcPts val="0"/>
              </a:spcAft>
              <a:buSzPts val="2500"/>
              <a:buNone/>
              <a:defRPr sz="2500"/>
            </a:lvl6pPr>
            <a:lvl7pPr lvl="6" algn="ctr" rtl="0">
              <a:lnSpc>
                <a:spcPct val="100000"/>
              </a:lnSpc>
              <a:spcBef>
                <a:spcPts val="1600"/>
              </a:spcBef>
              <a:spcAft>
                <a:spcPts val="0"/>
              </a:spcAft>
              <a:buSzPts val="2500"/>
              <a:buNone/>
              <a:defRPr sz="2500"/>
            </a:lvl7pPr>
            <a:lvl8pPr lvl="7" algn="ctr" rtl="0">
              <a:lnSpc>
                <a:spcPct val="100000"/>
              </a:lnSpc>
              <a:spcBef>
                <a:spcPts val="1600"/>
              </a:spcBef>
              <a:spcAft>
                <a:spcPts val="0"/>
              </a:spcAft>
              <a:buSzPts val="2500"/>
              <a:buNone/>
              <a:defRPr sz="2500"/>
            </a:lvl8pPr>
            <a:lvl9pPr lvl="8" algn="ctr" rtl="0">
              <a:lnSpc>
                <a:spcPct val="100000"/>
              </a:lnSpc>
              <a:spcBef>
                <a:spcPts val="1600"/>
              </a:spcBef>
              <a:spcAft>
                <a:spcPts val="1600"/>
              </a:spcAft>
              <a:buSzPts val="2500"/>
              <a:buNone/>
              <a:defRPr sz="2500"/>
            </a:lvl9pPr>
          </a:lstStyle>
          <a:p>
            <a:endParaRPr/>
          </a:p>
        </p:txBody>
      </p:sp>
      <p:sp>
        <p:nvSpPr>
          <p:cNvPr id="146" name="Google Shape;146;p15"/>
          <p:cNvSpPr/>
          <p:nvPr/>
        </p:nvSpPr>
        <p:spPr>
          <a:xfrm rot="-6189593">
            <a:off x="-603397" y="1748893"/>
            <a:ext cx="2000323" cy="831365"/>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5"/>
          <p:cNvSpPr/>
          <p:nvPr/>
        </p:nvSpPr>
        <p:spPr>
          <a:xfrm rot="-10217851">
            <a:off x="-418591" y="-205473"/>
            <a:ext cx="2263390" cy="919637"/>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15"/>
          <p:cNvSpPr/>
          <p:nvPr/>
        </p:nvSpPr>
        <p:spPr>
          <a:xfrm>
            <a:off x="3317728" y="-283107"/>
            <a:ext cx="2000328" cy="831367"/>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15"/>
          <p:cNvSpPr/>
          <p:nvPr/>
        </p:nvSpPr>
        <p:spPr>
          <a:xfrm rot="-5651379">
            <a:off x="7342154" y="44126"/>
            <a:ext cx="2437691" cy="990552"/>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5"/>
          <p:cNvSpPr/>
          <p:nvPr/>
        </p:nvSpPr>
        <p:spPr>
          <a:xfrm rot="6258159">
            <a:off x="5582785" y="-939324"/>
            <a:ext cx="2000383" cy="831390"/>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5"/>
          <p:cNvSpPr/>
          <p:nvPr/>
        </p:nvSpPr>
        <p:spPr>
          <a:xfrm rot="-6189593">
            <a:off x="7715103" y="4749268"/>
            <a:ext cx="2000323" cy="831365"/>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ext 1">
  <p:cSld name="CUSTOM">
    <p:spTree>
      <p:nvGrpSpPr>
        <p:cNvPr id="1" name="Shape 152"/>
        <p:cNvGrpSpPr/>
        <p:nvPr/>
      </p:nvGrpSpPr>
      <p:grpSpPr>
        <a:xfrm>
          <a:off x="0" y="0"/>
          <a:ext cx="0" cy="0"/>
          <a:chOff x="0" y="0"/>
          <a:chExt cx="0" cy="0"/>
        </a:xfrm>
      </p:grpSpPr>
      <p:sp>
        <p:nvSpPr>
          <p:cNvPr id="153" name="Google Shape;153;p16"/>
          <p:cNvSpPr txBox="1">
            <a:spLocks noGrp="1"/>
          </p:cNvSpPr>
          <p:nvPr>
            <p:ph type="title"/>
          </p:nvPr>
        </p:nvSpPr>
        <p:spPr>
          <a:xfrm>
            <a:off x="713100" y="1116500"/>
            <a:ext cx="3954300" cy="1821300"/>
          </a:xfrm>
          <a:prstGeom prst="rect">
            <a:avLst/>
          </a:prstGeom>
        </p:spPr>
        <p:txBody>
          <a:bodyPr spcFirstLastPara="1" wrap="square" lIns="91425" tIns="91425" rIns="91425" bIns="91425" anchor="t" anchorCtr="0">
            <a:noAutofit/>
          </a:bodyPr>
          <a:lstStyle>
            <a:lvl1pPr lvl="0" algn="l"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54" name="Google Shape;154;p16"/>
          <p:cNvSpPr txBox="1">
            <a:spLocks noGrp="1"/>
          </p:cNvSpPr>
          <p:nvPr>
            <p:ph type="subTitle" idx="1"/>
          </p:nvPr>
        </p:nvSpPr>
        <p:spPr>
          <a:xfrm>
            <a:off x="713100" y="2937700"/>
            <a:ext cx="3954300" cy="1089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55" name="Google Shape;155;p16"/>
          <p:cNvSpPr>
            <a:spLocks noGrp="1"/>
          </p:cNvSpPr>
          <p:nvPr>
            <p:ph type="pic" idx="2"/>
          </p:nvPr>
        </p:nvSpPr>
        <p:spPr>
          <a:xfrm>
            <a:off x="5422975" y="1067850"/>
            <a:ext cx="3007800" cy="3007800"/>
          </a:xfrm>
          <a:prstGeom prst="ellipse">
            <a:avLst/>
          </a:prstGeom>
          <a:noFill/>
          <a:ln>
            <a:noFill/>
          </a:ln>
        </p:spPr>
      </p:sp>
      <p:sp>
        <p:nvSpPr>
          <p:cNvPr id="156" name="Google Shape;156;p16"/>
          <p:cNvSpPr/>
          <p:nvPr/>
        </p:nvSpPr>
        <p:spPr>
          <a:xfrm rot="1348810" flipH="1">
            <a:off x="-763749" y="3883271"/>
            <a:ext cx="1646638" cy="669050"/>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6"/>
          <p:cNvSpPr/>
          <p:nvPr/>
        </p:nvSpPr>
        <p:spPr>
          <a:xfrm rot="10800000">
            <a:off x="542754" y="4905271"/>
            <a:ext cx="2000328" cy="831367"/>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6"/>
          <p:cNvSpPr/>
          <p:nvPr/>
        </p:nvSpPr>
        <p:spPr>
          <a:xfrm rot="9177486">
            <a:off x="-940571" y="527793"/>
            <a:ext cx="2000297" cy="831354"/>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16"/>
          <p:cNvSpPr/>
          <p:nvPr/>
        </p:nvSpPr>
        <p:spPr>
          <a:xfrm rot="-10799839" flipH="1">
            <a:off x="3627754" y="4683031"/>
            <a:ext cx="2358571" cy="958357"/>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16"/>
          <p:cNvSpPr/>
          <p:nvPr/>
        </p:nvSpPr>
        <p:spPr>
          <a:xfrm rot="10575444">
            <a:off x="6501372" y="4919358"/>
            <a:ext cx="1932528" cy="803188"/>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6"/>
          <p:cNvSpPr/>
          <p:nvPr/>
        </p:nvSpPr>
        <p:spPr>
          <a:xfrm rot="5838416" flipH="1">
            <a:off x="8375105" y="3562912"/>
            <a:ext cx="1646662" cy="669068"/>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16"/>
          <p:cNvSpPr/>
          <p:nvPr/>
        </p:nvSpPr>
        <p:spPr>
          <a:xfrm rot="5854211">
            <a:off x="8090978" y="999655"/>
            <a:ext cx="2000344" cy="831373"/>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16"/>
          <p:cNvSpPr/>
          <p:nvPr/>
        </p:nvSpPr>
        <p:spPr>
          <a:xfrm rot="8641042" flipH="1">
            <a:off x="5645999" y="-443314"/>
            <a:ext cx="2358633" cy="958354"/>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16"/>
          <p:cNvSpPr/>
          <p:nvPr/>
        </p:nvSpPr>
        <p:spPr>
          <a:xfrm rot="3142837" flipH="1">
            <a:off x="2487305" y="-432069"/>
            <a:ext cx="1646605" cy="669060"/>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hree columns">
  <p:cSld name="CUSTOM_6">
    <p:spTree>
      <p:nvGrpSpPr>
        <p:cNvPr id="1" name="Shape 206"/>
        <p:cNvGrpSpPr/>
        <p:nvPr/>
      </p:nvGrpSpPr>
      <p:grpSpPr>
        <a:xfrm>
          <a:off x="0" y="0"/>
          <a:ext cx="0" cy="0"/>
          <a:chOff x="0" y="0"/>
          <a:chExt cx="0" cy="0"/>
        </a:xfrm>
      </p:grpSpPr>
      <p:sp>
        <p:nvSpPr>
          <p:cNvPr id="207" name="Google Shape;207;p20"/>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208" name="Google Shape;208;p20"/>
          <p:cNvSpPr txBox="1">
            <a:spLocks noGrp="1"/>
          </p:cNvSpPr>
          <p:nvPr>
            <p:ph type="title" idx="2"/>
          </p:nvPr>
        </p:nvSpPr>
        <p:spPr>
          <a:xfrm>
            <a:off x="720000" y="2875575"/>
            <a:ext cx="2009400" cy="484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500"/>
              <a:buNone/>
              <a:defRPr sz="22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209" name="Google Shape;209;p20"/>
          <p:cNvSpPr txBox="1">
            <a:spLocks noGrp="1"/>
          </p:cNvSpPr>
          <p:nvPr>
            <p:ph type="subTitle" idx="1"/>
          </p:nvPr>
        </p:nvSpPr>
        <p:spPr>
          <a:xfrm>
            <a:off x="720000" y="3283800"/>
            <a:ext cx="2009400" cy="1050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210" name="Google Shape;210;p20"/>
          <p:cNvSpPr txBox="1">
            <a:spLocks noGrp="1"/>
          </p:cNvSpPr>
          <p:nvPr>
            <p:ph type="title" idx="3"/>
          </p:nvPr>
        </p:nvSpPr>
        <p:spPr>
          <a:xfrm>
            <a:off x="3567303" y="2875500"/>
            <a:ext cx="2009400" cy="484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500"/>
              <a:buNone/>
              <a:defRPr sz="22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211" name="Google Shape;211;p20"/>
          <p:cNvSpPr txBox="1">
            <a:spLocks noGrp="1"/>
          </p:cNvSpPr>
          <p:nvPr>
            <p:ph type="subTitle" idx="4"/>
          </p:nvPr>
        </p:nvSpPr>
        <p:spPr>
          <a:xfrm>
            <a:off x="3567297" y="3283800"/>
            <a:ext cx="2009400" cy="1050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212" name="Google Shape;212;p20"/>
          <p:cNvSpPr txBox="1">
            <a:spLocks noGrp="1"/>
          </p:cNvSpPr>
          <p:nvPr>
            <p:ph type="title" idx="5"/>
          </p:nvPr>
        </p:nvSpPr>
        <p:spPr>
          <a:xfrm>
            <a:off x="6414606" y="2875500"/>
            <a:ext cx="2009400" cy="484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500"/>
              <a:buNone/>
              <a:defRPr sz="22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213" name="Google Shape;213;p20"/>
          <p:cNvSpPr txBox="1">
            <a:spLocks noGrp="1"/>
          </p:cNvSpPr>
          <p:nvPr>
            <p:ph type="subTitle" idx="6"/>
          </p:nvPr>
        </p:nvSpPr>
        <p:spPr>
          <a:xfrm>
            <a:off x="6414601" y="3283800"/>
            <a:ext cx="2009400" cy="1050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214" name="Google Shape;214;p20"/>
          <p:cNvSpPr/>
          <p:nvPr/>
        </p:nvSpPr>
        <p:spPr>
          <a:xfrm rot="-5209719" flipH="1">
            <a:off x="-840029" y="651558"/>
            <a:ext cx="1947543" cy="809429"/>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20"/>
          <p:cNvSpPr/>
          <p:nvPr/>
        </p:nvSpPr>
        <p:spPr>
          <a:xfrm rot="5400000" flipH="1">
            <a:off x="7746273" y="429194"/>
            <a:ext cx="2306379" cy="937149"/>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0"/>
          <p:cNvSpPr/>
          <p:nvPr/>
        </p:nvSpPr>
        <p:spPr>
          <a:xfrm rot="-5209527" flipH="1">
            <a:off x="7834837" y="4485734"/>
            <a:ext cx="2031822" cy="844456"/>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20"/>
          <p:cNvSpPr/>
          <p:nvPr/>
        </p:nvSpPr>
        <p:spPr>
          <a:xfrm rot="10193422" flipH="1">
            <a:off x="441574" y="4573903"/>
            <a:ext cx="2031876" cy="844478"/>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20"/>
          <p:cNvSpPr/>
          <p:nvPr/>
        </p:nvSpPr>
        <p:spPr>
          <a:xfrm rot="318120" flipH="1">
            <a:off x="5228574" y="-369045"/>
            <a:ext cx="1530817" cy="636173"/>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20"/>
          <p:cNvSpPr/>
          <p:nvPr/>
        </p:nvSpPr>
        <p:spPr>
          <a:xfrm rot="8937758" flipH="1">
            <a:off x="2308730" y="-377091"/>
            <a:ext cx="1605497" cy="652291"/>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0"/>
          <p:cNvSpPr/>
          <p:nvPr/>
        </p:nvSpPr>
        <p:spPr>
          <a:xfrm rot="-2699884" flipH="1">
            <a:off x="4057675" y="4654589"/>
            <a:ext cx="2306465" cy="937133"/>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20"/>
          <p:cNvSpPr/>
          <p:nvPr/>
        </p:nvSpPr>
        <p:spPr>
          <a:xfrm rot="-3638514">
            <a:off x="-837400" y="2723154"/>
            <a:ext cx="1942322" cy="789198"/>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four columns 1">
  <p:cSld name="CUSTOM_5_1">
    <p:spTree>
      <p:nvGrpSpPr>
        <p:cNvPr id="1" name="Shape 257"/>
        <p:cNvGrpSpPr/>
        <p:nvPr/>
      </p:nvGrpSpPr>
      <p:grpSpPr>
        <a:xfrm>
          <a:off x="0" y="0"/>
          <a:ext cx="0" cy="0"/>
          <a:chOff x="0" y="0"/>
          <a:chExt cx="0" cy="0"/>
        </a:xfrm>
      </p:grpSpPr>
      <p:sp>
        <p:nvSpPr>
          <p:cNvPr id="258" name="Google Shape;258;p23"/>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259" name="Google Shape;259;p23"/>
          <p:cNvSpPr txBox="1">
            <a:spLocks noGrp="1"/>
          </p:cNvSpPr>
          <p:nvPr>
            <p:ph type="title" idx="2"/>
          </p:nvPr>
        </p:nvSpPr>
        <p:spPr>
          <a:xfrm>
            <a:off x="713100" y="2953450"/>
            <a:ext cx="1775400" cy="4119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2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260" name="Google Shape;260;p23"/>
          <p:cNvSpPr txBox="1">
            <a:spLocks noGrp="1"/>
          </p:cNvSpPr>
          <p:nvPr>
            <p:ph type="subTitle" idx="1"/>
          </p:nvPr>
        </p:nvSpPr>
        <p:spPr>
          <a:xfrm>
            <a:off x="713100" y="3289150"/>
            <a:ext cx="1775400" cy="82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261" name="Google Shape;261;p23"/>
          <p:cNvSpPr txBox="1">
            <a:spLocks noGrp="1"/>
          </p:cNvSpPr>
          <p:nvPr>
            <p:ph type="title" idx="3"/>
          </p:nvPr>
        </p:nvSpPr>
        <p:spPr>
          <a:xfrm>
            <a:off x="2693884" y="2953450"/>
            <a:ext cx="1775400" cy="4119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2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262" name="Google Shape;262;p23"/>
          <p:cNvSpPr txBox="1">
            <a:spLocks noGrp="1"/>
          </p:cNvSpPr>
          <p:nvPr>
            <p:ph type="subTitle" idx="4"/>
          </p:nvPr>
        </p:nvSpPr>
        <p:spPr>
          <a:xfrm>
            <a:off x="2693880" y="3289150"/>
            <a:ext cx="1775400" cy="82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263" name="Google Shape;263;p23"/>
          <p:cNvSpPr txBox="1">
            <a:spLocks noGrp="1"/>
          </p:cNvSpPr>
          <p:nvPr>
            <p:ph type="title" idx="5"/>
          </p:nvPr>
        </p:nvSpPr>
        <p:spPr>
          <a:xfrm>
            <a:off x="4674649" y="2953450"/>
            <a:ext cx="1775400" cy="4119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2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264" name="Google Shape;264;p23"/>
          <p:cNvSpPr txBox="1">
            <a:spLocks noGrp="1"/>
          </p:cNvSpPr>
          <p:nvPr>
            <p:ph type="subTitle" idx="6"/>
          </p:nvPr>
        </p:nvSpPr>
        <p:spPr>
          <a:xfrm>
            <a:off x="4674646" y="3289150"/>
            <a:ext cx="1775400" cy="82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265" name="Google Shape;265;p23"/>
          <p:cNvSpPr txBox="1">
            <a:spLocks noGrp="1"/>
          </p:cNvSpPr>
          <p:nvPr>
            <p:ph type="title" idx="7"/>
          </p:nvPr>
        </p:nvSpPr>
        <p:spPr>
          <a:xfrm>
            <a:off x="6655433" y="2953450"/>
            <a:ext cx="1775400" cy="4119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2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266" name="Google Shape;266;p23"/>
          <p:cNvSpPr txBox="1">
            <a:spLocks noGrp="1"/>
          </p:cNvSpPr>
          <p:nvPr>
            <p:ph type="subTitle" idx="8"/>
          </p:nvPr>
        </p:nvSpPr>
        <p:spPr>
          <a:xfrm>
            <a:off x="6655426" y="3289150"/>
            <a:ext cx="1775400" cy="82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267" name="Google Shape;267;p23"/>
          <p:cNvSpPr/>
          <p:nvPr/>
        </p:nvSpPr>
        <p:spPr>
          <a:xfrm rot="-5590281">
            <a:off x="-711729" y="3879118"/>
            <a:ext cx="1947543" cy="809429"/>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23"/>
          <p:cNvSpPr/>
          <p:nvPr/>
        </p:nvSpPr>
        <p:spPr>
          <a:xfrm rot="9069688">
            <a:off x="7058209" y="4046357"/>
            <a:ext cx="2745392" cy="1115485"/>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23"/>
          <p:cNvSpPr/>
          <p:nvPr/>
        </p:nvSpPr>
        <p:spPr>
          <a:xfrm rot="-5590473">
            <a:off x="7787312" y="309152"/>
            <a:ext cx="2031822" cy="844456"/>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23"/>
          <p:cNvSpPr/>
          <p:nvPr/>
        </p:nvSpPr>
        <p:spPr>
          <a:xfrm rot="-710945">
            <a:off x="260600" y="-282608"/>
            <a:ext cx="2031823" cy="844456"/>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23"/>
          <p:cNvSpPr/>
          <p:nvPr/>
        </p:nvSpPr>
        <p:spPr>
          <a:xfrm rot="10481880">
            <a:off x="5098499" y="4769327"/>
            <a:ext cx="1530817" cy="636173"/>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23"/>
          <p:cNvSpPr/>
          <p:nvPr/>
        </p:nvSpPr>
        <p:spPr>
          <a:xfrm rot="1862242">
            <a:off x="2410705" y="4656354"/>
            <a:ext cx="1605497" cy="652291"/>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23"/>
          <p:cNvSpPr/>
          <p:nvPr/>
        </p:nvSpPr>
        <p:spPr>
          <a:xfrm rot="9632166" flipH="1">
            <a:off x="4710686" y="-533160"/>
            <a:ext cx="2306439" cy="937133"/>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23"/>
          <p:cNvSpPr/>
          <p:nvPr/>
        </p:nvSpPr>
        <p:spPr>
          <a:xfrm rot="5114966">
            <a:off x="-686521" y="1518575"/>
            <a:ext cx="1605482" cy="652296"/>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1">
  <p:cSld name="CUSTOM_8_1">
    <p:spTree>
      <p:nvGrpSpPr>
        <p:cNvPr id="1" name="Shape 313"/>
        <p:cNvGrpSpPr/>
        <p:nvPr/>
      </p:nvGrpSpPr>
      <p:grpSpPr>
        <a:xfrm>
          <a:off x="0" y="0"/>
          <a:ext cx="0" cy="0"/>
          <a:chOff x="0" y="0"/>
          <a:chExt cx="0" cy="0"/>
        </a:xfrm>
      </p:grpSpPr>
      <p:sp>
        <p:nvSpPr>
          <p:cNvPr id="314" name="Google Shape;314;p26"/>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315" name="Google Shape;315;p26"/>
          <p:cNvSpPr/>
          <p:nvPr/>
        </p:nvSpPr>
        <p:spPr>
          <a:xfrm rot="-6762189">
            <a:off x="-781836" y="4199392"/>
            <a:ext cx="1947545" cy="809429"/>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26"/>
          <p:cNvSpPr/>
          <p:nvPr/>
        </p:nvSpPr>
        <p:spPr>
          <a:xfrm rot="7895076">
            <a:off x="7512988" y="3882982"/>
            <a:ext cx="2306349" cy="937148"/>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26"/>
          <p:cNvSpPr/>
          <p:nvPr/>
        </p:nvSpPr>
        <p:spPr>
          <a:xfrm rot="-5590473">
            <a:off x="7650262" y="117177"/>
            <a:ext cx="2031822" cy="844456"/>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26"/>
          <p:cNvSpPr/>
          <p:nvPr/>
        </p:nvSpPr>
        <p:spPr>
          <a:xfrm rot="-1940452">
            <a:off x="-130630" y="-95792"/>
            <a:ext cx="2031902" cy="844489"/>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26"/>
          <p:cNvSpPr/>
          <p:nvPr/>
        </p:nvSpPr>
        <p:spPr>
          <a:xfrm rot="10481880">
            <a:off x="5149199" y="5013677"/>
            <a:ext cx="1530817" cy="636173"/>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26"/>
          <p:cNvSpPr/>
          <p:nvPr/>
        </p:nvSpPr>
        <p:spPr>
          <a:xfrm rot="1862242">
            <a:off x="2229355" y="4818154"/>
            <a:ext cx="1605497" cy="652291"/>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26"/>
          <p:cNvSpPr/>
          <p:nvPr/>
        </p:nvSpPr>
        <p:spPr>
          <a:xfrm rot="9632166" flipH="1">
            <a:off x="3978323" y="-464335"/>
            <a:ext cx="2306439" cy="937133"/>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26"/>
          <p:cNvSpPr/>
          <p:nvPr/>
        </p:nvSpPr>
        <p:spPr>
          <a:xfrm rot="8099732">
            <a:off x="-1054690" y="2687780"/>
            <a:ext cx="2001470" cy="813231"/>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hanks">
  <p:cSld name="CUSTOM_3">
    <p:spTree>
      <p:nvGrpSpPr>
        <p:cNvPr id="1" name="Shape 323"/>
        <p:cNvGrpSpPr/>
        <p:nvPr/>
      </p:nvGrpSpPr>
      <p:grpSpPr>
        <a:xfrm>
          <a:off x="0" y="0"/>
          <a:ext cx="0" cy="0"/>
          <a:chOff x="0" y="0"/>
          <a:chExt cx="0" cy="0"/>
        </a:xfrm>
      </p:grpSpPr>
      <p:sp>
        <p:nvSpPr>
          <p:cNvPr id="324" name="Google Shape;324;p27"/>
          <p:cNvSpPr txBox="1"/>
          <p:nvPr/>
        </p:nvSpPr>
        <p:spPr>
          <a:xfrm>
            <a:off x="720000" y="3455000"/>
            <a:ext cx="3707700" cy="6156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sz="1200">
                <a:solidFill>
                  <a:schemeClr val="dk1"/>
                </a:solidFill>
                <a:latin typeface="Work Sans"/>
                <a:ea typeface="Work Sans"/>
                <a:cs typeface="Work Sans"/>
                <a:sym typeface="Work Sans"/>
              </a:rPr>
              <a:t>CREDITS: This presentation template was created by </a:t>
            </a:r>
            <a:r>
              <a:rPr lang="en" sz="1200" b="1">
                <a:solidFill>
                  <a:schemeClr val="dk1"/>
                </a:solidFill>
                <a:uFill>
                  <a:noFill/>
                </a:uFill>
                <a:latin typeface="Work Sans"/>
                <a:ea typeface="Work Sans"/>
                <a:cs typeface="Work Sans"/>
                <a:sym typeface="Work Sans"/>
                <a:hlinkClick r:id="rId2">
                  <a:extLst>
                    <a:ext uri="{A12FA001-AC4F-418D-AE19-62706E023703}">
                      <ahyp:hlinkClr xmlns:ahyp="http://schemas.microsoft.com/office/drawing/2018/hyperlinkcolor" val="tx"/>
                    </a:ext>
                  </a:extLst>
                </a:hlinkClick>
              </a:rPr>
              <a:t>Slidesgo</a:t>
            </a:r>
            <a:r>
              <a:rPr lang="en" sz="1200">
                <a:solidFill>
                  <a:schemeClr val="dk1"/>
                </a:solidFill>
                <a:latin typeface="Work Sans"/>
                <a:ea typeface="Work Sans"/>
                <a:cs typeface="Work Sans"/>
                <a:sym typeface="Work Sans"/>
              </a:rPr>
              <a:t>, including icons by </a:t>
            </a:r>
            <a:r>
              <a:rPr lang="en" sz="1200" b="1">
                <a:solidFill>
                  <a:schemeClr val="dk1"/>
                </a:solidFill>
                <a:uFill>
                  <a:noFill/>
                </a:uFill>
                <a:latin typeface="Work Sans"/>
                <a:ea typeface="Work Sans"/>
                <a:cs typeface="Work Sans"/>
                <a:sym typeface="Work Sans"/>
                <a:hlinkClick r:id="rId3">
                  <a:extLst>
                    <a:ext uri="{A12FA001-AC4F-418D-AE19-62706E023703}">
                      <ahyp:hlinkClr xmlns:ahyp="http://schemas.microsoft.com/office/drawing/2018/hyperlinkcolor" val="tx"/>
                    </a:ext>
                  </a:extLst>
                </a:hlinkClick>
              </a:rPr>
              <a:t>Flaticon</a:t>
            </a:r>
            <a:r>
              <a:rPr lang="en" sz="1200">
                <a:solidFill>
                  <a:schemeClr val="dk1"/>
                </a:solidFill>
                <a:latin typeface="Work Sans"/>
                <a:ea typeface="Work Sans"/>
                <a:cs typeface="Work Sans"/>
                <a:sym typeface="Work Sans"/>
              </a:rPr>
              <a:t>, infographics and images by </a:t>
            </a:r>
            <a:r>
              <a:rPr lang="en" sz="1200" b="1">
                <a:solidFill>
                  <a:schemeClr val="dk1"/>
                </a:solidFill>
                <a:uFill>
                  <a:noFill/>
                </a:uFill>
                <a:latin typeface="Work Sans"/>
                <a:ea typeface="Work Sans"/>
                <a:cs typeface="Work Sans"/>
                <a:sym typeface="Work Sans"/>
                <a:hlinkClick r:id="rId4">
                  <a:extLst>
                    <a:ext uri="{A12FA001-AC4F-418D-AE19-62706E023703}">
                      <ahyp:hlinkClr xmlns:ahyp="http://schemas.microsoft.com/office/drawing/2018/hyperlinkcolor" val="tx"/>
                    </a:ext>
                  </a:extLst>
                </a:hlinkClick>
              </a:rPr>
              <a:t>Freepik</a:t>
            </a:r>
            <a:endParaRPr sz="1200" b="1">
              <a:solidFill>
                <a:schemeClr val="dk1"/>
              </a:solidFill>
              <a:latin typeface="Work Sans"/>
              <a:ea typeface="Work Sans"/>
              <a:cs typeface="Work Sans"/>
              <a:sym typeface="Work Sans"/>
            </a:endParaRPr>
          </a:p>
        </p:txBody>
      </p:sp>
      <p:sp>
        <p:nvSpPr>
          <p:cNvPr id="325" name="Google Shape;325;p27"/>
          <p:cNvSpPr txBox="1">
            <a:spLocks noGrp="1"/>
          </p:cNvSpPr>
          <p:nvPr>
            <p:ph type="title"/>
          </p:nvPr>
        </p:nvSpPr>
        <p:spPr>
          <a:xfrm>
            <a:off x="720000" y="539400"/>
            <a:ext cx="3707700" cy="873000"/>
          </a:xfrm>
          <a:prstGeom prst="rect">
            <a:avLst/>
          </a:prstGeom>
        </p:spPr>
        <p:txBody>
          <a:bodyPr spcFirstLastPara="1" wrap="square" lIns="91425" tIns="91425" rIns="91425" bIns="91425" anchor="t" anchorCtr="0">
            <a:noAutofit/>
          </a:bodyPr>
          <a:lstStyle>
            <a:lvl1pPr lvl="0" algn="l" rtl="0">
              <a:spcBef>
                <a:spcPts val="0"/>
              </a:spcBef>
              <a:spcAft>
                <a:spcPts val="0"/>
              </a:spcAft>
              <a:buSzPts val="3500"/>
              <a:buNone/>
              <a:defRPr sz="6000"/>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326" name="Google Shape;326;p27"/>
          <p:cNvSpPr txBox="1">
            <a:spLocks noGrp="1"/>
          </p:cNvSpPr>
          <p:nvPr>
            <p:ph type="subTitle" idx="1"/>
          </p:nvPr>
        </p:nvSpPr>
        <p:spPr>
          <a:xfrm>
            <a:off x="720000" y="2210850"/>
            <a:ext cx="3707700" cy="1049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327" name="Google Shape;327;p27"/>
          <p:cNvSpPr/>
          <p:nvPr/>
        </p:nvSpPr>
        <p:spPr>
          <a:xfrm rot="9069730">
            <a:off x="-1512473" y="814389"/>
            <a:ext cx="2263437" cy="919644"/>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27"/>
          <p:cNvSpPr/>
          <p:nvPr/>
        </p:nvSpPr>
        <p:spPr>
          <a:xfrm rot="-5590422">
            <a:off x="-776520" y="3093871"/>
            <a:ext cx="1748193" cy="726575"/>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27"/>
          <p:cNvSpPr/>
          <p:nvPr/>
        </p:nvSpPr>
        <p:spPr>
          <a:xfrm rot="-8563499">
            <a:off x="6261901" y="-411365"/>
            <a:ext cx="2697926" cy="1121299"/>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27"/>
          <p:cNvSpPr/>
          <p:nvPr/>
        </p:nvSpPr>
        <p:spPr>
          <a:xfrm rot="9069730">
            <a:off x="7107652" y="4515239"/>
            <a:ext cx="2263437" cy="919644"/>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27"/>
          <p:cNvSpPr/>
          <p:nvPr/>
        </p:nvSpPr>
        <p:spPr>
          <a:xfrm rot="-4900925">
            <a:off x="8484245" y="2076478"/>
            <a:ext cx="1380563" cy="560894"/>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27"/>
          <p:cNvSpPr/>
          <p:nvPr/>
        </p:nvSpPr>
        <p:spPr>
          <a:xfrm rot="5587373">
            <a:off x="5812436" y="4879347"/>
            <a:ext cx="1748248" cy="726598"/>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27"/>
          <p:cNvSpPr/>
          <p:nvPr/>
        </p:nvSpPr>
        <p:spPr>
          <a:xfrm rot="2081492">
            <a:off x="3865717" y="-209621"/>
            <a:ext cx="1766735" cy="717811"/>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27"/>
          <p:cNvSpPr/>
          <p:nvPr/>
        </p:nvSpPr>
        <p:spPr>
          <a:xfrm rot="-7837911">
            <a:off x="1387717" y="-280287"/>
            <a:ext cx="1199804" cy="498657"/>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27"/>
          <p:cNvSpPr/>
          <p:nvPr/>
        </p:nvSpPr>
        <p:spPr>
          <a:xfrm rot="1029163">
            <a:off x="2436974" y="4715483"/>
            <a:ext cx="1766709" cy="717814"/>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336"/>
        <p:cNvGrpSpPr/>
        <p:nvPr/>
      </p:nvGrpSpPr>
      <p:grpSpPr>
        <a:xfrm>
          <a:off x="0" y="0"/>
          <a:ext cx="0" cy="0"/>
          <a:chOff x="0" y="0"/>
          <a:chExt cx="0" cy="0"/>
        </a:xfrm>
      </p:grpSpPr>
      <p:sp>
        <p:nvSpPr>
          <p:cNvPr id="337" name="Google Shape;337;p28"/>
          <p:cNvSpPr/>
          <p:nvPr/>
        </p:nvSpPr>
        <p:spPr>
          <a:xfrm rot="-6762189">
            <a:off x="-781836" y="4199392"/>
            <a:ext cx="1947545" cy="809429"/>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28"/>
          <p:cNvSpPr/>
          <p:nvPr/>
        </p:nvSpPr>
        <p:spPr>
          <a:xfrm rot="7895076">
            <a:off x="7512988" y="3882982"/>
            <a:ext cx="2306349" cy="937148"/>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28"/>
          <p:cNvSpPr/>
          <p:nvPr/>
        </p:nvSpPr>
        <p:spPr>
          <a:xfrm rot="-5590473">
            <a:off x="7650262" y="117177"/>
            <a:ext cx="2031822" cy="844456"/>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28"/>
          <p:cNvSpPr/>
          <p:nvPr/>
        </p:nvSpPr>
        <p:spPr>
          <a:xfrm rot="-1940452">
            <a:off x="-130630" y="-95792"/>
            <a:ext cx="2031902" cy="844489"/>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28"/>
          <p:cNvSpPr/>
          <p:nvPr/>
        </p:nvSpPr>
        <p:spPr>
          <a:xfrm rot="10481880">
            <a:off x="5149199" y="5013677"/>
            <a:ext cx="1530817" cy="636173"/>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28"/>
          <p:cNvSpPr/>
          <p:nvPr/>
        </p:nvSpPr>
        <p:spPr>
          <a:xfrm rot="1862242">
            <a:off x="2229355" y="4818154"/>
            <a:ext cx="1605497" cy="652291"/>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28"/>
          <p:cNvSpPr/>
          <p:nvPr/>
        </p:nvSpPr>
        <p:spPr>
          <a:xfrm rot="9632166" flipH="1">
            <a:off x="3978323" y="-464335"/>
            <a:ext cx="2306439" cy="937133"/>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28"/>
          <p:cNvSpPr/>
          <p:nvPr/>
        </p:nvSpPr>
        <p:spPr>
          <a:xfrm rot="8099732">
            <a:off x="-1054690" y="2687780"/>
            <a:ext cx="2001470" cy="813231"/>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ackground 1">
  <p:cSld name="CUSTOM_9_1">
    <p:spTree>
      <p:nvGrpSpPr>
        <p:cNvPr id="1" name="Shape 345"/>
        <p:cNvGrpSpPr/>
        <p:nvPr/>
      </p:nvGrpSpPr>
      <p:grpSpPr>
        <a:xfrm>
          <a:off x="0" y="0"/>
          <a:ext cx="0" cy="0"/>
          <a:chOff x="0" y="0"/>
          <a:chExt cx="0" cy="0"/>
        </a:xfrm>
      </p:grpSpPr>
      <p:sp>
        <p:nvSpPr>
          <p:cNvPr id="346" name="Google Shape;346;p29"/>
          <p:cNvSpPr/>
          <p:nvPr/>
        </p:nvSpPr>
        <p:spPr>
          <a:xfrm rot="9069730">
            <a:off x="-1512473" y="814389"/>
            <a:ext cx="2263437" cy="919644"/>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29"/>
          <p:cNvSpPr/>
          <p:nvPr/>
        </p:nvSpPr>
        <p:spPr>
          <a:xfrm rot="-5590422">
            <a:off x="-776520" y="3093871"/>
            <a:ext cx="1748193" cy="726575"/>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29"/>
          <p:cNvSpPr/>
          <p:nvPr/>
        </p:nvSpPr>
        <p:spPr>
          <a:xfrm rot="-8563499">
            <a:off x="6261901" y="-411365"/>
            <a:ext cx="2697926" cy="1121299"/>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29"/>
          <p:cNvSpPr/>
          <p:nvPr/>
        </p:nvSpPr>
        <p:spPr>
          <a:xfrm rot="9069730">
            <a:off x="7107652" y="4515239"/>
            <a:ext cx="2263437" cy="919644"/>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29"/>
          <p:cNvSpPr/>
          <p:nvPr/>
        </p:nvSpPr>
        <p:spPr>
          <a:xfrm rot="-4900925">
            <a:off x="8484245" y="2076478"/>
            <a:ext cx="1380563" cy="560894"/>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29"/>
          <p:cNvSpPr/>
          <p:nvPr/>
        </p:nvSpPr>
        <p:spPr>
          <a:xfrm rot="5587373">
            <a:off x="5812436" y="4879347"/>
            <a:ext cx="1748248" cy="726598"/>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29"/>
          <p:cNvSpPr/>
          <p:nvPr/>
        </p:nvSpPr>
        <p:spPr>
          <a:xfrm rot="2081492">
            <a:off x="3865717" y="-209621"/>
            <a:ext cx="1766735" cy="717811"/>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29"/>
          <p:cNvSpPr/>
          <p:nvPr/>
        </p:nvSpPr>
        <p:spPr>
          <a:xfrm rot="-7837911">
            <a:off x="1387717" y="-280287"/>
            <a:ext cx="1199804" cy="498657"/>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29"/>
          <p:cNvSpPr/>
          <p:nvPr/>
        </p:nvSpPr>
        <p:spPr>
          <a:xfrm rot="1029163">
            <a:off x="2436974" y="4715483"/>
            <a:ext cx="1766709" cy="717814"/>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p:nvPr/>
        </p:nvSpPr>
        <p:spPr>
          <a:xfrm rot="-6335798">
            <a:off x="4538198" y="-284735"/>
            <a:ext cx="2263378" cy="919622"/>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3"/>
          <p:cNvSpPr/>
          <p:nvPr/>
        </p:nvSpPr>
        <p:spPr>
          <a:xfrm>
            <a:off x="7699855" y="123723"/>
            <a:ext cx="2000328" cy="831367"/>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rot="3016638">
            <a:off x="2361200" y="-202470"/>
            <a:ext cx="1305652" cy="542649"/>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3"/>
          <p:cNvSpPr/>
          <p:nvPr/>
        </p:nvSpPr>
        <p:spPr>
          <a:xfrm rot="-2224497">
            <a:off x="-86602" y="-344540"/>
            <a:ext cx="2034949" cy="826773"/>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rot="7101040">
            <a:off x="8070445" y="3131284"/>
            <a:ext cx="1870308" cy="759896"/>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8525814">
            <a:off x="3337534" y="4604011"/>
            <a:ext cx="1305651" cy="542648"/>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8420313">
            <a:off x="-418593" y="4245476"/>
            <a:ext cx="2263383" cy="919624"/>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txBox="1">
            <a:spLocks noGrp="1"/>
          </p:cNvSpPr>
          <p:nvPr>
            <p:ph type="title"/>
          </p:nvPr>
        </p:nvSpPr>
        <p:spPr>
          <a:xfrm>
            <a:off x="720000" y="2409100"/>
            <a:ext cx="3572400" cy="10593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sz="50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26" name="Google Shape;26;p3"/>
          <p:cNvSpPr txBox="1">
            <a:spLocks noGrp="1"/>
          </p:cNvSpPr>
          <p:nvPr>
            <p:ph type="title" idx="2" hasCustomPrompt="1"/>
          </p:nvPr>
        </p:nvSpPr>
        <p:spPr>
          <a:xfrm>
            <a:off x="1880250" y="1347538"/>
            <a:ext cx="1251900" cy="841800"/>
          </a:xfrm>
          <a:prstGeom prst="rect">
            <a:avLst/>
          </a:prstGeom>
        </p:spPr>
        <p:txBody>
          <a:bodyPr spcFirstLastPara="1" wrap="square" lIns="91425" tIns="91425" rIns="91425" bIns="91425" anchor="ctr" anchorCtr="0">
            <a:noAutofit/>
          </a:bodyPr>
          <a:lstStyle>
            <a:lvl1pPr lvl="0" rtl="0">
              <a:spcBef>
                <a:spcPts val="0"/>
              </a:spcBef>
              <a:spcAft>
                <a:spcPts val="0"/>
              </a:spcAft>
              <a:buSzPts val="6000"/>
              <a:buNone/>
              <a:defRPr sz="60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27" name="Google Shape;27;p3"/>
          <p:cNvSpPr txBox="1">
            <a:spLocks noGrp="1"/>
          </p:cNvSpPr>
          <p:nvPr>
            <p:ph type="subTitle" idx="1"/>
          </p:nvPr>
        </p:nvSpPr>
        <p:spPr>
          <a:xfrm>
            <a:off x="720000" y="3315800"/>
            <a:ext cx="3572400" cy="623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8"/>
        <p:cNvGrpSpPr/>
        <p:nvPr/>
      </p:nvGrpSpPr>
      <p:grpSpPr>
        <a:xfrm>
          <a:off x="0" y="0"/>
          <a:ext cx="0" cy="0"/>
          <a:chOff x="0" y="0"/>
          <a:chExt cx="0" cy="0"/>
        </a:xfrm>
      </p:grpSpPr>
      <p:sp>
        <p:nvSpPr>
          <p:cNvPr id="29" name="Google Shape;29;p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30" name="Google Shape;30;p4"/>
          <p:cNvSpPr txBox="1">
            <a:spLocks noGrp="1"/>
          </p:cNvSpPr>
          <p:nvPr>
            <p:ph type="body" idx="1"/>
          </p:nvPr>
        </p:nvSpPr>
        <p:spPr>
          <a:xfrm>
            <a:off x="769325" y="1586075"/>
            <a:ext cx="4525200" cy="2665200"/>
          </a:xfrm>
          <a:prstGeom prst="rect">
            <a:avLst/>
          </a:prstGeom>
        </p:spPr>
        <p:txBody>
          <a:bodyPr spcFirstLastPara="1" wrap="square" lIns="91425" tIns="91425" rIns="91425" bIns="91425" anchor="t" anchorCtr="0">
            <a:noAutofit/>
          </a:bodyPr>
          <a:lstStyle>
            <a:lvl1pPr marL="457200" lvl="0" indent="-323850" rtl="0">
              <a:lnSpc>
                <a:spcPct val="100000"/>
              </a:lnSpc>
              <a:spcBef>
                <a:spcPts val="0"/>
              </a:spcBef>
              <a:spcAft>
                <a:spcPts val="0"/>
              </a:spcAft>
              <a:buSzPts val="1500"/>
              <a:buAutoNum type="arabicPeriod"/>
              <a:defRPr/>
            </a:lvl1pPr>
            <a:lvl2pPr marL="914400" lvl="1" indent="-304800" rtl="0">
              <a:lnSpc>
                <a:spcPct val="100000"/>
              </a:lnSpc>
              <a:spcBef>
                <a:spcPts val="500"/>
              </a:spcBef>
              <a:spcAft>
                <a:spcPts val="0"/>
              </a:spcAft>
              <a:buClr>
                <a:srgbClr val="000000"/>
              </a:buClr>
              <a:buSzPts val="1200"/>
              <a:buFont typeface="Arimo"/>
              <a:buAutoNum type="alphaLcPeriod"/>
              <a:defRPr/>
            </a:lvl2pPr>
            <a:lvl3pPr marL="1371600" lvl="2" indent="-304800" rtl="0">
              <a:lnSpc>
                <a:spcPct val="100000"/>
              </a:lnSpc>
              <a:spcBef>
                <a:spcPts val="0"/>
              </a:spcBef>
              <a:spcAft>
                <a:spcPts val="0"/>
              </a:spcAft>
              <a:buClr>
                <a:srgbClr val="000000"/>
              </a:buClr>
              <a:buSzPts val="1200"/>
              <a:buFont typeface="Arimo"/>
              <a:buAutoNum type="romanLcPeriod"/>
              <a:defRPr/>
            </a:lvl3pPr>
            <a:lvl4pPr marL="1828800" lvl="3" indent="-304800" rtl="0">
              <a:lnSpc>
                <a:spcPct val="100000"/>
              </a:lnSpc>
              <a:spcBef>
                <a:spcPts val="0"/>
              </a:spcBef>
              <a:spcAft>
                <a:spcPts val="0"/>
              </a:spcAft>
              <a:buClr>
                <a:srgbClr val="000000"/>
              </a:buClr>
              <a:buSzPts val="1200"/>
              <a:buFont typeface="Arimo"/>
              <a:buAutoNum type="arabicPeriod"/>
              <a:defRPr/>
            </a:lvl4pPr>
            <a:lvl5pPr marL="2286000" lvl="4" indent="-304800" rtl="0">
              <a:lnSpc>
                <a:spcPct val="100000"/>
              </a:lnSpc>
              <a:spcBef>
                <a:spcPts val="0"/>
              </a:spcBef>
              <a:spcAft>
                <a:spcPts val="0"/>
              </a:spcAft>
              <a:buClr>
                <a:srgbClr val="000000"/>
              </a:buClr>
              <a:buSzPts val="1200"/>
              <a:buFont typeface="Arimo"/>
              <a:buAutoNum type="alphaLcPeriod"/>
              <a:defRPr/>
            </a:lvl5pPr>
            <a:lvl6pPr marL="2743200" lvl="5" indent="-304800" rtl="0">
              <a:lnSpc>
                <a:spcPct val="100000"/>
              </a:lnSpc>
              <a:spcBef>
                <a:spcPts val="0"/>
              </a:spcBef>
              <a:spcAft>
                <a:spcPts val="0"/>
              </a:spcAft>
              <a:buClr>
                <a:srgbClr val="000000"/>
              </a:buClr>
              <a:buSzPts val="1200"/>
              <a:buFont typeface="Arimo"/>
              <a:buAutoNum type="romanLcPeriod"/>
              <a:defRPr/>
            </a:lvl6pPr>
            <a:lvl7pPr marL="3200400" lvl="6" indent="-304800" rtl="0">
              <a:lnSpc>
                <a:spcPct val="100000"/>
              </a:lnSpc>
              <a:spcBef>
                <a:spcPts val="0"/>
              </a:spcBef>
              <a:spcAft>
                <a:spcPts val="0"/>
              </a:spcAft>
              <a:buClr>
                <a:srgbClr val="000000"/>
              </a:buClr>
              <a:buSzPts val="1200"/>
              <a:buFont typeface="Arimo"/>
              <a:buAutoNum type="arabicPeriod"/>
              <a:defRPr/>
            </a:lvl7pPr>
            <a:lvl8pPr marL="3657600" lvl="7" indent="-304800" rtl="0">
              <a:lnSpc>
                <a:spcPct val="100000"/>
              </a:lnSpc>
              <a:spcBef>
                <a:spcPts val="0"/>
              </a:spcBef>
              <a:spcAft>
                <a:spcPts val="0"/>
              </a:spcAft>
              <a:buClr>
                <a:srgbClr val="000000"/>
              </a:buClr>
              <a:buSzPts val="1200"/>
              <a:buFont typeface="Arimo"/>
              <a:buAutoNum type="alphaLcPeriod"/>
              <a:defRPr/>
            </a:lvl8pPr>
            <a:lvl9pPr marL="4114800" lvl="8" indent="-304800" rtl="0">
              <a:lnSpc>
                <a:spcPct val="100000"/>
              </a:lnSpc>
              <a:spcBef>
                <a:spcPts val="0"/>
              </a:spcBef>
              <a:spcAft>
                <a:spcPts val="0"/>
              </a:spcAft>
              <a:buClr>
                <a:srgbClr val="000000"/>
              </a:buClr>
              <a:buSzPts val="1200"/>
              <a:buFont typeface="Arimo"/>
              <a:buAutoNum type="romanLcPeriod"/>
              <a:defRPr/>
            </a:lvl9pPr>
          </a:lstStyle>
          <a:p>
            <a:endParaRPr/>
          </a:p>
        </p:txBody>
      </p:sp>
      <p:sp>
        <p:nvSpPr>
          <p:cNvPr id="31" name="Google Shape;31;p4"/>
          <p:cNvSpPr/>
          <p:nvPr/>
        </p:nvSpPr>
        <p:spPr>
          <a:xfrm rot="1730270" flipH="1">
            <a:off x="-1099723" y="3084418"/>
            <a:ext cx="2263437" cy="919644"/>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4"/>
          <p:cNvSpPr/>
          <p:nvPr/>
        </p:nvSpPr>
        <p:spPr>
          <a:xfrm rot="-5209578" flipH="1">
            <a:off x="-363770" y="855555"/>
            <a:ext cx="1748193" cy="726575"/>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4"/>
          <p:cNvSpPr/>
          <p:nvPr/>
        </p:nvSpPr>
        <p:spPr>
          <a:xfrm rot="6533295" flipH="1">
            <a:off x="8196641" y="538924"/>
            <a:ext cx="1605424" cy="652319"/>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4"/>
          <p:cNvSpPr/>
          <p:nvPr/>
        </p:nvSpPr>
        <p:spPr>
          <a:xfrm rot="-5209527" flipH="1">
            <a:off x="7729435" y="3950634"/>
            <a:ext cx="2031822" cy="844456"/>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4"/>
          <p:cNvSpPr/>
          <p:nvPr/>
        </p:nvSpPr>
        <p:spPr>
          <a:xfrm rot="-209466">
            <a:off x="5624411" y="4710022"/>
            <a:ext cx="1605483" cy="652293"/>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4"/>
          <p:cNvSpPr/>
          <p:nvPr/>
        </p:nvSpPr>
        <p:spPr>
          <a:xfrm rot="10193422" flipH="1">
            <a:off x="2047948" y="4664678"/>
            <a:ext cx="2031876" cy="844478"/>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4"/>
          <p:cNvSpPr/>
          <p:nvPr/>
        </p:nvSpPr>
        <p:spPr>
          <a:xfrm rot="209466" flipH="1">
            <a:off x="5716036" y="-255553"/>
            <a:ext cx="1605483" cy="652293"/>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4"/>
          <p:cNvSpPr/>
          <p:nvPr/>
        </p:nvSpPr>
        <p:spPr>
          <a:xfrm rot="10193422" flipH="1">
            <a:off x="2339723" y="-463047"/>
            <a:ext cx="2031876" cy="844478"/>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9"/>
        <p:cNvGrpSpPr/>
        <p:nvPr/>
      </p:nvGrpSpPr>
      <p:grpSpPr>
        <a:xfrm>
          <a:off x="0" y="0"/>
          <a:ext cx="0" cy="0"/>
          <a:chOff x="0" y="0"/>
          <a:chExt cx="0" cy="0"/>
        </a:xfrm>
      </p:grpSpPr>
      <p:sp>
        <p:nvSpPr>
          <p:cNvPr id="40" name="Google Shape;40;p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41" name="Google Shape;41;p5"/>
          <p:cNvSpPr txBox="1">
            <a:spLocks noGrp="1"/>
          </p:cNvSpPr>
          <p:nvPr>
            <p:ph type="title" idx="2"/>
          </p:nvPr>
        </p:nvSpPr>
        <p:spPr>
          <a:xfrm>
            <a:off x="1174500" y="2252978"/>
            <a:ext cx="2943000" cy="4122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500"/>
              <a:buNone/>
              <a:defRPr sz="2200" b="0"/>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42" name="Google Shape;42;p5"/>
          <p:cNvSpPr txBox="1">
            <a:spLocks noGrp="1"/>
          </p:cNvSpPr>
          <p:nvPr>
            <p:ph type="title" idx="3"/>
          </p:nvPr>
        </p:nvSpPr>
        <p:spPr>
          <a:xfrm>
            <a:off x="5026496" y="2252900"/>
            <a:ext cx="2943000" cy="4122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500"/>
              <a:buNone/>
              <a:defRPr sz="2200" b="0"/>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43" name="Google Shape;43;p5"/>
          <p:cNvSpPr txBox="1">
            <a:spLocks noGrp="1"/>
          </p:cNvSpPr>
          <p:nvPr>
            <p:ph type="subTitle" idx="1"/>
          </p:nvPr>
        </p:nvSpPr>
        <p:spPr>
          <a:xfrm>
            <a:off x="5026495" y="2588900"/>
            <a:ext cx="2943000" cy="108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44" name="Google Shape;44;p5"/>
          <p:cNvSpPr txBox="1">
            <a:spLocks noGrp="1"/>
          </p:cNvSpPr>
          <p:nvPr>
            <p:ph type="subTitle" idx="4"/>
          </p:nvPr>
        </p:nvSpPr>
        <p:spPr>
          <a:xfrm>
            <a:off x="1174500" y="2588900"/>
            <a:ext cx="2943000" cy="108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45" name="Google Shape;45;p5"/>
          <p:cNvSpPr/>
          <p:nvPr/>
        </p:nvSpPr>
        <p:spPr>
          <a:xfrm rot="-9451190" flipH="1">
            <a:off x="8561292" y="1520690"/>
            <a:ext cx="1646638" cy="669050"/>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5"/>
          <p:cNvSpPr/>
          <p:nvPr/>
        </p:nvSpPr>
        <p:spPr>
          <a:xfrm>
            <a:off x="7598598" y="-291964"/>
            <a:ext cx="2000328" cy="831367"/>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5"/>
          <p:cNvSpPr/>
          <p:nvPr/>
        </p:nvSpPr>
        <p:spPr>
          <a:xfrm rot="2244567" flipH="1">
            <a:off x="-638273" y="3681414"/>
            <a:ext cx="1586553" cy="644630"/>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5"/>
          <p:cNvSpPr/>
          <p:nvPr/>
        </p:nvSpPr>
        <p:spPr>
          <a:xfrm rot="-1622514">
            <a:off x="8049130" y="3752114"/>
            <a:ext cx="2000297" cy="831354"/>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5"/>
          <p:cNvSpPr/>
          <p:nvPr/>
        </p:nvSpPr>
        <p:spPr>
          <a:xfrm rot="-3779430" flipH="1">
            <a:off x="-1181159" y="1681894"/>
            <a:ext cx="2000350" cy="831376"/>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5"/>
          <p:cNvSpPr/>
          <p:nvPr/>
        </p:nvSpPr>
        <p:spPr>
          <a:xfrm rot="-8687202">
            <a:off x="-201946" y="-470331"/>
            <a:ext cx="2263409" cy="919633"/>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6"/>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53" name="Google Shape;53;p6"/>
          <p:cNvSpPr/>
          <p:nvPr/>
        </p:nvSpPr>
        <p:spPr>
          <a:xfrm rot="5209719">
            <a:off x="7985389" y="651558"/>
            <a:ext cx="1947543" cy="809429"/>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6"/>
          <p:cNvSpPr/>
          <p:nvPr/>
        </p:nvSpPr>
        <p:spPr>
          <a:xfrm rot="-1730305">
            <a:off x="-241236" y="-519515"/>
            <a:ext cx="2306403" cy="937142"/>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6"/>
          <p:cNvSpPr/>
          <p:nvPr/>
        </p:nvSpPr>
        <p:spPr>
          <a:xfrm rot="5209527">
            <a:off x="-773756" y="4485734"/>
            <a:ext cx="2031822" cy="844456"/>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6"/>
          <p:cNvSpPr/>
          <p:nvPr/>
        </p:nvSpPr>
        <p:spPr>
          <a:xfrm rot="-10193422">
            <a:off x="6968702" y="4700903"/>
            <a:ext cx="2031876" cy="844478"/>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6"/>
          <p:cNvSpPr/>
          <p:nvPr/>
        </p:nvSpPr>
        <p:spPr>
          <a:xfrm rot="-318120">
            <a:off x="2333511" y="-369045"/>
            <a:ext cx="1530817" cy="636173"/>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6"/>
          <p:cNvSpPr/>
          <p:nvPr/>
        </p:nvSpPr>
        <p:spPr>
          <a:xfrm rot="-8937758">
            <a:off x="5178676" y="-377091"/>
            <a:ext cx="1605497" cy="652291"/>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6"/>
          <p:cNvSpPr/>
          <p:nvPr/>
        </p:nvSpPr>
        <p:spPr>
          <a:xfrm rot="-1167834" flipH="1">
            <a:off x="2728765" y="4654581"/>
            <a:ext cx="2306439" cy="937133"/>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60"/>
        <p:cNvGrpSpPr/>
        <p:nvPr/>
      </p:nvGrpSpPr>
      <p:grpSpPr>
        <a:xfrm>
          <a:off x="0" y="0"/>
          <a:ext cx="0" cy="0"/>
          <a:chOff x="0" y="0"/>
          <a:chExt cx="0" cy="0"/>
        </a:xfrm>
      </p:grpSpPr>
      <p:sp>
        <p:nvSpPr>
          <p:cNvPr id="61" name="Google Shape;61;p7"/>
          <p:cNvSpPr txBox="1">
            <a:spLocks noGrp="1"/>
          </p:cNvSpPr>
          <p:nvPr>
            <p:ph type="body" idx="1"/>
          </p:nvPr>
        </p:nvSpPr>
        <p:spPr>
          <a:xfrm>
            <a:off x="720000" y="1816775"/>
            <a:ext cx="4171500" cy="2247900"/>
          </a:xfrm>
          <a:prstGeom prst="rect">
            <a:avLst/>
          </a:prstGeom>
        </p:spPr>
        <p:txBody>
          <a:bodyPr spcFirstLastPara="1" wrap="square" lIns="91425" tIns="91425" rIns="91425" bIns="91425" anchor="t" anchorCtr="0">
            <a:noAutofit/>
          </a:bodyPr>
          <a:lstStyle>
            <a:lvl1pPr marL="457200" lvl="0" indent="-317500" rtl="0">
              <a:lnSpc>
                <a:spcPct val="100000"/>
              </a:lnSpc>
              <a:spcBef>
                <a:spcPts val="0"/>
              </a:spcBef>
              <a:spcAft>
                <a:spcPts val="0"/>
              </a:spcAft>
              <a:buSzPts val="1400"/>
              <a:buAutoNum type="arabicPeriod"/>
              <a:defRPr/>
            </a:lvl1pPr>
            <a:lvl2pPr marL="914400" lvl="1" indent="-317500" rtl="0">
              <a:lnSpc>
                <a:spcPct val="115000"/>
              </a:lnSpc>
              <a:spcBef>
                <a:spcPts val="0"/>
              </a:spcBef>
              <a:spcAft>
                <a:spcPts val="0"/>
              </a:spcAft>
              <a:buSzPts val="1400"/>
              <a:buAutoNum type="alphaLcPeriod"/>
              <a:defRPr/>
            </a:lvl2pPr>
            <a:lvl3pPr marL="1371600" lvl="2" indent="-317500" rtl="0">
              <a:lnSpc>
                <a:spcPct val="115000"/>
              </a:lnSpc>
              <a:spcBef>
                <a:spcPts val="1600"/>
              </a:spcBef>
              <a:spcAft>
                <a:spcPts val="0"/>
              </a:spcAft>
              <a:buSzPts val="1400"/>
              <a:buAutoNum type="romanLcPeriod"/>
              <a:defRPr/>
            </a:lvl3pPr>
            <a:lvl4pPr marL="1828800" lvl="3" indent="-317500" rtl="0">
              <a:lnSpc>
                <a:spcPct val="115000"/>
              </a:lnSpc>
              <a:spcBef>
                <a:spcPts val="1600"/>
              </a:spcBef>
              <a:spcAft>
                <a:spcPts val="0"/>
              </a:spcAft>
              <a:buSzPts val="1400"/>
              <a:buAutoNum type="arabicPeriod"/>
              <a:defRPr/>
            </a:lvl4pPr>
            <a:lvl5pPr marL="2286000" lvl="4" indent="-317500" rtl="0">
              <a:lnSpc>
                <a:spcPct val="115000"/>
              </a:lnSpc>
              <a:spcBef>
                <a:spcPts val="1600"/>
              </a:spcBef>
              <a:spcAft>
                <a:spcPts val="0"/>
              </a:spcAft>
              <a:buSzPts val="1400"/>
              <a:buAutoNum type="alphaLcPeriod"/>
              <a:defRPr/>
            </a:lvl5pPr>
            <a:lvl6pPr marL="2743200" lvl="5" indent="-317500" rtl="0">
              <a:lnSpc>
                <a:spcPct val="115000"/>
              </a:lnSpc>
              <a:spcBef>
                <a:spcPts val="1600"/>
              </a:spcBef>
              <a:spcAft>
                <a:spcPts val="0"/>
              </a:spcAft>
              <a:buSzPts val="1400"/>
              <a:buAutoNum type="romanLcPeriod"/>
              <a:defRPr/>
            </a:lvl6pPr>
            <a:lvl7pPr marL="3200400" lvl="6" indent="-317500" rtl="0">
              <a:lnSpc>
                <a:spcPct val="115000"/>
              </a:lnSpc>
              <a:spcBef>
                <a:spcPts val="1600"/>
              </a:spcBef>
              <a:spcAft>
                <a:spcPts val="0"/>
              </a:spcAft>
              <a:buSzPts val="1400"/>
              <a:buAutoNum type="arabicPeriod"/>
              <a:defRPr/>
            </a:lvl7pPr>
            <a:lvl8pPr marL="3657600" lvl="7" indent="-317500" rtl="0">
              <a:lnSpc>
                <a:spcPct val="115000"/>
              </a:lnSpc>
              <a:spcBef>
                <a:spcPts val="1600"/>
              </a:spcBef>
              <a:spcAft>
                <a:spcPts val="0"/>
              </a:spcAft>
              <a:buSzPts val="1400"/>
              <a:buAutoNum type="alphaLcPeriod"/>
              <a:defRPr/>
            </a:lvl8pPr>
            <a:lvl9pPr marL="4114800" lvl="8" indent="-317500" rtl="0">
              <a:lnSpc>
                <a:spcPct val="115000"/>
              </a:lnSpc>
              <a:spcBef>
                <a:spcPts val="1600"/>
              </a:spcBef>
              <a:spcAft>
                <a:spcPts val="1600"/>
              </a:spcAft>
              <a:buSzPts val="1400"/>
              <a:buAutoNum type="romanLcPeriod"/>
              <a:defRPr/>
            </a:lvl9pPr>
          </a:lstStyle>
          <a:p>
            <a:endParaRPr/>
          </a:p>
        </p:txBody>
      </p:sp>
      <p:sp>
        <p:nvSpPr>
          <p:cNvPr id="62" name="Google Shape;62;p7"/>
          <p:cNvSpPr txBox="1">
            <a:spLocks noGrp="1"/>
          </p:cNvSpPr>
          <p:nvPr>
            <p:ph type="title"/>
          </p:nvPr>
        </p:nvSpPr>
        <p:spPr>
          <a:xfrm>
            <a:off x="720000" y="1078825"/>
            <a:ext cx="4171500" cy="738000"/>
          </a:xfrm>
          <a:prstGeom prst="rect">
            <a:avLst/>
          </a:prstGeom>
        </p:spPr>
        <p:txBody>
          <a:bodyPr spcFirstLastPara="1" wrap="square" lIns="91425" tIns="91425" rIns="91425" bIns="91425" anchor="t" anchorCtr="0">
            <a:noAutofit/>
          </a:bodyPr>
          <a:lstStyle>
            <a:lvl1pPr lvl="0" algn="l"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63" name="Google Shape;63;p7"/>
          <p:cNvSpPr>
            <a:spLocks noGrp="1"/>
          </p:cNvSpPr>
          <p:nvPr>
            <p:ph type="pic" idx="2"/>
          </p:nvPr>
        </p:nvSpPr>
        <p:spPr>
          <a:xfrm>
            <a:off x="5013600" y="863100"/>
            <a:ext cx="3417300" cy="3417300"/>
          </a:xfrm>
          <a:prstGeom prst="ellipse">
            <a:avLst/>
          </a:prstGeom>
          <a:noFill/>
          <a:ln>
            <a:noFill/>
          </a:ln>
        </p:spPr>
      </p:sp>
      <p:sp>
        <p:nvSpPr>
          <p:cNvPr id="64" name="Google Shape;64;p7"/>
          <p:cNvSpPr/>
          <p:nvPr/>
        </p:nvSpPr>
        <p:spPr>
          <a:xfrm rot="-1348810">
            <a:off x="8197193" y="3833466"/>
            <a:ext cx="1646638" cy="669050"/>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7"/>
          <p:cNvSpPr/>
          <p:nvPr/>
        </p:nvSpPr>
        <p:spPr>
          <a:xfrm>
            <a:off x="7424074" y="-463789"/>
            <a:ext cx="2000328" cy="831367"/>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7"/>
          <p:cNvSpPr/>
          <p:nvPr/>
        </p:nvSpPr>
        <p:spPr>
          <a:xfrm rot="-9177486" flipH="1">
            <a:off x="8128281" y="1331139"/>
            <a:ext cx="2000297" cy="831354"/>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7"/>
          <p:cNvSpPr/>
          <p:nvPr/>
        </p:nvSpPr>
        <p:spPr>
          <a:xfrm rot="161" flipH="1">
            <a:off x="3544957" y="-419002"/>
            <a:ext cx="2358571" cy="958357"/>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7"/>
          <p:cNvSpPr/>
          <p:nvPr/>
        </p:nvSpPr>
        <p:spPr>
          <a:xfrm rot="-224556">
            <a:off x="1136382" y="-341410"/>
            <a:ext cx="1932528" cy="803188"/>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7"/>
          <p:cNvSpPr/>
          <p:nvPr/>
        </p:nvSpPr>
        <p:spPr>
          <a:xfrm rot="-7657163" flipH="1">
            <a:off x="-693716" y="1113270"/>
            <a:ext cx="1646605" cy="669060"/>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7"/>
          <p:cNvSpPr/>
          <p:nvPr/>
        </p:nvSpPr>
        <p:spPr>
          <a:xfrm rot="-4945789">
            <a:off x="-1023841" y="3202283"/>
            <a:ext cx="2000344" cy="831373"/>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7"/>
          <p:cNvSpPr/>
          <p:nvPr/>
        </p:nvSpPr>
        <p:spPr>
          <a:xfrm rot="-2158958" flipH="1">
            <a:off x="1420050" y="4666120"/>
            <a:ext cx="2358633" cy="958354"/>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4"/>
        <p:cNvGrpSpPr/>
        <p:nvPr/>
      </p:nvGrpSpPr>
      <p:grpSpPr>
        <a:xfrm>
          <a:off x="0" y="0"/>
          <a:ext cx="0" cy="0"/>
          <a:chOff x="0" y="0"/>
          <a:chExt cx="0" cy="0"/>
        </a:xfrm>
      </p:grpSpPr>
      <p:sp>
        <p:nvSpPr>
          <p:cNvPr id="85" name="Google Shape;85;p9"/>
          <p:cNvSpPr txBox="1">
            <a:spLocks noGrp="1"/>
          </p:cNvSpPr>
          <p:nvPr>
            <p:ph type="title"/>
          </p:nvPr>
        </p:nvSpPr>
        <p:spPr>
          <a:xfrm>
            <a:off x="3756475" y="1565700"/>
            <a:ext cx="4674300" cy="841800"/>
          </a:xfrm>
          <a:prstGeom prst="rect">
            <a:avLst/>
          </a:prstGeom>
        </p:spPr>
        <p:txBody>
          <a:bodyPr spcFirstLastPara="1" wrap="square" lIns="91425" tIns="91425" rIns="91425" bIns="91425" anchor="t" anchorCtr="0">
            <a:noAutofit/>
          </a:bodyPr>
          <a:lstStyle>
            <a:lvl1pPr lvl="0" algn="r" rtl="0">
              <a:spcBef>
                <a:spcPts val="0"/>
              </a:spcBef>
              <a:spcAft>
                <a:spcPts val="0"/>
              </a:spcAft>
              <a:buSzPts val="3600"/>
              <a:buNone/>
              <a:defRPr sz="4500">
                <a:solidFill>
                  <a:srgbClr val="191919"/>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86" name="Google Shape;86;p9"/>
          <p:cNvSpPr txBox="1">
            <a:spLocks noGrp="1"/>
          </p:cNvSpPr>
          <p:nvPr>
            <p:ph type="subTitle" idx="1"/>
          </p:nvPr>
        </p:nvSpPr>
        <p:spPr>
          <a:xfrm>
            <a:off x="3756475" y="2407500"/>
            <a:ext cx="4674300" cy="11703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600">
                <a:solidFill>
                  <a:srgbClr val="191919"/>
                </a:solidFill>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87" name="Google Shape;87;p9"/>
          <p:cNvSpPr/>
          <p:nvPr/>
        </p:nvSpPr>
        <p:spPr>
          <a:xfrm rot="9451163">
            <a:off x="-499564" y="4355234"/>
            <a:ext cx="1871983" cy="760619"/>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9"/>
          <p:cNvSpPr/>
          <p:nvPr/>
        </p:nvSpPr>
        <p:spPr>
          <a:xfrm rot="-6189593">
            <a:off x="-1110447" y="1918118"/>
            <a:ext cx="2000323" cy="831365"/>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9"/>
          <p:cNvSpPr/>
          <p:nvPr/>
        </p:nvSpPr>
        <p:spPr>
          <a:xfrm rot="-6189699">
            <a:off x="5413721" y="-211190"/>
            <a:ext cx="1589191" cy="660492"/>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9"/>
          <p:cNvSpPr/>
          <p:nvPr/>
        </p:nvSpPr>
        <p:spPr>
          <a:xfrm rot="-3316213">
            <a:off x="7943058" y="2879836"/>
            <a:ext cx="2263379" cy="919658"/>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9"/>
          <p:cNvSpPr/>
          <p:nvPr/>
        </p:nvSpPr>
        <p:spPr>
          <a:xfrm rot="-8100000">
            <a:off x="6726848" y="4410262"/>
            <a:ext cx="2000289" cy="831350"/>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9"/>
          <p:cNvSpPr/>
          <p:nvPr/>
        </p:nvSpPr>
        <p:spPr>
          <a:xfrm rot="7438983">
            <a:off x="4265107" y="4769040"/>
            <a:ext cx="1609888" cy="654076"/>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9"/>
          <p:cNvSpPr/>
          <p:nvPr/>
        </p:nvSpPr>
        <p:spPr>
          <a:xfrm rot="5209626">
            <a:off x="8537734" y="1547227"/>
            <a:ext cx="1289266" cy="535839"/>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9"/>
          <p:cNvSpPr/>
          <p:nvPr/>
        </p:nvSpPr>
        <p:spPr>
          <a:xfrm rot="-1730356">
            <a:off x="7421658" y="35674"/>
            <a:ext cx="1605426" cy="652301"/>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9"/>
          <p:cNvSpPr/>
          <p:nvPr/>
        </p:nvSpPr>
        <p:spPr>
          <a:xfrm rot="9451239">
            <a:off x="-1020693" y="397760"/>
            <a:ext cx="2263412" cy="919634"/>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12"/>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able of contents">
  <p:cSld name="BLANK_1_1_1_1_1_1">
    <p:spTree>
      <p:nvGrpSpPr>
        <p:cNvPr id="1" name="Shape 113"/>
        <p:cNvGrpSpPr/>
        <p:nvPr/>
      </p:nvGrpSpPr>
      <p:grpSpPr>
        <a:xfrm>
          <a:off x="0" y="0"/>
          <a:ext cx="0" cy="0"/>
          <a:chOff x="0" y="0"/>
          <a:chExt cx="0" cy="0"/>
        </a:xfrm>
      </p:grpSpPr>
      <p:sp>
        <p:nvSpPr>
          <p:cNvPr id="114" name="Google Shape;114;p13"/>
          <p:cNvSpPr txBox="1">
            <a:spLocks noGrp="1"/>
          </p:cNvSpPr>
          <p:nvPr>
            <p:ph type="title"/>
          </p:nvPr>
        </p:nvSpPr>
        <p:spPr>
          <a:xfrm>
            <a:off x="1404513" y="2032650"/>
            <a:ext cx="3046500" cy="4119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2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15" name="Google Shape;115;p13"/>
          <p:cNvSpPr txBox="1">
            <a:spLocks noGrp="1"/>
          </p:cNvSpPr>
          <p:nvPr>
            <p:ph type="title" idx="2" hasCustomPrompt="1"/>
          </p:nvPr>
        </p:nvSpPr>
        <p:spPr>
          <a:xfrm>
            <a:off x="2480763" y="1424850"/>
            <a:ext cx="894000" cy="3588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000">
                <a:solidFill>
                  <a:schemeClr val="lt1"/>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116" name="Google Shape;116;p13"/>
          <p:cNvSpPr txBox="1">
            <a:spLocks noGrp="1"/>
          </p:cNvSpPr>
          <p:nvPr>
            <p:ph type="subTitle" idx="1"/>
          </p:nvPr>
        </p:nvSpPr>
        <p:spPr>
          <a:xfrm>
            <a:off x="1404513" y="2368350"/>
            <a:ext cx="3046500" cy="527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17" name="Google Shape;117;p13"/>
          <p:cNvSpPr txBox="1">
            <a:spLocks noGrp="1"/>
          </p:cNvSpPr>
          <p:nvPr>
            <p:ph type="title" idx="3"/>
          </p:nvPr>
        </p:nvSpPr>
        <p:spPr>
          <a:xfrm>
            <a:off x="4692975" y="2032650"/>
            <a:ext cx="3046500" cy="4119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2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18" name="Google Shape;118;p13"/>
          <p:cNvSpPr txBox="1">
            <a:spLocks noGrp="1"/>
          </p:cNvSpPr>
          <p:nvPr>
            <p:ph type="title" idx="4" hasCustomPrompt="1"/>
          </p:nvPr>
        </p:nvSpPr>
        <p:spPr>
          <a:xfrm>
            <a:off x="5769225" y="1424850"/>
            <a:ext cx="894000" cy="3588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000">
                <a:solidFill>
                  <a:schemeClr val="lt1"/>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119" name="Google Shape;119;p13"/>
          <p:cNvSpPr txBox="1">
            <a:spLocks noGrp="1"/>
          </p:cNvSpPr>
          <p:nvPr>
            <p:ph type="subTitle" idx="5"/>
          </p:nvPr>
        </p:nvSpPr>
        <p:spPr>
          <a:xfrm>
            <a:off x="4692975" y="2368350"/>
            <a:ext cx="3046500" cy="527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0" name="Google Shape;120;p13"/>
          <p:cNvSpPr txBox="1">
            <a:spLocks noGrp="1"/>
          </p:cNvSpPr>
          <p:nvPr>
            <p:ph type="title" idx="6"/>
          </p:nvPr>
        </p:nvSpPr>
        <p:spPr>
          <a:xfrm>
            <a:off x="1404513" y="3740675"/>
            <a:ext cx="3046500" cy="4119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2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21" name="Google Shape;121;p13"/>
          <p:cNvSpPr txBox="1">
            <a:spLocks noGrp="1"/>
          </p:cNvSpPr>
          <p:nvPr>
            <p:ph type="title" idx="7" hasCustomPrompt="1"/>
          </p:nvPr>
        </p:nvSpPr>
        <p:spPr>
          <a:xfrm>
            <a:off x="2480763" y="3133100"/>
            <a:ext cx="894000" cy="3588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3000">
                <a:solidFill>
                  <a:schemeClr val="lt1"/>
                </a:solidFill>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t>xx%</a:t>
            </a:r>
          </a:p>
        </p:txBody>
      </p:sp>
      <p:sp>
        <p:nvSpPr>
          <p:cNvPr id="122" name="Google Shape;122;p13"/>
          <p:cNvSpPr txBox="1">
            <a:spLocks noGrp="1"/>
          </p:cNvSpPr>
          <p:nvPr>
            <p:ph type="subTitle" idx="8"/>
          </p:nvPr>
        </p:nvSpPr>
        <p:spPr>
          <a:xfrm>
            <a:off x="1404513" y="4076400"/>
            <a:ext cx="3046500" cy="527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3" name="Google Shape;123;p13"/>
          <p:cNvSpPr txBox="1">
            <a:spLocks noGrp="1"/>
          </p:cNvSpPr>
          <p:nvPr>
            <p:ph type="title" idx="9"/>
          </p:nvPr>
        </p:nvSpPr>
        <p:spPr>
          <a:xfrm>
            <a:off x="4692975" y="3740675"/>
            <a:ext cx="3046500" cy="4119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2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24" name="Google Shape;124;p13"/>
          <p:cNvSpPr txBox="1">
            <a:spLocks noGrp="1"/>
          </p:cNvSpPr>
          <p:nvPr>
            <p:ph type="title" idx="13" hasCustomPrompt="1"/>
          </p:nvPr>
        </p:nvSpPr>
        <p:spPr>
          <a:xfrm>
            <a:off x="5769225" y="3133100"/>
            <a:ext cx="894000" cy="3588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3000">
                <a:solidFill>
                  <a:schemeClr val="lt1"/>
                </a:solidFill>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t>xx%</a:t>
            </a:r>
          </a:p>
        </p:txBody>
      </p:sp>
      <p:sp>
        <p:nvSpPr>
          <p:cNvPr id="125" name="Google Shape;125;p13"/>
          <p:cNvSpPr txBox="1">
            <a:spLocks noGrp="1"/>
          </p:cNvSpPr>
          <p:nvPr>
            <p:ph type="subTitle" idx="14"/>
          </p:nvPr>
        </p:nvSpPr>
        <p:spPr>
          <a:xfrm>
            <a:off x="4692975" y="4076400"/>
            <a:ext cx="3046500" cy="527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6" name="Google Shape;126;p13"/>
          <p:cNvSpPr txBox="1">
            <a:spLocks noGrp="1"/>
          </p:cNvSpPr>
          <p:nvPr>
            <p:ph type="title" idx="15"/>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27" name="Google Shape;127;p13"/>
          <p:cNvSpPr/>
          <p:nvPr/>
        </p:nvSpPr>
        <p:spPr>
          <a:xfrm rot="9451190">
            <a:off x="-895312" y="1806440"/>
            <a:ext cx="1646638" cy="669050"/>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13"/>
          <p:cNvSpPr/>
          <p:nvPr/>
        </p:nvSpPr>
        <p:spPr>
          <a:xfrm flipH="1">
            <a:off x="-857808" y="-463789"/>
            <a:ext cx="2000328" cy="831367"/>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3"/>
          <p:cNvSpPr/>
          <p:nvPr/>
        </p:nvSpPr>
        <p:spPr>
          <a:xfrm rot="-2244567">
            <a:off x="8237338" y="3681414"/>
            <a:ext cx="1586553" cy="644630"/>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3"/>
          <p:cNvSpPr/>
          <p:nvPr/>
        </p:nvSpPr>
        <p:spPr>
          <a:xfrm rot="1622514" flipH="1">
            <a:off x="-1116409" y="3434614"/>
            <a:ext cx="2000297" cy="831354"/>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13"/>
          <p:cNvSpPr/>
          <p:nvPr/>
        </p:nvSpPr>
        <p:spPr>
          <a:xfrm rot="3779430">
            <a:off x="8255301" y="1529794"/>
            <a:ext cx="2000350" cy="831376"/>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13"/>
          <p:cNvSpPr/>
          <p:nvPr/>
        </p:nvSpPr>
        <p:spPr>
          <a:xfrm rot="8687202" flipH="1">
            <a:off x="6822530" y="-470331"/>
            <a:ext cx="2263409" cy="919633"/>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dk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100" y="445025"/>
            <a:ext cx="7717800" cy="5727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chemeClr val="dk1"/>
              </a:buClr>
              <a:buSzPts val="3500"/>
              <a:buFont typeface="Red Hat Display Black"/>
              <a:buNone/>
              <a:defRPr sz="3500">
                <a:solidFill>
                  <a:schemeClr val="dk1"/>
                </a:solidFill>
                <a:latin typeface="Red Hat Display Black"/>
                <a:ea typeface="Red Hat Display Black"/>
                <a:cs typeface="Red Hat Display Black"/>
                <a:sym typeface="Red Hat Display Black"/>
              </a:defRPr>
            </a:lvl1pPr>
            <a:lvl2pPr lvl="1"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2pPr>
            <a:lvl3pPr lvl="2"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3pPr>
            <a:lvl4pPr lvl="3"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4pPr>
            <a:lvl5pPr lvl="4"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5pPr>
            <a:lvl6pPr lvl="5"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6pPr>
            <a:lvl7pPr lvl="6"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7pPr>
            <a:lvl8pPr lvl="7"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8pPr>
            <a:lvl9pPr lvl="8"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9pPr>
          </a:lstStyle>
          <a:p>
            <a:endParaRPr/>
          </a:p>
        </p:txBody>
      </p:sp>
      <p:sp>
        <p:nvSpPr>
          <p:cNvPr id="7" name="Google Shape;7;p1"/>
          <p:cNvSpPr txBox="1">
            <a:spLocks noGrp="1"/>
          </p:cNvSpPr>
          <p:nvPr>
            <p:ph type="body" idx="1"/>
          </p:nvPr>
        </p:nvSpPr>
        <p:spPr>
          <a:xfrm>
            <a:off x="713100" y="1152475"/>
            <a:ext cx="77178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1"/>
              </a:buClr>
              <a:buSzPts val="1400"/>
              <a:buFont typeface="Work Sans"/>
              <a:buChar char="●"/>
              <a:defRPr>
                <a:solidFill>
                  <a:schemeClr val="dk1"/>
                </a:solidFill>
                <a:latin typeface="Work Sans"/>
                <a:ea typeface="Work Sans"/>
                <a:cs typeface="Work Sans"/>
                <a:sym typeface="Work Sans"/>
              </a:defRPr>
            </a:lvl1pPr>
            <a:lvl2pPr marL="914400" lvl="1" indent="-317500">
              <a:lnSpc>
                <a:spcPct val="115000"/>
              </a:lnSpc>
              <a:spcBef>
                <a:spcPts val="1600"/>
              </a:spcBef>
              <a:spcAft>
                <a:spcPts val="0"/>
              </a:spcAft>
              <a:buClr>
                <a:schemeClr val="dk1"/>
              </a:buClr>
              <a:buSzPts val="1400"/>
              <a:buFont typeface="Work Sans"/>
              <a:buChar char="○"/>
              <a:defRPr>
                <a:solidFill>
                  <a:schemeClr val="dk1"/>
                </a:solidFill>
                <a:latin typeface="Work Sans"/>
                <a:ea typeface="Work Sans"/>
                <a:cs typeface="Work Sans"/>
                <a:sym typeface="Work Sans"/>
              </a:defRPr>
            </a:lvl2pPr>
            <a:lvl3pPr marL="1371600" lvl="2" indent="-317500">
              <a:lnSpc>
                <a:spcPct val="115000"/>
              </a:lnSpc>
              <a:spcBef>
                <a:spcPts val="1600"/>
              </a:spcBef>
              <a:spcAft>
                <a:spcPts val="0"/>
              </a:spcAft>
              <a:buClr>
                <a:schemeClr val="dk1"/>
              </a:buClr>
              <a:buSzPts val="1400"/>
              <a:buFont typeface="Work Sans"/>
              <a:buChar char="■"/>
              <a:defRPr>
                <a:solidFill>
                  <a:schemeClr val="dk1"/>
                </a:solidFill>
                <a:latin typeface="Work Sans"/>
                <a:ea typeface="Work Sans"/>
                <a:cs typeface="Work Sans"/>
                <a:sym typeface="Work Sans"/>
              </a:defRPr>
            </a:lvl3pPr>
            <a:lvl4pPr marL="1828800" lvl="3" indent="-317500">
              <a:lnSpc>
                <a:spcPct val="115000"/>
              </a:lnSpc>
              <a:spcBef>
                <a:spcPts val="1600"/>
              </a:spcBef>
              <a:spcAft>
                <a:spcPts val="0"/>
              </a:spcAft>
              <a:buClr>
                <a:schemeClr val="dk1"/>
              </a:buClr>
              <a:buSzPts val="1400"/>
              <a:buFont typeface="Work Sans"/>
              <a:buChar char="●"/>
              <a:defRPr>
                <a:solidFill>
                  <a:schemeClr val="dk1"/>
                </a:solidFill>
                <a:latin typeface="Work Sans"/>
                <a:ea typeface="Work Sans"/>
                <a:cs typeface="Work Sans"/>
                <a:sym typeface="Work Sans"/>
              </a:defRPr>
            </a:lvl4pPr>
            <a:lvl5pPr marL="2286000" lvl="4" indent="-317500">
              <a:lnSpc>
                <a:spcPct val="115000"/>
              </a:lnSpc>
              <a:spcBef>
                <a:spcPts val="1600"/>
              </a:spcBef>
              <a:spcAft>
                <a:spcPts val="0"/>
              </a:spcAft>
              <a:buClr>
                <a:schemeClr val="dk1"/>
              </a:buClr>
              <a:buSzPts val="1400"/>
              <a:buFont typeface="Work Sans"/>
              <a:buChar char="○"/>
              <a:defRPr>
                <a:solidFill>
                  <a:schemeClr val="dk1"/>
                </a:solidFill>
                <a:latin typeface="Work Sans"/>
                <a:ea typeface="Work Sans"/>
                <a:cs typeface="Work Sans"/>
                <a:sym typeface="Work Sans"/>
              </a:defRPr>
            </a:lvl5pPr>
            <a:lvl6pPr marL="2743200" lvl="5" indent="-317500">
              <a:lnSpc>
                <a:spcPct val="115000"/>
              </a:lnSpc>
              <a:spcBef>
                <a:spcPts val="1600"/>
              </a:spcBef>
              <a:spcAft>
                <a:spcPts val="0"/>
              </a:spcAft>
              <a:buClr>
                <a:schemeClr val="dk1"/>
              </a:buClr>
              <a:buSzPts val="1400"/>
              <a:buFont typeface="Work Sans"/>
              <a:buChar char="■"/>
              <a:defRPr>
                <a:solidFill>
                  <a:schemeClr val="dk1"/>
                </a:solidFill>
                <a:latin typeface="Work Sans"/>
                <a:ea typeface="Work Sans"/>
                <a:cs typeface="Work Sans"/>
                <a:sym typeface="Work Sans"/>
              </a:defRPr>
            </a:lvl6pPr>
            <a:lvl7pPr marL="3200400" lvl="6" indent="-317500">
              <a:lnSpc>
                <a:spcPct val="115000"/>
              </a:lnSpc>
              <a:spcBef>
                <a:spcPts val="1600"/>
              </a:spcBef>
              <a:spcAft>
                <a:spcPts val="0"/>
              </a:spcAft>
              <a:buClr>
                <a:schemeClr val="dk1"/>
              </a:buClr>
              <a:buSzPts val="1400"/>
              <a:buFont typeface="Work Sans"/>
              <a:buChar char="●"/>
              <a:defRPr>
                <a:solidFill>
                  <a:schemeClr val="dk1"/>
                </a:solidFill>
                <a:latin typeface="Work Sans"/>
                <a:ea typeface="Work Sans"/>
                <a:cs typeface="Work Sans"/>
                <a:sym typeface="Work Sans"/>
              </a:defRPr>
            </a:lvl7pPr>
            <a:lvl8pPr marL="3657600" lvl="7" indent="-317500">
              <a:lnSpc>
                <a:spcPct val="115000"/>
              </a:lnSpc>
              <a:spcBef>
                <a:spcPts val="1600"/>
              </a:spcBef>
              <a:spcAft>
                <a:spcPts val="0"/>
              </a:spcAft>
              <a:buClr>
                <a:schemeClr val="dk1"/>
              </a:buClr>
              <a:buSzPts val="1400"/>
              <a:buFont typeface="Work Sans"/>
              <a:buChar char="○"/>
              <a:defRPr>
                <a:solidFill>
                  <a:schemeClr val="dk1"/>
                </a:solidFill>
                <a:latin typeface="Work Sans"/>
                <a:ea typeface="Work Sans"/>
                <a:cs typeface="Work Sans"/>
                <a:sym typeface="Work Sans"/>
              </a:defRPr>
            </a:lvl8pPr>
            <a:lvl9pPr marL="4114800" lvl="8" indent="-317500">
              <a:lnSpc>
                <a:spcPct val="115000"/>
              </a:lnSpc>
              <a:spcBef>
                <a:spcPts val="1600"/>
              </a:spcBef>
              <a:spcAft>
                <a:spcPts val="1600"/>
              </a:spcAft>
              <a:buClr>
                <a:schemeClr val="dk1"/>
              </a:buClr>
              <a:buSzPts val="1400"/>
              <a:buFont typeface="Work Sans"/>
              <a:buChar char="■"/>
              <a:defRPr>
                <a:solidFill>
                  <a:schemeClr val="dk1"/>
                </a:solidFill>
                <a:latin typeface="Work Sans"/>
                <a:ea typeface="Work Sans"/>
                <a:cs typeface="Work Sans"/>
                <a:sym typeface="Work Sa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8" r:id="rId8"/>
    <p:sldLayoutId id="2147483659" r:id="rId9"/>
    <p:sldLayoutId id="2147483660" r:id="rId10"/>
    <p:sldLayoutId id="2147483661" r:id="rId11"/>
    <p:sldLayoutId id="2147483662" r:id="rId12"/>
    <p:sldLayoutId id="2147483666" r:id="rId13"/>
    <p:sldLayoutId id="2147483669" r:id="rId14"/>
    <p:sldLayoutId id="2147483672" r:id="rId15"/>
    <p:sldLayoutId id="2147483673" r:id="rId16"/>
    <p:sldLayoutId id="2147483674" r:id="rId17"/>
    <p:sldLayoutId id="2147483675" r:id="rId1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340">
          <p15:clr>
            <a:srgbClr val="EA4335"/>
          </p15:clr>
        </p15:guide>
        <p15:guide id="2" pos="449">
          <p15:clr>
            <a:srgbClr val="EA4335"/>
          </p15:clr>
        </p15:guide>
        <p15:guide id="3" orient="horz" pos="2900">
          <p15:clr>
            <a:srgbClr val="EA4335"/>
          </p15:clr>
        </p15:guide>
        <p15:guide id="4" pos="5311">
          <p15:clr>
            <a:srgbClr val="EA4335"/>
          </p15:clr>
        </p15:guide>
        <p15:guide id="5" pos="2880">
          <p15:clr>
            <a:srgbClr val="EA4335"/>
          </p15:clr>
        </p15:guide>
        <p15:guide id="6" orient="horz" pos="1620">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p33"/>
          <p:cNvSpPr txBox="1">
            <a:spLocks noGrp="1"/>
          </p:cNvSpPr>
          <p:nvPr>
            <p:ph type="ctrTitle"/>
          </p:nvPr>
        </p:nvSpPr>
        <p:spPr>
          <a:xfrm>
            <a:off x="987775" y="948900"/>
            <a:ext cx="4433100" cy="2759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dirty="0"/>
              <a:t>Upaya Promotif dan Preventif Terkait Perencanaan Keluarga dan Kontrasepsi</a:t>
            </a:r>
            <a:endParaRPr sz="3600" dirty="0"/>
          </a:p>
        </p:txBody>
      </p:sp>
      <p:sp>
        <p:nvSpPr>
          <p:cNvPr id="366" name="Google Shape;366;p33"/>
          <p:cNvSpPr txBox="1">
            <a:spLocks noGrp="1"/>
          </p:cNvSpPr>
          <p:nvPr>
            <p:ph type="subTitle" idx="1"/>
          </p:nvPr>
        </p:nvSpPr>
        <p:spPr>
          <a:xfrm>
            <a:off x="1121340" y="3787631"/>
            <a:ext cx="4433100" cy="475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Wenny Rahmawati, S.keb., Bd., M.Keb</a:t>
            </a:r>
            <a:endParaRPr dirty="0"/>
          </a:p>
        </p:txBody>
      </p:sp>
      <p:sp>
        <p:nvSpPr>
          <p:cNvPr id="367" name="Google Shape;367;p33"/>
          <p:cNvSpPr/>
          <p:nvPr/>
        </p:nvSpPr>
        <p:spPr>
          <a:xfrm rot="8099881">
            <a:off x="4276542" y="4691102"/>
            <a:ext cx="2263396" cy="919632"/>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33"/>
          <p:cNvSpPr/>
          <p:nvPr/>
        </p:nvSpPr>
        <p:spPr>
          <a:xfrm rot="-6335798">
            <a:off x="4522273" y="-555460"/>
            <a:ext cx="2263378" cy="919622"/>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33"/>
          <p:cNvSpPr/>
          <p:nvPr/>
        </p:nvSpPr>
        <p:spPr>
          <a:xfrm rot="4574688">
            <a:off x="6627345" y="4589008"/>
            <a:ext cx="2000386" cy="831391"/>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0" name="Google Shape;370;p33"/>
          <p:cNvGrpSpPr/>
          <p:nvPr/>
        </p:nvGrpSpPr>
        <p:grpSpPr>
          <a:xfrm rot="10800000" flipH="1">
            <a:off x="5711234" y="1494622"/>
            <a:ext cx="2881822" cy="1792657"/>
            <a:chOff x="2208225" y="4234650"/>
            <a:chExt cx="1860200" cy="1157150"/>
          </a:xfrm>
        </p:grpSpPr>
        <p:sp>
          <p:nvSpPr>
            <p:cNvPr id="371" name="Google Shape;371;p33"/>
            <p:cNvSpPr/>
            <p:nvPr/>
          </p:nvSpPr>
          <p:spPr>
            <a:xfrm>
              <a:off x="2208225" y="4234650"/>
              <a:ext cx="1157150" cy="1157150"/>
            </a:xfrm>
            <a:custGeom>
              <a:avLst/>
              <a:gdLst/>
              <a:ahLst/>
              <a:cxnLst/>
              <a:rect l="l" t="t" r="r" b="b"/>
              <a:pathLst>
                <a:path w="46286" h="46286" extrusionOk="0">
                  <a:moveTo>
                    <a:pt x="23157" y="1"/>
                  </a:moveTo>
                  <a:cubicBezTo>
                    <a:pt x="10351" y="1"/>
                    <a:pt x="1" y="10351"/>
                    <a:pt x="1" y="23129"/>
                  </a:cubicBezTo>
                  <a:cubicBezTo>
                    <a:pt x="1" y="35907"/>
                    <a:pt x="10351" y="46285"/>
                    <a:pt x="23157" y="46285"/>
                  </a:cubicBezTo>
                  <a:cubicBezTo>
                    <a:pt x="35488" y="46285"/>
                    <a:pt x="45588" y="36604"/>
                    <a:pt x="46257" y="24412"/>
                  </a:cubicBezTo>
                  <a:lnTo>
                    <a:pt x="46257" y="24412"/>
                  </a:lnTo>
                  <a:cubicBezTo>
                    <a:pt x="45867" y="24524"/>
                    <a:pt x="45476" y="24608"/>
                    <a:pt x="45086" y="24664"/>
                  </a:cubicBezTo>
                  <a:cubicBezTo>
                    <a:pt x="44508" y="24757"/>
                    <a:pt x="43938" y="24796"/>
                    <a:pt x="43380" y="24796"/>
                  </a:cubicBezTo>
                  <a:cubicBezTo>
                    <a:pt x="41109" y="24796"/>
                    <a:pt x="39042" y="24146"/>
                    <a:pt x="37497" y="23854"/>
                  </a:cubicBezTo>
                  <a:cubicBezTo>
                    <a:pt x="37015" y="23783"/>
                    <a:pt x="36542" y="23755"/>
                    <a:pt x="36085" y="23755"/>
                  </a:cubicBezTo>
                  <a:cubicBezTo>
                    <a:pt x="34928" y="23755"/>
                    <a:pt x="33873" y="23938"/>
                    <a:pt x="33033" y="24078"/>
                  </a:cubicBezTo>
                  <a:lnTo>
                    <a:pt x="33089" y="24664"/>
                  </a:lnTo>
                  <a:cubicBezTo>
                    <a:pt x="33117" y="24887"/>
                    <a:pt x="32922" y="25082"/>
                    <a:pt x="32698" y="25110"/>
                  </a:cubicBezTo>
                  <a:cubicBezTo>
                    <a:pt x="32475" y="25110"/>
                    <a:pt x="32280" y="24943"/>
                    <a:pt x="32252" y="24719"/>
                  </a:cubicBezTo>
                  <a:lnTo>
                    <a:pt x="32252" y="24719"/>
                  </a:lnTo>
                  <a:cubicBezTo>
                    <a:pt x="32280" y="24943"/>
                    <a:pt x="32113" y="25138"/>
                    <a:pt x="31889" y="25166"/>
                  </a:cubicBezTo>
                  <a:cubicBezTo>
                    <a:pt x="31875" y="25168"/>
                    <a:pt x="31861" y="25168"/>
                    <a:pt x="31846" y="25168"/>
                  </a:cubicBezTo>
                  <a:cubicBezTo>
                    <a:pt x="31638" y="25168"/>
                    <a:pt x="31443" y="24984"/>
                    <a:pt x="31443" y="24775"/>
                  </a:cubicBezTo>
                  <a:cubicBezTo>
                    <a:pt x="31443" y="24998"/>
                    <a:pt x="31276" y="25194"/>
                    <a:pt x="31052" y="25222"/>
                  </a:cubicBezTo>
                  <a:cubicBezTo>
                    <a:pt x="31038" y="25223"/>
                    <a:pt x="31024" y="25224"/>
                    <a:pt x="31010" y="25224"/>
                  </a:cubicBezTo>
                  <a:cubicBezTo>
                    <a:pt x="30805" y="25224"/>
                    <a:pt x="30632" y="25040"/>
                    <a:pt x="30606" y="24831"/>
                  </a:cubicBezTo>
                  <a:lnTo>
                    <a:pt x="30606" y="24831"/>
                  </a:lnTo>
                  <a:cubicBezTo>
                    <a:pt x="30634" y="25054"/>
                    <a:pt x="30467" y="25277"/>
                    <a:pt x="30243" y="25277"/>
                  </a:cubicBezTo>
                  <a:cubicBezTo>
                    <a:pt x="30226" y="25280"/>
                    <a:pt x="30210" y="25281"/>
                    <a:pt x="30193" y="25281"/>
                  </a:cubicBezTo>
                  <a:cubicBezTo>
                    <a:pt x="30020" y="25281"/>
                    <a:pt x="29876" y="25151"/>
                    <a:pt x="29825" y="24998"/>
                  </a:cubicBezTo>
                  <a:lnTo>
                    <a:pt x="29462" y="25082"/>
                  </a:lnTo>
                  <a:cubicBezTo>
                    <a:pt x="29295" y="25110"/>
                    <a:pt x="29155" y="25222"/>
                    <a:pt x="29072" y="25389"/>
                  </a:cubicBezTo>
                  <a:cubicBezTo>
                    <a:pt x="28848" y="26086"/>
                    <a:pt x="27956" y="27872"/>
                    <a:pt x="25333" y="28067"/>
                  </a:cubicBezTo>
                  <a:cubicBezTo>
                    <a:pt x="24923" y="28095"/>
                    <a:pt x="24530" y="28108"/>
                    <a:pt x="24152" y="28108"/>
                  </a:cubicBezTo>
                  <a:cubicBezTo>
                    <a:pt x="21494" y="28108"/>
                    <a:pt x="19625" y="27461"/>
                    <a:pt x="18526" y="26728"/>
                  </a:cubicBezTo>
                  <a:cubicBezTo>
                    <a:pt x="17298" y="25891"/>
                    <a:pt x="17270" y="24161"/>
                    <a:pt x="17270" y="24161"/>
                  </a:cubicBezTo>
                  <a:cubicBezTo>
                    <a:pt x="17270" y="24161"/>
                    <a:pt x="17047" y="22460"/>
                    <a:pt x="18135" y="21455"/>
                  </a:cubicBezTo>
                  <a:cubicBezTo>
                    <a:pt x="19251" y="20451"/>
                    <a:pt x="21399" y="19391"/>
                    <a:pt x="24691" y="19140"/>
                  </a:cubicBezTo>
                  <a:cubicBezTo>
                    <a:pt x="24837" y="19129"/>
                    <a:pt x="24977" y="19124"/>
                    <a:pt x="25114" y="19124"/>
                  </a:cubicBezTo>
                  <a:cubicBezTo>
                    <a:pt x="27435" y="19124"/>
                    <a:pt x="28448" y="20626"/>
                    <a:pt x="28765" y="21232"/>
                  </a:cubicBezTo>
                  <a:cubicBezTo>
                    <a:pt x="28876" y="21399"/>
                    <a:pt x="29016" y="21483"/>
                    <a:pt x="29211" y="21511"/>
                  </a:cubicBezTo>
                  <a:lnTo>
                    <a:pt x="29574" y="21511"/>
                  </a:lnTo>
                  <a:cubicBezTo>
                    <a:pt x="29602" y="21344"/>
                    <a:pt x="29741" y="21204"/>
                    <a:pt x="29936" y="21176"/>
                  </a:cubicBezTo>
                  <a:cubicBezTo>
                    <a:pt x="30160" y="21176"/>
                    <a:pt x="30355" y="21344"/>
                    <a:pt x="30383" y="21567"/>
                  </a:cubicBezTo>
                  <a:cubicBezTo>
                    <a:pt x="30355" y="21344"/>
                    <a:pt x="30522" y="21148"/>
                    <a:pt x="30746" y="21120"/>
                  </a:cubicBezTo>
                  <a:cubicBezTo>
                    <a:pt x="30762" y="21119"/>
                    <a:pt x="30778" y="21118"/>
                    <a:pt x="30793" y="21118"/>
                  </a:cubicBezTo>
                  <a:cubicBezTo>
                    <a:pt x="31021" y="21118"/>
                    <a:pt x="31192" y="21302"/>
                    <a:pt x="31192" y="21511"/>
                  </a:cubicBezTo>
                  <a:cubicBezTo>
                    <a:pt x="31192" y="21288"/>
                    <a:pt x="31359" y="21065"/>
                    <a:pt x="31583" y="21065"/>
                  </a:cubicBezTo>
                  <a:cubicBezTo>
                    <a:pt x="31599" y="21063"/>
                    <a:pt x="31615" y="21062"/>
                    <a:pt x="31631" y="21062"/>
                  </a:cubicBezTo>
                  <a:cubicBezTo>
                    <a:pt x="31833" y="21062"/>
                    <a:pt x="32003" y="21222"/>
                    <a:pt x="32029" y="21455"/>
                  </a:cubicBezTo>
                  <a:cubicBezTo>
                    <a:pt x="32001" y="21204"/>
                    <a:pt x="32168" y="21009"/>
                    <a:pt x="32419" y="21009"/>
                  </a:cubicBezTo>
                  <a:cubicBezTo>
                    <a:pt x="32436" y="21007"/>
                    <a:pt x="32452" y="21006"/>
                    <a:pt x="32468" y="21006"/>
                  </a:cubicBezTo>
                  <a:cubicBezTo>
                    <a:pt x="32670" y="21006"/>
                    <a:pt x="32838" y="21165"/>
                    <a:pt x="32838" y="21371"/>
                  </a:cubicBezTo>
                  <a:lnTo>
                    <a:pt x="32866" y="21762"/>
                  </a:lnTo>
                  <a:cubicBezTo>
                    <a:pt x="33564" y="21669"/>
                    <a:pt x="34400" y="21567"/>
                    <a:pt x="35355" y="21567"/>
                  </a:cubicBezTo>
                  <a:cubicBezTo>
                    <a:pt x="36118" y="21567"/>
                    <a:pt x="36956" y="21632"/>
                    <a:pt x="37860" y="21818"/>
                  </a:cubicBezTo>
                  <a:cubicBezTo>
                    <a:pt x="39851" y="22309"/>
                    <a:pt x="41842" y="23061"/>
                    <a:pt x="43986" y="23061"/>
                  </a:cubicBezTo>
                  <a:cubicBezTo>
                    <a:pt x="44275" y="23061"/>
                    <a:pt x="44567" y="23047"/>
                    <a:pt x="44862" y="23017"/>
                  </a:cubicBezTo>
                  <a:cubicBezTo>
                    <a:pt x="45365" y="22962"/>
                    <a:pt x="45811" y="22878"/>
                    <a:pt x="46285" y="22738"/>
                  </a:cubicBezTo>
                  <a:cubicBezTo>
                    <a:pt x="46062" y="10128"/>
                    <a:pt x="35795" y="1"/>
                    <a:pt x="2315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33"/>
            <p:cNvSpPr/>
            <p:nvPr/>
          </p:nvSpPr>
          <p:spPr>
            <a:xfrm>
              <a:off x="3364650" y="4688675"/>
              <a:ext cx="703775" cy="156300"/>
            </a:xfrm>
            <a:custGeom>
              <a:avLst/>
              <a:gdLst/>
              <a:ahLst/>
              <a:cxnLst/>
              <a:rect l="l" t="t" r="r" b="b"/>
              <a:pathLst>
                <a:path w="28151" h="6252" extrusionOk="0">
                  <a:moveTo>
                    <a:pt x="11237" y="0"/>
                  </a:moveTo>
                  <a:cubicBezTo>
                    <a:pt x="10933" y="0"/>
                    <a:pt x="10628" y="18"/>
                    <a:pt x="10323" y="58"/>
                  </a:cubicBezTo>
                  <a:cubicBezTo>
                    <a:pt x="8789" y="225"/>
                    <a:pt x="7366" y="811"/>
                    <a:pt x="6055" y="1509"/>
                  </a:cubicBezTo>
                  <a:cubicBezTo>
                    <a:pt x="3906" y="2597"/>
                    <a:pt x="2009" y="3992"/>
                    <a:pt x="28" y="4577"/>
                  </a:cubicBezTo>
                  <a:cubicBezTo>
                    <a:pt x="28" y="4717"/>
                    <a:pt x="28" y="4829"/>
                    <a:pt x="28" y="4968"/>
                  </a:cubicBezTo>
                  <a:cubicBezTo>
                    <a:pt x="28" y="5414"/>
                    <a:pt x="28" y="5833"/>
                    <a:pt x="0" y="6251"/>
                  </a:cubicBezTo>
                  <a:cubicBezTo>
                    <a:pt x="1061" y="5945"/>
                    <a:pt x="2065" y="5442"/>
                    <a:pt x="2986" y="4884"/>
                  </a:cubicBezTo>
                  <a:cubicBezTo>
                    <a:pt x="4185" y="4131"/>
                    <a:pt x="5413" y="3350"/>
                    <a:pt x="6640" y="2569"/>
                  </a:cubicBezTo>
                  <a:cubicBezTo>
                    <a:pt x="7868" y="1871"/>
                    <a:pt x="9123" y="1258"/>
                    <a:pt x="10463" y="1062"/>
                  </a:cubicBezTo>
                  <a:cubicBezTo>
                    <a:pt x="10867" y="986"/>
                    <a:pt x="11270" y="954"/>
                    <a:pt x="11670" y="954"/>
                  </a:cubicBezTo>
                  <a:cubicBezTo>
                    <a:pt x="12595" y="954"/>
                    <a:pt x="13509" y="1127"/>
                    <a:pt x="14424" y="1341"/>
                  </a:cubicBezTo>
                  <a:cubicBezTo>
                    <a:pt x="17019" y="1955"/>
                    <a:pt x="19390" y="2959"/>
                    <a:pt x="21594" y="3294"/>
                  </a:cubicBezTo>
                  <a:cubicBezTo>
                    <a:pt x="21851" y="3325"/>
                    <a:pt x="22101" y="3340"/>
                    <a:pt x="22343" y="3340"/>
                  </a:cubicBezTo>
                  <a:cubicBezTo>
                    <a:pt x="24256" y="3340"/>
                    <a:pt x="25700" y="2438"/>
                    <a:pt x="26616" y="1843"/>
                  </a:cubicBezTo>
                  <a:cubicBezTo>
                    <a:pt x="27676" y="1090"/>
                    <a:pt x="28150" y="560"/>
                    <a:pt x="28151" y="560"/>
                  </a:cubicBezTo>
                  <a:lnTo>
                    <a:pt x="28151" y="560"/>
                  </a:lnTo>
                  <a:cubicBezTo>
                    <a:pt x="28150" y="560"/>
                    <a:pt x="27648" y="1090"/>
                    <a:pt x="26560" y="1760"/>
                  </a:cubicBezTo>
                  <a:cubicBezTo>
                    <a:pt x="25676" y="2272"/>
                    <a:pt x="24326" y="2997"/>
                    <a:pt x="22672" y="2997"/>
                  </a:cubicBezTo>
                  <a:cubicBezTo>
                    <a:pt x="22343" y="2997"/>
                    <a:pt x="22002" y="2968"/>
                    <a:pt x="21650" y="2904"/>
                  </a:cubicBezTo>
                  <a:cubicBezTo>
                    <a:pt x="19558" y="2485"/>
                    <a:pt x="17270" y="1369"/>
                    <a:pt x="14620" y="588"/>
                  </a:cubicBezTo>
                  <a:cubicBezTo>
                    <a:pt x="13596" y="276"/>
                    <a:pt x="12431" y="0"/>
                    <a:pt x="1123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86"/>
        <p:cNvGrpSpPr/>
        <p:nvPr/>
      </p:nvGrpSpPr>
      <p:grpSpPr>
        <a:xfrm>
          <a:off x="0" y="0"/>
          <a:ext cx="0" cy="0"/>
          <a:chOff x="0" y="0"/>
          <a:chExt cx="0" cy="0"/>
        </a:xfrm>
      </p:grpSpPr>
      <p:sp>
        <p:nvSpPr>
          <p:cNvPr id="387" name="Google Shape;387;p35"/>
          <p:cNvSpPr/>
          <p:nvPr/>
        </p:nvSpPr>
        <p:spPr>
          <a:xfrm>
            <a:off x="2566275" y="1242750"/>
            <a:ext cx="723000" cy="7230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35"/>
          <p:cNvSpPr/>
          <p:nvPr/>
        </p:nvSpPr>
        <p:spPr>
          <a:xfrm>
            <a:off x="5854725" y="1242750"/>
            <a:ext cx="723000" cy="7230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35"/>
          <p:cNvSpPr/>
          <p:nvPr/>
        </p:nvSpPr>
        <p:spPr>
          <a:xfrm>
            <a:off x="1168990" y="2967451"/>
            <a:ext cx="723000" cy="7230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35"/>
          <p:cNvSpPr/>
          <p:nvPr/>
        </p:nvSpPr>
        <p:spPr>
          <a:xfrm>
            <a:off x="4292248" y="2941044"/>
            <a:ext cx="723000" cy="7230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35"/>
          <p:cNvSpPr txBox="1">
            <a:spLocks noGrp="1"/>
          </p:cNvSpPr>
          <p:nvPr>
            <p:ph type="title"/>
          </p:nvPr>
        </p:nvSpPr>
        <p:spPr>
          <a:xfrm>
            <a:off x="1006867" y="2032650"/>
            <a:ext cx="3444146" cy="4119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Penyuluhan Kesehatan</a:t>
            </a:r>
            <a:endParaRPr dirty="0"/>
          </a:p>
        </p:txBody>
      </p:sp>
      <p:sp>
        <p:nvSpPr>
          <p:cNvPr id="392" name="Google Shape;392;p35"/>
          <p:cNvSpPr txBox="1">
            <a:spLocks noGrp="1"/>
          </p:cNvSpPr>
          <p:nvPr>
            <p:ph type="title" idx="6"/>
          </p:nvPr>
        </p:nvSpPr>
        <p:spPr>
          <a:xfrm>
            <a:off x="242775" y="3761852"/>
            <a:ext cx="3046500" cy="4119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Keluarga Berencana</a:t>
            </a:r>
            <a:endParaRPr dirty="0"/>
          </a:p>
        </p:txBody>
      </p:sp>
      <p:sp>
        <p:nvSpPr>
          <p:cNvPr id="393" name="Google Shape;393;p35"/>
          <p:cNvSpPr txBox="1">
            <a:spLocks noGrp="1"/>
          </p:cNvSpPr>
          <p:nvPr>
            <p:ph type="subTitle" idx="8"/>
          </p:nvPr>
        </p:nvSpPr>
        <p:spPr>
          <a:xfrm>
            <a:off x="319534" y="4131602"/>
            <a:ext cx="3046500" cy="527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fi-FI" sz="900" dirty="0"/>
              <a:t>Meliputi konseling dan pelayanan kontrasepsi, termasuk vasektomi dan tubektomi bekerja sama dengan Badan Kependudukan dan Keluarga Berencana Nasional.</a:t>
            </a:r>
            <a:endParaRPr sz="900" dirty="0"/>
          </a:p>
        </p:txBody>
      </p:sp>
      <p:sp>
        <p:nvSpPr>
          <p:cNvPr id="394" name="Google Shape;394;p35"/>
          <p:cNvSpPr txBox="1">
            <a:spLocks noGrp="1"/>
          </p:cNvSpPr>
          <p:nvPr>
            <p:ph type="title" idx="9"/>
          </p:nvPr>
        </p:nvSpPr>
        <p:spPr>
          <a:xfrm>
            <a:off x="3048750" y="3744826"/>
            <a:ext cx="3046500" cy="4119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Skrining</a:t>
            </a:r>
            <a:endParaRPr dirty="0"/>
          </a:p>
        </p:txBody>
      </p:sp>
      <p:sp>
        <p:nvSpPr>
          <p:cNvPr id="395" name="Google Shape;395;p35"/>
          <p:cNvSpPr txBox="1">
            <a:spLocks noGrp="1"/>
          </p:cNvSpPr>
          <p:nvPr>
            <p:ph type="subTitle" idx="14"/>
          </p:nvPr>
        </p:nvSpPr>
        <p:spPr>
          <a:xfrm>
            <a:off x="3289275" y="4115600"/>
            <a:ext cx="3046500" cy="527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ID" sz="900" dirty="0" err="1"/>
              <a:t>Pelayanan</a:t>
            </a:r>
            <a:r>
              <a:rPr lang="en-ID" sz="900" dirty="0"/>
              <a:t> </a:t>
            </a:r>
            <a:r>
              <a:rPr lang="en-ID" sz="900" dirty="0" err="1"/>
              <a:t>penapisan</a:t>
            </a:r>
            <a:r>
              <a:rPr lang="en-ID" sz="900" dirty="0"/>
              <a:t> </a:t>
            </a:r>
            <a:r>
              <a:rPr lang="en-ID" sz="900" dirty="0" err="1"/>
              <a:t>atau</a:t>
            </a:r>
            <a:r>
              <a:rPr lang="en-ID" sz="900" dirty="0"/>
              <a:t> </a:t>
            </a:r>
            <a:r>
              <a:rPr lang="en-ID" sz="900" dirty="0" err="1"/>
              <a:t>skrining</a:t>
            </a:r>
            <a:endParaRPr lang="en-ID" sz="900" dirty="0"/>
          </a:p>
          <a:p>
            <a:pPr marL="0" lvl="0" indent="0" algn="ctr" rtl="0">
              <a:spcBef>
                <a:spcPts val="0"/>
              </a:spcBef>
              <a:spcAft>
                <a:spcPts val="0"/>
              </a:spcAft>
              <a:buNone/>
            </a:pPr>
            <a:r>
              <a:rPr lang="en-ID" sz="900" dirty="0" err="1"/>
              <a:t>kesehatan</a:t>
            </a:r>
            <a:r>
              <a:rPr lang="en-ID" sz="900" dirty="0"/>
              <a:t> </a:t>
            </a:r>
            <a:r>
              <a:rPr lang="en-ID" sz="900" dirty="0" err="1"/>
              <a:t>diberikan</a:t>
            </a:r>
            <a:r>
              <a:rPr lang="en-ID" sz="900" dirty="0"/>
              <a:t> </a:t>
            </a:r>
            <a:r>
              <a:rPr lang="en-ID" sz="900" dirty="0" err="1"/>
              <a:t>secara</a:t>
            </a:r>
            <a:r>
              <a:rPr lang="en-ID" sz="900" dirty="0"/>
              <a:t> </a:t>
            </a:r>
            <a:r>
              <a:rPr lang="en-ID" sz="900" dirty="0" err="1"/>
              <a:t>selektif</a:t>
            </a:r>
            <a:r>
              <a:rPr lang="en-ID" sz="900" dirty="0"/>
              <a:t> yang </a:t>
            </a:r>
            <a:r>
              <a:rPr lang="en-ID" sz="900" dirty="0" err="1"/>
              <a:t>ditujukan</a:t>
            </a:r>
            <a:endParaRPr lang="en-ID" sz="900" dirty="0"/>
          </a:p>
          <a:p>
            <a:pPr marL="0" lvl="0" indent="0" algn="ctr" rtl="0">
              <a:spcBef>
                <a:spcPts val="0"/>
              </a:spcBef>
              <a:spcAft>
                <a:spcPts val="0"/>
              </a:spcAft>
              <a:buNone/>
            </a:pPr>
            <a:r>
              <a:rPr lang="en-ID" sz="900" dirty="0" err="1"/>
              <a:t>untuk</a:t>
            </a:r>
            <a:r>
              <a:rPr lang="en-ID" sz="900" dirty="0"/>
              <a:t> </a:t>
            </a:r>
            <a:r>
              <a:rPr lang="en-ID" sz="900" dirty="0" err="1"/>
              <a:t>mendeteksi</a:t>
            </a:r>
            <a:r>
              <a:rPr lang="en-ID" sz="900" dirty="0"/>
              <a:t> </a:t>
            </a:r>
            <a:r>
              <a:rPr lang="en-ID" sz="900" dirty="0" err="1"/>
              <a:t>risiko</a:t>
            </a:r>
            <a:r>
              <a:rPr lang="en-ID" sz="900" dirty="0"/>
              <a:t> </a:t>
            </a:r>
            <a:r>
              <a:rPr lang="en-ID" sz="900" dirty="0" err="1"/>
              <a:t>penyakit</a:t>
            </a:r>
            <a:r>
              <a:rPr lang="en-ID" sz="900" dirty="0"/>
              <a:t> dan </a:t>
            </a:r>
            <a:r>
              <a:rPr lang="en-ID" sz="900" dirty="0" err="1"/>
              <a:t>mencegah</a:t>
            </a:r>
            <a:endParaRPr lang="en-ID" sz="900" dirty="0"/>
          </a:p>
          <a:p>
            <a:pPr marL="0" lvl="0" indent="0" algn="ctr" rtl="0">
              <a:spcBef>
                <a:spcPts val="0"/>
              </a:spcBef>
              <a:spcAft>
                <a:spcPts val="0"/>
              </a:spcAft>
              <a:buNone/>
            </a:pPr>
            <a:r>
              <a:rPr lang="en-ID" sz="900" dirty="0" err="1"/>
              <a:t>dampak</a:t>
            </a:r>
            <a:r>
              <a:rPr lang="en-ID" sz="900" dirty="0"/>
              <a:t> </a:t>
            </a:r>
            <a:r>
              <a:rPr lang="en-ID" sz="900" dirty="0" err="1"/>
              <a:t>lanjutan</a:t>
            </a:r>
            <a:r>
              <a:rPr lang="en-ID" sz="900" dirty="0"/>
              <a:t> </a:t>
            </a:r>
            <a:r>
              <a:rPr lang="en-ID" sz="900" dirty="0" err="1"/>
              <a:t>risiko</a:t>
            </a:r>
            <a:r>
              <a:rPr lang="en-ID" sz="900" dirty="0"/>
              <a:t> </a:t>
            </a:r>
            <a:r>
              <a:rPr lang="en-ID" sz="900" dirty="0" err="1"/>
              <a:t>penyakit</a:t>
            </a:r>
            <a:r>
              <a:rPr lang="en-ID" sz="900" dirty="0"/>
              <a:t> </a:t>
            </a:r>
            <a:r>
              <a:rPr lang="en-ID" sz="900" dirty="0" err="1"/>
              <a:t>tertentu</a:t>
            </a:r>
            <a:r>
              <a:rPr lang="en-ID" sz="900" dirty="0"/>
              <a:t>.</a:t>
            </a:r>
            <a:endParaRPr sz="900" dirty="0"/>
          </a:p>
        </p:txBody>
      </p:sp>
      <p:sp>
        <p:nvSpPr>
          <p:cNvPr id="396" name="Google Shape;396;p35"/>
          <p:cNvSpPr txBox="1">
            <a:spLocks noGrp="1"/>
          </p:cNvSpPr>
          <p:nvPr>
            <p:ph type="title" idx="2"/>
          </p:nvPr>
        </p:nvSpPr>
        <p:spPr>
          <a:xfrm>
            <a:off x="2480763" y="1424850"/>
            <a:ext cx="894000" cy="358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2"/>
                </a:solidFill>
              </a:rPr>
              <a:t>01</a:t>
            </a:r>
            <a:endParaRPr>
              <a:solidFill>
                <a:schemeClr val="dk2"/>
              </a:solidFill>
            </a:endParaRPr>
          </a:p>
        </p:txBody>
      </p:sp>
      <p:sp>
        <p:nvSpPr>
          <p:cNvPr id="397" name="Google Shape;397;p35"/>
          <p:cNvSpPr txBox="1">
            <a:spLocks noGrp="1"/>
          </p:cNvSpPr>
          <p:nvPr>
            <p:ph type="subTitle" idx="1"/>
          </p:nvPr>
        </p:nvSpPr>
        <p:spPr>
          <a:xfrm>
            <a:off x="1404513" y="2368350"/>
            <a:ext cx="3046500" cy="527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ID" sz="900" dirty="0" err="1"/>
              <a:t>Meliputi</a:t>
            </a:r>
            <a:r>
              <a:rPr lang="en-ID" sz="900" dirty="0"/>
              <a:t> paling </a:t>
            </a:r>
            <a:r>
              <a:rPr lang="en-ID" sz="900" dirty="0" err="1"/>
              <a:t>sedikit</a:t>
            </a:r>
            <a:r>
              <a:rPr lang="en-ID" sz="900" dirty="0"/>
              <a:t> </a:t>
            </a:r>
            <a:r>
              <a:rPr lang="en-ID" sz="900" dirty="0" err="1"/>
              <a:t>penyuluhan</a:t>
            </a:r>
            <a:endParaRPr lang="en-ID" sz="900" dirty="0"/>
          </a:p>
          <a:p>
            <a:pPr marL="0" lvl="0" indent="0" algn="ctr" rtl="0">
              <a:spcBef>
                <a:spcPts val="0"/>
              </a:spcBef>
              <a:spcAft>
                <a:spcPts val="0"/>
              </a:spcAft>
              <a:buNone/>
            </a:pPr>
            <a:r>
              <a:rPr lang="en-ID" sz="900" dirty="0" err="1"/>
              <a:t>mengenai</a:t>
            </a:r>
            <a:r>
              <a:rPr lang="en-ID" sz="900" dirty="0"/>
              <a:t> </a:t>
            </a:r>
            <a:r>
              <a:rPr lang="en-ID" sz="900" dirty="0" err="1"/>
              <a:t>pengelolaan</a:t>
            </a:r>
            <a:r>
              <a:rPr lang="en-ID" sz="900" dirty="0"/>
              <a:t> </a:t>
            </a:r>
            <a:r>
              <a:rPr lang="en-ID" sz="900" dirty="0" err="1"/>
              <a:t>faktor</a:t>
            </a:r>
            <a:r>
              <a:rPr lang="en-ID" sz="900" dirty="0"/>
              <a:t> </a:t>
            </a:r>
            <a:r>
              <a:rPr lang="en-ID" sz="900" dirty="0" err="1"/>
              <a:t>risiko</a:t>
            </a:r>
            <a:r>
              <a:rPr lang="en-ID" sz="900" dirty="0"/>
              <a:t> </a:t>
            </a:r>
            <a:r>
              <a:rPr lang="en-ID" sz="900" dirty="0" err="1"/>
              <a:t>penyakit</a:t>
            </a:r>
            <a:r>
              <a:rPr lang="en-ID" sz="900" dirty="0"/>
              <a:t> dan</a:t>
            </a:r>
          </a:p>
          <a:p>
            <a:pPr marL="0" lvl="0" indent="0" algn="ctr" rtl="0">
              <a:spcBef>
                <a:spcPts val="0"/>
              </a:spcBef>
              <a:spcAft>
                <a:spcPts val="0"/>
              </a:spcAft>
              <a:buNone/>
            </a:pPr>
            <a:r>
              <a:rPr lang="en-ID" sz="900" dirty="0" err="1"/>
              <a:t>perilaku</a:t>
            </a:r>
            <a:r>
              <a:rPr lang="en-ID" sz="900" dirty="0"/>
              <a:t> </a:t>
            </a:r>
            <a:r>
              <a:rPr lang="en-ID" sz="900" dirty="0" err="1"/>
              <a:t>hidup</a:t>
            </a:r>
            <a:r>
              <a:rPr lang="en-ID" sz="900" dirty="0"/>
              <a:t> </a:t>
            </a:r>
            <a:r>
              <a:rPr lang="en-ID" sz="900" dirty="0" err="1"/>
              <a:t>bersih</a:t>
            </a:r>
            <a:r>
              <a:rPr lang="en-ID" sz="900" dirty="0"/>
              <a:t> dan </a:t>
            </a:r>
            <a:r>
              <a:rPr lang="en-ID" sz="900" dirty="0" err="1"/>
              <a:t>sehat</a:t>
            </a:r>
            <a:r>
              <a:rPr lang="en-ID" sz="900" dirty="0"/>
              <a:t> </a:t>
            </a:r>
            <a:endParaRPr sz="900" dirty="0"/>
          </a:p>
        </p:txBody>
      </p:sp>
      <p:sp>
        <p:nvSpPr>
          <p:cNvPr id="398" name="Google Shape;398;p35"/>
          <p:cNvSpPr txBox="1">
            <a:spLocks noGrp="1"/>
          </p:cNvSpPr>
          <p:nvPr>
            <p:ph type="title" idx="3"/>
          </p:nvPr>
        </p:nvSpPr>
        <p:spPr>
          <a:xfrm>
            <a:off x="4692975" y="2032650"/>
            <a:ext cx="3046500" cy="4119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Imunisasi Dasar</a:t>
            </a:r>
            <a:endParaRPr dirty="0"/>
          </a:p>
        </p:txBody>
      </p:sp>
      <p:sp>
        <p:nvSpPr>
          <p:cNvPr id="399" name="Google Shape;399;p35"/>
          <p:cNvSpPr txBox="1">
            <a:spLocks noGrp="1"/>
          </p:cNvSpPr>
          <p:nvPr>
            <p:ph type="subTitle" idx="5"/>
          </p:nvPr>
        </p:nvSpPr>
        <p:spPr>
          <a:xfrm>
            <a:off x="4692975" y="2368350"/>
            <a:ext cx="3046500" cy="527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ID" sz="900" dirty="0" err="1"/>
              <a:t>Meliputi</a:t>
            </a:r>
            <a:r>
              <a:rPr lang="en-ID" sz="900" dirty="0"/>
              <a:t> </a:t>
            </a:r>
            <a:r>
              <a:rPr lang="en-ID" sz="900" dirty="0" err="1"/>
              <a:t>pemberian</a:t>
            </a:r>
            <a:r>
              <a:rPr lang="en-ID" sz="900" dirty="0"/>
              <a:t> </a:t>
            </a:r>
            <a:r>
              <a:rPr lang="en-ID" sz="900" dirty="0" err="1"/>
              <a:t>jenis</a:t>
            </a:r>
            <a:r>
              <a:rPr lang="en-ID" sz="900" dirty="0"/>
              <a:t> </a:t>
            </a:r>
            <a:r>
              <a:rPr lang="en-ID" sz="900" dirty="0" err="1"/>
              <a:t>imunisasi</a:t>
            </a:r>
            <a:r>
              <a:rPr lang="en-ID" sz="900" dirty="0"/>
              <a:t> </a:t>
            </a:r>
            <a:r>
              <a:rPr lang="en-ID" sz="900" dirty="0" err="1"/>
              <a:t>rutin</a:t>
            </a:r>
            <a:r>
              <a:rPr lang="en-ID" sz="900" dirty="0"/>
              <a:t> </a:t>
            </a:r>
            <a:r>
              <a:rPr lang="en-ID" sz="900" dirty="0" err="1"/>
              <a:t>sesuai</a:t>
            </a:r>
            <a:r>
              <a:rPr lang="en-ID" sz="900" dirty="0"/>
              <a:t> </a:t>
            </a:r>
            <a:r>
              <a:rPr lang="en-ID" sz="900" dirty="0" err="1"/>
              <a:t>dengan</a:t>
            </a:r>
            <a:r>
              <a:rPr lang="en-ID" sz="900" dirty="0"/>
              <a:t> </a:t>
            </a:r>
            <a:r>
              <a:rPr lang="en-ID" sz="900" dirty="0" err="1"/>
              <a:t>peraturan</a:t>
            </a:r>
            <a:r>
              <a:rPr lang="en-ID" sz="900" dirty="0"/>
              <a:t> </a:t>
            </a:r>
            <a:r>
              <a:rPr lang="en-ID" sz="900" dirty="0" err="1"/>
              <a:t>perundang-undangan</a:t>
            </a:r>
            <a:r>
              <a:rPr lang="en-ID" sz="900" dirty="0"/>
              <a:t> </a:t>
            </a:r>
            <a:endParaRPr sz="900" dirty="0"/>
          </a:p>
        </p:txBody>
      </p:sp>
      <p:sp>
        <p:nvSpPr>
          <p:cNvPr id="400" name="Google Shape;400;p35"/>
          <p:cNvSpPr txBox="1">
            <a:spLocks noGrp="1"/>
          </p:cNvSpPr>
          <p:nvPr>
            <p:ph type="title" idx="4"/>
          </p:nvPr>
        </p:nvSpPr>
        <p:spPr>
          <a:xfrm>
            <a:off x="5769225" y="1424850"/>
            <a:ext cx="894000" cy="358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2"/>
                </a:solidFill>
              </a:rPr>
              <a:t>02</a:t>
            </a:r>
            <a:endParaRPr>
              <a:solidFill>
                <a:schemeClr val="dk2"/>
              </a:solidFill>
            </a:endParaRPr>
          </a:p>
        </p:txBody>
      </p:sp>
      <p:sp>
        <p:nvSpPr>
          <p:cNvPr id="401" name="Google Shape;401;p35"/>
          <p:cNvSpPr txBox="1">
            <a:spLocks noGrp="1"/>
          </p:cNvSpPr>
          <p:nvPr>
            <p:ph type="title" idx="7"/>
          </p:nvPr>
        </p:nvSpPr>
        <p:spPr>
          <a:xfrm>
            <a:off x="1083490" y="3149551"/>
            <a:ext cx="894000" cy="358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dk2"/>
                </a:solidFill>
              </a:rPr>
              <a:t>03</a:t>
            </a:r>
            <a:endParaRPr dirty="0">
              <a:solidFill>
                <a:schemeClr val="dk2"/>
              </a:solidFill>
            </a:endParaRPr>
          </a:p>
        </p:txBody>
      </p:sp>
      <p:sp>
        <p:nvSpPr>
          <p:cNvPr id="402" name="Google Shape;402;p35"/>
          <p:cNvSpPr txBox="1">
            <a:spLocks noGrp="1"/>
          </p:cNvSpPr>
          <p:nvPr>
            <p:ph type="title" idx="13"/>
          </p:nvPr>
        </p:nvSpPr>
        <p:spPr>
          <a:xfrm>
            <a:off x="4206748" y="3133845"/>
            <a:ext cx="894000" cy="358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dk2"/>
                </a:solidFill>
              </a:rPr>
              <a:t>04</a:t>
            </a:r>
            <a:endParaRPr dirty="0">
              <a:solidFill>
                <a:schemeClr val="dk2"/>
              </a:solidFill>
            </a:endParaRPr>
          </a:p>
        </p:txBody>
      </p:sp>
      <p:sp>
        <p:nvSpPr>
          <p:cNvPr id="403" name="Google Shape;403;p35"/>
          <p:cNvSpPr txBox="1">
            <a:spLocks noGrp="1"/>
          </p:cNvSpPr>
          <p:nvPr>
            <p:ph type="title" idx="15"/>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dirty="0"/>
              <a:t>Manfaat Pelayanan Promotif dan Preventif</a:t>
            </a:r>
            <a:endParaRPr sz="2400" dirty="0"/>
          </a:p>
        </p:txBody>
      </p:sp>
      <p:sp>
        <p:nvSpPr>
          <p:cNvPr id="19" name="Google Shape;390;p35">
            <a:extLst>
              <a:ext uri="{FF2B5EF4-FFF2-40B4-BE49-F238E27FC236}">
                <a16:creationId xmlns:a16="http://schemas.microsoft.com/office/drawing/2014/main" id="{17240731-F404-4371-B160-A69774AEE9EC}"/>
              </a:ext>
            </a:extLst>
          </p:cNvPr>
          <p:cNvSpPr/>
          <p:nvPr/>
        </p:nvSpPr>
        <p:spPr>
          <a:xfrm>
            <a:off x="7158845" y="2821282"/>
            <a:ext cx="723000" cy="7230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402;p35">
            <a:extLst>
              <a:ext uri="{FF2B5EF4-FFF2-40B4-BE49-F238E27FC236}">
                <a16:creationId xmlns:a16="http://schemas.microsoft.com/office/drawing/2014/main" id="{C1DB7E12-E1CF-4073-92D8-7A05F8FB2003}"/>
              </a:ext>
            </a:extLst>
          </p:cNvPr>
          <p:cNvSpPr txBox="1">
            <a:spLocks/>
          </p:cNvSpPr>
          <p:nvPr/>
        </p:nvSpPr>
        <p:spPr>
          <a:xfrm>
            <a:off x="7081010" y="3044050"/>
            <a:ext cx="894000" cy="3588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2500"/>
              <a:buFont typeface="Red Hat Display Black"/>
              <a:buNone/>
              <a:defRPr sz="3000" b="0" i="0" u="none" strike="noStrike" cap="none">
                <a:solidFill>
                  <a:schemeClr val="lt1"/>
                </a:solidFill>
                <a:latin typeface="Red Hat Display Black"/>
                <a:ea typeface="Red Hat Display Black"/>
                <a:cs typeface="Red Hat Display Black"/>
                <a:sym typeface="Red Hat Display Black"/>
              </a:defRPr>
            </a:lvl1pPr>
            <a:lvl2pPr marR="0" lvl="1" algn="ctr" rtl="0">
              <a:lnSpc>
                <a:spcPct val="100000"/>
              </a:lnSpc>
              <a:spcBef>
                <a:spcPts val="0"/>
              </a:spcBef>
              <a:spcAft>
                <a:spcPts val="0"/>
              </a:spcAft>
              <a:buClr>
                <a:schemeClr val="dk1"/>
              </a:buClr>
              <a:buSzPts val="2500"/>
              <a:buFont typeface="Bebas Neue"/>
              <a:buNone/>
              <a:defRPr sz="2500" b="0" i="0" u="none" strike="noStrike" cap="none">
                <a:solidFill>
                  <a:schemeClr val="dk1"/>
                </a:solidFill>
                <a:latin typeface="Bebas Neue"/>
                <a:ea typeface="Bebas Neue"/>
                <a:cs typeface="Bebas Neue"/>
                <a:sym typeface="Bebas Neue"/>
              </a:defRPr>
            </a:lvl2pPr>
            <a:lvl3pPr marR="0" lvl="2" algn="ctr" rtl="0">
              <a:lnSpc>
                <a:spcPct val="100000"/>
              </a:lnSpc>
              <a:spcBef>
                <a:spcPts val="0"/>
              </a:spcBef>
              <a:spcAft>
                <a:spcPts val="0"/>
              </a:spcAft>
              <a:buClr>
                <a:schemeClr val="dk1"/>
              </a:buClr>
              <a:buSzPts val="2500"/>
              <a:buFont typeface="Bebas Neue"/>
              <a:buNone/>
              <a:defRPr sz="2500" b="0" i="0" u="none" strike="noStrike" cap="none">
                <a:solidFill>
                  <a:schemeClr val="dk1"/>
                </a:solidFill>
                <a:latin typeface="Bebas Neue"/>
                <a:ea typeface="Bebas Neue"/>
                <a:cs typeface="Bebas Neue"/>
                <a:sym typeface="Bebas Neue"/>
              </a:defRPr>
            </a:lvl3pPr>
            <a:lvl4pPr marR="0" lvl="3" algn="ctr" rtl="0">
              <a:lnSpc>
                <a:spcPct val="100000"/>
              </a:lnSpc>
              <a:spcBef>
                <a:spcPts val="0"/>
              </a:spcBef>
              <a:spcAft>
                <a:spcPts val="0"/>
              </a:spcAft>
              <a:buClr>
                <a:schemeClr val="dk1"/>
              </a:buClr>
              <a:buSzPts val="2500"/>
              <a:buFont typeface="Bebas Neue"/>
              <a:buNone/>
              <a:defRPr sz="2500" b="0" i="0" u="none" strike="noStrike" cap="none">
                <a:solidFill>
                  <a:schemeClr val="dk1"/>
                </a:solidFill>
                <a:latin typeface="Bebas Neue"/>
                <a:ea typeface="Bebas Neue"/>
                <a:cs typeface="Bebas Neue"/>
                <a:sym typeface="Bebas Neue"/>
              </a:defRPr>
            </a:lvl4pPr>
            <a:lvl5pPr marR="0" lvl="4" algn="ctr" rtl="0">
              <a:lnSpc>
                <a:spcPct val="100000"/>
              </a:lnSpc>
              <a:spcBef>
                <a:spcPts val="0"/>
              </a:spcBef>
              <a:spcAft>
                <a:spcPts val="0"/>
              </a:spcAft>
              <a:buClr>
                <a:schemeClr val="dk1"/>
              </a:buClr>
              <a:buSzPts val="2500"/>
              <a:buFont typeface="Bebas Neue"/>
              <a:buNone/>
              <a:defRPr sz="2500" b="0" i="0" u="none" strike="noStrike" cap="none">
                <a:solidFill>
                  <a:schemeClr val="dk1"/>
                </a:solidFill>
                <a:latin typeface="Bebas Neue"/>
                <a:ea typeface="Bebas Neue"/>
                <a:cs typeface="Bebas Neue"/>
                <a:sym typeface="Bebas Neue"/>
              </a:defRPr>
            </a:lvl5pPr>
            <a:lvl6pPr marR="0" lvl="5" algn="ctr" rtl="0">
              <a:lnSpc>
                <a:spcPct val="100000"/>
              </a:lnSpc>
              <a:spcBef>
                <a:spcPts val="0"/>
              </a:spcBef>
              <a:spcAft>
                <a:spcPts val="0"/>
              </a:spcAft>
              <a:buClr>
                <a:schemeClr val="dk1"/>
              </a:buClr>
              <a:buSzPts val="2500"/>
              <a:buFont typeface="Bebas Neue"/>
              <a:buNone/>
              <a:defRPr sz="2500" b="0" i="0" u="none" strike="noStrike" cap="none">
                <a:solidFill>
                  <a:schemeClr val="dk1"/>
                </a:solidFill>
                <a:latin typeface="Bebas Neue"/>
                <a:ea typeface="Bebas Neue"/>
                <a:cs typeface="Bebas Neue"/>
                <a:sym typeface="Bebas Neue"/>
              </a:defRPr>
            </a:lvl6pPr>
            <a:lvl7pPr marR="0" lvl="6" algn="ctr" rtl="0">
              <a:lnSpc>
                <a:spcPct val="100000"/>
              </a:lnSpc>
              <a:spcBef>
                <a:spcPts val="0"/>
              </a:spcBef>
              <a:spcAft>
                <a:spcPts val="0"/>
              </a:spcAft>
              <a:buClr>
                <a:schemeClr val="dk1"/>
              </a:buClr>
              <a:buSzPts val="2500"/>
              <a:buFont typeface="Bebas Neue"/>
              <a:buNone/>
              <a:defRPr sz="2500" b="0" i="0" u="none" strike="noStrike" cap="none">
                <a:solidFill>
                  <a:schemeClr val="dk1"/>
                </a:solidFill>
                <a:latin typeface="Bebas Neue"/>
                <a:ea typeface="Bebas Neue"/>
                <a:cs typeface="Bebas Neue"/>
                <a:sym typeface="Bebas Neue"/>
              </a:defRPr>
            </a:lvl7pPr>
            <a:lvl8pPr marR="0" lvl="7" algn="ctr" rtl="0">
              <a:lnSpc>
                <a:spcPct val="100000"/>
              </a:lnSpc>
              <a:spcBef>
                <a:spcPts val="0"/>
              </a:spcBef>
              <a:spcAft>
                <a:spcPts val="0"/>
              </a:spcAft>
              <a:buClr>
                <a:schemeClr val="dk1"/>
              </a:buClr>
              <a:buSzPts val="2500"/>
              <a:buFont typeface="Bebas Neue"/>
              <a:buNone/>
              <a:defRPr sz="2500" b="0" i="0" u="none" strike="noStrike" cap="none">
                <a:solidFill>
                  <a:schemeClr val="dk1"/>
                </a:solidFill>
                <a:latin typeface="Bebas Neue"/>
                <a:ea typeface="Bebas Neue"/>
                <a:cs typeface="Bebas Neue"/>
                <a:sym typeface="Bebas Neue"/>
              </a:defRPr>
            </a:lvl8pPr>
            <a:lvl9pPr marR="0" lvl="8" algn="ctr" rtl="0">
              <a:lnSpc>
                <a:spcPct val="100000"/>
              </a:lnSpc>
              <a:spcBef>
                <a:spcPts val="0"/>
              </a:spcBef>
              <a:spcAft>
                <a:spcPts val="0"/>
              </a:spcAft>
              <a:buClr>
                <a:schemeClr val="dk1"/>
              </a:buClr>
              <a:buSzPts val="2500"/>
              <a:buFont typeface="Bebas Neue"/>
              <a:buNone/>
              <a:defRPr sz="2500" b="0" i="0" u="none" strike="noStrike" cap="none">
                <a:solidFill>
                  <a:schemeClr val="dk1"/>
                </a:solidFill>
                <a:latin typeface="Bebas Neue"/>
                <a:ea typeface="Bebas Neue"/>
                <a:cs typeface="Bebas Neue"/>
                <a:sym typeface="Bebas Neue"/>
              </a:defRPr>
            </a:lvl9pPr>
          </a:lstStyle>
          <a:p>
            <a:r>
              <a:rPr lang="en" dirty="0">
                <a:solidFill>
                  <a:schemeClr val="dk2"/>
                </a:solidFill>
              </a:rPr>
              <a:t>05</a:t>
            </a:r>
          </a:p>
        </p:txBody>
      </p:sp>
      <p:sp>
        <p:nvSpPr>
          <p:cNvPr id="21" name="Google Shape;394;p35">
            <a:extLst>
              <a:ext uri="{FF2B5EF4-FFF2-40B4-BE49-F238E27FC236}">
                <a16:creationId xmlns:a16="http://schemas.microsoft.com/office/drawing/2014/main" id="{997DFF44-BECF-432F-95B9-6AF925EB2098}"/>
              </a:ext>
            </a:extLst>
          </p:cNvPr>
          <p:cNvSpPr txBox="1">
            <a:spLocks/>
          </p:cNvSpPr>
          <p:nvPr/>
        </p:nvSpPr>
        <p:spPr>
          <a:xfrm>
            <a:off x="5854725" y="3909650"/>
            <a:ext cx="3046500" cy="41190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2500"/>
              <a:buFont typeface="Red Hat Display Black"/>
              <a:buNone/>
              <a:defRPr sz="2200" b="0" i="0" u="none" strike="noStrike" cap="none">
                <a:solidFill>
                  <a:schemeClr val="dk1"/>
                </a:solidFill>
                <a:latin typeface="Red Hat Display Black"/>
                <a:ea typeface="Red Hat Display Black"/>
                <a:cs typeface="Red Hat Display Black"/>
                <a:sym typeface="Red Hat Display Black"/>
              </a:defRPr>
            </a:lvl1pPr>
            <a:lvl2pPr marR="0" lvl="1" algn="ctr" rtl="0">
              <a:lnSpc>
                <a:spcPct val="100000"/>
              </a:lnSpc>
              <a:spcBef>
                <a:spcPts val="0"/>
              </a:spcBef>
              <a:spcAft>
                <a:spcPts val="0"/>
              </a:spcAft>
              <a:buClr>
                <a:schemeClr val="dk1"/>
              </a:buClr>
              <a:buSzPts val="2500"/>
              <a:buFont typeface="Bebas Neue"/>
              <a:buNone/>
              <a:defRPr sz="2500" b="0" i="0" u="none" strike="noStrike" cap="none">
                <a:solidFill>
                  <a:schemeClr val="dk1"/>
                </a:solidFill>
                <a:latin typeface="Bebas Neue"/>
                <a:ea typeface="Bebas Neue"/>
                <a:cs typeface="Bebas Neue"/>
                <a:sym typeface="Bebas Neue"/>
              </a:defRPr>
            </a:lvl2pPr>
            <a:lvl3pPr marR="0" lvl="2" algn="ctr" rtl="0">
              <a:lnSpc>
                <a:spcPct val="100000"/>
              </a:lnSpc>
              <a:spcBef>
                <a:spcPts val="0"/>
              </a:spcBef>
              <a:spcAft>
                <a:spcPts val="0"/>
              </a:spcAft>
              <a:buClr>
                <a:schemeClr val="dk1"/>
              </a:buClr>
              <a:buSzPts val="2500"/>
              <a:buFont typeface="Bebas Neue"/>
              <a:buNone/>
              <a:defRPr sz="2500" b="0" i="0" u="none" strike="noStrike" cap="none">
                <a:solidFill>
                  <a:schemeClr val="dk1"/>
                </a:solidFill>
                <a:latin typeface="Bebas Neue"/>
                <a:ea typeface="Bebas Neue"/>
                <a:cs typeface="Bebas Neue"/>
                <a:sym typeface="Bebas Neue"/>
              </a:defRPr>
            </a:lvl3pPr>
            <a:lvl4pPr marR="0" lvl="3" algn="ctr" rtl="0">
              <a:lnSpc>
                <a:spcPct val="100000"/>
              </a:lnSpc>
              <a:spcBef>
                <a:spcPts val="0"/>
              </a:spcBef>
              <a:spcAft>
                <a:spcPts val="0"/>
              </a:spcAft>
              <a:buClr>
                <a:schemeClr val="dk1"/>
              </a:buClr>
              <a:buSzPts val="2500"/>
              <a:buFont typeface="Bebas Neue"/>
              <a:buNone/>
              <a:defRPr sz="2500" b="0" i="0" u="none" strike="noStrike" cap="none">
                <a:solidFill>
                  <a:schemeClr val="dk1"/>
                </a:solidFill>
                <a:latin typeface="Bebas Neue"/>
                <a:ea typeface="Bebas Neue"/>
                <a:cs typeface="Bebas Neue"/>
                <a:sym typeface="Bebas Neue"/>
              </a:defRPr>
            </a:lvl4pPr>
            <a:lvl5pPr marR="0" lvl="4" algn="ctr" rtl="0">
              <a:lnSpc>
                <a:spcPct val="100000"/>
              </a:lnSpc>
              <a:spcBef>
                <a:spcPts val="0"/>
              </a:spcBef>
              <a:spcAft>
                <a:spcPts val="0"/>
              </a:spcAft>
              <a:buClr>
                <a:schemeClr val="dk1"/>
              </a:buClr>
              <a:buSzPts val="2500"/>
              <a:buFont typeface="Bebas Neue"/>
              <a:buNone/>
              <a:defRPr sz="2500" b="0" i="0" u="none" strike="noStrike" cap="none">
                <a:solidFill>
                  <a:schemeClr val="dk1"/>
                </a:solidFill>
                <a:latin typeface="Bebas Neue"/>
                <a:ea typeface="Bebas Neue"/>
                <a:cs typeface="Bebas Neue"/>
                <a:sym typeface="Bebas Neue"/>
              </a:defRPr>
            </a:lvl5pPr>
            <a:lvl6pPr marR="0" lvl="5" algn="ctr" rtl="0">
              <a:lnSpc>
                <a:spcPct val="100000"/>
              </a:lnSpc>
              <a:spcBef>
                <a:spcPts val="0"/>
              </a:spcBef>
              <a:spcAft>
                <a:spcPts val="0"/>
              </a:spcAft>
              <a:buClr>
                <a:schemeClr val="dk1"/>
              </a:buClr>
              <a:buSzPts val="2500"/>
              <a:buFont typeface="Bebas Neue"/>
              <a:buNone/>
              <a:defRPr sz="2500" b="0" i="0" u="none" strike="noStrike" cap="none">
                <a:solidFill>
                  <a:schemeClr val="dk1"/>
                </a:solidFill>
                <a:latin typeface="Bebas Neue"/>
                <a:ea typeface="Bebas Neue"/>
                <a:cs typeface="Bebas Neue"/>
                <a:sym typeface="Bebas Neue"/>
              </a:defRPr>
            </a:lvl6pPr>
            <a:lvl7pPr marR="0" lvl="6" algn="ctr" rtl="0">
              <a:lnSpc>
                <a:spcPct val="100000"/>
              </a:lnSpc>
              <a:spcBef>
                <a:spcPts val="0"/>
              </a:spcBef>
              <a:spcAft>
                <a:spcPts val="0"/>
              </a:spcAft>
              <a:buClr>
                <a:schemeClr val="dk1"/>
              </a:buClr>
              <a:buSzPts val="2500"/>
              <a:buFont typeface="Bebas Neue"/>
              <a:buNone/>
              <a:defRPr sz="2500" b="0" i="0" u="none" strike="noStrike" cap="none">
                <a:solidFill>
                  <a:schemeClr val="dk1"/>
                </a:solidFill>
                <a:latin typeface="Bebas Neue"/>
                <a:ea typeface="Bebas Neue"/>
                <a:cs typeface="Bebas Neue"/>
                <a:sym typeface="Bebas Neue"/>
              </a:defRPr>
            </a:lvl7pPr>
            <a:lvl8pPr marR="0" lvl="7" algn="ctr" rtl="0">
              <a:lnSpc>
                <a:spcPct val="100000"/>
              </a:lnSpc>
              <a:spcBef>
                <a:spcPts val="0"/>
              </a:spcBef>
              <a:spcAft>
                <a:spcPts val="0"/>
              </a:spcAft>
              <a:buClr>
                <a:schemeClr val="dk1"/>
              </a:buClr>
              <a:buSzPts val="2500"/>
              <a:buFont typeface="Bebas Neue"/>
              <a:buNone/>
              <a:defRPr sz="2500" b="0" i="0" u="none" strike="noStrike" cap="none">
                <a:solidFill>
                  <a:schemeClr val="dk1"/>
                </a:solidFill>
                <a:latin typeface="Bebas Neue"/>
                <a:ea typeface="Bebas Neue"/>
                <a:cs typeface="Bebas Neue"/>
                <a:sym typeface="Bebas Neue"/>
              </a:defRPr>
            </a:lvl8pPr>
            <a:lvl9pPr marR="0" lvl="8" algn="ctr" rtl="0">
              <a:lnSpc>
                <a:spcPct val="100000"/>
              </a:lnSpc>
              <a:spcBef>
                <a:spcPts val="0"/>
              </a:spcBef>
              <a:spcAft>
                <a:spcPts val="0"/>
              </a:spcAft>
              <a:buClr>
                <a:schemeClr val="dk1"/>
              </a:buClr>
              <a:buSzPts val="2500"/>
              <a:buFont typeface="Bebas Neue"/>
              <a:buNone/>
              <a:defRPr sz="2500" b="0" i="0" u="none" strike="noStrike" cap="none">
                <a:solidFill>
                  <a:schemeClr val="dk1"/>
                </a:solidFill>
                <a:latin typeface="Bebas Neue"/>
                <a:ea typeface="Bebas Neue"/>
                <a:cs typeface="Bebas Neue"/>
                <a:sym typeface="Bebas Neue"/>
              </a:defRPr>
            </a:lvl9pPr>
          </a:lstStyle>
          <a:p>
            <a:r>
              <a:rPr lang="en-ID" sz="1400" dirty="0" err="1"/>
              <a:t>Peningkatan</a:t>
            </a:r>
            <a:r>
              <a:rPr lang="en-ID" sz="1400" dirty="0"/>
              <a:t> </a:t>
            </a:r>
            <a:r>
              <a:rPr lang="en-ID" sz="1400" dirty="0" err="1"/>
              <a:t>kesehatan</a:t>
            </a:r>
            <a:r>
              <a:rPr lang="en-ID" sz="1400" dirty="0"/>
              <a:t> </a:t>
            </a:r>
            <a:r>
              <a:rPr lang="en-ID" sz="1400" dirty="0" err="1"/>
              <a:t>bagi</a:t>
            </a:r>
            <a:r>
              <a:rPr lang="en-ID" sz="1400" dirty="0"/>
              <a:t> </a:t>
            </a:r>
            <a:r>
              <a:rPr lang="en-ID" sz="1400" dirty="0" err="1"/>
              <a:t>peserta</a:t>
            </a:r>
            <a:r>
              <a:rPr lang="en-ID" sz="1400" dirty="0"/>
              <a:t> </a:t>
            </a:r>
            <a:r>
              <a:rPr lang="en-ID" sz="1400" dirty="0" err="1"/>
              <a:t>penderita</a:t>
            </a:r>
            <a:endParaRPr lang="en-ID" sz="1400" dirty="0"/>
          </a:p>
          <a:p>
            <a:r>
              <a:rPr lang="en-ID" sz="1400" dirty="0" err="1"/>
              <a:t>penyakit</a:t>
            </a:r>
            <a:r>
              <a:rPr lang="en-ID" sz="1400" dirty="0"/>
              <a:t> </a:t>
            </a:r>
            <a:r>
              <a:rPr lang="en-ID" sz="1400" dirty="0" err="1"/>
              <a:t>kronis</a:t>
            </a:r>
            <a:r>
              <a:rPr lang="en-ID" sz="1400" dirty="0"/>
              <a:t> </a:t>
            </a:r>
          </a:p>
        </p:txBody>
      </p:sp>
      <p:sp>
        <p:nvSpPr>
          <p:cNvPr id="22" name="Google Shape;395;p35">
            <a:extLst>
              <a:ext uri="{FF2B5EF4-FFF2-40B4-BE49-F238E27FC236}">
                <a16:creationId xmlns:a16="http://schemas.microsoft.com/office/drawing/2014/main" id="{E3994ACA-C3F6-4513-921D-0ED865905E9B}"/>
              </a:ext>
            </a:extLst>
          </p:cNvPr>
          <p:cNvSpPr txBox="1">
            <a:spLocks/>
          </p:cNvSpPr>
          <p:nvPr/>
        </p:nvSpPr>
        <p:spPr>
          <a:xfrm>
            <a:off x="6216225" y="4196382"/>
            <a:ext cx="2608241" cy="527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1"/>
              </a:buClr>
              <a:buSzPts val="1600"/>
              <a:buFont typeface="Work Sans"/>
              <a:buNone/>
              <a:defRPr sz="1400" b="0" i="0" u="none" strike="noStrike" cap="none">
                <a:solidFill>
                  <a:schemeClr val="dk1"/>
                </a:solidFill>
                <a:latin typeface="Work Sans"/>
                <a:ea typeface="Work Sans"/>
                <a:cs typeface="Work Sans"/>
                <a:sym typeface="Work Sans"/>
              </a:defRPr>
            </a:lvl1pPr>
            <a:lvl2pPr marL="914400" marR="0" lvl="1" indent="-317500" algn="ctr" rtl="0">
              <a:lnSpc>
                <a:spcPct val="100000"/>
              </a:lnSpc>
              <a:spcBef>
                <a:spcPts val="0"/>
              </a:spcBef>
              <a:spcAft>
                <a:spcPts val="0"/>
              </a:spcAft>
              <a:buClr>
                <a:schemeClr val="dk1"/>
              </a:buClr>
              <a:buSzPts val="1600"/>
              <a:buFont typeface="Work Sans"/>
              <a:buNone/>
              <a:defRPr sz="1600" b="0" i="0" u="none" strike="noStrike" cap="none">
                <a:solidFill>
                  <a:schemeClr val="dk1"/>
                </a:solidFill>
                <a:latin typeface="Work Sans"/>
                <a:ea typeface="Work Sans"/>
                <a:cs typeface="Work Sans"/>
                <a:sym typeface="Work Sans"/>
              </a:defRPr>
            </a:lvl2pPr>
            <a:lvl3pPr marL="1371600" marR="0" lvl="2" indent="-317500" algn="ctr" rtl="0">
              <a:lnSpc>
                <a:spcPct val="100000"/>
              </a:lnSpc>
              <a:spcBef>
                <a:spcPts val="0"/>
              </a:spcBef>
              <a:spcAft>
                <a:spcPts val="0"/>
              </a:spcAft>
              <a:buClr>
                <a:schemeClr val="dk1"/>
              </a:buClr>
              <a:buSzPts val="1600"/>
              <a:buFont typeface="Work Sans"/>
              <a:buNone/>
              <a:defRPr sz="1600" b="0" i="0" u="none" strike="noStrike" cap="none">
                <a:solidFill>
                  <a:schemeClr val="dk1"/>
                </a:solidFill>
                <a:latin typeface="Work Sans"/>
                <a:ea typeface="Work Sans"/>
                <a:cs typeface="Work Sans"/>
                <a:sym typeface="Work Sans"/>
              </a:defRPr>
            </a:lvl3pPr>
            <a:lvl4pPr marL="1828800" marR="0" lvl="3" indent="-317500" algn="ctr" rtl="0">
              <a:lnSpc>
                <a:spcPct val="100000"/>
              </a:lnSpc>
              <a:spcBef>
                <a:spcPts val="0"/>
              </a:spcBef>
              <a:spcAft>
                <a:spcPts val="0"/>
              </a:spcAft>
              <a:buClr>
                <a:schemeClr val="dk1"/>
              </a:buClr>
              <a:buSzPts val="1600"/>
              <a:buFont typeface="Work Sans"/>
              <a:buNone/>
              <a:defRPr sz="1600" b="0" i="0" u="none" strike="noStrike" cap="none">
                <a:solidFill>
                  <a:schemeClr val="dk1"/>
                </a:solidFill>
                <a:latin typeface="Work Sans"/>
                <a:ea typeface="Work Sans"/>
                <a:cs typeface="Work Sans"/>
                <a:sym typeface="Work Sans"/>
              </a:defRPr>
            </a:lvl4pPr>
            <a:lvl5pPr marL="2286000" marR="0" lvl="4" indent="-317500" algn="ctr" rtl="0">
              <a:lnSpc>
                <a:spcPct val="100000"/>
              </a:lnSpc>
              <a:spcBef>
                <a:spcPts val="0"/>
              </a:spcBef>
              <a:spcAft>
                <a:spcPts val="0"/>
              </a:spcAft>
              <a:buClr>
                <a:schemeClr val="dk1"/>
              </a:buClr>
              <a:buSzPts val="1600"/>
              <a:buFont typeface="Work Sans"/>
              <a:buNone/>
              <a:defRPr sz="1600" b="0" i="0" u="none" strike="noStrike" cap="none">
                <a:solidFill>
                  <a:schemeClr val="dk1"/>
                </a:solidFill>
                <a:latin typeface="Work Sans"/>
                <a:ea typeface="Work Sans"/>
                <a:cs typeface="Work Sans"/>
                <a:sym typeface="Work Sans"/>
              </a:defRPr>
            </a:lvl5pPr>
            <a:lvl6pPr marL="2743200" marR="0" lvl="5" indent="-317500" algn="ctr" rtl="0">
              <a:lnSpc>
                <a:spcPct val="100000"/>
              </a:lnSpc>
              <a:spcBef>
                <a:spcPts val="0"/>
              </a:spcBef>
              <a:spcAft>
                <a:spcPts val="0"/>
              </a:spcAft>
              <a:buClr>
                <a:schemeClr val="dk1"/>
              </a:buClr>
              <a:buSzPts val="1600"/>
              <a:buFont typeface="Work Sans"/>
              <a:buNone/>
              <a:defRPr sz="1600" b="0" i="0" u="none" strike="noStrike" cap="none">
                <a:solidFill>
                  <a:schemeClr val="dk1"/>
                </a:solidFill>
                <a:latin typeface="Work Sans"/>
                <a:ea typeface="Work Sans"/>
                <a:cs typeface="Work Sans"/>
                <a:sym typeface="Work Sans"/>
              </a:defRPr>
            </a:lvl6pPr>
            <a:lvl7pPr marL="3200400" marR="0" lvl="6" indent="-317500" algn="ctr" rtl="0">
              <a:lnSpc>
                <a:spcPct val="100000"/>
              </a:lnSpc>
              <a:spcBef>
                <a:spcPts val="0"/>
              </a:spcBef>
              <a:spcAft>
                <a:spcPts val="0"/>
              </a:spcAft>
              <a:buClr>
                <a:schemeClr val="dk1"/>
              </a:buClr>
              <a:buSzPts val="1600"/>
              <a:buFont typeface="Work Sans"/>
              <a:buNone/>
              <a:defRPr sz="1600" b="0" i="0" u="none" strike="noStrike" cap="none">
                <a:solidFill>
                  <a:schemeClr val="dk1"/>
                </a:solidFill>
                <a:latin typeface="Work Sans"/>
                <a:ea typeface="Work Sans"/>
                <a:cs typeface="Work Sans"/>
                <a:sym typeface="Work Sans"/>
              </a:defRPr>
            </a:lvl7pPr>
            <a:lvl8pPr marL="3657600" marR="0" lvl="7" indent="-317500" algn="ctr" rtl="0">
              <a:lnSpc>
                <a:spcPct val="100000"/>
              </a:lnSpc>
              <a:spcBef>
                <a:spcPts val="0"/>
              </a:spcBef>
              <a:spcAft>
                <a:spcPts val="0"/>
              </a:spcAft>
              <a:buClr>
                <a:schemeClr val="dk1"/>
              </a:buClr>
              <a:buSzPts val="1600"/>
              <a:buFont typeface="Work Sans"/>
              <a:buNone/>
              <a:defRPr sz="1600" b="0" i="0" u="none" strike="noStrike" cap="none">
                <a:solidFill>
                  <a:schemeClr val="dk1"/>
                </a:solidFill>
                <a:latin typeface="Work Sans"/>
                <a:ea typeface="Work Sans"/>
                <a:cs typeface="Work Sans"/>
                <a:sym typeface="Work Sans"/>
              </a:defRPr>
            </a:lvl8pPr>
            <a:lvl9pPr marL="4114800" marR="0" lvl="8" indent="-317500" algn="ctr" rtl="0">
              <a:lnSpc>
                <a:spcPct val="100000"/>
              </a:lnSpc>
              <a:spcBef>
                <a:spcPts val="0"/>
              </a:spcBef>
              <a:spcAft>
                <a:spcPts val="0"/>
              </a:spcAft>
              <a:buClr>
                <a:schemeClr val="dk1"/>
              </a:buClr>
              <a:buSzPts val="1600"/>
              <a:buFont typeface="Work Sans"/>
              <a:buNone/>
              <a:defRPr sz="1600" b="0" i="0" u="none" strike="noStrike" cap="none">
                <a:solidFill>
                  <a:schemeClr val="dk1"/>
                </a:solidFill>
                <a:latin typeface="Work Sans"/>
                <a:ea typeface="Work Sans"/>
                <a:cs typeface="Work Sans"/>
                <a:sym typeface="Work Sans"/>
              </a:defRPr>
            </a:lvl9pPr>
          </a:lstStyle>
          <a:p>
            <a:pPr marL="0" indent="0"/>
            <a:r>
              <a:rPr lang="en-ID" sz="900" dirty="0" err="1"/>
              <a:t>Ditujukan</a:t>
            </a:r>
            <a:r>
              <a:rPr lang="en-ID" sz="900" dirty="0"/>
              <a:t> </a:t>
            </a:r>
            <a:r>
              <a:rPr lang="en-ID" sz="900" dirty="0" err="1"/>
              <a:t>kepada</a:t>
            </a:r>
            <a:r>
              <a:rPr lang="en-ID" sz="900" dirty="0"/>
              <a:t> </a:t>
            </a:r>
            <a:r>
              <a:rPr lang="en-ID" sz="900" dirty="0" err="1"/>
              <a:t>peserta</a:t>
            </a:r>
            <a:r>
              <a:rPr lang="en-ID" sz="900" dirty="0"/>
              <a:t> </a:t>
            </a:r>
            <a:r>
              <a:rPr lang="en-ID" sz="900" dirty="0" err="1"/>
              <a:t>penderita</a:t>
            </a:r>
            <a:r>
              <a:rPr lang="en-ID" sz="900" dirty="0"/>
              <a:t> </a:t>
            </a:r>
            <a:r>
              <a:rPr lang="en-ID" sz="900" dirty="0" err="1"/>
              <a:t>penyakit</a:t>
            </a:r>
            <a:r>
              <a:rPr lang="en-ID" sz="900" dirty="0"/>
              <a:t> </a:t>
            </a:r>
            <a:r>
              <a:rPr lang="en-ID" sz="900" dirty="0" err="1"/>
              <a:t>kronis</a:t>
            </a:r>
            <a:r>
              <a:rPr lang="en-ID" sz="900" dirty="0"/>
              <a:t> </a:t>
            </a:r>
            <a:r>
              <a:rPr lang="en-ID" sz="900" dirty="0" err="1"/>
              <a:t>tertentu</a:t>
            </a:r>
            <a:r>
              <a:rPr lang="en-ID" sz="900" dirty="0"/>
              <a:t> </a:t>
            </a:r>
            <a:r>
              <a:rPr lang="en-ID" sz="900" dirty="0" err="1"/>
              <a:t>untuk</a:t>
            </a:r>
            <a:r>
              <a:rPr lang="en-ID" sz="900" dirty="0"/>
              <a:t> </a:t>
            </a:r>
            <a:r>
              <a:rPr lang="en-ID" sz="900" dirty="0" err="1"/>
              <a:t>mengurangi</a:t>
            </a:r>
            <a:r>
              <a:rPr lang="en-ID" sz="900" dirty="0"/>
              <a:t> </a:t>
            </a:r>
            <a:r>
              <a:rPr lang="en-ID" sz="900" dirty="0" err="1"/>
              <a:t>resiko</a:t>
            </a:r>
            <a:r>
              <a:rPr lang="en-ID" sz="900" dirty="0"/>
              <a:t> </a:t>
            </a:r>
            <a:r>
              <a:rPr lang="en-ID" sz="900" dirty="0" err="1"/>
              <a:t>akibat</a:t>
            </a:r>
            <a:r>
              <a:rPr lang="en-ID" sz="900" dirty="0"/>
              <a:t> </a:t>
            </a:r>
            <a:r>
              <a:rPr lang="en-ID" sz="900" dirty="0" err="1"/>
              <a:t>komplikasi</a:t>
            </a:r>
            <a:endParaRPr lang="en-ID" sz="900" dirty="0"/>
          </a:p>
          <a:p>
            <a:pPr marL="0" indent="0"/>
            <a:r>
              <a:rPr lang="en-ID" sz="900" dirty="0" err="1"/>
              <a:t>penyakit</a:t>
            </a:r>
            <a:r>
              <a:rPr lang="en-ID" sz="900" dirty="0"/>
              <a:t> yang </a:t>
            </a:r>
            <a:r>
              <a:rPr lang="en-ID" sz="900" dirty="0" err="1"/>
              <a:t>dideritanya</a:t>
            </a:r>
            <a:r>
              <a:rPr lang="en-ID" sz="900"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16"/>
        <p:cNvGrpSpPr/>
        <p:nvPr/>
      </p:nvGrpSpPr>
      <p:grpSpPr>
        <a:xfrm>
          <a:off x="0" y="0"/>
          <a:ext cx="0" cy="0"/>
          <a:chOff x="0" y="0"/>
          <a:chExt cx="0" cy="0"/>
        </a:xfrm>
      </p:grpSpPr>
      <p:sp>
        <p:nvSpPr>
          <p:cNvPr id="717" name="Google Shape;717;p45"/>
          <p:cNvSpPr txBox="1">
            <a:spLocks noGrp="1"/>
          </p:cNvSpPr>
          <p:nvPr>
            <p:ph type="title"/>
          </p:nvPr>
        </p:nvSpPr>
        <p:spPr>
          <a:xfrm>
            <a:off x="796647" y="137153"/>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ID" sz="2000" dirty="0" err="1"/>
              <a:t>Manfaat</a:t>
            </a:r>
            <a:r>
              <a:rPr lang="en-ID" sz="2000" dirty="0"/>
              <a:t> </a:t>
            </a:r>
            <a:r>
              <a:rPr lang="en-ID" sz="2000" dirty="0" err="1"/>
              <a:t>pelayanan</a:t>
            </a:r>
            <a:r>
              <a:rPr lang="en-ID" sz="2000" dirty="0"/>
              <a:t> </a:t>
            </a:r>
            <a:r>
              <a:rPr lang="en-ID" sz="2000" dirty="0" err="1"/>
              <a:t>upaya</a:t>
            </a:r>
            <a:r>
              <a:rPr lang="en-ID" sz="2000" dirty="0"/>
              <a:t> </a:t>
            </a:r>
            <a:r>
              <a:rPr lang="en-ID" sz="2000" dirty="0" err="1"/>
              <a:t>promotif</a:t>
            </a:r>
            <a:r>
              <a:rPr lang="en-ID" sz="2000" dirty="0"/>
              <a:t> dan </a:t>
            </a:r>
            <a:r>
              <a:rPr lang="en-ID" sz="2000" dirty="0" err="1"/>
              <a:t>preventif</a:t>
            </a:r>
            <a:r>
              <a:rPr lang="en-ID" sz="2000" dirty="0"/>
              <a:t> </a:t>
            </a:r>
            <a:r>
              <a:rPr lang="en-ID" sz="2000" dirty="0" err="1"/>
              <a:t>dalam</a:t>
            </a:r>
            <a:br>
              <a:rPr lang="en-ID" sz="2000" dirty="0"/>
            </a:br>
            <a:r>
              <a:rPr lang="en-ID" sz="2000" dirty="0" err="1"/>
              <a:t>pelayanan</a:t>
            </a:r>
            <a:r>
              <a:rPr lang="en-ID" sz="2000" dirty="0"/>
              <a:t> </a:t>
            </a:r>
            <a:r>
              <a:rPr lang="en-ID" sz="2000" dirty="0" err="1"/>
              <a:t>keluarga</a:t>
            </a:r>
            <a:r>
              <a:rPr lang="en-ID" sz="2000" dirty="0"/>
              <a:t> </a:t>
            </a:r>
            <a:r>
              <a:rPr lang="en-ID" sz="2000" dirty="0" err="1"/>
              <a:t>berencana</a:t>
            </a:r>
            <a:endParaRPr sz="2000" dirty="0"/>
          </a:p>
        </p:txBody>
      </p:sp>
      <p:sp>
        <p:nvSpPr>
          <p:cNvPr id="718" name="Google Shape;718;p45"/>
          <p:cNvSpPr/>
          <p:nvPr/>
        </p:nvSpPr>
        <p:spPr>
          <a:xfrm>
            <a:off x="3092710" y="1449425"/>
            <a:ext cx="2958300" cy="2958300"/>
          </a:xfrm>
          <a:prstGeom prst="ellipse">
            <a:avLst/>
          </a:pr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45"/>
          <p:cNvSpPr/>
          <p:nvPr/>
        </p:nvSpPr>
        <p:spPr>
          <a:xfrm>
            <a:off x="5391008" y="3608071"/>
            <a:ext cx="708900" cy="708600"/>
          </a:xfrm>
          <a:prstGeom prst="ellipse">
            <a:avLst/>
          </a:pr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3000">
                <a:solidFill>
                  <a:schemeClr val="dk1"/>
                </a:solidFill>
                <a:latin typeface="Red Hat Display Black"/>
                <a:ea typeface="Red Hat Display Black"/>
                <a:cs typeface="Red Hat Display Black"/>
                <a:sym typeface="Red Hat Display Black"/>
              </a:rPr>
              <a:t>3</a:t>
            </a:r>
            <a:endParaRPr sz="3000">
              <a:solidFill>
                <a:schemeClr val="dk1"/>
              </a:solidFill>
              <a:latin typeface="Red Hat Display Black"/>
              <a:ea typeface="Red Hat Display Black"/>
              <a:cs typeface="Red Hat Display Black"/>
              <a:sym typeface="Red Hat Display Black"/>
            </a:endParaRPr>
          </a:p>
        </p:txBody>
      </p:sp>
      <p:cxnSp>
        <p:nvCxnSpPr>
          <p:cNvPr id="720" name="Google Shape;720;p45"/>
          <p:cNvCxnSpPr/>
          <p:nvPr/>
        </p:nvCxnSpPr>
        <p:spPr>
          <a:xfrm rot="10800000">
            <a:off x="2491208" y="1875919"/>
            <a:ext cx="501000" cy="0"/>
          </a:xfrm>
          <a:prstGeom prst="straightConnector1">
            <a:avLst/>
          </a:prstGeom>
          <a:noFill/>
          <a:ln w="19050" cap="flat" cmpd="sng">
            <a:solidFill>
              <a:schemeClr val="lt1"/>
            </a:solidFill>
            <a:prstDash val="solid"/>
            <a:round/>
            <a:headEnd type="none" w="med" len="med"/>
            <a:tailEnd type="oval" w="med" len="med"/>
          </a:ln>
        </p:spPr>
      </p:cxnSp>
      <p:cxnSp>
        <p:nvCxnSpPr>
          <p:cNvPr id="721" name="Google Shape;721;p45"/>
          <p:cNvCxnSpPr/>
          <p:nvPr/>
        </p:nvCxnSpPr>
        <p:spPr>
          <a:xfrm rot="10800000">
            <a:off x="2528108" y="3981549"/>
            <a:ext cx="464100" cy="0"/>
          </a:xfrm>
          <a:prstGeom prst="straightConnector1">
            <a:avLst/>
          </a:prstGeom>
          <a:noFill/>
          <a:ln w="19050" cap="flat" cmpd="sng">
            <a:solidFill>
              <a:schemeClr val="lt1"/>
            </a:solidFill>
            <a:prstDash val="solid"/>
            <a:round/>
            <a:headEnd type="none" w="med" len="med"/>
            <a:tailEnd type="oval" w="med" len="med"/>
          </a:ln>
        </p:spPr>
      </p:cxnSp>
      <p:cxnSp>
        <p:nvCxnSpPr>
          <p:cNvPr id="722" name="Google Shape;722;p45"/>
          <p:cNvCxnSpPr/>
          <p:nvPr/>
        </p:nvCxnSpPr>
        <p:spPr>
          <a:xfrm>
            <a:off x="5462602" y="1311544"/>
            <a:ext cx="464100" cy="0"/>
          </a:xfrm>
          <a:prstGeom prst="straightConnector1">
            <a:avLst/>
          </a:prstGeom>
          <a:noFill/>
          <a:ln w="19050" cap="flat" cmpd="sng">
            <a:solidFill>
              <a:schemeClr val="lt1"/>
            </a:solidFill>
            <a:prstDash val="solid"/>
            <a:round/>
            <a:headEnd type="none" w="med" len="med"/>
            <a:tailEnd type="oval" w="med" len="med"/>
          </a:ln>
        </p:spPr>
      </p:cxnSp>
      <p:cxnSp>
        <p:nvCxnSpPr>
          <p:cNvPr id="723" name="Google Shape;723;p45"/>
          <p:cNvCxnSpPr/>
          <p:nvPr/>
        </p:nvCxnSpPr>
        <p:spPr>
          <a:xfrm>
            <a:off x="6151861" y="2529949"/>
            <a:ext cx="464100" cy="0"/>
          </a:xfrm>
          <a:prstGeom prst="straightConnector1">
            <a:avLst/>
          </a:prstGeom>
          <a:noFill/>
          <a:ln w="19050" cap="flat" cmpd="sng">
            <a:solidFill>
              <a:schemeClr val="lt1"/>
            </a:solidFill>
            <a:prstDash val="solid"/>
            <a:round/>
            <a:headEnd type="none" w="med" len="med"/>
            <a:tailEnd type="oval" w="med" len="med"/>
          </a:ln>
        </p:spPr>
      </p:cxnSp>
      <p:grpSp>
        <p:nvGrpSpPr>
          <p:cNvPr id="724" name="Google Shape;724;p45"/>
          <p:cNvGrpSpPr/>
          <p:nvPr/>
        </p:nvGrpSpPr>
        <p:grpSpPr>
          <a:xfrm>
            <a:off x="3706657" y="2051957"/>
            <a:ext cx="1730568" cy="1753233"/>
            <a:chOff x="3526230" y="2000057"/>
            <a:chExt cx="2091068" cy="2118454"/>
          </a:xfrm>
        </p:grpSpPr>
        <p:grpSp>
          <p:nvGrpSpPr>
            <p:cNvPr id="725" name="Google Shape;725;p45"/>
            <p:cNvGrpSpPr/>
            <p:nvPr/>
          </p:nvGrpSpPr>
          <p:grpSpPr>
            <a:xfrm>
              <a:off x="3526230" y="2152466"/>
              <a:ext cx="2091068" cy="1926997"/>
              <a:chOff x="3499550" y="2224833"/>
              <a:chExt cx="2144905" cy="1976610"/>
            </a:xfrm>
          </p:grpSpPr>
          <p:sp>
            <p:nvSpPr>
              <p:cNvPr id="726" name="Google Shape;726;p45"/>
              <p:cNvSpPr/>
              <p:nvPr/>
            </p:nvSpPr>
            <p:spPr>
              <a:xfrm>
                <a:off x="3577648" y="2451088"/>
                <a:ext cx="1750416" cy="1750355"/>
              </a:xfrm>
              <a:custGeom>
                <a:avLst/>
                <a:gdLst/>
                <a:ahLst/>
                <a:cxnLst/>
                <a:rect l="l" t="t" r="r" b="b"/>
                <a:pathLst>
                  <a:path w="24385" h="24385" extrusionOk="0">
                    <a:moveTo>
                      <a:pt x="12192" y="1"/>
                    </a:moveTo>
                    <a:cubicBezTo>
                      <a:pt x="5469" y="1"/>
                      <a:pt x="0" y="5469"/>
                      <a:pt x="0" y="12193"/>
                    </a:cubicBezTo>
                    <a:cubicBezTo>
                      <a:pt x="0" y="18917"/>
                      <a:pt x="5469" y="24385"/>
                      <a:pt x="12192" y="24385"/>
                    </a:cubicBezTo>
                    <a:cubicBezTo>
                      <a:pt x="18944" y="24385"/>
                      <a:pt x="24384" y="18917"/>
                      <a:pt x="24384" y="12193"/>
                    </a:cubicBezTo>
                    <a:cubicBezTo>
                      <a:pt x="24384" y="5469"/>
                      <a:pt x="18944" y="1"/>
                      <a:pt x="121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45"/>
              <p:cNvSpPr/>
              <p:nvPr/>
            </p:nvSpPr>
            <p:spPr>
              <a:xfrm>
                <a:off x="4743163" y="2457117"/>
                <a:ext cx="532770" cy="532751"/>
              </a:xfrm>
              <a:custGeom>
                <a:avLst/>
                <a:gdLst/>
                <a:ahLst/>
                <a:cxnLst/>
                <a:rect l="l" t="t" r="r" b="b"/>
                <a:pathLst>
                  <a:path w="7422" h="7422" extrusionOk="0">
                    <a:moveTo>
                      <a:pt x="3711" y="1"/>
                    </a:moveTo>
                    <a:cubicBezTo>
                      <a:pt x="1647" y="1"/>
                      <a:pt x="1" y="1647"/>
                      <a:pt x="1" y="3711"/>
                    </a:cubicBezTo>
                    <a:cubicBezTo>
                      <a:pt x="1" y="5748"/>
                      <a:pt x="1647" y="7422"/>
                      <a:pt x="3711" y="7422"/>
                    </a:cubicBezTo>
                    <a:cubicBezTo>
                      <a:pt x="5748" y="7422"/>
                      <a:pt x="7422" y="5748"/>
                      <a:pt x="7422" y="3711"/>
                    </a:cubicBezTo>
                    <a:cubicBezTo>
                      <a:pt x="7422" y="1647"/>
                      <a:pt x="5748" y="1"/>
                      <a:pt x="37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45"/>
              <p:cNvSpPr/>
              <p:nvPr/>
            </p:nvSpPr>
            <p:spPr>
              <a:xfrm>
                <a:off x="3537594" y="2635350"/>
                <a:ext cx="316489" cy="316478"/>
              </a:xfrm>
              <a:custGeom>
                <a:avLst/>
                <a:gdLst/>
                <a:ahLst/>
                <a:cxnLst/>
                <a:rect l="l" t="t" r="r" b="b"/>
                <a:pathLst>
                  <a:path w="4409" h="4409" extrusionOk="0">
                    <a:moveTo>
                      <a:pt x="2204" y="1"/>
                    </a:moveTo>
                    <a:cubicBezTo>
                      <a:pt x="1005" y="1"/>
                      <a:pt x="0" y="977"/>
                      <a:pt x="0" y="2205"/>
                    </a:cubicBezTo>
                    <a:cubicBezTo>
                      <a:pt x="0" y="3404"/>
                      <a:pt x="1005" y="4409"/>
                      <a:pt x="2204" y="4409"/>
                    </a:cubicBezTo>
                    <a:cubicBezTo>
                      <a:pt x="3432" y="4409"/>
                      <a:pt x="4408" y="3404"/>
                      <a:pt x="4408" y="2205"/>
                    </a:cubicBezTo>
                    <a:cubicBezTo>
                      <a:pt x="4408" y="977"/>
                      <a:pt x="3432" y="1"/>
                      <a:pt x="220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45"/>
              <p:cNvSpPr/>
              <p:nvPr/>
            </p:nvSpPr>
            <p:spPr>
              <a:xfrm>
                <a:off x="5355961" y="3296239"/>
                <a:ext cx="158280" cy="156265"/>
              </a:xfrm>
              <a:custGeom>
                <a:avLst/>
                <a:gdLst/>
                <a:ahLst/>
                <a:cxnLst/>
                <a:rect l="l" t="t" r="r" b="b"/>
                <a:pathLst>
                  <a:path w="2205" h="2177" extrusionOk="0">
                    <a:moveTo>
                      <a:pt x="1117" y="0"/>
                    </a:moveTo>
                    <a:cubicBezTo>
                      <a:pt x="503" y="0"/>
                      <a:pt x="1" y="475"/>
                      <a:pt x="1" y="1088"/>
                    </a:cubicBezTo>
                    <a:cubicBezTo>
                      <a:pt x="1" y="1702"/>
                      <a:pt x="503" y="2177"/>
                      <a:pt x="1117" y="2177"/>
                    </a:cubicBezTo>
                    <a:cubicBezTo>
                      <a:pt x="1730" y="2177"/>
                      <a:pt x="2205" y="1702"/>
                      <a:pt x="2205" y="1088"/>
                    </a:cubicBezTo>
                    <a:cubicBezTo>
                      <a:pt x="2205" y="475"/>
                      <a:pt x="1730" y="0"/>
                      <a:pt x="111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45"/>
              <p:cNvSpPr/>
              <p:nvPr/>
            </p:nvSpPr>
            <p:spPr>
              <a:xfrm>
                <a:off x="5035528" y="2280894"/>
                <a:ext cx="80181" cy="78168"/>
              </a:xfrm>
              <a:custGeom>
                <a:avLst/>
                <a:gdLst/>
                <a:ahLst/>
                <a:cxnLst/>
                <a:rect l="l" t="t" r="r" b="b"/>
                <a:pathLst>
                  <a:path w="1117" h="1089" extrusionOk="0">
                    <a:moveTo>
                      <a:pt x="559" y="1"/>
                    </a:moveTo>
                    <a:cubicBezTo>
                      <a:pt x="252" y="1"/>
                      <a:pt x="1" y="252"/>
                      <a:pt x="1" y="531"/>
                    </a:cubicBezTo>
                    <a:cubicBezTo>
                      <a:pt x="1" y="838"/>
                      <a:pt x="252" y="1089"/>
                      <a:pt x="559" y="1089"/>
                    </a:cubicBezTo>
                    <a:cubicBezTo>
                      <a:pt x="866" y="1089"/>
                      <a:pt x="1117" y="838"/>
                      <a:pt x="1117" y="531"/>
                    </a:cubicBezTo>
                    <a:cubicBezTo>
                      <a:pt x="1117" y="252"/>
                      <a:pt x="866" y="1"/>
                      <a:pt x="55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45"/>
              <p:cNvSpPr/>
              <p:nvPr/>
            </p:nvSpPr>
            <p:spPr>
              <a:xfrm>
                <a:off x="5331914" y="2729455"/>
                <a:ext cx="312541" cy="312530"/>
              </a:xfrm>
              <a:custGeom>
                <a:avLst/>
                <a:gdLst/>
                <a:ahLst/>
                <a:cxnLst/>
                <a:rect l="l" t="t" r="r" b="b"/>
                <a:pathLst>
                  <a:path w="4354" h="4354" extrusionOk="0">
                    <a:moveTo>
                      <a:pt x="2177" y="1"/>
                    </a:moveTo>
                    <a:cubicBezTo>
                      <a:pt x="977" y="1"/>
                      <a:pt x="1" y="977"/>
                      <a:pt x="1" y="2177"/>
                    </a:cubicBezTo>
                    <a:cubicBezTo>
                      <a:pt x="1" y="3377"/>
                      <a:pt x="977" y="4353"/>
                      <a:pt x="2177" y="4353"/>
                    </a:cubicBezTo>
                    <a:cubicBezTo>
                      <a:pt x="3377" y="4353"/>
                      <a:pt x="4353" y="3377"/>
                      <a:pt x="4353" y="2177"/>
                    </a:cubicBezTo>
                    <a:cubicBezTo>
                      <a:pt x="4353" y="977"/>
                      <a:pt x="3377" y="1"/>
                      <a:pt x="21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45"/>
              <p:cNvSpPr/>
              <p:nvPr/>
            </p:nvSpPr>
            <p:spPr>
              <a:xfrm>
                <a:off x="3499550" y="3318276"/>
                <a:ext cx="312469" cy="312458"/>
              </a:xfrm>
              <a:custGeom>
                <a:avLst/>
                <a:gdLst/>
                <a:ahLst/>
                <a:cxnLst/>
                <a:rect l="l" t="t" r="r" b="b"/>
                <a:pathLst>
                  <a:path w="4353" h="4353" extrusionOk="0">
                    <a:moveTo>
                      <a:pt x="2176" y="0"/>
                    </a:moveTo>
                    <a:cubicBezTo>
                      <a:pt x="977" y="0"/>
                      <a:pt x="0" y="977"/>
                      <a:pt x="0" y="2176"/>
                    </a:cubicBezTo>
                    <a:cubicBezTo>
                      <a:pt x="0" y="3376"/>
                      <a:pt x="977" y="4353"/>
                      <a:pt x="2176" y="4353"/>
                    </a:cubicBezTo>
                    <a:cubicBezTo>
                      <a:pt x="3376" y="4353"/>
                      <a:pt x="4353" y="3376"/>
                      <a:pt x="4353" y="2176"/>
                    </a:cubicBezTo>
                    <a:cubicBezTo>
                      <a:pt x="4353" y="977"/>
                      <a:pt x="3376" y="0"/>
                      <a:pt x="217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45"/>
              <p:cNvSpPr/>
              <p:nvPr/>
            </p:nvSpPr>
            <p:spPr>
              <a:xfrm>
                <a:off x="3948112" y="2224833"/>
                <a:ext cx="158280" cy="158275"/>
              </a:xfrm>
              <a:custGeom>
                <a:avLst/>
                <a:gdLst/>
                <a:ahLst/>
                <a:cxnLst/>
                <a:rect l="l" t="t" r="r" b="b"/>
                <a:pathLst>
                  <a:path w="2205" h="2205" extrusionOk="0">
                    <a:moveTo>
                      <a:pt x="1117" y="0"/>
                    </a:moveTo>
                    <a:cubicBezTo>
                      <a:pt x="503" y="0"/>
                      <a:pt x="1" y="503"/>
                      <a:pt x="1" y="1116"/>
                    </a:cubicBezTo>
                    <a:cubicBezTo>
                      <a:pt x="1" y="1702"/>
                      <a:pt x="503" y="2204"/>
                      <a:pt x="1117" y="2204"/>
                    </a:cubicBezTo>
                    <a:cubicBezTo>
                      <a:pt x="1703" y="2204"/>
                      <a:pt x="2205" y="1702"/>
                      <a:pt x="2205" y="1116"/>
                    </a:cubicBezTo>
                    <a:cubicBezTo>
                      <a:pt x="2205" y="503"/>
                      <a:pt x="1703" y="0"/>
                      <a:pt x="111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34" name="Google Shape;734;p45"/>
            <p:cNvGrpSpPr/>
            <p:nvPr/>
          </p:nvGrpSpPr>
          <p:grpSpPr>
            <a:xfrm>
              <a:off x="3602355" y="2000057"/>
              <a:ext cx="1847002" cy="2118454"/>
              <a:chOff x="3577648" y="2068500"/>
              <a:chExt cx="1894556" cy="2172996"/>
            </a:xfrm>
          </p:grpSpPr>
          <p:sp>
            <p:nvSpPr>
              <p:cNvPr id="735" name="Google Shape;735;p45"/>
              <p:cNvSpPr/>
              <p:nvPr/>
            </p:nvSpPr>
            <p:spPr>
              <a:xfrm>
                <a:off x="3577648" y="2463147"/>
                <a:ext cx="1894556" cy="1778350"/>
              </a:xfrm>
              <a:custGeom>
                <a:avLst/>
                <a:gdLst/>
                <a:ahLst/>
                <a:cxnLst/>
                <a:rect l="l" t="t" r="r" b="b"/>
                <a:pathLst>
                  <a:path w="26393" h="24775" extrusionOk="0">
                    <a:moveTo>
                      <a:pt x="16182" y="0"/>
                    </a:moveTo>
                    <a:lnTo>
                      <a:pt x="10630" y="28"/>
                    </a:lnTo>
                    <a:lnTo>
                      <a:pt x="782" y="21232"/>
                    </a:lnTo>
                    <a:cubicBezTo>
                      <a:pt x="0" y="22878"/>
                      <a:pt x="1200" y="24775"/>
                      <a:pt x="3013" y="24775"/>
                    </a:cubicBezTo>
                    <a:lnTo>
                      <a:pt x="23408" y="24775"/>
                    </a:lnTo>
                    <a:cubicBezTo>
                      <a:pt x="25193" y="24775"/>
                      <a:pt x="26393" y="22906"/>
                      <a:pt x="25667" y="21259"/>
                    </a:cubicBezTo>
                    <a:lnTo>
                      <a:pt x="16182" y="0"/>
                    </a:lnTo>
                    <a:close/>
                  </a:path>
                </a:pathLst>
              </a:custGeom>
              <a:solidFill>
                <a:srgbClr val="191919">
                  <a:alpha val="1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45"/>
              <p:cNvSpPr/>
              <p:nvPr/>
            </p:nvSpPr>
            <p:spPr>
              <a:xfrm>
                <a:off x="4340613" y="2156713"/>
                <a:ext cx="398608" cy="308510"/>
              </a:xfrm>
              <a:custGeom>
                <a:avLst/>
                <a:gdLst/>
                <a:ahLst/>
                <a:cxnLst/>
                <a:rect l="l" t="t" r="r" b="b"/>
                <a:pathLst>
                  <a:path w="5553" h="4298" extrusionOk="0">
                    <a:moveTo>
                      <a:pt x="1" y="1"/>
                    </a:moveTo>
                    <a:lnTo>
                      <a:pt x="1" y="4297"/>
                    </a:lnTo>
                    <a:lnTo>
                      <a:pt x="5553" y="4297"/>
                    </a:lnTo>
                    <a:lnTo>
                      <a:pt x="5553" y="1"/>
                    </a:lnTo>
                    <a:close/>
                  </a:path>
                </a:pathLst>
              </a:custGeom>
              <a:solidFill>
                <a:srgbClr val="191919">
                  <a:alpha val="1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45"/>
              <p:cNvSpPr/>
              <p:nvPr/>
            </p:nvSpPr>
            <p:spPr>
              <a:xfrm>
                <a:off x="4282542" y="2068500"/>
                <a:ext cx="514752" cy="88218"/>
              </a:xfrm>
              <a:custGeom>
                <a:avLst/>
                <a:gdLst/>
                <a:ahLst/>
                <a:cxnLst/>
                <a:rect l="l" t="t" r="r" b="b"/>
                <a:pathLst>
                  <a:path w="7171" h="1229" extrusionOk="0">
                    <a:moveTo>
                      <a:pt x="615" y="1"/>
                    </a:moveTo>
                    <a:cubicBezTo>
                      <a:pt x="280" y="1"/>
                      <a:pt x="1" y="280"/>
                      <a:pt x="1" y="614"/>
                    </a:cubicBezTo>
                    <a:cubicBezTo>
                      <a:pt x="1" y="949"/>
                      <a:pt x="280" y="1228"/>
                      <a:pt x="615" y="1228"/>
                    </a:cubicBezTo>
                    <a:lnTo>
                      <a:pt x="6557" y="1228"/>
                    </a:lnTo>
                    <a:cubicBezTo>
                      <a:pt x="6920" y="1228"/>
                      <a:pt x="7171" y="949"/>
                      <a:pt x="7171" y="614"/>
                    </a:cubicBezTo>
                    <a:cubicBezTo>
                      <a:pt x="7171" y="280"/>
                      <a:pt x="6920" y="1"/>
                      <a:pt x="6557" y="1"/>
                    </a:cubicBezTo>
                    <a:close/>
                  </a:path>
                </a:pathLst>
              </a:custGeom>
              <a:solidFill>
                <a:srgbClr val="191919">
                  <a:alpha val="1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45"/>
              <p:cNvSpPr/>
              <p:nvPr/>
            </p:nvSpPr>
            <p:spPr>
              <a:xfrm>
                <a:off x="3659766" y="3003874"/>
                <a:ext cx="1746396" cy="1183580"/>
              </a:xfrm>
              <a:custGeom>
                <a:avLst/>
                <a:gdLst/>
                <a:ahLst/>
                <a:cxnLst/>
                <a:rect l="l" t="t" r="r" b="b"/>
                <a:pathLst>
                  <a:path w="24329" h="16489" extrusionOk="0">
                    <a:moveTo>
                      <a:pt x="6835" y="0"/>
                    </a:moveTo>
                    <a:lnTo>
                      <a:pt x="698" y="13224"/>
                    </a:lnTo>
                    <a:cubicBezTo>
                      <a:pt x="0" y="14759"/>
                      <a:pt x="1116" y="16488"/>
                      <a:pt x="2790" y="16488"/>
                    </a:cubicBezTo>
                    <a:lnTo>
                      <a:pt x="21566" y="16488"/>
                    </a:lnTo>
                    <a:cubicBezTo>
                      <a:pt x="23240" y="16488"/>
                      <a:pt x="24328" y="14787"/>
                      <a:pt x="23659" y="13280"/>
                    </a:cubicBezTo>
                    <a:lnTo>
                      <a:pt x="1771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45"/>
              <p:cNvSpPr/>
              <p:nvPr/>
            </p:nvSpPr>
            <p:spPr>
              <a:xfrm>
                <a:off x="4380667" y="2090537"/>
                <a:ext cx="392650" cy="44145"/>
              </a:xfrm>
              <a:custGeom>
                <a:avLst/>
                <a:gdLst/>
                <a:ahLst/>
                <a:cxnLst/>
                <a:rect l="l" t="t" r="r" b="b"/>
                <a:pathLst>
                  <a:path w="5470" h="615" extrusionOk="0">
                    <a:moveTo>
                      <a:pt x="308" y="1"/>
                    </a:moveTo>
                    <a:cubicBezTo>
                      <a:pt x="140" y="1"/>
                      <a:pt x="1" y="140"/>
                      <a:pt x="1" y="307"/>
                    </a:cubicBezTo>
                    <a:cubicBezTo>
                      <a:pt x="1" y="475"/>
                      <a:pt x="140" y="614"/>
                      <a:pt x="308" y="614"/>
                    </a:cubicBezTo>
                    <a:lnTo>
                      <a:pt x="5162" y="614"/>
                    </a:lnTo>
                    <a:cubicBezTo>
                      <a:pt x="5330" y="614"/>
                      <a:pt x="5469" y="475"/>
                      <a:pt x="5469" y="307"/>
                    </a:cubicBezTo>
                    <a:cubicBezTo>
                      <a:pt x="5469" y="140"/>
                      <a:pt x="5330" y="1"/>
                      <a:pt x="51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0" name="Google Shape;740;p45"/>
            <p:cNvGrpSpPr/>
            <p:nvPr/>
          </p:nvGrpSpPr>
          <p:grpSpPr>
            <a:xfrm>
              <a:off x="3936241" y="3005726"/>
              <a:ext cx="1261247" cy="1034714"/>
              <a:chOff x="3920117" y="3100061"/>
              <a:chExt cx="1293719" cy="1061354"/>
            </a:xfrm>
          </p:grpSpPr>
          <p:sp>
            <p:nvSpPr>
              <p:cNvPr id="741" name="Google Shape;741;p45"/>
              <p:cNvSpPr/>
              <p:nvPr/>
            </p:nvSpPr>
            <p:spPr>
              <a:xfrm>
                <a:off x="4206453" y="3348280"/>
                <a:ext cx="54124" cy="56563"/>
              </a:xfrm>
              <a:custGeom>
                <a:avLst/>
                <a:gdLst/>
                <a:ahLst/>
                <a:cxnLst/>
                <a:rect l="l" t="t" r="r" b="b"/>
                <a:pathLst>
                  <a:path w="754" h="788" extrusionOk="0">
                    <a:moveTo>
                      <a:pt x="224" y="1"/>
                    </a:moveTo>
                    <a:lnTo>
                      <a:pt x="56" y="140"/>
                    </a:lnTo>
                    <a:lnTo>
                      <a:pt x="84" y="168"/>
                    </a:lnTo>
                    <a:cubicBezTo>
                      <a:pt x="84" y="196"/>
                      <a:pt x="84" y="196"/>
                      <a:pt x="84" y="224"/>
                    </a:cubicBezTo>
                    <a:cubicBezTo>
                      <a:pt x="56" y="252"/>
                      <a:pt x="1" y="363"/>
                      <a:pt x="112" y="503"/>
                    </a:cubicBezTo>
                    <a:cubicBezTo>
                      <a:pt x="252" y="670"/>
                      <a:pt x="363" y="754"/>
                      <a:pt x="475" y="782"/>
                    </a:cubicBezTo>
                    <a:cubicBezTo>
                      <a:pt x="487" y="786"/>
                      <a:pt x="499" y="788"/>
                      <a:pt x="511" y="788"/>
                    </a:cubicBezTo>
                    <a:cubicBezTo>
                      <a:pt x="581" y="788"/>
                      <a:pt x="642" y="726"/>
                      <a:pt x="642" y="726"/>
                    </a:cubicBezTo>
                    <a:cubicBezTo>
                      <a:pt x="642" y="726"/>
                      <a:pt x="754" y="670"/>
                      <a:pt x="754" y="559"/>
                    </a:cubicBezTo>
                    <a:cubicBezTo>
                      <a:pt x="754" y="475"/>
                      <a:pt x="698" y="336"/>
                      <a:pt x="559" y="140"/>
                    </a:cubicBezTo>
                    <a:cubicBezTo>
                      <a:pt x="503" y="66"/>
                      <a:pt x="422" y="41"/>
                      <a:pt x="358" y="41"/>
                    </a:cubicBezTo>
                    <a:cubicBezTo>
                      <a:pt x="326" y="41"/>
                      <a:pt x="298" y="47"/>
                      <a:pt x="280" y="57"/>
                    </a:cubicBezTo>
                    <a:cubicBezTo>
                      <a:pt x="280" y="57"/>
                      <a:pt x="280" y="57"/>
                      <a:pt x="252" y="29"/>
                    </a:cubicBezTo>
                    <a:lnTo>
                      <a:pt x="22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45"/>
              <p:cNvSpPr/>
              <p:nvPr/>
            </p:nvSpPr>
            <p:spPr>
              <a:xfrm>
                <a:off x="4208463" y="3346270"/>
                <a:ext cx="16079" cy="14141"/>
              </a:xfrm>
              <a:custGeom>
                <a:avLst/>
                <a:gdLst/>
                <a:ahLst/>
                <a:cxnLst/>
                <a:rect l="l" t="t" r="r" b="b"/>
                <a:pathLst>
                  <a:path w="224" h="197" extrusionOk="0">
                    <a:moveTo>
                      <a:pt x="168" y="1"/>
                    </a:moveTo>
                    <a:lnTo>
                      <a:pt x="1" y="140"/>
                    </a:lnTo>
                    <a:cubicBezTo>
                      <a:pt x="1" y="140"/>
                      <a:pt x="1" y="168"/>
                      <a:pt x="1" y="168"/>
                    </a:cubicBezTo>
                    <a:cubicBezTo>
                      <a:pt x="1" y="196"/>
                      <a:pt x="28" y="196"/>
                      <a:pt x="28" y="196"/>
                    </a:cubicBezTo>
                    <a:lnTo>
                      <a:pt x="224" y="57"/>
                    </a:lnTo>
                    <a:cubicBezTo>
                      <a:pt x="224" y="57"/>
                      <a:pt x="224" y="29"/>
                      <a:pt x="224" y="29"/>
                    </a:cubicBezTo>
                    <a:cubicBezTo>
                      <a:pt x="196" y="1"/>
                      <a:pt x="196" y="1"/>
                      <a:pt x="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45"/>
              <p:cNvSpPr/>
              <p:nvPr/>
            </p:nvSpPr>
            <p:spPr>
              <a:xfrm>
                <a:off x="4206453" y="3344261"/>
                <a:ext cx="16079" cy="12131"/>
              </a:xfrm>
              <a:custGeom>
                <a:avLst/>
                <a:gdLst/>
                <a:ahLst/>
                <a:cxnLst/>
                <a:rect l="l" t="t" r="r" b="b"/>
                <a:pathLst>
                  <a:path w="224" h="169" extrusionOk="0">
                    <a:moveTo>
                      <a:pt x="168" y="1"/>
                    </a:moveTo>
                    <a:lnTo>
                      <a:pt x="1" y="140"/>
                    </a:lnTo>
                    <a:cubicBezTo>
                      <a:pt x="1" y="140"/>
                      <a:pt x="1" y="140"/>
                      <a:pt x="1" y="168"/>
                    </a:cubicBezTo>
                    <a:lnTo>
                      <a:pt x="29" y="168"/>
                    </a:lnTo>
                    <a:lnTo>
                      <a:pt x="196" y="29"/>
                    </a:lnTo>
                    <a:cubicBezTo>
                      <a:pt x="224" y="29"/>
                      <a:pt x="224" y="1"/>
                      <a:pt x="22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45"/>
              <p:cNvSpPr/>
              <p:nvPr/>
            </p:nvSpPr>
            <p:spPr>
              <a:xfrm>
                <a:off x="4202433" y="3340313"/>
                <a:ext cx="18089" cy="14069"/>
              </a:xfrm>
              <a:custGeom>
                <a:avLst/>
                <a:gdLst/>
                <a:ahLst/>
                <a:cxnLst/>
                <a:rect l="l" t="t" r="r" b="b"/>
                <a:pathLst>
                  <a:path w="252" h="196" extrusionOk="0">
                    <a:moveTo>
                      <a:pt x="196" y="0"/>
                    </a:moveTo>
                    <a:lnTo>
                      <a:pt x="29" y="140"/>
                    </a:lnTo>
                    <a:cubicBezTo>
                      <a:pt x="29" y="140"/>
                      <a:pt x="1" y="168"/>
                      <a:pt x="29" y="168"/>
                    </a:cubicBezTo>
                    <a:cubicBezTo>
                      <a:pt x="29" y="195"/>
                      <a:pt x="57" y="195"/>
                      <a:pt x="57" y="195"/>
                    </a:cubicBezTo>
                    <a:lnTo>
                      <a:pt x="224" y="56"/>
                    </a:lnTo>
                    <a:cubicBezTo>
                      <a:pt x="252" y="56"/>
                      <a:pt x="252" y="28"/>
                      <a:pt x="22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45"/>
              <p:cNvSpPr/>
              <p:nvPr/>
            </p:nvSpPr>
            <p:spPr>
              <a:xfrm>
                <a:off x="4200424" y="3337370"/>
                <a:ext cx="18161" cy="12992"/>
              </a:xfrm>
              <a:custGeom>
                <a:avLst/>
                <a:gdLst/>
                <a:ahLst/>
                <a:cxnLst/>
                <a:rect l="l" t="t" r="r" b="b"/>
                <a:pathLst>
                  <a:path w="253" h="181" extrusionOk="0">
                    <a:moveTo>
                      <a:pt x="203" y="1"/>
                    </a:moveTo>
                    <a:cubicBezTo>
                      <a:pt x="199" y="1"/>
                      <a:pt x="196" y="4"/>
                      <a:pt x="196" y="13"/>
                    </a:cubicBezTo>
                    <a:lnTo>
                      <a:pt x="29" y="125"/>
                    </a:lnTo>
                    <a:cubicBezTo>
                      <a:pt x="1" y="153"/>
                      <a:pt x="1" y="153"/>
                      <a:pt x="29" y="181"/>
                    </a:cubicBezTo>
                    <a:lnTo>
                      <a:pt x="57" y="181"/>
                    </a:lnTo>
                    <a:lnTo>
                      <a:pt x="224" y="41"/>
                    </a:lnTo>
                    <a:cubicBezTo>
                      <a:pt x="224" y="41"/>
                      <a:pt x="252" y="13"/>
                      <a:pt x="224" y="13"/>
                    </a:cubicBezTo>
                    <a:cubicBezTo>
                      <a:pt x="224" y="13"/>
                      <a:pt x="212" y="1"/>
                      <a:pt x="2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45"/>
              <p:cNvSpPr/>
              <p:nvPr/>
            </p:nvSpPr>
            <p:spPr>
              <a:xfrm>
                <a:off x="4084281" y="3192084"/>
                <a:ext cx="136243" cy="164304"/>
              </a:xfrm>
              <a:custGeom>
                <a:avLst/>
                <a:gdLst/>
                <a:ahLst/>
                <a:cxnLst/>
                <a:rect l="l" t="t" r="r" b="b"/>
                <a:pathLst>
                  <a:path w="1898" h="2289" extrusionOk="0">
                    <a:moveTo>
                      <a:pt x="1" y="1"/>
                    </a:moveTo>
                    <a:cubicBezTo>
                      <a:pt x="1" y="1"/>
                      <a:pt x="57" y="1"/>
                      <a:pt x="112" y="56"/>
                    </a:cubicBezTo>
                    <a:cubicBezTo>
                      <a:pt x="196" y="84"/>
                      <a:pt x="308" y="140"/>
                      <a:pt x="363" y="280"/>
                    </a:cubicBezTo>
                    <a:cubicBezTo>
                      <a:pt x="419" y="391"/>
                      <a:pt x="447" y="559"/>
                      <a:pt x="503" y="726"/>
                    </a:cubicBezTo>
                    <a:cubicBezTo>
                      <a:pt x="531" y="810"/>
                      <a:pt x="559" y="921"/>
                      <a:pt x="615" y="977"/>
                    </a:cubicBezTo>
                    <a:cubicBezTo>
                      <a:pt x="670" y="1061"/>
                      <a:pt x="754" y="1117"/>
                      <a:pt x="838" y="1172"/>
                    </a:cubicBezTo>
                    <a:cubicBezTo>
                      <a:pt x="1005" y="1256"/>
                      <a:pt x="1200" y="1312"/>
                      <a:pt x="1284" y="1451"/>
                    </a:cubicBezTo>
                    <a:cubicBezTo>
                      <a:pt x="1396" y="1591"/>
                      <a:pt x="1424" y="1730"/>
                      <a:pt x="1479" y="1870"/>
                    </a:cubicBezTo>
                    <a:cubicBezTo>
                      <a:pt x="1535" y="2009"/>
                      <a:pt x="1619" y="2121"/>
                      <a:pt x="1675" y="2177"/>
                    </a:cubicBezTo>
                    <a:cubicBezTo>
                      <a:pt x="1731" y="2233"/>
                      <a:pt x="1786" y="2288"/>
                      <a:pt x="1786" y="2288"/>
                    </a:cubicBezTo>
                    <a:lnTo>
                      <a:pt x="1898" y="2149"/>
                    </a:lnTo>
                    <a:cubicBezTo>
                      <a:pt x="1898" y="2149"/>
                      <a:pt x="1842" y="2121"/>
                      <a:pt x="1786" y="2065"/>
                    </a:cubicBezTo>
                    <a:cubicBezTo>
                      <a:pt x="1731" y="2009"/>
                      <a:pt x="1647" y="1926"/>
                      <a:pt x="1619" y="1814"/>
                    </a:cubicBezTo>
                    <a:cubicBezTo>
                      <a:pt x="1563" y="1702"/>
                      <a:pt x="1507" y="1535"/>
                      <a:pt x="1368" y="1368"/>
                    </a:cubicBezTo>
                    <a:cubicBezTo>
                      <a:pt x="1256" y="1228"/>
                      <a:pt x="1033" y="1172"/>
                      <a:pt x="894" y="1089"/>
                    </a:cubicBezTo>
                    <a:cubicBezTo>
                      <a:pt x="810" y="1061"/>
                      <a:pt x="726" y="1005"/>
                      <a:pt x="670" y="949"/>
                    </a:cubicBezTo>
                    <a:cubicBezTo>
                      <a:pt x="615" y="893"/>
                      <a:pt x="559" y="810"/>
                      <a:pt x="531" y="726"/>
                    </a:cubicBezTo>
                    <a:cubicBezTo>
                      <a:pt x="475" y="559"/>
                      <a:pt x="447" y="391"/>
                      <a:pt x="391" y="252"/>
                    </a:cubicBezTo>
                    <a:cubicBezTo>
                      <a:pt x="308" y="140"/>
                      <a:pt x="196" y="84"/>
                      <a:pt x="140" y="29"/>
                    </a:cubicBezTo>
                    <a:cubicBezTo>
                      <a:pt x="57" y="1"/>
                      <a:pt x="1" y="1"/>
                      <a:pt x="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45"/>
              <p:cNvSpPr/>
              <p:nvPr/>
            </p:nvSpPr>
            <p:spPr>
              <a:xfrm>
                <a:off x="4837268" y="3997182"/>
                <a:ext cx="58144" cy="50892"/>
              </a:xfrm>
              <a:custGeom>
                <a:avLst/>
                <a:gdLst/>
                <a:ahLst/>
                <a:cxnLst/>
                <a:rect l="l" t="t" r="r" b="b"/>
                <a:pathLst>
                  <a:path w="810" h="709" extrusionOk="0">
                    <a:moveTo>
                      <a:pt x="252" y="0"/>
                    </a:moveTo>
                    <a:cubicBezTo>
                      <a:pt x="140" y="0"/>
                      <a:pt x="85" y="112"/>
                      <a:pt x="85" y="112"/>
                    </a:cubicBezTo>
                    <a:cubicBezTo>
                      <a:pt x="85" y="112"/>
                      <a:pt x="1" y="195"/>
                      <a:pt x="29" y="279"/>
                    </a:cubicBezTo>
                    <a:cubicBezTo>
                      <a:pt x="57" y="391"/>
                      <a:pt x="140" y="502"/>
                      <a:pt x="308" y="642"/>
                    </a:cubicBezTo>
                    <a:cubicBezTo>
                      <a:pt x="371" y="692"/>
                      <a:pt x="434" y="709"/>
                      <a:pt x="487" y="709"/>
                    </a:cubicBezTo>
                    <a:cubicBezTo>
                      <a:pt x="551" y="709"/>
                      <a:pt x="599" y="685"/>
                      <a:pt x="615" y="670"/>
                    </a:cubicBezTo>
                    <a:lnTo>
                      <a:pt x="643" y="670"/>
                    </a:lnTo>
                    <a:lnTo>
                      <a:pt x="698" y="698"/>
                    </a:lnTo>
                    <a:lnTo>
                      <a:pt x="810" y="502"/>
                    </a:lnTo>
                    <a:lnTo>
                      <a:pt x="810" y="474"/>
                    </a:lnTo>
                    <a:cubicBezTo>
                      <a:pt x="782" y="474"/>
                      <a:pt x="782" y="474"/>
                      <a:pt x="782" y="446"/>
                    </a:cubicBezTo>
                    <a:cubicBezTo>
                      <a:pt x="810" y="391"/>
                      <a:pt x="810" y="279"/>
                      <a:pt x="670" y="167"/>
                    </a:cubicBezTo>
                    <a:cubicBezTo>
                      <a:pt x="503" y="28"/>
                      <a:pt x="336" y="0"/>
                      <a:pt x="25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45"/>
              <p:cNvSpPr/>
              <p:nvPr/>
            </p:nvSpPr>
            <p:spPr>
              <a:xfrm>
                <a:off x="4885362" y="4033216"/>
                <a:ext cx="14069" cy="16079"/>
              </a:xfrm>
              <a:custGeom>
                <a:avLst/>
                <a:gdLst/>
                <a:ahLst/>
                <a:cxnLst/>
                <a:rect l="l" t="t" r="r" b="b"/>
                <a:pathLst>
                  <a:path w="196" h="224" extrusionOk="0">
                    <a:moveTo>
                      <a:pt x="140" y="0"/>
                    </a:moveTo>
                    <a:lnTo>
                      <a:pt x="0" y="168"/>
                    </a:lnTo>
                    <a:cubicBezTo>
                      <a:pt x="0" y="196"/>
                      <a:pt x="0" y="196"/>
                      <a:pt x="28" y="223"/>
                    </a:cubicBezTo>
                    <a:cubicBezTo>
                      <a:pt x="28" y="223"/>
                      <a:pt x="56" y="223"/>
                      <a:pt x="56" y="196"/>
                    </a:cubicBezTo>
                    <a:lnTo>
                      <a:pt x="196" y="28"/>
                    </a:lnTo>
                    <a:cubicBezTo>
                      <a:pt x="196" y="28"/>
                      <a:pt x="196" y="0"/>
                      <a:pt x="16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45"/>
              <p:cNvSpPr/>
              <p:nvPr/>
            </p:nvSpPr>
            <p:spPr>
              <a:xfrm>
                <a:off x="4889381" y="4035226"/>
                <a:ext cx="12059" cy="16079"/>
              </a:xfrm>
              <a:custGeom>
                <a:avLst/>
                <a:gdLst/>
                <a:ahLst/>
                <a:cxnLst/>
                <a:rect l="l" t="t" r="r" b="b"/>
                <a:pathLst>
                  <a:path w="168" h="224" extrusionOk="0">
                    <a:moveTo>
                      <a:pt x="140" y="0"/>
                    </a:moveTo>
                    <a:lnTo>
                      <a:pt x="0" y="168"/>
                    </a:lnTo>
                    <a:cubicBezTo>
                      <a:pt x="0" y="195"/>
                      <a:pt x="0" y="223"/>
                      <a:pt x="0" y="223"/>
                    </a:cubicBezTo>
                    <a:lnTo>
                      <a:pt x="28" y="223"/>
                    </a:lnTo>
                    <a:lnTo>
                      <a:pt x="168" y="28"/>
                    </a:lnTo>
                    <a:cubicBezTo>
                      <a:pt x="168" y="28"/>
                      <a:pt x="168" y="0"/>
                      <a:pt x="16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45"/>
              <p:cNvSpPr/>
              <p:nvPr/>
            </p:nvSpPr>
            <p:spPr>
              <a:xfrm>
                <a:off x="4891391" y="4037236"/>
                <a:ext cx="14069" cy="16079"/>
              </a:xfrm>
              <a:custGeom>
                <a:avLst/>
                <a:gdLst/>
                <a:ahLst/>
                <a:cxnLst/>
                <a:rect l="l" t="t" r="r" b="b"/>
                <a:pathLst>
                  <a:path w="196" h="224" extrusionOk="0">
                    <a:moveTo>
                      <a:pt x="140" y="0"/>
                    </a:moveTo>
                    <a:lnTo>
                      <a:pt x="0" y="195"/>
                    </a:lnTo>
                    <a:cubicBezTo>
                      <a:pt x="0" y="195"/>
                      <a:pt x="0" y="223"/>
                      <a:pt x="28" y="223"/>
                    </a:cubicBezTo>
                    <a:lnTo>
                      <a:pt x="56" y="223"/>
                    </a:lnTo>
                    <a:lnTo>
                      <a:pt x="195" y="56"/>
                    </a:lnTo>
                    <a:cubicBezTo>
                      <a:pt x="195" y="28"/>
                      <a:pt x="195" y="0"/>
                      <a:pt x="16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45"/>
              <p:cNvSpPr/>
              <p:nvPr/>
            </p:nvSpPr>
            <p:spPr>
              <a:xfrm>
                <a:off x="4895339" y="4039174"/>
                <a:ext cx="14141" cy="16150"/>
              </a:xfrm>
              <a:custGeom>
                <a:avLst/>
                <a:gdLst/>
                <a:ahLst/>
                <a:cxnLst/>
                <a:rect l="l" t="t" r="r" b="b"/>
                <a:pathLst>
                  <a:path w="197" h="225" extrusionOk="0">
                    <a:moveTo>
                      <a:pt x="168" y="1"/>
                    </a:moveTo>
                    <a:cubicBezTo>
                      <a:pt x="168" y="1"/>
                      <a:pt x="140" y="1"/>
                      <a:pt x="140" y="29"/>
                    </a:cubicBezTo>
                    <a:lnTo>
                      <a:pt x="1" y="196"/>
                    </a:lnTo>
                    <a:cubicBezTo>
                      <a:pt x="1" y="196"/>
                      <a:pt x="1" y="224"/>
                      <a:pt x="1" y="224"/>
                    </a:cubicBezTo>
                    <a:lnTo>
                      <a:pt x="57" y="224"/>
                    </a:lnTo>
                    <a:lnTo>
                      <a:pt x="168" y="57"/>
                    </a:lnTo>
                    <a:cubicBezTo>
                      <a:pt x="196" y="29"/>
                      <a:pt x="168" y="29"/>
                      <a:pt x="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45"/>
              <p:cNvSpPr/>
              <p:nvPr/>
            </p:nvSpPr>
            <p:spPr>
              <a:xfrm>
                <a:off x="4891391" y="4037236"/>
                <a:ext cx="166248" cy="124179"/>
              </a:xfrm>
              <a:custGeom>
                <a:avLst/>
                <a:gdLst/>
                <a:ahLst/>
                <a:cxnLst/>
                <a:rect l="l" t="t" r="r" b="b"/>
                <a:pathLst>
                  <a:path w="2316" h="1730" extrusionOk="0">
                    <a:moveTo>
                      <a:pt x="56" y="0"/>
                    </a:moveTo>
                    <a:lnTo>
                      <a:pt x="0" y="140"/>
                    </a:lnTo>
                    <a:cubicBezTo>
                      <a:pt x="0" y="140"/>
                      <a:pt x="28" y="167"/>
                      <a:pt x="112" y="195"/>
                    </a:cubicBezTo>
                    <a:cubicBezTo>
                      <a:pt x="168" y="251"/>
                      <a:pt x="279" y="307"/>
                      <a:pt x="363" y="391"/>
                    </a:cubicBezTo>
                    <a:cubicBezTo>
                      <a:pt x="447" y="502"/>
                      <a:pt x="530" y="670"/>
                      <a:pt x="698" y="781"/>
                    </a:cubicBezTo>
                    <a:cubicBezTo>
                      <a:pt x="865" y="865"/>
                      <a:pt x="1088" y="865"/>
                      <a:pt x="1256" y="893"/>
                    </a:cubicBezTo>
                    <a:cubicBezTo>
                      <a:pt x="1367" y="921"/>
                      <a:pt x="1451" y="949"/>
                      <a:pt x="1535" y="1004"/>
                    </a:cubicBezTo>
                    <a:cubicBezTo>
                      <a:pt x="1590" y="1032"/>
                      <a:pt x="1646" y="1116"/>
                      <a:pt x="1702" y="1172"/>
                    </a:cubicBezTo>
                    <a:cubicBezTo>
                      <a:pt x="1814" y="1311"/>
                      <a:pt x="1897" y="1479"/>
                      <a:pt x="1981" y="1590"/>
                    </a:cubicBezTo>
                    <a:cubicBezTo>
                      <a:pt x="2093" y="1702"/>
                      <a:pt x="2232" y="1730"/>
                      <a:pt x="2316" y="1730"/>
                    </a:cubicBezTo>
                    <a:cubicBezTo>
                      <a:pt x="2232" y="1702"/>
                      <a:pt x="2093" y="1674"/>
                      <a:pt x="2009" y="1562"/>
                    </a:cubicBezTo>
                    <a:cubicBezTo>
                      <a:pt x="1925" y="1451"/>
                      <a:pt x="1841" y="1311"/>
                      <a:pt x="1758" y="1144"/>
                    </a:cubicBezTo>
                    <a:cubicBezTo>
                      <a:pt x="1702" y="1088"/>
                      <a:pt x="1646" y="1004"/>
                      <a:pt x="1562" y="949"/>
                    </a:cubicBezTo>
                    <a:cubicBezTo>
                      <a:pt x="1479" y="893"/>
                      <a:pt x="1367" y="837"/>
                      <a:pt x="1283" y="837"/>
                    </a:cubicBezTo>
                    <a:cubicBezTo>
                      <a:pt x="1088" y="781"/>
                      <a:pt x="893" y="781"/>
                      <a:pt x="753" y="670"/>
                    </a:cubicBezTo>
                    <a:cubicBezTo>
                      <a:pt x="642" y="586"/>
                      <a:pt x="558" y="446"/>
                      <a:pt x="474" y="307"/>
                    </a:cubicBezTo>
                    <a:cubicBezTo>
                      <a:pt x="363" y="195"/>
                      <a:pt x="251" y="112"/>
                      <a:pt x="168" y="84"/>
                    </a:cubicBezTo>
                    <a:cubicBezTo>
                      <a:pt x="112" y="28"/>
                      <a:pt x="56" y="0"/>
                      <a:pt x="5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45"/>
              <p:cNvSpPr/>
              <p:nvPr/>
            </p:nvSpPr>
            <p:spPr>
              <a:xfrm>
                <a:off x="4949462" y="3746307"/>
                <a:ext cx="62164" cy="43068"/>
              </a:xfrm>
              <a:custGeom>
                <a:avLst/>
                <a:gdLst/>
                <a:ahLst/>
                <a:cxnLst/>
                <a:rect l="l" t="t" r="r" b="b"/>
                <a:pathLst>
                  <a:path w="866" h="600" extrusionOk="0">
                    <a:moveTo>
                      <a:pt x="467" y="0"/>
                    </a:moveTo>
                    <a:cubicBezTo>
                      <a:pt x="312" y="0"/>
                      <a:pt x="207" y="41"/>
                      <a:pt x="140" y="63"/>
                    </a:cubicBezTo>
                    <a:cubicBezTo>
                      <a:pt x="56" y="119"/>
                      <a:pt x="28" y="231"/>
                      <a:pt x="28" y="231"/>
                    </a:cubicBezTo>
                    <a:cubicBezTo>
                      <a:pt x="28" y="231"/>
                      <a:pt x="0" y="342"/>
                      <a:pt x="84" y="426"/>
                    </a:cubicBezTo>
                    <a:cubicBezTo>
                      <a:pt x="140" y="482"/>
                      <a:pt x="279" y="566"/>
                      <a:pt x="502" y="594"/>
                    </a:cubicBezTo>
                    <a:cubicBezTo>
                      <a:pt x="525" y="597"/>
                      <a:pt x="547" y="599"/>
                      <a:pt x="566" y="599"/>
                    </a:cubicBezTo>
                    <a:cubicBezTo>
                      <a:pt x="692" y="599"/>
                      <a:pt x="757" y="530"/>
                      <a:pt x="781" y="482"/>
                    </a:cubicBezTo>
                    <a:lnTo>
                      <a:pt x="837" y="482"/>
                    </a:lnTo>
                    <a:lnTo>
                      <a:pt x="865" y="259"/>
                    </a:lnTo>
                    <a:lnTo>
                      <a:pt x="837" y="231"/>
                    </a:lnTo>
                    <a:cubicBezTo>
                      <a:pt x="837" y="231"/>
                      <a:pt x="809" y="231"/>
                      <a:pt x="809" y="203"/>
                    </a:cubicBezTo>
                    <a:cubicBezTo>
                      <a:pt x="809" y="175"/>
                      <a:pt x="753" y="36"/>
                      <a:pt x="586" y="8"/>
                    </a:cubicBezTo>
                    <a:cubicBezTo>
                      <a:pt x="543" y="2"/>
                      <a:pt x="504" y="0"/>
                      <a:pt x="46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45"/>
              <p:cNvSpPr/>
              <p:nvPr/>
            </p:nvSpPr>
            <p:spPr>
              <a:xfrm>
                <a:off x="5009544" y="3762816"/>
                <a:ext cx="6030" cy="20098"/>
              </a:xfrm>
              <a:custGeom>
                <a:avLst/>
                <a:gdLst/>
                <a:ahLst/>
                <a:cxnLst/>
                <a:rect l="l" t="t" r="r" b="b"/>
                <a:pathLst>
                  <a:path w="84" h="280" extrusionOk="0">
                    <a:moveTo>
                      <a:pt x="56" y="1"/>
                    </a:moveTo>
                    <a:cubicBezTo>
                      <a:pt x="56" y="1"/>
                      <a:pt x="28" y="1"/>
                      <a:pt x="28" y="29"/>
                    </a:cubicBezTo>
                    <a:lnTo>
                      <a:pt x="0" y="224"/>
                    </a:lnTo>
                    <a:cubicBezTo>
                      <a:pt x="0" y="252"/>
                      <a:pt x="0" y="252"/>
                      <a:pt x="28" y="280"/>
                    </a:cubicBezTo>
                    <a:cubicBezTo>
                      <a:pt x="28" y="280"/>
                      <a:pt x="56" y="252"/>
                      <a:pt x="56" y="252"/>
                    </a:cubicBezTo>
                    <a:lnTo>
                      <a:pt x="84" y="29"/>
                    </a:lnTo>
                    <a:cubicBezTo>
                      <a:pt x="84" y="1"/>
                      <a:pt x="84" y="1"/>
                      <a:pt x="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45"/>
              <p:cNvSpPr/>
              <p:nvPr/>
            </p:nvSpPr>
            <p:spPr>
              <a:xfrm>
                <a:off x="5013491" y="3762816"/>
                <a:ext cx="6102" cy="20098"/>
              </a:xfrm>
              <a:custGeom>
                <a:avLst/>
                <a:gdLst/>
                <a:ahLst/>
                <a:cxnLst/>
                <a:rect l="l" t="t" r="r" b="b"/>
                <a:pathLst>
                  <a:path w="85" h="280" extrusionOk="0">
                    <a:moveTo>
                      <a:pt x="57" y="1"/>
                    </a:moveTo>
                    <a:cubicBezTo>
                      <a:pt x="29" y="1"/>
                      <a:pt x="29" y="1"/>
                      <a:pt x="29" y="29"/>
                    </a:cubicBezTo>
                    <a:lnTo>
                      <a:pt x="1" y="252"/>
                    </a:lnTo>
                    <a:cubicBezTo>
                      <a:pt x="1" y="252"/>
                      <a:pt x="1" y="280"/>
                      <a:pt x="29" y="280"/>
                    </a:cubicBezTo>
                    <a:cubicBezTo>
                      <a:pt x="29" y="280"/>
                      <a:pt x="57" y="280"/>
                      <a:pt x="57" y="252"/>
                    </a:cubicBezTo>
                    <a:lnTo>
                      <a:pt x="85" y="29"/>
                    </a:lnTo>
                    <a:cubicBezTo>
                      <a:pt x="85" y="29"/>
                      <a:pt x="85" y="1"/>
                      <a:pt x="5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45"/>
              <p:cNvSpPr/>
              <p:nvPr/>
            </p:nvSpPr>
            <p:spPr>
              <a:xfrm>
                <a:off x="5017511" y="3762816"/>
                <a:ext cx="6102" cy="20098"/>
              </a:xfrm>
              <a:custGeom>
                <a:avLst/>
                <a:gdLst/>
                <a:ahLst/>
                <a:cxnLst/>
                <a:rect l="l" t="t" r="r" b="b"/>
                <a:pathLst>
                  <a:path w="85" h="280" extrusionOk="0">
                    <a:moveTo>
                      <a:pt x="57" y="1"/>
                    </a:moveTo>
                    <a:cubicBezTo>
                      <a:pt x="29" y="1"/>
                      <a:pt x="29" y="29"/>
                      <a:pt x="29" y="29"/>
                    </a:cubicBezTo>
                    <a:lnTo>
                      <a:pt x="1" y="252"/>
                    </a:lnTo>
                    <a:cubicBezTo>
                      <a:pt x="1" y="280"/>
                      <a:pt x="1" y="280"/>
                      <a:pt x="29" y="280"/>
                    </a:cubicBezTo>
                    <a:cubicBezTo>
                      <a:pt x="29" y="280"/>
                      <a:pt x="57" y="280"/>
                      <a:pt x="57" y="252"/>
                    </a:cubicBezTo>
                    <a:lnTo>
                      <a:pt x="84" y="57"/>
                    </a:lnTo>
                    <a:cubicBezTo>
                      <a:pt x="84" y="29"/>
                      <a:pt x="57" y="29"/>
                      <a:pt x="5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45"/>
              <p:cNvSpPr/>
              <p:nvPr/>
            </p:nvSpPr>
            <p:spPr>
              <a:xfrm>
                <a:off x="5021531" y="3764826"/>
                <a:ext cx="6102" cy="18089"/>
              </a:xfrm>
              <a:custGeom>
                <a:avLst/>
                <a:gdLst/>
                <a:ahLst/>
                <a:cxnLst/>
                <a:rect l="l" t="t" r="r" b="b"/>
                <a:pathLst>
                  <a:path w="85" h="252" extrusionOk="0">
                    <a:moveTo>
                      <a:pt x="56" y="1"/>
                    </a:moveTo>
                    <a:cubicBezTo>
                      <a:pt x="28" y="1"/>
                      <a:pt x="28" y="1"/>
                      <a:pt x="28" y="29"/>
                    </a:cubicBezTo>
                    <a:lnTo>
                      <a:pt x="1" y="224"/>
                    </a:lnTo>
                    <a:cubicBezTo>
                      <a:pt x="1" y="252"/>
                      <a:pt x="1" y="252"/>
                      <a:pt x="1" y="252"/>
                    </a:cubicBezTo>
                    <a:lnTo>
                      <a:pt x="56" y="252"/>
                    </a:lnTo>
                    <a:lnTo>
                      <a:pt x="84" y="29"/>
                    </a:lnTo>
                    <a:cubicBezTo>
                      <a:pt x="84" y="1"/>
                      <a:pt x="56" y="1"/>
                      <a:pt x="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45"/>
              <p:cNvSpPr/>
              <p:nvPr/>
            </p:nvSpPr>
            <p:spPr>
              <a:xfrm>
                <a:off x="5013491" y="3766836"/>
                <a:ext cx="200345" cy="37828"/>
              </a:xfrm>
              <a:custGeom>
                <a:avLst/>
                <a:gdLst/>
                <a:ahLst/>
                <a:cxnLst/>
                <a:rect l="l" t="t" r="r" b="b"/>
                <a:pathLst>
                  <a:path w="2791" h="527" extrusionOk="0">
                    <a:moveTo>
                      <a:pt x="1" y="1"/>
                    </a:moveTo>
                    <a:lnTo>
                      <a:pt x="1" y="168"/>
                    </a:lnTo>
                    <a:lnTo>
                      <a:pt x="140" y="168"/>
                    </a:lnTo>
                    <a:cubicBezTo>
                      <a:pt x="224" y="168"/>
                      <a:pt x="336" y="168"/>
                      <a:pt x="447" y="224"/>
                    </a:cubicBezTo>
                    <a:cubicBezTo>
                      <a:pt x="559" y="280"/>
                      <a:pt x="726" y="363"/>
                      <a:pt x="922" y="391"/>
                    </a:cubicBezTo>
                    <a:cubicBezTo>
                      <a:pt x="1145" y="391"/>
                      <a:pt x="1312" y="308"/>
                      <a:pt x="1480" y="252"/>
                    </a:cubicBezTo>
                    <a:cubicBezTo>
                      <a:pt x="1591" y="224"/>
                      <a:pt x="1675" y="196"/>
                      <a:pt x="1759" y="196"/>
                    </a:cubicBezTo>
                    <a:cubicBezTo>
                      <a:pt x="1842" y="196"/>
                      <a:pt x="1926" y="224"/>
                      <a:pt x="2010" y="280"/>
                    </a:cubicBezTo>
                    <a:cubicBezTo>
                      <a:pt x="2177" y="363"/>
                      <a:pt x="2317" y="447"/>
                      <a:pt x="2456" y="503"/>
                    </a:cubicBezTo>
                    <a:cubicBezTo>
                      <a:pt x="2499" y="520"/>
                      <a:pt x="2540" y="527"/>
                      <a:pt x="2578" y="527"/>
                    </a:cubicBezTo>
                    <a:cubicBezTo>
                      <a:pt x="2662" y="527"/>
                      <a:pt x="2733" y="494"/>
                      <a:pt x="2791" y="475"/>
                    </a:cubicBezTo>
                    <a:lnTo>
                      <a:pt x="2791" y="475"/>
                    </a:lnTo>
                    <a:cubicBezTo>
                      <a:pt x="2743" y="491"/>
                      <a:pt x="2685" y="507"/>
                      <a:pt x="2618" y="507"/>
                    </a:cubicBezTo>
                    <a:cubicBezTo>
                      <a:pt x="2569" y="507"/>
                      <a:pt x="2515" y="499"/>
                      <a:pt x="2456" y="475"/>
                    </a:cubicBezTo>
                    <a:cubicBezTo>
                      <a:pt x="2317" y="419"/>
                      <a:pt x="2205" y="308"/>
                      <a:pt x="2038" y="224"/>
                    </a:cubicBezTo>
                    <a:cubicBezTo>
                      <a:pt x="1954" y="196"/>
                      <a:pt x="1870" y="140"/>
                      <a:pt x="1759" y="140"/>
                    </a:cubicBezTo>
                    <a:cubicBezTo>
                      <a:pt x="1734" y="132"/>
                      <a:pt x="1707" y="129"/>
                      <a:pt x="1679" y="129"/>
                    </a:cubicBezTo>
                    <a:cubicBezTo>
                      <a:pt x="1612" y="129"/>
                      <a:pt x="1539" y="148"/>
                      <a:pt x="1480" y="168"/>
                    </a:cubicBezTo>
                    <a:cubicBezTo>
                      <a:pt x="1311" y="216"/>
                      <a:pt x="1163" y="285"/>
                      <a:pt x="1018" y="285"/>
                    </a:cubicBezTo>
                    <a:cubicBezTo>
                      <a:pt x="995" y="285"/>
                      <a:pt x="972" y="283"/>
                      <a:pt x="950" y="280"/>
                    </a:cubicBezTo>
                    <a:cubicBezTo>
                      <a:pt x="782" y="252"/>
                      <a:pt x="643" y="168"/>
                      <a:pt x="503" y="84"/>
                    </a:cubicBezTo>
                    <a:cubicBezTo>
                      <a:pt x="364" y="29"/>
                      <a:pt x="224" y="29"/>
                      <a:pt x="140" y="29"/>
                    </a:cubicBezTo>
                    <a:cubicBezTo>
                      <a:pt x="57" y="1"/>
                      <a:pt x="1" y="1"/>
                      <a:pt x="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45"/>
              <p:cNvSpPr/>
              <p:nvPr/>
            </p:nvSpPr>
            <p:spPr>
              <a:xfrm>
                <a:off x="4098350" y="3936312"/>
                <a:ext cx="62092" cy="47518"/>
              </a:xfrm>
              <a:custGeom>
                <a:avLst/>
                <a:gdLst/>
                <a:ahLst/>
                <a:cxnLst/>
                <a:rect l="l" t="t" r="r" b="b"/>
                <a:pathLst>
                  <a:path w="865" h="662" extrusionOk="0">
                    <a:moveTo>
                      <a:pt x="580" y="1"/>
                    </a:moveTo>
                    <a:cubicBezTo>
                      <a:pt x="485" y="1"/>
                      <a:pt x="370" y="32"/>
                      <a:pt x="223" y="95"/>
                    </a:cubicBezTo>
                    <a:cubicBezTo>
                      <a:pt x="56" y="179"/>
                      <a:pt x="56" y="318"/>
                      <a:pt x="56" y="346"/>
                    </a:cubicBezTo>
                    <a:cubicBezTo>
                      <a:pt x="56" y="374"/>
                      <a:pt x="56" y="374"/>
                      <a:pt x="28" y="374"/>
                    </a:cubicBezTo>
                    <a:lnTo>
                      <a:pt x="0" y="402"/>
                    </a:lnTo>
                    <a:lnTo>
                      <a:pt x="112" y="597"/>
                    </a:lnTo>
                    <a:lnTo>
                      <a:pt x="167" y="597"/>
                    </a:lnTo>
                    <a:cubicBezTo>
                      <a:pt x="206" y="616"/>
                      <a:pt x="270" y="661"/>
                      <a:pt x="351" y="661"/>
                    </a:cubicBezTo>
                    <a:cubicBezTo>
                      <a:pt x="389" y="661"/>
                      <a:pt x="430" y="651"/>
                      <a:pt x="474" y="625"/>
                    </a:cubicBezTo>
                    <a:cubicBezTo>
                      <a:pt x="670" y="541"/>
                      <a:pt x="781" y="402"/>
                      <a:pt x="837" y="318"/>
                    </a:cubicBezTo>
                    <a:cubicBezTo>
                      <a:pt x="865" y="234"/>
                      <a:pt x="809" y="123"/>
                      <a:pt x="809" y="123"/>
                    </a:cubicBezTo>
                    <a:cubicBezTo>
                      <a:pt x="809" y="123"/>
                      <a:pt x="753" y="39"/>
                      <a:pt x="670" y="11"/>
                    </a:cubicBezTo>
                    <a:cubicBezTo>
                      <a:pt x="642" y="4"/>
                      <a:pt x="612" y="1"/>
                      <a:pt x="58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45"/>
              <p:cNvSpPr/>
              <p:nvPr/>
            </p:nvSpPr>
            <p:spPr>
              <a:xfrm>
                <a:off x="4096341" y="3964234"/>
                <a:ext cx="12059" cy="17873"/>
              </a:xfrm>
              <a:custGeom>
                <a:avLst/>
                <a:gdLst/>
                <a:ahLst/>
                <a:cxnLst/>
                <a:rect l="l" t="t" r="r" b="b"/>
                <a:pathLst>
                  <a:path w="168" h="249" extrusionOk="0">
                    <a:moveTo>
                      <a:pt x="35" y="0"/>
                    </a:moveTo>
                    <a:cubicBezTo>
                      <a:pt x="31" y="0"/>
                      <a:pt x="28" y="3"/>
                      <a:pt x="28" y="13"/>
                    </a:cubicBezTo>
                    <a:cubicBezTo>
                      <a:pt x="0" y="13"/>
                      <a:pt x="0" y="41"/>
                      <a:pt x="0" y="41"/>
                    </a:cubicBezTo>
                    <a:lnTo>
                      <a:pt x="112" y="236"/>
                    </a:lnTo>
                    <a:cubicBezTo>
                      <a:pt x="112" y="236"/>
                      <a:pt x="112" y="248"/>
                      <a:pt x="120" y="248"/>
                    </a:cubicBezTo>
                    <a:cubicBezTo>
                      <a:pt x="124" y="248"/>
                      <a:pt x="130" y="245"/>
                      <a:pt x="140" y="236"/>
                    </a:cubicBezTo>
                    <a:cubicBezTo>
                      <a:pt x="140" y="236"/>
                      <a:pt x="168" y="236"/>
                      <a:pt x="140" y="208"/>
                    </a:cubicBezTo>
                    <a:lnTo>
                      <a:pt x="56" y="13"/>
                    </a:lnTo>
                    <a:cubicBezTo>
                      <a:pt x="56" y="13"/>
                      <a:pt x="44" y="0"/>
                      <a:pt x="3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45"/>
              <p:cNvSpPr/>
              <p:nvPr/>
            </p:nvSpPr>
            <p:spPr>
              <a:xfrm>
                <a:off x="4092321" y="3965598"/>
                <a:ext cx="12059" cy="17586"/>
              </a:xfrm>
              <a:custGeom>
                <a:avLst/>
                <a:gdLst/>
                <a:ahLst/>
                <a:cxnLst/>
                <a:rect l="l" t="t" r="r" b="b"/>
                <a:pathLst>
                  <a:path w="168" h="245" extrusionOk="0">
                    <a:moveTo>
                      <a:pt x="42" y="1"/>
                    </a:moveTo>
                    <a:cubicBezTo>
                      <a:pt x="35" y="1"/>
                      <a:pt x="28" y="8"/>
                      <a:pt x="28" y="22"/>
                    </a:cubicBezTo>
                    <a:cubicBezTo>
                      <a:pt x="0" y="22"/>
                      <a:pt x="0" y="22"/>
                      <a:pt x="0" y="49"/>
                    </a:cubicBezTo>
                    <a:lnTo>
                      <a:pt x="112" y="245"/>
                    </a:lnTo>
                    <a:lnTo>
                      <a:pt x="140" y="245"/>
                    </a:lnTo>
                    <a:cubicBezTo>
                      <a:pt x="168" y="245"/>
                      <a:pt x="168" y="217"/>
                      <a:pt x="168" y="217"/>
                    </a:cubicBezTo>
                    <a:lnTo>
                      <a:pt x="56" y="22"/>
                    </a:lnTo>
                    <a:cubicBezTo>
                      <a:pt x="56" y="8"/>
                      <a:pt x="49" y="1"/>
                      <a:pt x="4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45"/>
              <p:cNvSpPr/>
              <p:nvPr/>
            </p:nvSpPr>
            <p:spPr>
              <a:xfrm>
                <a:off x="4088301" y="3967106"/>
                <a:ext cx="12059" cy="18089"/>
              </a:xfrm>
              <a:custGeom>
                <a:avLst/>
                <a:gdLst/>
                <a:ahLst/>
                <a:cxnLst/>
                <a:rect l="l" t="t" r="r" b="b"/>
                <a:pathLst>
                  <a:path w="168" h="252" extrusionOk="0">
                    <a:moveTo>
                      <a:pt x="28" y="1"/>
                    </a:moveTo>
                    <a:cubicBezTo>
                      <a:pt x="28" y="28"/>
                      <a:pt x="1" y="28"/>
                      <a:pt x="28" y="56"/>
                    </a:cubicBezTo>
                    <a:lnTo>
                      <a:pt x="112" y="252"/>
                    </a:lnTo>
                    <a:lnTo>
                      <a:pt x="140" y="252"/>
                    </a:lnTo>
                    <a:cubicBezTo>
                      <a:pt x="168" y="252"/>
                      <a:pt x="168" y="224"/>
                      <a:pt x="168" y="224"/>
                    </a:cubicBezTo>
                    <a:lnTo>
                      <a:pt x="56" y="28"/>
                    </a:lnTo>
                    <a:cubicBezTo>
                      <a:pt x="56" y="1"/>
                      <a:pt x="56" y="1"/>
                      <a:pt x="2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45"/>
              <p:cNvSpPr/>
              <p:nvPr/>
            </p:nvSpPr>
            <p:spPr>
              <a:xfrm>
                <a:off x="4086291" y="3969116"/>
                <a:ext cx="10121" cy="18089"/>
              </a:xfrm>
              <a:custGeom>
                <a:avLst/>
                <a:gdLst/>
                <a:ahLst/>
                <a:cxnLst/>
                <a:rect l="l" t="t" r="r" b="b"/>
                <a:pathLst>
                  <a:path w="141" h="252" extrusionOk="0">
                    <a:moveTo>
                      <a:pt x="1" y="0"/>
                    </a:moveTo>
                    <a:cubicBezTo>
                      <a:pt x="1" y="28"/>
                      <a:pt x="1" y="28"/>
                      <a:pt x="1" y="56"/>
                    </a:cubicBezTo>
                    <a:lnTo>
                      <a:pt x="84" y="252"/>
                    </a:lnTo>
                    <a:lnTo>
                      <a:pt x="140" y="252"/>
                    </a:lnTo>
                    <a:cubicBezTo>
                      <a:pt x="140" y="252"/>
                      <a:pt x="140" y="224"/>
                      <a:pt x="140" y="224"/>
                    </a:cubicBezTo>
                    <a:lnTo>
                      <a:pt x="56" y="28"/>
                    </a:lnTo>
                    <a:cubicBezTo>
                      <a:pt x="29" y="0"/>
                      <a:pt x="29" y="0"/>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45"/>
              <p:cNvSpPr/>
              <p:nvPr/>
            </p:nvSpPr>
            <p:spPr>
              <a:xfrm>
                <a:off x="3920117" y="3969116"/>
                <a:ext cx="182256" cy="96185"/>
              </a:xfrm>
              <a:custGeom>
                <a:avLst/>
                <a:gdLst/>
                <a:ahLst/>
                <a:cxnLst/>
                <a:rect l="l" t="t" r="r" b="b"/>
                <a:pathLst>
                  <a:path w="2539" h="1340" extrusionOk="0">
                    <a:moveTo>
                      <a:pt x="2455" y="0"/>
                    </a:moveTo>
                    <a:cubicBezTo>
                      <a:pt x="2455" y="0"/>
                      <a:pt x="2427" y="28"/>
                      <a:pt x="2344" y="56"/>
                    </a:cubicBezTo>
                    <a:cubicBezTo>
                      <a:pt x="2288" y="112"/>
                      <a:pt x="2176" y="168"/>
                      <a:pt x="2065" y="196"/>
                    </a:cubicBezTo>
                    <a:cubicBezTo>
                      <a:pt x="1925" y="224"/>
                      <a:pt x="1758" y="252"/>
                      <a:pt x="1590" y="363"/>
                    </a:cubicBezTo>
                    <a:cubicBezTo>
                      <a:pt x="1395" y="447"/>
                      <a:pt x="1311" y="642"/>
                      <a:pt x="1200" y="782"/>
                    </a:cubicBezTo>
                    <a:cubicBezTo>
                      <a:pt x="1144" y="865"/>
                      <a:pt x="1088" y="921"/>
                      <a:pt x="1004" y="977"/>
                    </a:cubicBezTo>
                    <a:cubicBezTo>
                      <a:pt x="921" y="1033"/>
                      <a:pt x="837" y="1061"/>
                      <a:pt x="753" y="1061"/>
                    </a:cubicBezTo>
                    <a:cubicBezTo>
                      <a:pt x="586" y="1089"/>
                      <a:pt x="419" y="1089"/>
                      <a:pt x="279" y="1116"/>
                    </a:cubicBezTo>
                    <a:cubicBezTo>
                      <a:pt x="112" y="1172"/>
                      <a:pt x="56" y="1284"/>
                      <a:pt x="0" y="1340"/>
                    </a:cubicBezTo>
                    <a:cubicBezTo>
                      <a:pt x="56" y="1284"/>
                      <a:pt x="140" y="1172"/>
                      <a:pt x="279" y="1144"/>
                    </a:cubicBezTo>
                    <a:cubicBezTo>
                      <a:pt x="349" y="1130"/>
                      <a:pt x="426" y="1130"/>
                      <a:pt x="506" y="1130"/>
                    </a:cubicBezTo>
                    <a:cubicBezTo>
                      <a:pt x="586" y="1130"/>
                      <a:pt x="670" y="1130"/>
                      <a:pt x="753" y="1116"/>
                    </a:cubicBezTo>
                    <a:cubicBezTo>
                      <a:pt x="865" y="1116"/>
                      <a:pt x="949" y="1089"/>
                      <a:pt x="1032" y="1033"/>
                    </a:cubicBezTo>
                    <a:cubicBezTo>
                      <a:pt x="1116" y="977"/>
                      <a:pt x="1200" y="921"/>
                      <a:pt x="1256" y="837"/>
                    </a:cubicBezTo>
                    <a:cubicBezTo>
                      <a:pt x="1395" y="698"/>
                      <a:pt x="1479" y="531"/>
                      <a:pt x="1646" y="447"/>
                    </a:cubicBezTo>
                    <a:cubicBezTo>
                      <a:pt x="1786" y="363"/>
                      <a:pt x="1953" y="363"/>
                      <a:pt x="2093" y="335"/>
                    </a:cubicBezTo>
                    <a:cubicBezTo>
                      <a:pt x="2260" y="307"/>
                      <a:pt x="2371" y="252"/>
                      <a:pt x="2427" y="196"/>
                    </a:cubicBezTo>
                    <a:cubicBezTo>
                      <a:pt x="2511" y="140"/>
                      <a:pt x="2539" y="112"/>
                      <a:pt x="2539" y="112"/>
                    </a:cubicBezTo>
                    <a:lnTo>
                      <a:pt x="245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45"/>
              <p:cNvSpPr/>
              <p:nvPr/>
            </p:nvSpPr>
            <p:spPr>
              <a:xfrm>
                <a:off x="4667074" y="3252165"/>
                <a:ext cx="42136" cy="49887"/>
              </a:xfrm>
              <a:custGeom>
                <a:avLst/>
                <a:gdLst/>
                <a:ahLst/>
                <a:cxnLst/>
                <a:rect l="l" t="t" r="r" b="b"/>
                <a:pathLst>
                  <a:path w="587" h="695" extrusionOk="0">
                    <a:moveTo>
                      <a:pt x="307" y="1"/>
                    </a:moveTo>
                    <a:lnTo>
                      <a:pt x="307" y="29"/>
                    </a:lnTo>
                    <a:cubicBezTo>
                      <a:pt x="307" y="29"/>
                      <a:pt x="279" y="56"/>
                      <a:pt x="279" y="56"/>
                    </a:cubicBezTo>
                    <a:cubicBezTo>
                      <a:pt x="252" y="56"/>
                      <a:pt x="140" y="56"/>
                      <a:pt x="84" y="196"/>
                    </a:cubicBezTo>
                    <a:cubicBezTo>
                      <a:pt x="0" y="363"/>
                      <a:pt x="0" y="475"/>
                      <a:pt x="28" y="559"/>
                    </a:cubicBezTo>
                    <a:cubicBezTo>
                      <a:pt x="28" y="642"/>
                      <a:pt x="140" y="670"/>
                      <a:pt x="140" y="670"/>
                    </a:cubicBezTo>
                    <a:cubicBezTo>
                      <a:pt x="140" y="670"/>
                      <a:pt x="177" y="695"/>
                      <a:pt x="218" y="695"/>
                    </a:cubicBezTo>
                    <a:cubicBezTo>
                      <a:pt x="239" y="695"/>
                      <a:pt x="261" y="689"/>
                      <a:pt x="279" y="670"/>
                    </a:cubicBezTo>
                    <a:cubicBezTo>
                      <a:pt x="363" y="642"/>
                      <a:pt x="447" y="559"/>
                      <a:pt x="531" y="391"/>
                    </a:cubicBezTo>
                    <a:cubicBezTo>
                      <a:pt x="586" y="252"/>
                      <a:pt x="503" y="168"/>
                      <a:pt x="475" y="140"/>
                    </a:cubicBezTo>
                    <a:cubicBezTo>
                      <a:pt x="475" y="112"/>
                      <a:pt x="475" y="112"/>
                      <a:pt x="475" y="112"/>
                    </a:cubicBezTo>
                    <a:lnTo>
                      <a:pt x="503" y="84"/>
                    </a:lnTo>
                    <a:lnTo>
                      <a:pt x="30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45"/>
              <p:cNvSpPr/>
              <p:nvPr/>
            </p:nvSpPr>
            <p:spPr>
              <a:xfrm>
                <a:off x="4689111" y="3250155"/>
                <a:ext cx="14069" cy="8111"/>
              </a:xfrm>
              <a:custGeom>
                <a:avLst/>
                <a:gdLst/>
                <a:ahLst/>
                <a:cxnLst/>
                <a:rect l="l" t="t" r="r" b="b"/>
                <a:pathLst>
                  <a:path w="196" h="113" extrusionOk="0">
                    <a:moveTo>
                      <a:pt x="0" y="1"/>
                    </a:moveTo>
                    <a:cubicBezTo>
                      <a:pt x="0" y="29"/>
                      <a:pt x="0" y="29"/>
                      <a:pt x="0" y="57"/>
                    </a:cubicBezTo>
                    <a:lnTo>
                      <a:pt x="168" y="112"/>
                    </a:lnTo>
                    <a:lnTo>
                      <a:pt x="196" y="112"/>
                    </a:lnTo>
                    <a:cubicBezTo>
                      <a:pt x="196" y="84"/>
                      <a:pt x="196" y="84"/>
                      <a:pt x="196" y="84"/>
                    </a:cubicBezTo>
                    <a:lnTo>
                      <a:pt x="2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45"/>
              <p:cNvSpPr/>
              <p:nvPr/>
            </p:nvSpPr>
            <p:spPr>
              <a:xfrm>
                <a:off x="4689111" y="3247284"/>
                <a:ext cx="16079" cy="8972"/>
              </a:xfrm>
              <a:custGeom>
                <a:avLst/>
                <a:gdLst/>
                <a:ahLst/>
                <a:cxnLst/>
                <a:rect l="l" t="t" r="r" b="b"/>
                <a:pathLst>
                  <a:path w="224" h="125" extrusionOk="0">
                    <a:moveTo>
                      <a:pt x="36" y="0"/>
                    </a:moveTo>
                    <a:cubicBezTo>
                      <a:pt x="28" y="0"/>
                      <a:pt x="28" y="13"/>
                      <a:pt x="28" y="13"/>
                    </a:cubicBezTo>
                    <a:cubicBezTo>
                      <a:pt x="0" y="13"/>
                      <a:pt x="28" y="41"/>
                      <a:pt x="28" y="41"/>
                    </a:cubicBezTo>
                    <a:lnTo>
                      <a:pt x="196" y="124"/>
                    </a:lnTo>
                    <a:cubicBezTo>
                      <a:pt x="196" y="124"/>
                      <a:pt x="224" y="124"/>
                      <a:pt x="224" y="97"/>
                    </a:cubicBezTo>
                    <a:cubicBezTo>
                      <a:pt x="224" y="97"/>
                      <a:pt x="224" y="69"/>
                      <a:pt x="224" y="69"/>
                    </a:cubicBezTo>
                    <a:lnTo>
                      <a:pt x="56" y="13"/>
                    </a:lnTo>
                    <a:cubicBezTo>
                      <a:pt x="47" y="4"/>
                      <a:pt x="41" y="0"/>
                      <a:pt x="3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45"/>
              <p:cNvSpPr/>
              <p:nvPr/>
            </p:nvSpPr>
            <p:spPr>
              <a:xfrm>
                <a:off x="4691121" y="3244198"/>
                <a:ext cx="16079" cy="8039"/>
              </a:xfrm>
              <a:custGeom>
                <a:avLst/>
                <a:gdLst/>
                <a:ahLst/>
                <a:cxnLst/>
                <a:rect l="l" t="t" r="r" b="b"/>
                <a:pathLst>
                  <a:path w="224" h="112" extrusionOk="0">
                    <a:moveTo>
                      <a:pt x="0" y="0"/>
                    </a:moveTo>
                    <a:cubicBezTo>
                      <a:pt x="0" y="28"/>
                      <a:pt x="0" y="28"/>
                      <a:pt x="28" y="56"/>
                    </a:cubicBezTo>
                    <a:lnTo>
                      <a:pt x="196" y="112"/>
                    </a:lnTo>
                    <a:lnTo>
                      <a:pt x="223" y="112"/>
                    </a:lnTo>
                    <a:cubicBezTo>
                      <a:pt x="223" y="84"/>
                      <a:pt x="223" y="84"/>
                      <a:pt x="196" y="84"/>
                    </a:cubicBezTo>
                    <a:lnTo>
                      <a:pt x="2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45"/>
              <p:cNvSpPr/>
              <p:nvPr/>
            </p:nvSpPr>
            <p:spPr>
              <a:xfrm>
                <a:off x="4693131" y="3241255"/>
                <a:ext cx="14069" cy="8972"/>
              </a:xfrm>
              <a:custGeom>
                <a:avLst/>
                <a:gdLst/>
                <a:ahLst/>
                <a:cxnLst/>
                <a:rect l="l" t="t" r="r" b="b"/>
                <a:pathLst>
                  <a:path w="196" h="125" extrusionOk="0">
                    <a:moveTo>
                      <a:pt x="21" y="1"/>
                    </a:moveTo>
                    <a:cubicBezTo>
                      <a:pt x="13" y="1"/>
                      <a:pt x="0" y="13"/>
                      <a:pt x="0" y="13"/>
                    </a:cubicBezTo>
                    <a:cubicBezTo>
                      <a:pt x="0" y="13"/>
                      <a:pt x="0" y="41"/>
                      <a:pt x="0" y="41"/>
                    </a:cubicBezTo>
                    <a:lnTo>
                      <a:pt x="168" y="125"/>
                    </a:lnTo>
                    <a:cubicBezTo>
                      <a:pt x="195" y="125"/>
                      <a:pt x="195" y="125"/>
                      <a:pt x="195" y="97"/>
                    </a:cubicBezTo>
                    <a:cubicBezTo>
                      <a:pt x="195" y="97"/>
                      <a:pt x="195" y="69"/>
                      <a:pt x="195" y="69"/>
                    </a:cubicBezTo>
                    <a:lnTo>
                      <a:pt x="28" y="13"/>
                    </a:lnTo>
                    <a:cubicBezTo>
                      <a:pt x="28" y="4"/>
                      <a:pt x="25" y="1"/>
                      <a:pt x="2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45"/>
              <p:cNvSpPr/>
              <p:nvPr/>
            </p:nvSpPr>
            <p:spPr>
              <a:xfrm>
                <a:off x="4693131" y="3100061"/>
                <a:ext cx="70132" cy="154183"/>
              </a:xfrm>
              <a:custGeom>
                <a:avLst/>
                <a:gdLst/>
                <a:ahLst/>
                <a:cxnLst/>
                <a:rect l="l" t="t" r="r" b="b"/>
                <a:pathLst>
                  <a:path w="977" h="2148" extrusionOk="0">
                    <a:moveTo>
                      <a:pt x="977" y="0"/>
                    </a:moveTo>
                    <a:cubicBezTo>
                      <a:pt x="977" y="57"/>
                      <a:pt x="976" y="167"/>
                      <a:pt x="893" y="250"/>
                    </a:cubicBezTo>
                    <a:cubicBezTo>
                      <a:pt x="809" y="362"/>
                      <a:pt x="698" y="446"/>
                      <a:pt x="614" y="557"/>
                    </a:cubicBezTo>
                    <a:cubicBezTo>
                      <a:pt x="558" y="585"/>
                      <a:pt x="502" y="669"/>
                      <a:pt x="474" y="753"/>
                    </a:cubicBezTo>
                    <a:cubicBezTo>
                      <a:pt x="447" y="808"/>
                      <a:pt x="447" y="892"/>
                      <a:pt x="447" y="976"/>
                    </a:cubicBezTo>
                    <a:cubicBezTo>
                      <a:pt x="447" y="1143"/>
                      <a:pt x="474" y="1311"/>
                      <a:pt x="419" y="1422"/>
                    </a:cubicBezTo>
                    <a:cubicBezTo>
                      <a:pt x="363" y="1562"/>
                      <a:pt x="251" y="1645"/>
                      <a:pt x="168" y="1729"/>
                    </a:cubicBezTo>
                    <a:cubicBezTo>
                      <a:pt x="84" y="1841"/>
                      <a:pt x="56" y="1952"/>
                      <a:pt x="28" y="2008"/>
                    </a:cubicBezTo>
                    <a:cubicBezTo>
                      <a:pt x="0" y="2092"/>
                      <a:pt x="0" y="2120"/>
                      <a:pt x="0" y="2120"/>
                    </a:cubicBezTo>
                    <a:lnTo>
                      <a:pt x="140" y="2148"/>
                    </a:lnTo>
                    <a:cubicBezTo>
                      <a:pt x="140" y="2148"/>
                      <a:pt x="140" y="2120"/>
                      <a:pt x="168" y="2036"/>
                    </a:cubicBezTo>
                    <a:cubicBezTo>
                      <a:pt x="168" y="1980"/>
                      <a:pt x="195" y="1896"/>
                      <a:pt x="251" y="1813"/>
                    </a:cubicBezTo>
                    <a:cubicBezTo>
                      <a:pt x="335" y="1729"/>
                      <a:pt x="447" y="1617"/>
                      <a:pt x="502" y="1450"/>
                    </a:cubicBezTo>
                    <a:cubicBezTo>
                      <a:pt x="558" y="1311"/>
                      <a:pt x="502" y="1143"/>
                      <a:pt x="502" y="976"/>
                    </a:cubicBezTo>
                    <a:cubicBezTo>
                      <a:pt x="474" y="836"/>
                      <a:pt x="530" y="669"/>
                      <a:pt x="642" y="585"/>
                    </a:cubicBezTo>
                    <a:cubicBezTo>
                      <a:pt x="725" y="474"/>
                      <a:pt x="837" y="362"/>
                      <a:pt x="921" y="278"/>
                    </a:cubicBezTo>
                    <a:cubicBezTo>
                      <a:pt x="976" y="167"/>
                      <a:pt x="977" y="57"/>
                      <a:pt x="97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71" name="Google Shape;771;p45"/>
            <p:cNvGrpSpPr/>
            <p:nvPr/>
          </p:nvGrpSpPr>
          <p:grpSpPr>
            <a:xfrm>
              <a:off x="4201744" y="3283614"/>
              <a:ext cx="648232" cy="640722"/>
              <a:chOff x="4192456" y="3385104"/>
              <a:chExt cx="664921" cy="657218"/>
            </a:xfrm>
          </p:grpSpPr>
          <p:sp>
            <p:nvSpPr>
              <p:cNvPr id="772" name="Google Shape;772;p45"/>
              <p:cNvSpPr/>
              <p:nvPr/>
            </p:nvSpPr>
            <p:spPr>
              <a:xfrm>
                <a:off x="4192456" y="3385104"/>
                <a:ext cx="664921" cy="657218"/>
              </a:xfrm>
              <a:custGeom>
                <a:avLst/>
                <a:gdLst/>
                <a:ahLst/>
                <a:cxnLst/>
                <a:rect l="l" t="t" r="r" b="b"/>
                <a:pathLst>
                  <a:path w="9263" h="9156" extrusionOk="0">
                    <a:moveTo>
                      <a:pt x="4728" y="0"/>
                    </a:moveTo>
                    <a:cubicBezTo>
                      <a:pt x="4621" y="0"/>
                      <a:pt x="4516" y="35"/>
                      <a:pt x="4436" y="102"/>
                    </a:cubicBezTo>
                    <a:cubicBezTo>
                      <a:pt x="4355" y="183"/>
                      <a:pt x="4245" y="226"/>
                      <a:pt x="4135" y="226"/>
                    </a:cubicBezTo>
                    <a:cubicBezTo>
                      <a:pt x="4056" y="226"/>
                      <a:pt x="3976" y="204"/>
                      <a:pt x="3906" y="157"/>
                    </a:cubicBezTo>
                    <a:cubicBezTo>
                      <a:pt x="3839" y="119"/>
                      <a:pt x="3766" y="100"/>
                      <a:pt x="3692" y="100"/>
                    </a:cubicBezTo>
                    <a:cubicBezTo>
                      <a:pt x="3552" y="100"/>
                      <a:pt x="3412" y="169"/>
                      <a:pt x="3320" y="297"/>
                    </a:cubicBezTo>
                    <a:cubicBezTo>
                      <a:pt x="3254" y="429"/>
                      <a:pt x="3101" y="509"/>
                      <a:pt x="2956" y="509"/>
                    </a:cubicBezTo>
                    <a:cubicBezTo>
                      <a:pt x="2918" y="509"/>
                      <a:pt x="2881" y="504"/>
                      <a:pt x="2846" y="492"/>
                    </a:cubicBezTo>
                    <a:cubicBezTo>
                      <a:pt x="2801" y="475"/>
                      <a:pt x="2756" y="468"/>
                      <a:pt x="2711" y="468"/>
                    </a:cubicBezTo>
                    <a:cubicBezTo>
                      <a:pt x="2530" y="468"/>
                      <a:pt x="2361" y="593"/>
                      <a:pt x="2316" y="771"/>
                    </a:cubicBezTo>
                    <a:cubicBezTo>
                      <a:pt x="2240" y="924"/>
                      <a:pt x="2093" y="1054"/>
                      <a:pt x="1920" y="1054"/>
                    </a:cubicBezTo>
                    <a:cubicBezTo>
                      <a:pt x="1903" y="1054"/>
                      <a:pt x="1886" y="1053"/>
                      <a:pt x="1870" y="1050"/>
                    </a:cubicBezTo>
                    <a:cubicBezTo>
                      <a:pt x="1646" y="1050"/>
                      <a:pt x="1451" y="1245"/>
                      <a:pt x="1423" y="1469"/>
                    </a:cubicBezTo>
                    <a:cubicBezTo>
                      <a:pt x="1423" y="1664"/>
                      <a:pt x="1284" y="1803"/>
                      <a:pt x="1088" y="1859"/>
                    </a:cubicBezTo>
                    <a:cubicBezTo>
                      <a:pt x="865" y="1915"/>
                      <a:pt x="698" y="2138"/>
                      <a:pt x="754" y="2361"/>
                    </a:cubicBezTo>
                    <a:cubicBezTo>
                      <a:pt x="782" y="2557"/>
                      <a:pt x="698" y="2752"/>
                      <a:pt x="530" y="2836"/>
                    </a:cubicBezTo>
                    <a:cubicBezTo>
                      <a:pt x="307" y="2947"/>
                      <a:pt x="224" y="3198"/>
                      <a:pt x="307" y="3394"/>
                    </a:cubicBezTo>
                    <a:cubicBezTo>
                      <a:pt x="391" y="3561"/>
                      <a:pt x="363" y="3784"/>
                      <a:pt x="224" y="3896"/>
                    </a:cubicBezTo>
                    <a:cubicBezTo>
                      <a:pt x="28" y="4063"/>
                      <a:pt x="0" y="4314"/>
                      <a:pt x="168" y="4510"/>
                    </a:cubicBezTo>
                    <a:cubicBezTo>
                      <a:pt x="279" y="4649"/>
                      <a:pt x="279" y="4872"/>
                      <a:pt x="168" y="5040"/>
                    </a:cubicBezTo>
                    <a:cubicBezTo>
                      <a:pt x="56" y="5235"/>
                      <a:pt x="84" y="5486"/>
                      <a:pt x="279" y="5626"/>
                    </a:cubicBezTo>
                    <a:cubicBezTo>
                      <a:pt x="447" y="5737"/>
                      <a:pt x="503" y="5932"/>
                      <a:pt x="419" y="6128"/>
                    </a:cubicBezTo>
                    <a:cubicBezTo>
                      <a:pt x="363" y="6351"/>
                      <a:pt x="447" y="6602"/>
                      <a:pt x="670" y="6686"/>
                    </a:cubicBezTo>
                    <a:cubicBezTo>
                      <a:pt x="865" y="6742"/>
                      <a:pt x="949" y="6937"/>
                      <a:pt x="949" y="7132"/>
                    </a:cubicBezTo>
                    <a:cubicBezTo>
                      <a:pt x="921" y="7355"/>
                      <a:pt x="1088" y="7579"/>
                      <a:pt x="1312" y="7606"/>
                    </a:cubicBezTo>
                    <a:cubicBezTo>
                      <a:pt x="1507" y="7634"/>
                      <a:pt x="1646" y="7774"/>
                      <a:pt x="1702" y="7969"/>
                    </a:cubicBezTo>
                    <a:cubicBezTo>
                      <a:pt x="1728" y="8176"/>
                      <a:pt x="1898" y="8335"/>
                      <a:pt x="2122" y="8335"/>
                    </a:cubicBezTo>
                    <a:cubicBezTo>
                      <a:pt x="2140" y="8335"/>
                      <a:pt x="2158" y="8334"/>
                      <a:pt x="2176" y="8332"/>
                    </a:cubicBezTo>
                    <a:cubicBezTo>
                      <a:pt x="2197" y="8329"/>
                      <a:pt x="2216" y="8328"/>
                      <a:pt x="2236" y="8328"/>
                    </a:cubicBezTo>
                    <a:cubicBezTo>
                      <a:pt x="2405" y="8328"/>
                      <a:pt x="2548" y="8433"/>
                      <a:pt x="2623" y="8583"/>
                    </a:cubicBezTo>
                    <a:cubicBezTo>
                      <a:pt x="2688" y="8756"/>
                      <a:pt x="2853" y="8862"/>
                      <a:pt x="3028" y="8862"/>
                    </a:cubicBezTo>
                    <a:cubicBezTo>
                      <a:pt x="3079" y="8862"/>
                      <a:pt x="3131" y="8853"/>
                      <a:pt x="3181" y="8834"/>
                    </a:cubicBezTo>
                    <a:cubicBezTo>
                      <a:pt x="3233" y="8808"/>
                      <a:pt x="3290" y="8796"/>
                      <a:pt x="3347" y="8796"/>
                    </a:cubicBezTo>
                    <a:cubicBezTo>
                      <a:pt x="3476" y="8796"/>
                      <a:pt x="3606" y="8858"/>
                      <a:pt x="3683" y="8973"/>
                    </a:cubicBezTo>
                    <a:cubicBezTo>
                      <a:pt x="3768" y="9076"/>
                      <a:pt x="3895" y="9136"/>
                      <a:pt x="4025" y="9136"/>
                    </a:cubicBezTo>
                    <a:cubicBezTo>
                      <a:pt x="4108" y="9136"/>
                      <a:pt x="4193" y="9112"/>
                      <a:pt x="4269" y="9057"/>
                    </a:cubicBezTo>
                    <a:cubicBezTo>
                      <a:pt x="4353" y="9001"/>
                      <a:pt x="4450" y="8973"/>
                      <a:pt x="4544" y="8973"/>
                    </a:cubicBezTo>
                    <a:cubicBezTo>
                      <a:pt x="4639" y="8973"/>
                      <a:pt x="4729" y="9001"/>
                      <a:pt x="4799" y="9057"/>
                    </a:cubicBezTo>
                    <a:cubicBezTo>
                      <a:pt x="4888" y="9121"/>
                      <a:pt x="4990" y="9156"/>
                      <a:pt x="5089" y="9156"/>
                    </a:cubicBezTo>
                    <a:cubicBezTo>
                      <a:pt x="5207" y="9156"/>
                      <a:pt x="5322" y="9107"/>
                      <a:pt x="5413" y="9001"/>
                    </a:cubicBezTo>
                    <a:cubicBezTo>
                      <a:pt x="5489" y="8907"/>
                      <a:pt x="5603" y="8850"/>
                      <a:pt x="5730" y="8850"/>
                    </a:cubicBezTo>
                    <a:cubicBezTo>
                      <a:pt x="5790" y="8850"/>
                      <a:pt x="5852" y="8863"/>
                      <a:pt x="5915" y="8890"/>
                    </a:cubicBezTo>
                    <a:cubicBezTo>
                      <a:pt x="5965" y="8911"/>
                      <a:pt x="6018" y="8922"/>
                      <a:pt x="6072" y="8922"/>
                    </a:cubicBezTo>
                    <a:cubicBezTo>
                      <a:pt x="6229" y="8922"/>
                      <a:pt x="6390" y="8833"/>
                      <a:pt x="6473" y="8667"/>
                    </a:cubicBezTo>
                    <a:cubicBezTo>
                      <a:pt x="6546" y="8520"/>
                      <a:pt x="6704" y="8438"/>
                      <a:pt x="6873" y="8438"/>
                    </a:cubicBezTo>
                    <a:cubicBezTo>
                      <a:pt x="6898" y="8438"/>
                      <a:pt x="6922" y="8440"/>
                      <a:pt x="6947" y="8443"/>
                    </a:cubicBezTo>
                    <a:cubicBezTo>
                      <a:pt x="6966" y="8446"/>
                      <a:pt x="6985" y="8447"/>
                      <a:pt x="7004" y="8447"/>
                    </a:cubicBezTo>
                    <a:cubicBezTo>
                      <a:pt x="7207" y="8447"/>
                      <a:pt x="7396" y="8311"/>
                      <a:pt x="7422" y="8081"/>
                    </a:cubicBezTo>
                    <a:cubicBezTo>
                      <a:pt x="7477" y="7913"/>
                      <a:pt x="7617" y="7774"/>
                      <a:pt x="7812" y="7746"/>
                    </a:cubicBezTo>
                    <a:cubicBezTo>
                      <a:pt x="8063" y="7718"/>
                      <a:pt x="8231" y="7523"/>
                      <a:pt x="8231" y="7300"/>
                    </a:cubicBezTo>
                    <a:cubicBezTo>
                      <a:pt x="8203" y="7104"/>
                      <a:pt x="8314" y="6909"/>
                      <a:pt x="8510" y="6853"/>
                    </a:cubicBezTo>
                    <a:cubicBezTo>
                      <a:pt x="8733" y="6769"/>
                      <a:pt x="8844" y="6546"/>
                      <a:pt x="8789" y="6323"/>
                    </a:cubicBezTo>
                    <a:cubicBezTo>
                      <a:pt x="8733" y="6128"/>
                      <a:pt x="8789" y="5932"/>
                      <a:pt x="8956" y="5821"/>
                    </a:cubicBezTo>
                    <a:cubicBezTo>
                      <a:pt x="9151" y="5681"/>
                      <a:pt x="9207" y="5430"/>
                      <a:pt x="9068" y="5235"/>
                    </a:cubicBezTo>
                    <a:cubicBezTo>
                      <a:pt x="8984" y="5068"/>
                      <a:pt x="8984" y="4844"/>
                      <a:pt x="9123" y="4705"/>
                    </a:cubicBezTo>
                    <a:cubicBezTo>
                      <a:pt x="9263" y="4538"/>
                      <a:pt x="9263" y="4259"/>
                      <a:pt x="9095" y="4119"/>
                    </a:cubicBezTo>
                    <a:cubicBezTo>
                      <a:pt x="8956" y="3980"/>
                      <a:pt x="8928" y="3756"/>
                      <a:pt x="9012" y="3589"/>
                    </a:cubicBezTo>
                    <a:cubicBezTo>
                      <a:pt x="9123" y="3394"/>
                      <a:pt x="9040" y="3143"/>
                      <a:pt x="8844" y="3003"/>
                    </a:cubicBezTo>
                    <a:cubicBezTo>
                      <a:pt x="8677" y="2919"/>
                      <a:pt x="8593" y="2724"/>
                      <a:pt x="8621" y="2529"/>
                    </a:cubicBezTo>
                    <a:cubicBezTo>
                      <a:pt x="8677" y="2306"/>
                      <a:pt x="8537" y="2082"/>
                      <a:pt x="8314" y="2027"/>
                    </a:cubicBezTo>
                    <a:cubicBezTo>
                      <a:pt x="8119" y="1971"/>
                      <a:pt x="8007" y="1803"/>
                      <a:pt x="7979" y="1608"/>
                    </a:cubicBezTo>
                    <a:cubicBezTo>
                      <a:pt x="7979" y="1385"/>
                      <a:pt x="7784" y="1190"/>
                      <a:pt x="7561" y="1190"/>
                    </a:cubicBezTo>
                    <a:cubicBezTo>
                      <a:pt x="7366" y="1190"/>
                      <a:pt x="7198" y="1050"/>
                      <a:pt x="7143" y="883"/>
                    </a:cubicBezTo>
                    <a:cubicBezTo>
                      <a:pt x="7095" y="693"/>
                      <a:pt x="6906" y="564"/>
                      <a:pt x="6713" y="564"/>
                    </a:cubicBezTo>
                    <a:cubicBezTo>
                      <a:pt x="6680" y="564"/>
                      <a:pt x="6646" y="568"/>
                      <a:pt x="6612" y="576"/>
                    </a:cubicBezTo>
                    <a:cubicBezTo>
                      <a:pt x="6591" y="579"/>
                      <a:pt x="6569" y="581"/>
                      <a:pt x="6546" y="581"/>
                    </a:cubicBezTo>
                    <a:cubicBezTo>
                      <a:pt x="6396" y="581"/>
                      <a:pt x="6235" y="502"/>
                      <a:pt x="6138" y="381"/>
                    </a:cubicBezTo>
                    <a:cubicBezTo>
                      <a:pt x="6064" y="232"/>
                      <a:pt x="5927" y="157"/>
                      <a:pt x="5779" y="157"/>
                    </a:cubicBezTo>
                    <a:cubicBezTo>
                      <a:pt x="5704" y="157"/>
                      <a:pt x="5627" y="176"/>
                      <a:pt x="5552" y="213"/>
                    </a:cubicBezTo>
                    <a:cubicBezTo>
                      <a:pt x="5489" y="245"/>
                      <a:pt x="5423" y="260"/>
                      <a:pt x="5357" y="260"/>
                    </a:cubicBezTo>
                    <a:cubicBezTo>
                      <a:pt x="5246" y="260"/>
                      <a:pt x="5137" y="217"/>
                      <a:pt x="5050" y="129"/>
                    </a:cubicBezTo>
                    <a:cubicBezTo>
                      <a:pt x="4963" y="42"/>
                      <a:pt x="4845" y="0"/>
                      <a:pt x="4728" y="0"/>
                    </a:cubicBezTo>
                    <a:close/>
                  </a:path>
                </a:pathLst>
              </a:custGeom>
              <a:solidFill>
                <a:srgbClr val="191919">
                  <a:alpha val="1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45"/>
              <p:cNvSpPr/>
              <p:nvPr/>
            </p:nvSpPr>
            <p:spPr>
              <a:xfrm>
                <a:off x="4208463" y="3419128"/>
                <a:ext cx="634916" cy="593333"/>
              </a:xfrm>
              <a:custGeom>
                <a:avLst/>
                <a:gdLst/>
                <a:ahLst/>
                <a:cxnLst/>
                <a:rect l="l" t="t" r="r" b="b"/>
                <a:pathLst>
                  <a:path w="8845" h="8266" extrusionOk="0">
                    <a:moveTo>
                      <a:pt x="4412" y="1"/>
                    </a:moveTo>
                    <a:cubicBezTo>
                      <a:pt x="2397" y="1"/>
                      <a:pt x="640" y="1479"/>
                      <a:pt x="335" y="3533"/>
                    </a:cubicBezTo>
                    <a:cubicBezTo>
                      <a:pt x="1" y="5793"/>
                      <a:pt x="1535" y="7886"/>
                      <a:pt x="3795" y="8220"/>
                    </a:cubicBezTo>
                    <a:cubicBezTo>
                      <a:pt x="4000" y="8251"/>
                      <a:pt x="4204" y="8266"/>
                      <a:pt x="4406" y="8266"/>
                    </a:cubicBezTo>
                    <a:cubicBezTo>
                      <a:pt x="6425" y="8266"/>
                      <a:pt x="8205" y="6788"/>
                      <a:pt x="8510" y="4733"/>
                    </a:cubicBezTo>
                    <a:cubicBezTo>
                      <a:pt x="8845" y="2473"/>
                      <a:pt x="7282" y="381"/>
                      <a:pt x="5022" y="46"/>
                    </a:cubicBezTo>
                    <a:cubicBezTo>
                      <a:pt x="4817" y="16"/>
                      <a:pt x="4613" y="1"/>
                      <a:pt x="4412" y="1"/>
                    </a:cubicBezTo>
                    <a:close/>
                  </a:path>
                </a:pathLst>
              </a:custGeom>
              <a:solidFill>
                <a:srgbClr val="191919">
                  <a:alpha val="1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45"/>
              <p:cNvSpPr/>
              <p:nvPr/>
            </p:nvSpPr>
            <p:spPr>
              <a:xfrm>
                <a:off x="4236530" y="3447410"/>
                <a:ext cx="576844" cy="536771"/>
              </a:xfrm>
              <a:custGeom>
                <a:avLst/>
                <a:gdLst/>
                <a:ahLst/>
                <a:cxnLst/>
                <a:rect l="l" t="t" r="r" b="b"/>
                <a:pathLst>
                  <a:path w="8036" h="7478" extrusionOk="0">
                    <a:moveTo>
                      <a:pt x="4013" y="0"/>
                    </a:moveTo>
                    <a:cubicBezTo>
                      <a:pt x="2196" y="0"/>
                      <a:pt x="585" y="1322"/>
                      <a:pt x="307" y="3195"/>
                    </a:cubicBezTo>
                    <a:cubicBezTo>
                      <a:pt x="0" y="5232"/>
                      <a:pt x="1423" y="7129"/>
                      <a:pt x="3460" y="7436"/>
                    </a:cubicBezTo>
                    <a:cubicBezTo>
                      <a:pt x="3648" y="7464"/>
                      <a:pt x="3836" y="7478"/>
                      <a:pt x="4020" y="7478"/>
                    </a:cubicBezTo>
                    <a:cubicBezTo>
                      <a:pt x="5858" y="7478"/>
                      <a:pt x="7449" y="6134"/>
                      <a:pt x="7728" y="4283"/>
                    </a:cubicBezTo>
                    <a:cubicBezTo>
                      <a:pt x="8035" y="2247"/>
                      <a:pt x="6612" y="350"/>
                      <a:pt x="4576" y="43"/>
                    </a:cubicBezTo>
                    <a:cubicBezTo>
                      <a:pt x="4387" y="14"/>
                      <a:pt x="4199" y="0"/>
                      <a:pt x="4013" y="0"/>
                    </a:cubicBezTo>
                    <a:close/>
                  </a:path>
                </a:pathLst>
              </a:custGeom>
              <a:solidFill>
                <a:srgbClr val="191919">
                  <a:alpha val="1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45"/>
              <p:cNvSpPr/>
              <p:nvPr/>
            </p:nvSpPr>
            <p:spPr>
              <a:xfrm>
                <a:off x="4272564" y="3495001"/>
                <a:ext cx="504703" cy="441662"/>
              </a:xfrm>
              <a:custGeom>
                <a:avLst/>
                <a:gdLst/>
                <a:ahLst/>
                <a:cxnLst/>
                <a:rect l="l" t="t" r="r" b="b"/>
                <a:pathLst>
                  <a:path w="7031" h="6153" extrusionOk="0">
                    <a:moveTo>
                      <a:pt x="3514" y="0"/>
                    </a:moveTo>
                    <a:cubicBezTo>
                      <a:pt x="2952" y="0"/>
                      <a:pt x="2383" y="152"/>
                      <a:pt x="1870" y="468"/>
                    </a:cubicBezTo>
                    <a:cubicBezTo>
                      <a:pt x="447" y="1388"/>
                      <a:pt x="0" y="3286"/>
                      <a:pt x="921" y="4708"/>
                    </a:cubicBezTo>
                    <a:cubicBezTo>
                      <a:pt x="1498" y="5646"/>
                      <a:pt x="2506" y="6152"/>
                      <a:pt x="3531" y="6152"/>
                    </a:cubicBezTo>
                    <a:cubicBezTo>
                      <a:pt x="4092" y="6152"/>
                      <a:pt x="4658" y="6001"/>
                      <a:pt x="5162" y="5685"/>
                    </a:cubicBezTo>
                    <a:cubicBezTo>
                      <a:pt x="6612" y="4764"/>
                      <a:pt x="7031" y="2867"/>
                      <a:pt x="6138" y="1444"/>
                    </a:cubicBezTo>
                    <a:cubicBezTo>
                      <a:pt x="5543" y="507"/>
                      <a:pt x="4540" y="0"/>
                      <a:pt x="3514" y="0"/>
                    </a:cubicBezTo>
                    <a:close/>
                  </a:path>
                </a:pathLst>
              </a:custGeom>
              <a:solidFill>
                <a:srgbClr val="191919">
                  <a:alpha val="1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45"/>
              <p:cNvSpPr/>
              <p:nvPr/>
            </p:nvSpPr>
            <p:spPr>
              <a:xfrm>
                <a:off x="4326615" y="3541084"/>
                <a:ext cx="398608" cy="349425"/>
              </a:xfrm>
              <a:custGeom>
                <a:avLst/>
                <a:gdLst/>
                <a:ahLst/>
                <a:cxnLst/>
                <a:rect l="l" t="t" r="r" b="b"/>
                <a:pathLst>
                  <a:path w="5553" h="4868" extrusionOk="0">
                    <a:moveTo>
                      <a:pt x="2771" y="1"/>
                    </a:moveTo>
                    <a:cubicBezTo>
                      <a:pt x="2326" y="1"/>
                      <a:pt x="1878" y="125"/>
                      <a:pt x="1479" y="384"/>
                    </a:cubicBezTo>
                    <a:cubicBezTo>
                      <a:pt x="335" y="1081"/>
                      <a:pt x="1" y="2588"/>
                      <a:pt x="698" y="3732"/>
                    </a:cubicBezTo>
                    <a:cubicBezTo>
                      <a:pt x="1164" y="4467"/>
                      <a:pt x="1953" y="4868"/>
                      <a:pt x="2761" y="4868"/>
                    </a:cubicBezTo>
                    <a:cubicBezTo>
                      <a:pt x="3210" y="4868"/>
                      <a:pt x="3665" y="4744"/>
                      <a:pt x="4074" y="4485"/>
                    </a:cubicBezTo>
                    <a:cubicBezTo>
                      <a:pt x="5190" y="3787"/>
                      <a:pt x="5553" y="2281"/>
                      <a:pt x="4827" y="1137"/>
                    </a:cubicBezTo>
                    <a:cubicBezTo>
                      <a:pt x="4361" y="402"/>
                      <a:pt x="3572" y="1"/>
                      <a:pt x="277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45"/>
              <p:cNvSpPr/>
              <p:nvPr/>
            </p:nvSpPr>
            <p:spPr>
              <a:xfrm>
                <a:off x="4382677" y="3708693"/>
                <a:ext cx="122246" cy="122600"/>
              </a:xfrm>
              <a:custGeom>
                <a:avLst/>
                <a:gdLst/>
                <a:ahLst/>
                <a:cxnLst/>
                <a:rect l="l" t="t" r="r" b="b"/>
                <a:pathLst>
                  <a:path w="1703" h="1708" extrusionOk="0">
                    <a:moveTo>
                      <a:pt x="455" y="0"/>
                    </a:moveTo>
                    <a:cubicBezTo>
                      <a:pt x="404" y="0"/>
                      <a:pt x="346" y="18"/>
                      <a:pt x="280" y="57"/>
                    </a:cubicBezTo>
                    <a:cubicBezTo>
                      <a:pt x="1" y="225"/>
                      <a:pt x="1" y="727"/>
                      <a:pt x="280" y="1173"/>
                    </a:cubicBezTo>
                    <a:cubicBezTo>
                      <a:pt x="492" y="1513"/>
                      <a:pt x="801" y="1707"/>
                      <a:pt x="1059" y="1707"/>
                    </a:cubicBezTo>
                    <a:cubicBezTo>
                      <a:pt x="1141" y="1707"/>
                      <a:pt x="1217" y="1688"/>
                      <a:pt x="1284" y="1648"/>
                    </a:cubicBezTo>
                    <a:cubicBezTo>
                      <a:pt x="1703" y="1369"/>
                      <a:pt x="1145" y="1034"/>
                      <a:pt x="977" y="727"/>
                    </a:cubicBezTo>
                    <a:cubicBezTo>
                      <a:pt x="813" y="492"/>
                      <a:pt x="728" y="0"/>
                      <a:pt x="4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45"/>
              <p:cNvSpPr/>
              <p:nvPr/>
            </p:nvSpPr>
            <p:spPr>
              <a:xfrm>
                <a:off x="4192456" y="3385104"/>
                <a:ext cx="664921" cy="657218"/>
              </a:xfrm>
              <a:custGeom>
                <a:avLst/>
                <a:gdLst/>
                <a:ahLst/>
                <a:cxnLst/>
                <a:rect l="l" t="t" r="r" b="b"/>
                <a:pathLst>
                  <a:path w="9263" h="9156" extrusionOk="0">
                    <a:moveTo>
                      <a:pt x="5065" y="958"/>
                    </a:moveTo>
                    <a:cubicBezTo>
                      <a:pt x="5235" y="958"/>
                      <a:pt x="5407" y="970"/>
                      <a:pt x="5580" y="994"/>
                    </a:cubicBezTo>
                    <a:cubicBezTo>
                      <a:pt x="7505" y="1273"/>
                      <a:pt x="8844" y="3087"/>
                      <a:pt x="8565" y="5040"/>
                    </a:cubicBezTo>
                    <a:cubicBezTo>
                      <a:pt x="8288" y="6780"/>
                      <a:pt x="6803" y="8041"/>
                      <a:pt x="5078" y="8041"/>
                    </a:cubicBezTo>
                    <a:cubicBezTo>
                      <a:pt x="4894" y="8041"/>
                      <a:pt x="4708" y="8027"/>
                      <a:pt x="4520" y="7997"/>
                    </a:cubicBezTo>
                    <a:cubicBezTo>
                      <a:pt x="2595" y="7718"/>
                      <a:pt x="1256" y="5905"/>
                      <a:pt x="1535" y="3980"/>
                    </a:cubicBezTo>
                    <a:cubicBezTo>
                      <a:pt x="1814" y="2225"/>
                      <a:pt x="3322" y="958"/>
                      <a:pt x="5065" y="958"/>
                    </a:cubicBezTo>
                    <a:close/>
                    <a:moveTo>
                      <a:pt x="4728" y="0"/>
                    </a:moveTo>
                    <a:cubicBezTo>
                      <a:pt x="4621" y="0"/>
                      <a:pt x="4516" y="35"/>
                      <a:pt x="4436" y="102"/>
                    </a:cubicBezTo>
                    <a:cubicBezTo>
                      <a:pt x="4355" y="183"/>
                      <a:pt x="4245" y="226"/>
                      <a:pt x="4135" y="226"/>
                    </a:cubicBezTo>
                    <a:cubicBezTo>
                      <a:pt x="4056" y="226"/>
                      <a:pt x="3976" y="204"/>
                      <a:pt x="3906" y="157"/>
                    </a:cubicBezTo>
                    <a:cubicBezTo>
                      <a:pt x="3839" y="119"/>
                      <a:pt x="3766" y="100"/>
                      <a:pt x="3692" y="100"/>
                    </a:cubicBezTo>
                    <a:cubicBezTo>
                      <a:pt x="3552" y="100"/>
                      <a:pt x="3412" y="169"/>
                      <a:pt x="3320" y="297"/>
                    </a:cubicBezTo>
                    <a:cubicBezTo>
                      <a:pt x="3254" y="429"/>
                      <a:pt x="3101" y="509"/>
                      <a:pt x="2956" y="509"/>
                    </a:cubicBezTo>
                    <a:cubicBezTo>
                      <a:pt x="2918" y="509"/>
                      <a:pt x="2881" y="504"/>
                      <a:pt x="2846" y="492"/>
                    </a:cubicBezTo>
                    <a:cubicBezTo>
                      <a:pt x="2801" y="475"/>
                      <a:pt x="2756" y="468"/>
                      <a:pt x="2711" y="468"/>
                    </a:cubicBezTo>
                    <a:cubicBezTo>
                      <a:pt x="2530" y="468"/>
                      <a:pt x="2361" y="593"/>
                      <a:pt x="2316" y="771"/>
                    </a:cubicBezTo>
                    <a:cubicBezTo>
                      <a:pt x="2240" y="924"/>
                      <a:pt x="2093" y="1054"/>
                      <a:pt x="1920" y="1054"/>
                    </a:cubicBezTo>
                    <a:cubicBezTo>
                      <a:pt x="1903" y="1054"/>
                      <a:pt x="1886" y="1053"/>
                      <a:pt x="1870" y="1050"/>
                    </a:cubicBezTo>
                    <a:cubicBezTo>
                      <a:pt x="1646" y="1050"/>
                      <a:pt x="1451" y="1245"/>
                      <a:pt x="1423" y="1469"/>
                    </a:cubicBezTo>
                    <a:cubicBezTo>
                      <a:pt x="1423" y="1664"/>
                      <a:pt x="1284" y="1803"/>
                      <a:pt x="1088" y="1859"/>
                    </a:cubicBezTo>
                    <a:cubicBezTo>
                      <a:pt x="865" y="1915"/>
                      <a:pt x="698" y="2138"/>
                      <a:pt x="754" y="2361"/>
                    </a:cubicBezTo>
                    <a:cubicBezTo>
                      <a:pt x="782" y="2557"/>
                      <a:pt x="698" y="2752"/>
                      <a:pt x="530" y="2836"/>
                    </a:cubicBezTo>
                    <a:cubicBezTo>
                      <a:pt x="307" y="2947"/>
                      <a:pt x="224" y="3198"/>
                      <a:pt x="307" y="3394"/>
                    </a:cubicBezTo>
                    <a:cubicBezTo>
                      <a:pt x="391" y="3561"/>
                      <a:pt x="363" y="3784"/>
                      <a:pt x="224" y="3896"/>
                    </a:cubicBezTo>
                    <a:cubicBezTo>
                      <a:pt x="28" y="4063"/>
                      <a:pt x="0" y="4314"/>
                      <a:pt x="168" y="4510"/>
                    </a:cubicBezTo>
                    <a:cubicBezTo>
                      <a:pt x="279" y="4649"/>
                      <a:pt x="279" y="4872"/>
                      <a:pt x="168" y="5040"/>
                    </a:cubicBezTo>
                    <a:cubicBezTo>
                      <a:pt x="56" y="5235"/>
                      <a:pt x="84" y="5486"/>
                      <a:pt x="279" y="5626"/>
                    </a:cubicBezTo>
                    <a:cubicBezTo>
                      <a:pt x="447" y="5737"/>
                      <a:pt x="503" y="5932"/>
                      <a:pt x="419" y="6128"/>
                    </a:cubicBezTo>
                    <a:cubicBezTo>
                      <a:pt x="363" y="6351"/>
                      <a:pt x="447" y="6602"/>
                      <a:pt x="670" y="6686"/>
                    </a:cubicBezTo>
                    <a:cubicBezTo>
                      <a:pt x="865" y="6742"/>
                      <a:pt x="949" y="6937"/>
                      <a:pt x="949" y="7132"/>
                    </a:cubicBezTo>
                    <a:cubicBezTo>
                      <a:pt x="921" y="7355"/>
                      <a:pt x="1088" y="7579"/>
                      <a:pt x="1312" y="7606"/>
                    </a:cubicBezTo>
                    <a:cubicBezTo>
                      <a:pt x="1507" y="7634"/>
                      <a:pt x="1646" y="7774"/>
                      <a:pt x="1702" y="7969"/>
                    </a:cubicBezTo>
                    <a:cubicBezTo>
                      <a:pt x="1728" y="8176"/>
                      <a:pt x="1898" y="8335"/>
                      <a:pt x="2122" y="8335"/>
                    </a:cubicBezTo>
                    <a:cubicBezTo>
                      <a:pt x="2140" y="8335"/>
                      <a:pt x="2158" y="8334"/>
                      <a:pt x="2176" y="8332"/>
                    </a:cubicBezTo>
                    <a:cubicBezTo>
                      <a:pt x="2197" y="8329"/>
                      <a:pt x="2216" y="8328"/>
                      <a:pt x="2236" y="8328"/>
                    </a:cubicBezTo>
                    <a:cubicBezTo>
                      <a:pt x="2405" y="8328"/>
                      <a:pt x="2548" y="8433"/>
                      <a:pt x="2623" y="8583"/>
                    </a:cubicBezTo>
                    <a:cubicBezTo>
                      <a:pt x="2688" y="8756"/>
                      <a:pt x="2853" y="8862"/>
                      <a:pt x="3028" y="8862"/>
                    </a:cubicBezTo>
                    <a:cubicBezTo>
                      <a:pt x="3079" y="8862"/>
                      <a:pt x="3131" y="8853"/>
                      <a:pt x="3181" y="8834"/>
                    </a:cubicBezTo>
                    <a:cubicBezTo>
                      <a:pt x="3233" y="8808"/>
                      <a:pt x="3290" y="8796"/>
                      <a:pt x="3347" y="8796"/>
                    </a:cubicBezTo>
                    <a:cubicBezTo>
                      <a:pt x="3476" y="8796"/>
                      <a:pt x="3606" y="8858"/>
                      <a:pt x="3683" y="8973"/>
                    </a:cubicBezTo>
                    <a:cubicBezTo>
                      <a:pt x="3768" y="9076"/>
                      <a:pt x="3895" y="9136"/>
                      <a:pt x="4025" y="9136"/>
                    </a:cubicBezTo>
                    <a:cubicBezTo>
                      <a:pt x="4108" y="9136"/>
                      <a:pt x="4193" y="9112"/>
                      <a:pt x="4269" y="9057"/>
                    </a:cubicBezTo>
                    <a:cubicBezTo>
                      <a:pt x="4353" y="9001"/>
                      <a:pt x="4450" y="8973"/>
                      <a:pt x="4544" y="8973"/>
                    </a:cubicBezTo>
                    <a:cubicBezTo>
                      <a:pt x="4639" y="8973"/>
                      <a:pt x="4729" y="9001"/>
                      <a:pt x="4799" y="9057"/>
                    </a:cubicBezTo>
                    <a:cubicBezTo>
                      <a:pt x="4888" y="9121"/>
                      <a:pt x="4990" y="9156"/>
                      <a:pt x="5089" y="9156"/>
                    </a:cubicBezTo>
                    <a:cubicBezTo>
                      <a:pt x="5207" y="9156"/>
                      <a:pt x="5322" y="9107"/>
                      <a:pt x="5413" y="9001"/>
                    </a:cubicBezTo>
                    <a:cubicBezTo>
                      <a:pt x="5489" y="8907"/>
                      <a:pt x="5603" y="8850"/>
                      <a:pt x="5730" y="8850"/>
                    </a:cubicBezTo>
                    <a:cubicBezTo>
                      <a:pt x="5790" y="8850"/>
                      <a:pt x="5852" y="8863"/>
                      <a:pt x="5915" y="8890"/>
                    </a:cubicBezTo>
                    <a:cubicBezTo>
                      <a:pt x="5965" y="8911"/>
                      <a:pt x="6018" y="8922"/>
                      <a:pt x="6072" y="8922"/>
                    </a:cubicBezTo>
                    <a:cubicBezTo>
                      <a:pt x="6229" y="8922"/>
                      <a:pt x="6390" y="8833"/>
                      <a:pt x="6473" y="8667"/>
                    </a:cubicBezTo>
                    <a:cubicBezTo>
                      <a:pt x="6546" y="8520"/>
                      <a:pt x="6704" y="8438"/>
                      <a:pt x="6873" y="8438"/>
                    </a:cubicBezTo>
                    <a:cubicBezTo>
                      <a:pt x="6898" y="8438"/>
                      <a:pt x="6922" y="8440"/>
                      <a:pt x="6947" y="8443"/>
                    </a:cubicBezTo>
                    <a:cubicBezTo>
                      <a:pt x="6966" y="8446"/>
                      <a:pt x="6985" y="8447"/>
                      <a:pt x="7004" y="8447"/>
                    </a:cubicBezTo>
                    <a:cubicBezTo>
                      <a:pt x="7207" y="8447"/>
                      <a:pt x="7396" y="8311"/>
                      <a:pt x="7422" y="8081"/>
                    </a:cubicBezTo>
                    <a:cubicBezTo>
                      <a:pt x="7477" y="7913"/>
                      <a:pt x="7617" y="7774"/>
                      <a:pt x="7812" y="7746"/>
                    </a:cubicBezTo>
                    <a:cubicBezTo>
                      <a:pt x="8063" y="7718"/>
                      <a:pt x="8231" y="7523"/>
                      <a:pt x="8231" y="7300"/>
                    </a:cubicBezTo>
                    <a:cubicBezTo>
                      <a:pt x="8203" y="7104"/>
                      <a:pt x="8314" y="6909"/>
                      <a:pt x="8510" y="6853"/>
                    </a:cubicBezTo>
                    <a:cubicBezTo>
                      <a:pt x="8733" y="6769"/>
                      <a:pt x="8844" y="6546"/>
                      <a:pt x="8789" y="6323"/>
                    </a:cubicBezTo>
                    <a:cubicBezTo>
                      <a:pt x="8733" y="6128"/>
                      <a:pt x="8789" y="5932"/>
                      <a:pt x="8956" y="5821"/>
                    </a:cubicBezTo>
                    <a:cubicBezTo>
                      <a:pt x="9151" y="5681"/>
                      <a:pt x="9207" y="5430"/>
                      <a:pt x="9068" y="5235"/>
                    </a:cubicBezTo>
                    <a:cubicBezTo>
                      <a:pt x="8984" y="5068"/>
                      <a:pt x="8984" y="4844"/>
                      <a:pt x="9123" y="4705"/>
                    </a:cubicBezTo>
                    <a:cubicBezTo>
                      <a:pt x="9263" y="4538"/>
                      <a:pt x="9263" y="4259"/>
                      <a:pt x="9095" y="4119"/>
                    </a:cubicBezTo>
                    <a:cubicBezTo>
                      <a:pt x="8956" y="3980"/>
                      <a:pt x="8928" y="3756"/>
                      <a:pt x="9012" y="3589"/>
                    </a:cubicBezTo>
                    <a:cubicBezTo>
                      <a:pt x="9123" y="3394"/>
                      <a:pt x="9040" y="3143"/>
                      <a:pt x="8844" y="3003"/>
                    </a:cubicBezTo>
                    <a:cubicBezTo>
                      <a:pt x="8677" y="2919"/>
                      <a:pt x="8593" y="2724"/>
                      <a:pt x="8621" y="2529"/>
                    </a:cubicBezTo>
                    <a:cubicBezTo>
                      <a:pt x="8677" y="2306"/>
                      <a:pt x="8537" y="2082"/>
                      <a:pt x="8314" y="2027"/>
                    </a:cubicBezTo>
                    <a:cubicBezTo>
                      <a:pt x="8119" y="1971"/>
                      <a:pt x="8007" y="1803"/>
                      <a:pt x="7979" y="1608"/>
                    </a:cubicBezTo>
                    <a:cubicBezTo>
                      <a:pt x="7979" y="1385"/>
                      <a:pt x="7784" y="1190"/>
                      <a:pt x="7561" y="1190"/>
                    </a:cubicBezTo>
                    <a:cubicBezTo>
                      <a:pt x="7366" y="1190"/>
                      <a:pt x="7198" y="1050"/>
                      <a:pt x="7143" y="883"/>
                    </a:cubicBezTo>
                    <a:cubicBezTo>
                      <a:pt x="7095" y="693"/>
                      <a:pt x="6906" y="564"/>
                      <a:pt x="6713" y="564"/>
                    </a:cubicBezTo>
                    <a:cubicBezTo>
                      <a:pt x="6680" y="564"/>
                      <a:pt x="6646" y="568"/>
                      <a:pt x="6612" y="576"/>
                    </a:cubicBezTo>
                    <a:cubicBezTo>
                      <a:pt x="6591" y="579"/>
                      <a:pt x="6569" y="581"/>
                      <a:pt x="6546" y="581"/>
                    </a:cubicBezTo>
                    <a:cubicBezTo>
                      <a:pt x="6396" y="581"/>
                      <a:pt x="6235" y="502"/>
                      <a:pt x="6138" y="381"/>
                    </a:cubicBezTo>
                    <a:cubicBezTo>
                      <a:pt x="6064" y="232"/>
                      <a:pt x="5927" y="157"/>
                      <a:pt x="5779" y="157"/>
                    </a:cubicBezTo>
                    <a:cubicBezTo>
                      <a:pt x="5704" y="157"/>
                      <a:pt x="5627" y="176"/>
                      <a:pt x="5552" y="213"/>
                    </a:cubicBezTo>
                    <a:cubicBezTo>
                      <a:pt x="5489" y="245"/>
                      <a:pt x="5423" y="260"/>
                      <a:pt x="5357" y="260"/>
                    </a:cubicBezTo>
                    <a:cubicBezTo>
                      <a:pt x="5246" y="260"/>
                      <a:pt x="5137" y="217"/>
                      <a:pt x="5050" y="129"/>
                    </a:cubicBezTo>
                    <a:cubicBezTo>
                      <a:pt x="4963" y="42"/>
                      <a:pt x="4845" y="0"/>
                      <a:pt x="472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780" name="Google Shape;780;p45"/>
          <p:cNvSpPr txBox="1"/>
          <p:nvPr/>
        </p:nvSpPr>
        <p:spPr>
          <a:xfrm>
            <a:off x="316603" y="1232467"/>
            <a:ext cx="2110655" cy="4659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ID" sz="1000" dirty="0" err="1">
                <a:solidFill>
                  <a:schemeClr val="dk1"/>
                </a:solidFill>
                <a:latin typeface="Work Sans"/>
                <a:ea typeface="Work Sans"/>
                <a:cs typeface="Work Sans"/>
                <a:sym typeface="Work Sans"/>
              </a:rPr>
              <a:t>Mencapai</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kemantapan</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kesadaran</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tanggung</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jawab</a:t>
            </a:r>
            <a:endParaRPr lang="en-ID" sz="1000" dirty="0">
              <a:solidFill>
                <a:schemeClr val="dk1"/>
              </a:solidFill>
              <a:latin typeface="Work Sans"/>
              <a:ea typeface="Work Sans"/>
              <a:cs typeface="Work Sans"/>
              <a:sym typeface="Work Sans"/>
            </a:endParaRPr>
          </a:p>
          <a:p>
            <a:pPr marL="0" lvl="0" indent="0" algn="r" rtl="0">
              <a:spcBef>
                <a:spcPts val="0"/>
              </a:spcBef>
              <a:spcAft>
                <a:spcPts val="0"/>
              </a:spcAft>
              <a:buNone/>
            </a:pPr>
            <a:r>
              <a:rPr lang="en-ID" sz="1000" dirty="0">
                <a:solidFill>
                  <a:schemeClr val="dk1"/>
                </a:solidFill>
                <a:latin typeface="Work Sans"/>
                <a:ea typeface="Work Sans"/>
                <a:cs typeface="Work Sans"/>
                <a:sym typeface="Work Sans"/>
              </a:rPr>
              <a:t>dan </a:t>
            </a:r>
            <a:r>
              <a:rPr lang="en-ID" sz="1000" dirty="0" err="1">
                <a:solidFill>
                  <a:schemeClr val="dk1"/>
                </a:solidFill>
                <a:latin typeface="Work Sans"/>
                <a:ea typeface="Work Sans"/>
                <a:cs typeface="Work Sans"/>
                <a:sym typeface="Work Sans"/>
              </a:rPr>
              <a:t>peran</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serta</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keluarga</a:t>
            </a:r>
            <a:r>
              <a:rPr lang="en-ID" sz="1000" dirty="0">
                <a:solidFill>
                  <a:schemeClr val="dk1"/>
                </a:solidFill>
                <a:latin typeface="Work Sans"/>
                <a:ea typeface="Work Sans"/>
                <a:cs typeface="Work Sans"/>
                <a:sym typeface="Work Sans"/>
              </a:rPr>
              <a:t> dan </a:t>
            </a:r>
            <a:r>
              <a:rPr lang="en-ID" sz="1000" dirty="0" err="1">
                <a:solidFill>
                  <a:schemeClr val="dk1"/>
                </a:solidFill>
                <a:latin typeface="Work Sans"/>
                <a:ea typeface="Work Sans"/>
                <a:cs typeface="Work Sans"/>
                <a:sym typeface="Work Sans"/>
              </a:rPr>
              <a:t>masyarakat</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dalam</a:t>
            </a:r>
            <a:endParaRPr lang="en-ID" sz="1000" dirty="0">
              <a:solidFill>
                <a:schemeClr val="dk1"/>
              </a:solidFill>
              <a:latin typeface="Work Sans"/>
              <a:ea typeface="Work Sans"/>
              <a:cs typeface="Work Sans"/>
              <a:sym typeface="Work Sans"/>
            </a:endParaRPr>
          </a:p>
          <a:p>
            <a:pPr marL="0" lvl="0" indent="0" algn="r" rtl="0">
              <a:spcBef>
                <a:spcPts val="0"/>
              </a:spcBef>
              <a:spcAft>
                <a:spcPts val="0"/>
              </a:spcAft>
              <a:buNone/>
            </a:pPr>
            <a:r>
              <a:rPr lang="en-ID" sz="1000" dirty="0" err="1">
                <a:solidFill>
                  <a:schemeClr val="dk1"/>
                </a:solidFill>
                <a:latin typeface="Work Sans"/>
                <a:ea typeface="Work Sans"/>
                <a:cs typeface="Work Sans"/>
                <a:sym typeface="Work Sans"/>
              </a:rPr>
              <a:t>pelaksanaan</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gerakan</a:t>
            </a:r>
            <a:r>
              <a:rPr lang="en-ID" sz="1000" dirty="0">
                <a:solidFill>
                  <a:schemeClr val="dk1"/>
                </a:solidFill>
                <a:latin typeface="Work Sans"/>
                <a:ea typeface="Work Sans"/>
                <a:cs typeface="Work Sans"/>
                <a:sym typeface="Work Sans"/>
              </a:rPr>
              <a:t> KB </a:t>
            </a:r>
            <a:r>
              <a:rPr lang="en-ID" sz="1000" dirty="0" err="1">
                <a:solidFill>
                  <a:schemeClr val="dk1"/>
                </a:solidFill>
                <a:latin typeface="Work Sans"/>
                <a:ea typeface="Work Sans"/>
                <a:cs typeface="Work Sans"/>
                <a:sym typeface="Work Sans"/>
              </a:rPr>
              <a:t>sehingga</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lebih</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mampu</a:t>
            </a:r>
            <a:endParaRPr lang="en-ID" sz="1000" dirty="0">
              <a:solidFill>
                <a:schemeClr val="dk1"/>
              </a:solidFill>
              <a:latin typeface="Work Sans"/>
              <a:ea typeface="Work Sans"/>
              <a:cs typeface="Work Sans"/>
              <a:sym typeface="Work Sans"/>
            </a:endParaRPr>
          </a:p>
          <a:p>
            <a:pPr marL="0" lvl="0" indent="0" algn="r" rtl="0">
              <a:spcBef>
                <a:spcPts val="0"/>
              </a:spcBef>
              <a:spcAft>
                <a:spcPts val="0"/>
              </a:spcAft>
              <a:buNone/>
            </a:pPr>
            <a:r>
              <a:rPr lang="en-ID" sz="1000" dirty="0" err="1">
                <a:solidFill>
                  <a:schemeClr val="dk1"/>
                </a:solidFill>
                <a:latin typeface="Work Sans"/>
                <a:ea typeface="Work Sans"/>
                <a:cs typeface="Work Sans"/>
                <a:sym typeface="Work Sans"/>
              </a:rPr>
              <a:t>meningkatkan</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kemandiriannya</a:t>
            </a:r>
            <a:r>
              <a:rPr lang="en-ID" sz="1000" dirty="0">
                <a:solidFill>
                  <a:schemeClr val="dk1"/>
                </a:solidFill>
                <a:latin typeface="Work Sans"/>
                <a:ea typeface="Work Sans"/>
                <a:cs typeface="Work Sans"/>
                <a:sym typeface="Work Sans"/>
              </a:rPr>
              <a:t> di wilayah </a:t>
            </a:r>
            <a:r>
              <a:rPr lang="en-ID" sz="1000" dirty="0" err="1">
                <a:solidFill>
                  <a:schemeClr val="dk1"/>
                </a:solidFill>
                <a:latin typeface="Work Sans"/>
                <a:ea typeface="Work Sans"/>
                <a:cs typeface="Work Sans"/>
                <a:sym typeface="Work Sans"/>
              </a:rPr>
              <a:t>masingmasing</a:t>
            </a:r>
            <a:r>
              <a:rPr lang="en-ID" sz="1000" dirty="0">
                <a:solidFill>
                  <a:schemeClr val="dk1"/>
                </a:solidFill>
                <a:latin typeface="Work Sans"/>
                <a:ea typeface="Work Sans"/>
                <a:cs typeface="Work Sans"/>
                <a:sym typeface="Work Sans"/>
              </a:rPr>
              <a:t>.</a:t>
            </a:r>
          </a:p>
        </p:txBody>
      </p:sp>
      <p:sp>
        <p:nvSpPr>
          <p:cNvPr id="782" name="Google Shape;782;p45"/>
          <p:cNvSpPr txBox="1"/>
          <p:nvPr/>
        </p:nvSpPr>
        <p:spPr>
          <a:xfrm>
            <a:off x="268357" y="3031705"/>
            <a:ext cx="2110655" cy="4659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ID" sz="1000" dirty="0" err="1">
                <a:solidFill>
                  <a:schemeClr val="dk1"/>
                </a:solidFill>
                <a:latin typeface="Work Sans"/>
                <a:ea typeface="Work Sans"/>
                <a:cs typeface="Work Sans"/>
                <a:sym typeface="Work Sans"/>
              </a:rPr>
              <a:t>Meningkatkan</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jumlah</a:t>
            </a:r>
            <a:r>
              <a:rPr lang="en-ID" sz="1000" dirty="0">
                <a:solidFill>
                  <a:schemeClr val="dk1"/>
                </a:solidFill>
                <a:latin typeface="Work Sans"/>
                <a:ea typeface="Work Sans"/>
                <a:cs typeface="Work Sans"/>
                <a:sym typeface="Work Sans"/>
              </a:rPr>
              <a:t> dan </a:t>
            </a:r>
            <a:r>
              <a:rPr lang="en-ID" sz="1000" dirty="0" err="1">
                <a:solidFill>
                  <a:schemeClr val="dk1"/>
                </a:solidFill>
                <a:latin typeface="Work Sans"/>
                <a:ea typeface="Work Sans"/>
                <a:cs typeface="Work Sans"/>
                <a:sym typeface="Work Sans"/>
              </a:rPr>
              <a:t>mutu</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tenaga</a:t>
            </a:r>
            <a:r>
              <a:rPr lang="en-ID" sz="1000" dirty="0">
                <a:solidFill>
                  <a:schemeClr val="dk1"/>
                </a:solidFill>
                <a:latin typeface="Work Sans"/>
                <a:ea typeface="Work Sans"/>
                <a:cs typeface="Work Sans"/>
                <a:sym typeface="Work Sans"/>
              </a:rPr>
              <a:t> dan </a:t>
            </a:r>
            <a:r>
              <a:rPr lang="en-ID" sz="1000" dirty="0" err="1">
                <a:solidFill>
                  <a:schemeClr val="dk1"/>
                </a:solidFill>
                <a:latin typeface="Work Sans"/>
                <a:ea typeface="Work Sans"/>
                <a:cs typeface="Work Sans"/>
                <a:sym typeface="Work Sans"/>
              </a:rPr>
              <a:t>atau</a:t>
            </a:r>
            <a:endParaRPr lang="en-ID" sz="1000" dirty="0">
              <a:solidFill>
                <a:schemeClr val="dk1"/>
              </a:solidFill>
              <a:latin typeface="Work Sans"/>
              <a:ea typeface="Work Sans"/>
              <a:cs typeface="Work Sans"/>
              <a:sym typeface="Work Sans"/>
            </a:endParaRPr>
          </a:p>
          <a:p>
            <a:pPr marL="0" lvl="0" indent="0" algn="r" rtl="0">
              <a:spcBef>
                <a:spcPts val="0"/>
              </a:spcBef>
              <a:spcAft>
                <a:spcPts val="0"/>
              </a:spcAft>
              <a:buNone/>
            </a:pPr>
            <a:r>
              <a:rPr lang="en-ID" sz="1000" dirty="0" err="1">
                <a:solidFill>
                  <a:schemeClr val="dk1"/>
                </a:solidFill>
                <a:latin typeface="Work Sans"/>
                <a:ea typeface="Work Sans"/>
                <a:cs typeface="Work Sans"/>
                <a:sym typeface="Work Sans"/>
              </a:rPr>
              <a:t>pengelola</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gerakan</a:t>
            </a:r>
            <a:r>
              <a:rPr lang="en-ID" sz="1000" dirty="0">
                <a:solidFill>
                  <a:schemeClr val="dk1"/>
                </a:solidFill>
                <a:latin typeface="Work Sans"/>
                <a:ea typeface="Work Sans"/>
                <a:cs typeface="Work Sans"/>
                <a:sym typeface="Work Sans"/>
              </a:rPr>
              <a:t> KB yang </a:t>
            </a:r>
            <a:r>
              <a:rPr lang="en-ID" sz="1000" dirty="0" err="1">
                <a:solidFill>
                  <a:schemeClr val="dk1"/>
                </a:solidFill>
                <a:latin typeface="Work Sans"/>
                <a:ea typeface="Work Sans"/>
                <a:cs typeface="Work Sans"/>
                <a:sym typeface="Work Sans"/>
              </a:rPr>
              <a:t>mampu</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memberikan</a:t>
            </a:r>
            <a:endParaRPr lang="en-ID" sz="1000" dirty="0">
              <a:solidFill>
                <a:schemeClr val="dk1"/>
              </a:solidFill>
              <a:latin typeface="Work Sans"/>
              <a:ea typeface="Work Sans"/>
              <a:cs typeface="Work Sans"/>
              <a:sym typeface="Work Sans"/>
            </a:endParaRPr>
          </a:p>
          <a:p>
            <a:pPr marL="0" lvl="0" indent="0" algn="r" rtl="0">
              <a:spcBef>
                <a:spcPts val="0"/>
              </a:spcBef>
              <a:spcAft>
                <a:spcPts val="0"/>
              </a:spcAft>
              <a:buNone/>
            </a:pPr>
            <a:r>
              <a:rPr lang="en-ID" sz="1000" dirty="0" err="1">
                <a:solidFill>
                  <a:schemeClr val="dk1"/>
                </a:solidFill>
                <a:latin typeface="Work Sans"/>
                <a:ea typeface="Work Sans"/>
                <a:cs typeface="Work Sans"/>
                <a:sym typeface="Work Sans"/>
              </a:rPr>
              <a:t>pelayanan</a:t>
            </a:r>
            <a:r>
              <a:rPr lang="en-ID" sz="1000" dirty="0">
                <a:solidFill>
                  <a:schemeClr val="dk1"/>
                </a:solidFill>
                <a:latin typeface="Work Sans"/>
                <a:ea typeface="Work Sans"/>
                <a:cs typeface="Work Sans"/>
                <a:sym typeface="Work Sans"/>
              </a:rPr>
              <a:t> KB yang </a:t>
            </a:r>
            <a:r>
              <a:rPr lang="en-ID" sz="1000" dirty="0" err="1">
                <a:solidFill>
                  <a:schemeClr val="dk1"/>
                </a:solidFill>
                <a:latin typeface="Work Sans"/>
                <a:ea typeface="Work Sans"/>
                <a:cs typeface="Work Sans"/>
                <a:sym typeface="Work Sans"/>
              </a:rPr>
              <a:t>dapat</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menjangkau</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seluruh</a:t>
            </a:r>
            <a:endParaRPr lang="en-ID" sz="1000" dirty="0">
              <a:solidFill>
                <a:schemeClr val="dk1"/>
              </a:solidFill>
              <a:latin typeface="Work Sans"/>
              <a:ea typeface="Work Sans"/>
              <a:cs typeface="Work Sans"/>
              <a:sym typeface="Work Sans"/>
            </a:endParaRPr>
          </a:p>
          <a:p>
            <a:pPr marL="0" lvl="0" indent="0" algn="r" rtl="0">
              <a:spcBef>
                <a:spcPts val="0"/>
              </a:spcBef>
              <a:spcAft>
                <a:spcPts val="0"/>
              </a:spcAft>
              <a:buNone/>
            </a:pPr>
            <a:r>
              <a:rPr lang="en-ID" sz="1000" dirty="0" err="1">
                <a:solidFill>
                  <a:schemeClr val="dk1"/>
                </a:solidFill>
                <a:latin typeface="Work Sans"/>
                <a:ea typeface="Work Sans"/>
                <a:cs typeface="Work Sans"/>
                <a:sym typeface="Work Sans"/>
              </a:rPr>
              <a:t>lapisan</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masyarakat</a:t>
            </a:r>
            <a:r>
              <a:rPr lang="en-ID" sz="1000" dirty="0">
                <a:solidFill>
                  <a:schemeClr val="dk1"/>
                </a:solidFill>
                <a:latin typeface="Work Sans"/>
                <a:ea typeface="Work Sans"/>
                <a:cs typeface="Work Sans"/>
                <a:sym typeface="Work Sans"/>
              </a:rPr>
              <a:t> di </a:t>
            </a:r>
            <a:r>
              <a:rPr lang="en-ID" sz="1000" dirty="0" err="1">
                <a:solidFill>
                  <a:schemeClr val="dk1"/>
                </a:solidFill>
                <a:latin typeface="Work Sans"/>
                <a:ea typeface="Work Sans"/>
                <a:cs typeface="Work Sans"/>
                <a:sym typeface="Work Sans"/>
              </a:rPr>
              <a:t>seluruh</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pelosok</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tanah</a:t>
            </a:r>
            <a:r>
              <a:rPr lang="en-ID" sz="1000" dirty="0">
                <a:solidFill>
                  <a:schemeClr val="dk1"/>
                </a:solidFill>
                <a:latin typeface="Work Sans"/>
                <a:ea typeface="Work Sans"/>
                <a:cs typeface="Work Sans"/>
                <a:sym typeface="Work Sans"/>
              </a:rPr>
              <a:t> air</a:t>
            </a:r>
          </a:p>
          <a:p>
            <a:pPr marL="0" lvl="0" indent="0" algn="r" rtl="0">
              <a:spcBef>
                <a:spcPts val="0"/>
              </a:spcBef>
              <a:spcAft>
                <a:spcPts val="0"/>
              </a:spcAft>
              <a:buNone/>
            </a:pPr>
            <a:r>
              <a:rPr lang="en-ID" sz="1000" dirty="0" err="1">
                <a:solidFill>
                  <a:schemeClr val="dk1"/>
                </a:solidFill>
                <a:latin typeface="Work Sans"/>
                <a:ea typeface="Work Sans"/>
                <a:cs typeface="Work Sans"/>
                <a:sym typeface="Work Sans"/>
              </a:rPr>
              <a:t>dengan</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kualitas</a:t>
            </a:r>
            <a:r>
              <a:rPr lang="en-ID" sz="1000" dirty="0">
                <a:solidFill>
                  <a:schemeClr val="dk1"/>
                </a:solidFill>
                <a:latin typeface="Work Sans"/>
                <a:ea typeface="Work Sans"/>
                <a:cs typeface="Work Sans"/>
                <a:sym typeface="Work Sans"/>
              </a:rPr>
              <a:t> yang </a:t>
            </a:r>
            <a:r>
              <a:rPr lang="en-ID" sz="1000" dirty="0" err="1">
                <a:solidFill>
                  <a:schemeClr val="dk1"/>
                </a:solidFill>
                <a:latin typeface="Work Sans"/>
                <a:ea typeface="Work Sans"/>
                <a:cs typeface="Work Sans"/>
                <a:sym typeface="Work Sans"/>
              </a:rPr>
              <a:t>tinggi</a:t>
            </a:r>
            <a:r>
              <a:rPr lang="en-ID" sz="1000" dirty="0">
                <a:solidFill>
                  <a:schemeClr val="dk1"/>
                </a:solidFill>
                <a:latin typeface="Work Sans"/>
                <a:ea typeface="Work Sans"/>
                <a:cs typeface="Work Sans"/>
                <a:sym typeface="Work Sans"/>
              </a:rPr>
              <a:t> dan </a:t>
            </a:r>
            <a:r>
              <a:rPr lang="en-ID" sz="1000" dirty="0" err="1">
                <a:solidFill>
                  <a:schemeClr val="dk1"/>
                </a:solidFill>
                <a:latin typeface="Work Sans"/>
                <a:ea typeface="Work Sans"/>
                <a:cs typeface="Work Sans"/>
                <a:sym typeface="Work Sans"/>
              </a:rPr>
              <a:t>kenyamanan</a:t>
            </a:r>
            <a:r>
              <a:rPr lang="en-ID" sz="1000" dirty="0">
                <a:solidFill>
                  <a:schemeClr val="dk1"/>
                </a:solidFill>
                <a:latin typeface="Work Sans"/>
                <a:ea typeface="Work Sans"/>
                <a:cs typeface="Work Sans"/>
                <a:sym typeface="Work Sans"/>
              </a:rPr>
              <a:t> yang</a:t>
            </a:r>
          </a:p>
          <a:p>
            <a:pPr marL="0" lvl="0" indent="0" algn="r" rtl="0">
              <a:spcBef>
                <a:spcPts val="0"/>
              </a:spcBef>
              <a:spcAft>
                <a:spcPts val="0"/>
              </a:spcAft>
              <a:buNone/>
            </a:pPr>
            <a:r>
              <a:rPr lang="en-ID" sz="1000" dirty="0" err="1">
                <a:solidFill>
                  <a:schemeClr val="dk1"/>
                </a:solidFill>
                <a:latin typeface="Work Sans"/>
                <a:ea typeface="Work Sans"/>
                <a:cs typeface="Work Sans"/>
                <a:sym typeface="Work Sans"/>
              </a:rPr>
              <a:t>memenuhi</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harapan</a:t>
            </a:r>
            <a:r>
              <a:rPr lang="en-ID" sz="1000" dirty="0">
                <a:solidFill>
                  <a:schemeClr val="dk1"/>
                </a:solidFill>
                <a:latin typeface="Work Sans"/>
                <a:ea typeface="Work Sans"/>
                <a:cs typeface="Work Sans"/>
                <a:sym typeface="Work Sans"/>
              </a:rPr>
              <a:t>.</a:t>
            </a:r>
            <a:endParaRPr sz="1000" dirty="0">
              <a:solidFill>
                <a:schemeClr val="dk1"/>
              </a:solidFill>
              <a:latin typeface="Work Sans"/>
              <a:ea typeface="Work Sans"/>
              <a:cs typeface="Work Sans"/>
              <a:sym typeface="Work Sans"/>
            </a:endParaRPr>
          </a:p>
        </p:txBody>
      </p:sp>
      <p:sp>
        <p:nvSpPr>
          <p:cNvPr id="784" name="Google Shape;784;p45"/>
          <p:cNvSpPr txBox="1"/>
          <p:nvPr/>
        </p:nvSpPr>
        <p:spPr>
          <a:xfrm>
            <a:off x="5941861" y="777878"/>
            <a:ext cx="2098895" cy="9430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ID" sz="1000" dirty="0" err="1">
                <a:solidFill>
                  <a:schemeClr val="dk1"/>
                </a:solidFill>
                <a:latin typeface="Work Sans"/>
                <a:ea typeface="Work Sans"/>
                <a:cs typeface="Work Sans"/>
                <a:sym typeface="Work Sans"/>
              </a:rPr>
              <a:t>Menurunkan</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tingkat</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kelahiran</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dengan</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mengikutsertakan</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seluruh</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lapisan</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masyarakat</a:t>
            </a:r>
            <a:r>
              <a:rPr lang="en-ID" sz="1000" dirty="0">
                <a:solidFill>
                  <a:schemeClr val="dk1"/>
                </a:solidFill>
                <a:latin typeface="Work Sans"/>
                <a:ea typeface="Work Sans"/>
                <a:cs typeface="Work Sans"/>
                <a:sym typeface="Work Sans"/>
              </a:rPr>
              <a:t> dan </a:t>
            </a:r>
            <a:r>
              <a:rPr lang="en-ID" sz="1000" dirty="0" err="1">
                <a:solidFill>
                  <a:schemeClr val="dk1"/>
                </a:solidFill>
                <a:latin typeface="Work Sans"/>
                <a:ea typeface="Work Sans"/>
                <a:cs typeface="Work Sans"/>
                <a:sym typeface="Work Sans"/>
              </a:rPr>
              <a:t>potensi</a:t>
            </a:r>
            <a:r>
              <a:rPr lang="en-ID" sz="1000" dirty="0">
                <a:solidFill>
                  <a:schemeClr val="dk1"/>
                </a:solidFill>
                <a:latin typeface="Work Sans"/>
                <a:ea typeface="Work Sans"/>
                <a:cs typeface="Work Sans"/>
                <a:sym typeface="Work Sans"/>
              </a:rPr>
              <a:t> yang </a:t>
            </a:r>
            <a:r>
              <a:rPr lang="en-ID" sz="1000" dirty="0" err="1">
                <a:solidFill>
                  <a:schemeClr val="dk1"/>
                </a:solidFill>
                <a:latin typeface="Work Sans"/>
                <a:ea typeface="Work Sans"/>
                <a:cs typeface="Work Sans"/>
                <a:sym typeface="Work Sans"/>
              </a:rPr>
              <a:t>ada</a:t>
            </a:r>
            <a:r>
              <a:rPr lang="en-ID" sz="1000" dirty="0">
                <a:solidFill>
                  <a:schemeClr val="dk1"/>
                </a:solidFill>
                <a:latin typeface="Work Sans"/>
                <a:ea typeface="Work Sans"/>
                <a:cs typeface="Work Sans"/>
                <a:sym typeface="Work Sans"/>
              </a:rPr>
              <a:t>. </a:t>
            </a:r>
            <a:endParaRPr sz="1000" dirty="0">
              <a:solidFill>
                <a:schemeClr val="dk1"/>
              </a:solidFill>
              <a:latin typeface="Work Sans"/>
              <a:ea typeface="Work Sans"/>
              <a:cs typeface="Work Sans"/>
              <a:sym typeface="Work Sans"/>
            </a:endParaRPr>
          </a:p>
        </p:txBody>
      </p:sp>
      <p:sp>
        <p:nvSpPr>
          <p:cNvPr id="786" name="Google Shape;786;p45"/>
          <p:cNvSpPr txBox="1"/>
          <p:nvPr/>
        </p:nvSpPr>
        <p:spPr>
          <a:xfrm>
            <a:off x="6723923" y="1788957"/>
            <a:ext cx="1972815" cy="4659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ID" sz="1000" dirty="0" err="1">
                <a:solidFill>
                  <a:schemeClr val="dk1"/>
                </a:solidFill>
                <a:latin typeface="Work Sans"/>
                <a:ea typeface="Work Sans"/>
                <a:cs typeface="Work Sans"/>
                <a:sym typeface="Work Sans"/>
              </a:rPr>
              <a:t>Meningkatkan</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jumlah</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peserta</a:t>
            </a:r>
            <a:r>
              <a:rPr lang="en-ID" sz="1000" dirty="0">
                <a:solidFill>
                  <a:schemeClr val="dk1"/>
                </a:solidFill>
                <a:latin typeface="Work Sans"/>
                <a:ea typeface="Work Sans"/>
                <a:cs typeface="Work Sans"/>
                <a:sym typeface="Work Sans"/>
              </a:rPr>
              <a:t> KB dan </a:t>
            </a:r>
            <a:r>
              <a:rPr lang="en-ID" sz="1000" dirty="0" err="1">
                <a:solidFill>
                  <a:schemeClr val="dk1"/>
                </a:solidFill>
                <a:latin typeface="Work Sans"/>
                <a:ea typeface="Work Sans"/>
                <a:cs typeface="Work Sans"/>
                <a:sym typeface="Work Sans"/>
              </a:rPr>
              <a:t>tercapainya</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pemerataan</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serta</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kualitas</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peserta</a:t>
            </a:r>
            <a:r>
              <a:rPr lang="en-ID" sz="1000" dirty="0">
                <a:solidFill>
                  <a:schemeClr val="dk1"/>
                </a:solidFill>
                <a:latin typeface="Work Sans"/>
                <a:ea typeface="Work Sans"/>
                <a:cs typeface="Work Sans"/>
                <a:sym typeface="Work Sans"/>
              </a:rPr>
              <a:t> KB yang </a:t>
            </a:r>
            <a:r>
              <a:rPr lang="en-ID" sz="1000" dirty="0" err="1">
                <a:solidFill>
                  <a:schemeClr val="dk1"/>
                </a:solidFill>
                <a:latin typeface="Work Sans"/>
                <a:ea typeface="Work Sans"/>
                <a:cs typeface="Work Sans"/>
                <a:sym typeface="Work Sans"/>
              </a:rPr>
              <a:t>menggunakan</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alat</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kontrasepsi</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efektif</a:t>
            </a:r>
            <a:r>
              <a:rPr lang="en-ID" sz="1000" dirty="0">
                <a:solidFill>
                  <a:schemeClr val="dk1"/>
                </a:solidFill>
                <a:latin typeface="Work Sans"/>
                <a:ea typeface="Work Sans"/>
                <a:cs typeface="Work Sans"/>
                <a:sym typeface="Work Sans"/>
              </a:rPr>
              <a:t> dan </a:t>
            </a:r>
            <a:r>
              <a:rPr lang="en-ID" sz="1000" dirty="0" err="1">
                <a:solidFill>
                  <a:schemeClr val="dk1"/>
                </a:solidFill>
                <a:latin typeface="Work Sans"/>
                <a:ea typeface="Work Sans"/>
                <a:cs typeface="Work Sans"/>
                <a:sym typeface="Work Sans"/>
              </a:rPr>
              <a:t>mantap</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dengan</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pelayanan</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bermutu</a:t>
            </a:r>
            <a:r>
              <a:rPr lang="en-ID" sz="1000" dirty="0">
                <a:solidFill>
                  <a:schemeClr val="dk1"/>
                </a:solidFill>
                <a:latin typeface="Work Sans"/>
                <a:ea typeface="Work Sans"/>
                <a:cs typeface="Work Sans"/>
                <a:sym typeface="Work Sans"/>
              </a:rPr>
              <a:t>.</a:t>
            </a:r>
            <a:endParaRPr sz="1000" dirty="0">
              <a:solidFill>
                <a:schemeClr val="dk1"/>
              </a:solidFill>
              <a:latin typeface="Work Sans"/>
              <a:ea typeface="Work Sans"/>
              <a:cs typeface="Work Sans"/>
              <a:sym typeface="Work Sans"/>
            </a:endParaRPr>
          </a:p>
        </p:txBody>
      </p:sp>
      <p:sp>
        <p:nvSpPr>
          <p:cNvPr id="787" name="Google Shape;787;p45"/>
          <p:cNvSpPr/>
          <p:nvPr/>
        </p:nvSpPr>
        <p:spPr>
          <a:xfrm>
            <a:off x="2992209" y="1521648"/>
            <a:ext cx="708900" cy="708600"/>
          </a:xfrm>
          <a:prstGeom prst="ellipse">
            <a:avLst/>
          </a:pr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3000">
                <a:solidFill>
                  <a:schemeClr val="dk1"/>
                </a:solidFill>
                <a:latin typeface="Red Hat Display Black"/>
                <a:ea typeface="Red Hat Display Black"/>
                <a:cs typeface="Red Hat Display Black"/>
                <a:sym typeface="Red Hat Display Black"/>
              </a:rPr>
              <a:t>4</a:t>
            </a:r>
            <a:endParaRPr sz="3000">
              <a:solidFill>
                <a:schemeClr val="dk1"/>
              </a:solidFill>
              <a:latin typeface="Red Hat Display Black"/>
              <a:ea typeface="Red Hat Display Black"/>
              <a:cs typeface="Red Hat Display Black"/>
              <a:sym typeface="Red Hat Display Black"/>
            </a:endParaRPr>
          </a:p>
        </p:txBody>
      </p:sp>
      <p:sp>
        <p:nvSpPr>
          <p:cNvPr id="788" name="Google Shape;788;p45"/>
          <p:cNvSpPr/>
          <p:nvPr/>
        </p:nvSpPr>
        <p:spPr>
          <a:xfrm>
            <a:off x="5512821" y="2175649"/>
            <a:ext cx="708900" cy="708600"/>
          </a:xfrm>
          <a:prstGeom prst="ellipse">
            <a:avLst/>
          </a:pr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3000">
                <a:solidFill>
                  <a:schemeClr val="dk1"/>
                </a:solidFill>
                <a:latin typeface="Red Hat Display Black"/>
                <a:ea typeface="Red Hat Display Black"/>
                <a:cs typeface="Red Hat Display Black"/>
                <a:sym typeface="Red Hat Display Black"/>
              </a:rPr>
              <a:t>2</a:t>
            </a:r>
            <a:endParaRPr sz="3000">
              <a:solidFill>
                <a:schemeClr val="dk1"/>
              </a:solidFill>
              <a:latin typeface="Red Hat Display Black"/>
              <a:ea typeface="Red Hat Display Black"/>
              <a:cs typeface="Red Hat Display Black"/>
              <a:sym typeface="Red Hat Display Black"/>
            </a:endParaRPr>
          </a:p>
        </p:txBody>
      </p:sp>
      <p:sp>
        <p:nvSpPr>
          <p:cNvPr id="789" name="Google Shape;789;p45"/>
          <p:cNvSpPr/>
          <p:nvPr/>
        </p:nvSpPr>
        <p:spPr>
          <a:xfrm>
            <a:off x="4753702" y="975110"/>
            <a:ext cx="708900" cy="708600"/>
          </a:xfrm>
          <a:prstGeom prst="ellipse">
            <a:avLst/>
          </a:pr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3000">
                <a:solidFill>
                  <a:schemeClr val="dk1"/>
                </a:solidFill>
                <a:latin typeface="Red Hat Display Black"/>
                <a:ea typeface="Red Hat Display Black"/>
                <a:cs typeface="Red Hat Display Black"/>
                <a:sym typeface="Red Hat Display Black"/>
              </a:rPr>
              <a:t>1</a:t>
            </a:r>
            <a:endParaRPr sz="3000">
              <a:solidFill>
                <a:schemeClr val="dk1"/>
              </a:solidFill>
              <a:latin typeface="Red Hat Display Black"/>
              <a:ea typeface="Red Hat Display Black"/>
              <a:cs typeface="Red Hat Display Black"/>
              <a:sym typeface="Red Hat Display Black"/>
            </a:endParaRPr>
          </a:p>
        </p:txBody>
      </p:sp>
      <p:cxnSp>
        <p:nvCxnSpPr>
          <p:cNvPr id="75" name="Google Shape;723;p45">
            <a:extLst>
              <a:ext uri="{FF2B5EF4-FFF2-40B4-BE49-F238E27FC236}">
                <a16:creationId xmlns:a16="http://schemas.microsoft.com/office/drawing/2014/main" id="{D6D40F01-44D6-42EB-9E22-F2A02D365EC9}"/>
              </a:ext>
            </a:extLst>
          </p:cNvPr>
          <p:cNvCxnSpPr/>
          <p:nvPr/>
        </p:nvCxnSpPr>
        <p:spPr>
          <a:xfrm>
            <a:off x="6099908" y="3941277"/>
            <a:ext cx="464100" cy="0"/>
          </a:xfrm>
          <a:prstGeom prst="straightConnector1">
            <a:avLst/>
          </a:prstGeom>
          <a:noFill/>
          <a:ln w="19050" cap="flat" cmpd="sng">
            <a:solidFill>
              <a:schemeClr val="lt1"/>
            </a:solidFill>
            <a:prstDash val="solid"/>
            <a:round/>
            <a:headEnd type="none" w="med" len="med"/>
            <a:tailEnd type="oval" w="med" len="med"/>
          </a:ln>
        </p:spPr>
      </p:cxnSp>
      <p:sp>
        <p:nvSpPr>
          <p:cNvPr id="76" name="Google Shape;782;p45">
            <a:extLst>
              <a:ext uri="{FF2B5EF4-FFF2-40B4-BE49-F238E27FC236}">
                <a16:creationId xmlns:a16="http://schemas.microsoft.com/office/drawing/2014/main" id="{0E0ED4C5-465C-493E-8310-9CD202BF3B0A}"/>
              </a:ext>
            </a:extLst>
          </p:cNvPr>
          <p:cNvSpPr txBox="1"/>
          <p:nvPr/>
        </p:nvSpPr>
        <p:spPr>
          <a:xfrm>
            <a:off x="6615961" y="3164499"/>
            <a:ext cx="2110655" cy="4659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ID" sz="1000" dirty="0" err="1">
                <a:solidFill>
                  <a:schemeClr val="dk1"/>
                </a:solidFill>
                <a:latin typeface="Work Sans"/>
                <a:ea typeface="Work Sans"/>
                <a:cs typeface="Work Sans"/>
                <a:sym typeface="Work Sans"/>
              </a:rPr>
              <a:t>Mengembangkan</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usaha-usaha</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untuk</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membantu</a:t>
            </a:r>
            <a:endParaRPr lang="en-ID" sz="1000" dirty="0">
              <a:solidFill>
                <a:schemeClr val="dk1"/>
              </a:solidFill>
              <a:latin typeface="Work Sans"/>
              <a:ea typeface="Work Sans"/>
              <a:cs typeface="Work Sans"/>
              <a:sym typeface="Work Sans"/>
            </a:endParaRPr>
          </a:p>
          <a:p>
            <a:pPr marL="0" lvl="0" indent="0" rtl="0">
              <a:spcBef>
                <a:spcPts val="0"/>
              </a:spcBef>
              <a:spcAft>
                <a:spcPts val="0"/>
              </a:spcAft>
              <a:buNone/>
            </a:pPr>
            <a:r>
              <a:rPr lang="en-ID" sz="1000" dirty="0" err="1">
                <a:solidFill>
                  <a:schemeClr val="dk1"/>
                </a:solidFill>
                <a:latin typeface="Work Sans"/>
                <a:ea typeface="Work Sans"/>
                <a:cs typeface="Work Sans"/>
                <a:sym typeface="Work Sans"/>
              </a:rPr>
              <a:t>meningkatkan</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kesejahteraan</a:t>
            </a:r>
            <a:r>
              <a:rPr lang="en-ID" sz="1000" dirty="0">
                <a:solidFill>
                  <a:schemeClr val="dk1"/>
                </a:solidFill>
                <a:latin typeface="Work Sans"/>
                <a:ea typeface="Work Sans"/>
                <a:cs typeface="Work Sans"/>
                <a:sym typeface="Work Sans"/>
              </a:rPr>
              <a:t> </a:t>
            </a:r>
          </a:p>
          <a:p>
            <a:pPr marL="0" lvl="0" indent="0" rtl="0">
              <a:spcBef>
                <a:spcPts val="0"/>
              </a:spcBef>
              <a:spcAft>
                <a:spcPts val="0"/>
              </a:spcAft>
              <a:buNone/>
            </a:pPr>
            <a:r>
              <a:rPr lang="en-ID" sz="1000" dirty="0" err="1">
                <a:solidFill>
                  <a:schemeClr val="dk1"/>
                </a:solidFill>
                <a:latin typeface="Work Sans"/>
                <a:ea typeface="Work Sans"/>
                <a:cs typeface="Work Sans"/>
                <a:sym typeface="Work Sans"/>
              </a:rPr>
              <a:t>ibu</a:t>
            </a:r>
            <a:r>
              <a:rPr lang="en-ID" sz="1000" dirty="0">
                <a:solidFill>
                  <a:schemeClr val="dk1"/>
                </a:solidFill>
                <a:latin typeface="Work Sans"/>
                <a:ea typeface="Work Sans"/>
                <a:cs typeface="Work Sans"/>
                <a:sym typeface="Work Sans"/>
              </a:rPr>
              <a:t> dan </a:t>
            </a:r>
            <a:r>
              <a:rPr lang="en-ID" sz="1000" dirty="0" err="1">
                <a:solidFill>
                  <a:schemeClr val="dk1"/>
                </a:solidFill>
                <a:latin typeface="Work Sans"/>
                <a:ea typeface="Work Sans"/>
                <a:cs typeface="Work Sans"/>
                <a:sym typeface="Work Sans"/>
              </a:rPr>
              <a:t>anak</a:t>
            </a:r>
            <a:r>
              <a:rPr lang="en-ID" sz="1000" dirty="0">
                <a:solidFill>
                  <a:schemeClr val="dk1"/>
                </a:solidFill>
                <a:latin typeface="Work Sans"/>
                <a:ea typeface="Work Sans"/>
                <a:cs typeface="Work Sans"/>
                <a:sym typeface="Work Sans"/>
              </a:rPr>
              <a:t>, </a:t>
            </a:r>
          </a:p>
          <a:p>
            <a:pPr marL="0" lvl="0" indent="0" rtl="0">
              <a:spcBef>
                <a:spcPts val="0"/>
              </a:spcBef>
              <a:spcAft>
                <a:spcPts val="0"/>
              </a:spcAft>
              <a:buNone/>
            </a:pPr>
            <a:r>
              <a:rPr lang="en-ID" sz="1000" dirty="0" err="1">
                <a:solidFill>
                  <a:schemeClr val="dk1"/>
                </a:solidFill>
                <a:latin typeface="Work Sans"/>
                <a:ea typeface="Work Sans"/>
                <a:cs typeface="Work Sans"/>
                <a:sym typeface="Work Sans"/>
              </a:rPr>
              <a:t>memperpanjang</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harapan</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hidup</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menurunkan</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tingkat</a:t>
            </a:r>
            <a:endParaRPr lang="en-ID" sz="1000" dirty="0">
              <a:solidFill>
                <a:schemeClr val="dk1"/>
              </a:solidFill>
              <a:latin typeface="Work Sans"/>
              <a:ea typeface="Work Sans"/>
              <a:cs typeface="Work Sans"/>
              <a:sym typeface="Work Sans"/>
            </a:endParaRPr>
          </a:p>
          <a:p>
            <a:pPr marL="0" lvl="0" indent="0" rtl="0">
              <a:spcBef>
                <a:spcPts val="0"/>
              </a:spcBef>
              <a:spcAft>
                <a:spcPts val="0"/>
              </a:spcAft>
              <a:buNone/>
            </a:pPr>
            <a:r>
              <a:rPr lang="en-ID" sz="1000" dirty="0" err="1">
                <a:solidFill>
                  <a:schemeClr val="dk1"/>
                </a:solidFill>
                <a:latin typeface="Work Sans"/>
                <a:ea typeface="Work Sans"/>
                <a:cs typeface="Work Sans"/>
                <a:sym typeface="Work Sans"/>
              </a:rPr>
              <a:t>kematian</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bayi</a:t>
            </a:r>
            <a:r>
              <a:rPr lang="en-ID" sz="1000" dirty="0">
                <a:solidFill>
                  <a:schemeClr val="dk1"/>
                </a:solidFill>
                <a:latin typeface="Work Sans"/>
                <a:ea typeface="Work Sans"/>
                <a:cs typeface="Work Sans"/>
                <a:sym typeface="Work Sans"/>
              </a:rPr>
              <a:t> dan </a:t>
            </a:r>
            <a:r>
              <a:rPr lang="en-ID" sz="1000" dirty="0" err="1">
                <a:solidFill>
                  <a:schemeClr val="dk1"/>
                </a:solidFill>
                <a:latin typeface="Work Sans"/>
                <a:ea typeface="Work Sans"/>
                <a:cs typeface="Work Sans"/>
                <a:sym typeface="Work Sans"/>
              </a:rPr>
              <a:t>anak-anak</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dibawah</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usia</a:t>
            </a:r>
            <a:r>
              <a:rPr lang="en-ID" sz="1000" dirty="0">
                <a:solidFill>
                  <a:schemeClr val="dk1"/>
                </a:solidFill>
                <a:latin typeface="Work Sans"/>
                <a:ea typeface="Work Sans"/>
                <a:cs typeface="Work Sans"/>
                <a:sym typeface="Work Sans"/>
              </a:rPr>
              <a:t> lima</a:t>
            </a:r>
          </a:p>
          <a:p>
            <a:pPr marL="0" lvl="0" indent="0" rtl="0">
              <a:spcBef>
                <a:spcPts val="0"/>
              </a:spcBef>
              <a:spcAft>
                <a:spcPts val="0"/>
              </a:spcAft>
              <a:buNone/>
            </a:pPr>
            <a:r>
              <a:rPr lang="en-ID" sz="1000" dirty="0" err="1">
                <a:solidFill>
                  <a:schemeClr val="dk1"/>
                </a:solidFill>
                <a:latin typeface="Work Sans"/>
                <a:ea typeface="Work Sans"/>
                <a:cs typeface="Work Sans"/>
                <a:sym typeface="Work Sans"/>
              </a:rPr>
              <a:t>tahun</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serta</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memperkecil</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kematian</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ibu</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karena</a:t>
            </a:r>
            <a:r>
              <a:rPr lang="en-ID" sz="1000" dirty="0">
                <a:solidFill>
                  <a:schemeClr val="dk1"/>
                </a:solidFill>
                <a:latin typeface="Work Sans"/>
                <a:ea typeface="Work Sans"/>
                <a:cs typeface="Work Sans"/>
                <a:sym typeface="Work Sans"/>
              </a:rPr>
              <a:t> </a:t>
            </a:r>
            <a:r>
              <a:rPr lang="en-ID" sz="1000" dirty="0" err="1">
                <a:solidFill>
                  <a:schemeClr val="dk1"/>
                </a:solidFill>
                <a:latin typeface="Work Sans"/>
                <a:ea typeface="Work Sans"/>
                <a:cs typeface="Work Sans"/>
                <a:sym typeface="Work Sans"/>
              </a:rPr>
              <a:t>resiko</a:t>
            </a:r>
            <a:endParaRPr lang="en-ID" sz="1000" dirty="0">
              <a:solidFill>
                <a:schemeClr val="dk1"/>
              </a:solidFill>
              <a:latin typeface="Work Sans"/>
              <a:ea typeface="Work Sans"/>
              <a:cs typeface="Work Sans"/>
              <a:sym typeface="Work Sans"/>
            </a:endParaRPr>
          </a:p>
          <a:p>
            <a:pPr marL="0" lvl="0" indent="0" rtl="0">
              <a:spcBef>
                <a:spcPts val="0"/>
              </a:spcBef>
              <a:spcAft>
                <a:spcPts val="0"/>
              </a:spcAft>
              <a:buNone/>
            </a:pPr>
            <a:r>
              <a:rPr lang="en-ID" sz="1000" dirty="0" err="1">
                <a:solidFill>
                  <a:schemeClr val="dk1"/>
                </a:solidFill>
                <a:latin typeface="Work Sans"/>
                <a:ea typeface="Work Sans"/>
                <a:cs typeface="Work Sans"/>
                <a:sym typeface="Work Sans"/>
              </a:rPr>
              <a:t>kehamilan</a:t>
            </a:r>
            <a:r>
              <a:rPr lang="en-ID" sz="1000" dirty="0">
                <a:solidFill>
                  <a:schemeClr val="dk1"/>
                </a:solidFill>
                <a:latin typeface="Work Sans"/>
                <a:ea typeface="Work Sans"/>
                <a:cs typeface="Work Sans"/>
                <a:sym typeface="Work Sans"/>
              </a:rPr>
              <a:t> dan </a:t>
            </a:r>
            <a:r>
              <a:rPr lang="en-ID" sz="1000" dirty="0" err="1">
                <a:solidFill>
                  <a:schemeClr val="dk1"/>
                </a:solidFill>
                <a:latin typeface="Work Sans"/>
                <a:ea typeface="Work Sans"/>
                <a:cs typeface="Work Sans"/>
                <a:sym typeface="Work Sans"/>
              </a:rPr>
              <a:t>persalinan</a:t>
            </a:r>
            <a:r>
              <a:rPr lang="en-ID" sz="1000" dirty="0">
                <a:solidFill>
                  <a:schemeClr val="dk1"/>
                </a:solidFill>
                <a:latin typeface="Work Sans"/>
                <a:ea typeface="Work Sans"/>
                <a:cs typeface="Work Sans"/>
                <a:sym typeface="Work Sans"/>
              </a:rPr>
              <a:t>. </a:t>
            </a:r>
            <a:endParaRPr sz="1000" dirty="0">
              <a:solidFill>
                <a:schemeClr val="dk1"/>
              </a:solidFill>
              <a:latin typeface="Work Sans"/>
              <a:ea typeface="Work Sans"/>
              <a:cs typeface="Work Sans"/>
              <a:sym typeface="Work Sans"/>
            </a:endParaRPr>
          </a:p>
        </p:txBody>
      </p:sp>
      <p:sp>
        <p:nvSpPr>
          <p:cNvPr id="77" name="Google Shape;787;p45">
            <a:extLst>
              <a:ext uri="{FF2B5EF4-FFF2-40B4-BE49-F238E27FC236}">
                <a16:creationId xmlns:a16="http://schemas.microsoft.com/office/drawing/2014/main" id="{CA8AC198-E744-4F57-946D-4379C54B0E61}"/>
              </a:ext>
            </a:extLst>
          </p:cNvPr>
          <p:cNvSpPr/>
          <p:nvPr/>
        </p:nvSpPr>
        <p:spPr>
          <a:xfrm>
            <a:off x="3014866" y="3608864"/>
            <a:ext cx="708900" cy="708600"/>
          </a:xfrm>
          <a:prstGeom prst="ellipse">
            <a:avLst/>
          </a:pr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3000" dirty="0">
                <a:solidFill>
                  <a:schemeClr val="dk1"/>
                </a:solidFill>
                <a:latin typeface="Red Hat Display Black"/>
                <a:ea typeface="Red Hat Display Black"/>
                <a:cs typeface="Red Hat Display Black"/>
                <a:sym typeface="Red Hat Display Black"/>
              </a:rPr>
              <a:t>5</a:t>
            </a:r>
            <a:endParaRPr sz="3000" dirty="0">
              <a:solidFill>
                <a:schemeClr val="dk1"/>
              </a:solidFill>
              <a:latin typeface="Red Hat Display Black"/>
              <a:ea typeface="Red Hat Display Black"/>
              <a:cs typeface="Red Hat Display Black"/>
              <a:sym typeface="Red Hat Display Black"/>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86"/>
        <p:cNvGrpSpPr/>
        <p:nvPr/>
      </p:nvGrpSpPr>
      <p:grpSpPr>
        <a:xfrm>
          <a:off x="0" y="0"/>
          <a:ext cx="0" cy="0"/>
          <a:chOff x="0" y="0"/>
          <a:chExt cx="0" cy="0"/>
        </a:xfrm>
      </p:grpSpPr>
      <p:sp>
        <p:nvSpPr>
          <p:cNvPr id="887" name="Google Shape;887;p50"/>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ID" dirty="0"/>
              <a:t>Strategi </a:t>
            </a:r>
            <a:r>
              <a:rPr lang="en-ID" dirty="0" err="1"/>
              <a:t>Promosi</a:t>
            </a:r>
            <a:r>
              <a:rPr lang="en-ID" dirty="0"/>
              <a:t> Kesehatan</a:t>
            </a:r>
            <a:endParaRPr dirty="0"/>
          </a:p>
        </p:txBody>
      </p:sp>
      <p:sp>
        <p:nvSpPr>
          <p:cNvPr id="888" name="Google Shape;888;p50"/>
          <p:cNvSpPr txBox="1">
            <a:spLocks noGrp="1"/>
          </p:cNvSpPr>
          <p:nvPr>
            <p:ph type="title" idx="2"/>
          </p:nvPr>
        </p:nvSpPr>
        <p:spPr>
          <a:xfrm>
            <a:off x="741887" y="2308399"/>
            <a:ext cx="2009400" cy="484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ID" dirty="0" err="1"/>
              <a:t>Advokasi</a:t>
            </a:r>
            <a:r>
              <a:rPr lang="en-ID" dirty="0"/>
              <a:t> (advocacy)</a:t>
            </a:r>
          </a:p>
        </p:txBody>
      </p:sp>
      <p:sp>
        <p:nvSpPr>
          <p:cNvPr id="889" name="Google Shape;889;p50"/>
          <p:cNvSpPr txBox="1">
            <a:spLocks noGrp="1"/>
          </p:cNvSpPr>
          <p:nvPr>
            <p:ph type="subTitle" idx="1"/>
          </p:nvPr>
        </p:nvSpPr>
        <p:spPr>
          <a:xfrm>
            <a:off x="719993" y="2722286"/>
            <a:ext cx="2009400" cy="105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ID" sz="1100" dirty="0" err="1"/>
              <a:t>Advokasi</a:t>
            </a:r>
            <a:r>
              <a:rPr lang="en-ID" sz="1100" dirty="0"/>
              <a:t> </a:t>
            </a:r>
            <a:r>
              <a:rPr lang="en-ID" sz="1100" dirty="0" err="1"/>
              <a:t>adalah</a:t>
            </a:r>
            <a:r>
              <a:rPr lang="en-ID" sz="1100" dirty="0"/>
              <a:t> </a:t>
            </a:r>
            <a:r>
              <a:rPr lang="en-ID" sz="1100" dirty="0" err="1"/>
              <a:t>pendekatan</a:t>
            </a:r>
            <a:r>
              <a:rPr lang="en-ID" sz="1100" dirty="0"/>
              <a:t> </a:t>
            </a:r>
            <a:r>
              <a:rPr lang="en-ID" sz="1100" dirty="0" err="1"/>
              <a:t>kepada</a:t>
            </a:r>
            <a:r>
              <a:rPr lang="en-ID" sz="1100" dirty="0"/>
              <a:t> para </a:t>
            </a:r>
            <a:r>
              <a:rPr lang="en-ID" sz="1100" dirty="0" err="1"/>
              <a:t>pembuat</a:t>
            </a:r>
            <a:endParaRPr lang="en-ID" sz="1100" dirty="0"/>
          </a:p>
          <a:p>
            <a:pPr marL="0" lvl="0" indent="0" algn="ctr" rtl="0">
              <a:spcBef>
                <a:spcPts val="0"/>
              </a:spcBef>
              <a:spcAft>
                <a:spcPts val="0"/>
              </a:spcAft>
              <a:buNone/>
            </a:pPr>
            <a:r>
              <a:rPr lang="en-ID" sz="1100" dirty="0" err="1"/>
              <a:t>keputusan</a:t>
            </a:r>
            <a:r>
              <a:rPr lang="en-ID" sz="1100" dirty="0"/>
              <a:t> </a:t>
            </a:r>
            <a:r>
              <a:rPr lang="en-ID" sz="1100" dirty="0" err="1"/>
              <a:t>atau</a:t>
            </a:r>
            <a:r>
              <a:rPr lang="en-ID" sz="1100" dirty="0"/>
              <a:t> </a:t>
            </a:r>
            <a:r>
              <a:rPr lang="en-ID" sz="1100" dirty="0" err="1"/>
              <a:t>penentu</a:t>
            </a:r>
            <a:r>
              <a:rPr lang="en-ID" sz="1100" dirty="0"/>
              <a:t> </a:t>
            </a:r>
            <a:r>
              <a:rPr lang="en-ID" sz="1100" dirty="0" err="1"/>
              <a:t>kebijakan</a:t>
            </a:r>
            <a:r>
              <a:rPr lang="en-ID" sz="1100" dirty="0"/>
              <a:t> di </a:t>
            </a:r>
            <a:r>
              <a:rPr lang="en-ID" sz="1100" dirty="0" err="1"/>
              <a:t>berbagai</a:t>
            </a:r>
            <a:r>
              <a:rPr lang="en-ID" sz="1100" dirty="0"/>
              <a:t> sector dan </a:t>
            </a:r>
            <a:r>
              <a:rPr lang="en-ID" sz="1100" dirty="0" err="1"/>
              <a:t>tingkat</a:t>
            </a:r>
            <a:r>
              <a:rPr lang="en-ID" sz="1100" dirty="0"/>
              <a:t> </a:t>
            </a:r>
            <a:r>
              <a:rPr lang="en-ID" sz="1100" dirty="0" err="1"/>
              <a:t>sehingga</a:t>
            </a:r>
            <a:r>
              <a:rPr lang="en-ID" sz="1100" dirty="0"/>
              <a:t> para </a:t>
            </a:r>
            <a:r>
              <a:rPr lang="en-ID" sz="1100" dirty="0" err="1"/>
              <a:t>pejabat</a:t>
            </a:r>
            <a:r>
              <a:rPr lang="en-ID" sz="1100" dirty="0"/>
              <a:t> </a:t>
            </a:r>
            <a:r>
              <a:rPr lang="en-ID" sz="1100" dirty="0" err="1"/>
              <a:t>tersebut</a:t>
            </a:r>
            <a:r>
              <a:rPr lang="en-ID" sz="1100" dirty="0"/>
              <a:t> </a:t>
            </a:r>
            <a:r>
              <a:rPr lang="en-ID" sz="1100" dirty="0" err="1"/>
              <a:t>mau</a:t>
            </a:r>
            <a:endParaRPr lang="en-ID" sz="1100" dirty="0"/>
          </a:p>
          <a:p>
            <a:pPr marL="0" lvl="0" indent="0" algn="ctr" rtl="0">
              <a:spcBef>
                <a:spcPts val="0"/>
              </a:spcBef>
              <a:spcAft>
                <a:spcPts val="0"/>
              </a:spcAft>
              <a:buNone/>
            </a:pPr>
            <a:r>
              <a:rPr lang="en-ID" sz="1100" dirty="0" err="1"/>
              <a:t>mendukung</a:t>
            </a:r>
            <a:r>
              <a:rPr lang="en-ID" sz="1100" dirty="0"/>
              <a:t> program </a:t>
            </a:r>
            <a:r>
              <a:rPr lang="en-ID" sz="1100" dirty="0" err="1"/>
              <a:t>kesehatan</a:t>
            </a:r>
            <a:r>
              <a:rPr lang="en-ID" sz="1100" dirty="0"/>
              <a:t> yang </a:t>
            </a:r>
            <a:r>
              <a:rPr lang="en-ID" sz="1100" dirty="0" err="1"/>
              <a:t>kita</a:t>
            </a:r>
            <a:r>
              <a:rPr lang="en-ID" sz="1100" dirty="0"/>
              <a:t> </a:t>
            </a:r>
            <a:r>
              <a:rPr lang="en-ID" sz="1100" dirty="0" err="1"/>
              <a:t>inginkan</a:t>
            </a:r>
            <a:r>
              <a:rPr lang="en-ID" sz="1100" dirty="0"/>
              <a:t>.</a:t>
            </a:r>
            <a:endParaRPr sz="1100" dirty="0"/>
          </a:p>
        </p:txBody>
      </p:sp>
      <p:sp>
        <p:nvSpPr>
          <p:cNvPr id="890" name="Google Shape;890;p50"/>
          <p:cNvSpPr txBox="1">
            <a:spLocks noGrp="1"/>
          </p:cNvSpPr>
          <p:nvPr>
            <p:ph type="title" idx="3"/>
          </p:nvPr>
        </p:nvSpPr>
        <p:spPr>
          <a:xfrm>
            <a:off x="3579223" y="2308399"/>
            <a:ext cx="2009400" cy="484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ID" dirty="0" err="1"/>
              <a:t>Dukungan</a:t>
            </a:r>
            <a:r>
              <a:rPr lang="en-ID" dirty="0"/>
              <a:t> </a:t>
            </a:r>
            <a:r>
              <a:rPr lang="en-ID" dirty="0" err="1"/>
              <a:t>sosial</a:t>
            </a:r>
            <a:r>
              <a:rPr lang="en-ID" dirty="0"/>
              <a:t> </a:t>
            </a:r>
            <a:endParaRPr dirty="0"/>
          </a:p>
        </p:txBody>
      </p:sp>
      <p:sp>
        <p:nvSpPr>
          <p:cNvPr id="891" name="Google Shape;891;p50"/>
          <p:cNvSpPr txBox="1">
            <a:spLocks noGrp="1"/>
          </p:cNvSpPr>
          <p:nvPr>
            <p:ph type="subTitle" idx="4"/>
          </p:nvPr>
        </p:nvSpPr>
        <p:spPr>
          <a:xfrm>
            <a:off x="3605675" y="2639940"/>
            <a:ext cx="2009400" cy="105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ID" sz="1100" dirty="0" err="1"/>
              <a:t>Promosi</a:t>
            </a:r>
            <a:r>
              <a:rPr lang="en-ID" sz="1100" dirty="0"/>
              <a:t> Kesehatan </a:t>
            </a:r>
            <a:r>
              <a:rPr lang="en-ID" sz="1100" dirty="0" err="1"/>
              <a:t>akan</a:t>
            </a:r>
            <a:r>
              <a:rPr lang="en-ID" sz="1100" dirty="0"/>
              <a:t> </a:t>
            </a:r>
            <a:r>
              <a:rPr lang="en-ID" sz="1100" dirty="0" err="1"/>
              <a:t>mudah</a:t>
            </a:r>
            <a:r>
              <a:rPr lang="en-ID" sz="1100" dirty="0"/>
              <a:t> </a:t>
            </a:r>
            <a:r>
              <a:rPr lang="en-ID" sz="1100" dirty="0" err="1"/>
              <a:t>dilakukan</a:t>
            </a:r>
            <a:r>
              <a:rPr lang="en-ID" sz="1100" dirty="0"/>
              <a:t> </a:t>
            </a:r>
            <a:r>
              <a:rPr lang="en-ID" sz="1100" dirty="0" err="1"/>
              <a:t>jika</a:t>
            </a:r>
            <a:endParaRPr lang="en-ID" sz="1100" dirty="0"/>
          </a:p>
          <a:p>
            <a:pPr marL="0" lvl="0" indent="0" algn="ctr" rtl="0">
              <a:spcBef>
                <a:spcPts val="0"/>
              </a:spcBef>
              <a:spcAft>
                <a:spcPts val="0"/>
              </a:spcAft>
              <a:buNone/>
            </a:pPr>
            <a:r>
              <a:rPr lang="en-ID" sz="1100" dirty="0" err="1"/>
              <a:t>mendapatkan</a:t>
            </a:r>
            <a:r>
              <a:rPr lang="en-ID" sz="1100" dirty="0"/>
              <a:t> </a:t>
            </a:r>
            <a:r>
              <a:rPr lang="en-ID" sz="1100" dirty="0" err="1"/>
              <a:t>dukungan</a:t>
            </a:r>
            <a:r>
              <a:rPr lang="en-ID" sz="1100" dirty="0"/>
              <a:t> </a:t>
            </a:r>
            <a:r>
              <a:rPr lang="en-ID" sz="1100" dirty="0" err="1"/>
              <a:t>dari</a:t>
            </a:r>
            <a:r>
              <a:rPr lang="en-ID" sz="1100" dirty="0"/>
              <a:t> </a:t>
            </a:r>
            <a:r>
              <a:rPr lang="en-ID" sz="1100" dirty="0" err="1"/>
              <a:t>berbagai</a:t>
            </a:r>
            <a:r>
              <a:rPr lang="en-ID" sz="1100" dirty="0"/>
              <a:t> </a:t>
            </a:r>
            <a:r>
              <a:rPr lang="en-ID" sz="1100" dirty="0" err="1"/>
              <a:t>lapisan</a:t>
            </a:r>
            <a:r>
              <a:rPr lang="en-ID" sz="1100" dirty="0"/>
              <a:t> yang</a:t>
            </a:r>
          </a:p>
          <a:p>
            <a:pPr marL="0" lvl="0" indent="0" algn="ctr" rtl="0">
              <a:spcBef>
                <a:spcPts val="0"/>
              </a:spcBef>
              <a:spcAft>
                <a:spcPts val="0"/>
              </a:spcAft>
              <a:buNone/>
            </a:pPr>
            <a:r>
              <a:rPr lang="en-ID" sz="1100" dirty="0" err="1"/>
              <a:t>ada</a:t>
            </a:r>
            <a:r>
              <a:rPr lang="en-ID" sz="1100" dirty="0"/>
              <a:t> di </a:t>
            </a:r>
            <a:r>
              <a:rPr lang="en-ID" sz="1100" dirty="0" err="1"/>
              <a:t>masyarakat</a:t>
            </a:r>
            <a:r>
              <a:rPr lang="en-ID" sz="1100" dirty="0"/>
              <a:t>. </a:t>
            </a:r>
            <a:r>
              <a:rPr lang="en-ID" sz="1100" dirty="0" err="1"/>
              <a:t>Dukungan</a:t>
            </a:r>
            <a:r>
              <a:rPr lang="en-ID" sz="1100" dirty="0"/>
              <a:t> </a:t>
            </a:r>
            <a:r>
              <a:rPr lang="en-ID" sz="1100" dirty="0" err="1"/>
              <a:t>dari</a:t>
            </a:r>
            <a:r>
              <a:rPr lang="en-ID" sz="1100" dirty="0"/>
              <a:t> </a:t>
            </a:r>
            <a:r>
              <a:rPr lang="en-ID" sz="1100" dirty="0" err="1"/>
              <a:t>masyarakat</a:t>
            </a:r>
            <a:r>
              <a:rPr lang="en-ID" sz="1100" dirty="0"/>
              <a:t> </a:t>
            </a:r>
            <a:r>
              <a:rPr lang="en-ID" sz="1100" dirty="0" err="1"/>
              <a:t>dapat</a:t>
            </a:r>
            <a:r>
              <a:rPr lang="en-ID" sz="1100" dirty="0"/>
              <a:t> </a:t>
            </a:r>
            <a:r>
              <a:rPr lang="en-ID" sz="1100" dirty="0" err="1"/>
              <a:t>berasal</a:t>
            </a:r>
            <a:r>
              <a:rPr lang="en-ID" sz="1100" dirty="0"/>
              <a:t> </a:t>
            </a:r>
            <a:r>
              <a:rPr lang="en-ID" sz="1100" dirty="0" err="1"/>
              <a:t>dari</a:t>
            </a:r>
            <a:r>
              <a:rPr lang="en-ID" sz="1100" dirty="0"/>
              <a:t> </a:t>
            </a:r>
            <a:r>
              <a:rPr lang="en-ID" sz="1100" dirty="0" err="1"/>
              <a:t>unsur</a:t>
            </a:r>
            <a:r>
              <a:rPr lang="en-ID" sz="1100" dirty="0"/>
              <a:t> informal, </a:t>
            </a:r>
            <a:r>
              <a:rPr lang="en-ID" sz="1100" dirty="0" err="1"/>
              <a:t>seperti</a:t>
            </a:r>
            <a:r>
              <a:rPr lang="en-ID" sz="1100" dirty="0"/>
              <a:t> </a:t>
            </a:r>
            <a:r>
              <a:rPr lang="en-ID" sz="1100" dirty="0" err="1"/>
              <a:t>tokoh</a:t>
            </a:r>
            <a:r>
              <a:rPr lang="en-ID" sz="1100" dirty="0"/>
              <a:t> agama dan </a:t>
            </a:r>
            <a:r>
              <a:rPr lang="en-ID" sz="1100" dirty="0" err="1"/>
              <a:t>tokoh</a:t>
            </a:r>
            <a:r>
              <a:rPr lang="en-ID" sz="1100" dirty="0"/>
              <a:t> </a:t>
            </a:r>
            <a:r>
              <a:rPr lang="en-ID" sz="1100" dirty="0" err="1"/>
              <a:t>adat</a:t>
            </a:r>
            <a:r>
              <a:rPr lang="en-ID" sz="1100" dirty="0"/>
              <a:t> yang </a:t>
            </a:r>
            <a:r>
              <a:rPr lang="en-ID" sz="1100" dirty="0" err="1"/>
              <a:t>mempunyai</a:t>
            </a:r>
            <a:r>
              <a:rPr lang="en-ID" sz="1100" dirty="0"/>
              <a:t> </a:t>
            </a:r>
            <a:r>
              <a:rPr lang="en-ID" sz="1100" dirty="0" err="1"/>
              <a:t>pengaruh</a:t>
            </a:r>
            <a:r>
              <a:rPr lang="en-ID" sz="1100" dirty="0"/>
              <a:t> di </a:t>
            </a:r>
            <a:r>
              <a:rPr lang="en-ID" sz="1100" dirty="0" err="1"/>
              <a:t>masyarakat</a:t>
            </a:r>
            <a:endParaRPr lang="en-ID" sz="1100" dirty="0"/>
          </a:p>
          <a:p>
            <a:pPr marL="0" lvl="0" indent="0" algn="ctr" rtl="0">
              <a:spcBef>
                <a:spcPts val="0"/>
              </a:spcBef>
              <a:spcAft>
                <a:spcPts val="0"/>
              </a:spcAft>
              <a:buNone/>
            </a:pPr>
            <a:r>
              <a:rPr lang="en-ID" sz="1100" dirty="0" err="1"/>
              <a:t>serta</a:t>
            </a:r>
            <a:r>
              <a:rPr lang="en-ID" sz="1100" dirty="0"/>
              <a:t> </a:t>
            </a:r>
            <a:r>
              <a:rPr lang="en-ID" sz="1100" dirty="0" err="1"/>
              <a:t>unsur</a:t>
            </a:r>
            <a:r>
              <a:rPr lang="en-ID" sz="1100" dirty="0"/>
              <a:t> formal, </a:t>
            </a:r>
            <a:r>
              <a:rPr lang="en-ID" sz="1100" dirty="0" err="1"/>
              <a:t>seperti</a:t>
            </a:r>
            <a:r>
              <a:rPr lang="en-ID" sz="1100" dirty="0"/>
              <a:t> </a:t>
            </a:r>
            <a:r>
              <a:rPr lang="en-ID" sz="1100" dirty="0" err="1"/>
              <a:t>petugas</a:t>
            </a:r>
            <a:r>
              <a:rPr lang="en-ID" sz="1100" dirty="0"/>
              <a:t> </a:t>
            </a:r>
            <a:r>
              <a:rPr lang="en-ID" sz="1100" dirty="0" err="1"/>
              <a:t>kesehatan</a:t>
            </a:r>
            <a:r>
              <a:rPr lang="en-ID" sz="1100" dirty="0"/>
              <a:t> dan </a:t>
            </a:r>
            <a:r>
              <a:rPr lang="en-ID" sz="1100" dirty="0" err="1"/>
              <a:t>pejabat</a:t>
            </a:r>
            <a:r>
              <a:rPr lang="en-ID" sz="1100" dirty="0"/>
              <a:t> </a:t>
            </a:r>
            <a:r>
              <a:rPr lang="en-ID" sz="1100" dirty="0" err="1"/>
              <a:t>pemerintah</a:t>
            </a:r>
            <a:r>
              <a:rPr lang="en-ID" sz="1100" dirty="0"/>
              <a:t>. </a:t>
            </a:r>
          </a:p>
        </p:txBody>
      </p:sp>
      <p:sp>
        <p:nvSpPr>
          <p:cNvPr id="892" name="Google Shape;892;p50"/>
          <p:cNvSpPr txBox="1">
            <a:spLocks noGrp="1"/>
          </p:cNvSpPr>
          <p:nvPr>
            <p:ph type="title" idx="5"/>
          </p:nvPr>
        </p:nvSpPr>
        <p:spPr>
          <a:xfrm>
            <a:off x="6321251" y="2226496"/>
            <a:ext cx="2525324" cy="484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ID" dirty="0" err="1"/>
              <a:t>Pemberdayaan</a:t>
            </a:r>
            <a:r>
              <a:rPr lang="en-ID" dirty="0"/>
              <a:t> Masyarakat </a:t>
            </a:r>
          </a:p>
        </p:txBody>
      </p:sp>
      <p:sp>
        <p:nvSpPr>
          <p:cNvPr id="893" name="Google Shape;893;p50"/>
          <p:cNvSpPr txBox="1">
            <a:spLocks noGrp="1"/>
          </p:cNvSpPr>
          <p:nvPr>
            <p:ph type="subTitle" idx="6"/>
          </p:nvPr>
        </p:nvSpPr>
        <p:spPr>
          <a:xfrm>
            <a:off x="6491357" y="2698247"/>
            <a:ext cx="2009400" cy="105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ID" sz="1100" dirty="0" err="1"/>
              <a:t>Pemberdayaan</a:t>
            </a:r>
            <a:r>
              <a:rPr lang="en-ID" sz="1100" dirty="0"/>
              <a:t> </a:t>
            </a:r>
            <a:r>
              <a:rPr lang="en-ID" sz="1100" dirty="0" err="1"/>
              <a:t>masyarakat</a:t>
            </a:r>
            <a:r>
              <a:rPr lang="en-ID" sz="1100" dirty="0"/>
              <a:t> </a:t>
            </a:r>
            <a:r>
              <a:rPr lang="en-ID" sz="1100" dirty="0" err="1"/>
              <a:t>dilakukan</a:t>
            </a:r>
            <a:r>
              <a:rPr lang="en-ID" sz="1100" dirty="0"/>
              <a:t> </a:t>
            </a:r>
            <a:r>
              <a:rPr lang="en-ID" sz="1100" dirty="0" err="1"/>
              <a:t>dengan</a:t>
            </a:r>
            <a:r>
              <a:rPr lang="en-ID" sz="1100" dirty="0"/>
              <a:t> </a:t>
            </a:r>
            <a:r>
              <a:rPr lang="en-ID" sz="1100" dirty="0" err="1"/>
              <a:t>tujuan</a:t>
            </a:r>
            <a:endParaRPr lang="en-ID" sz="1100" dirty="0"/>
          </a:p>
          <a:p>
            <a:pPr marL="0" lvl="0" indent="0" algn="ctr" rtl="0">
              <a:spcBef>
                <a:spcPts val="0"/>
              </a:spcBef>
              <a:spcAft>
                <a:spcPts val="0"/>
              </a:spcAft>
              <a:buNone/>
            </a:pPr>
            <a:r>
              <a:rPr lang="en-ID" sz="1100" dirty="0" err="1"/>
              <a:t>untuk</a:t>
            </a:r>
            <a:r>
              <a:rPr lang="en-ID" sz="1100" dirty="0"/>
              <a:t> </a:t>
            </a:r>
            <a:r>
              <a:rPr lang="en-ID" sz="1100" dirty="0" err="1"/>
              <a:t>mewujudkan</a:t>
            </a:r>
            <a:r>
              <a:rPr lang="en-ID" sz="1100" dirty="0"/>
              <a:t> </a:t>
            </a:r>
            <a:r>
              <a:rPr lang="en-ID" sz="1100" dirty="0" err="1"/>
              <a:t>kemampuan</a:t>
            </a:r>
            <a:r>
              <a:rPr lang="en-ID" sz="1100" dirty="0"/>
              <a:t> </a:t>
            </a:r>
            <a:r>
              <a:rPr lang="en-ID" sz="1100" dirty="0" err="1"/>
              <a:t>masyarakat</a:t>
            </a:r>
            <a:r>
              <a:rPr lang="en-ID" sz="1100" dirty="0"/>
              <a:t> </a:t>
            </a:r>
            <a:r>
              <a:rPr lang="en-ID" sz="1100" dirty="0" err="1"/>
              <a:t>dalam</a:t>
            </a:r>
            <a:r>
              <a:rPr lang="en-ID" sz="1100" dirty="0"/>
              <a:t> </a:t>
            </a:r>
            <a:r>
              <a:rPr lang="en-ID" sz="1100" dirty="0" err="1"/>
              <a:t>memelihara</a:t>
            </a:r>
            <a:r>
              <a:rPr lang="en-ID" sz="1100" dirty="0"/>
              <a:t> dan </a:t>
            </a:r>
            <a:r>
              <a:rPr lang="en-ID" sz="1100" dirty="0" err="1"/>
              <a:t>meningkatkan</a:t>
            </a:r>
            <a:r>
              <a:rPr lang="en-ID" sz="1100" dirty="0"/>
              <a:t> Kesehatan </a:t>
            </a:r>
            <a:r>
              <a:rPr lang="en-ID" sz="1100" dirty="0" err="1"/>
              <a:t>mereka</a:t>
            </a:r>
            <a:r>
              <a:rPr lang="en-ID" sz="1100" dirty="0"/>
              <a:t> </a:t>
            </a:r>
            <a:r>
              <a:rPr lang="en-ID" sz="1100" dirty="0" err="1"/>
              <a:t>sendiri</a:t>
            </a:r>
            <a:r>
              <a:rPr lang="en-ID" sz="1100" dirty="0"/>
              <a:t>.</a:t>
            </a:r>
            <a:endParaRPr sz="1100" dirty="0"/>
          </a:p>
        </p:txBody>
      </p:sp>
      <p:sp>
        <p:nvSpPr>
          <p:cNvPr id="894" name="Google Shape;894;p50"/>
          <p:cNvSpPr/>
          <p:nvPr/>
        </p:nvSpPr>
        <p:spPr>
          <a:xfrm>
            <a:off x="1330200" y="1199513"/>
            <a:ext cx="723000" cy="7230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50"/>
          <p:cNvSpPr/>
          <p:nvPr/>
        </p:nvSpPr>
        <p:spPr>
          <a:xfrm>
            <a:off x="4133775" y="1223537"/>
            <a:ext cx="723000" cy="7230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50"/>
          <p:cNvSpPr/>
          <p:nvPr/>
        </p:nvSpPr>
        <p:spPr>
          <a:xfrm>
            <a:off x="7035938" y="1219921"/>
            <a:ext cx="723000" cy="7230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97" name="Google Shape;897;p50"/>
          <p:cNvGrpSpPr/>
          <p:nvPr/>
        </p:nvGrpSpPr>
        <p:grpSpPr>
          <a:xfrm>
            <a:off x="7210963" y="1420675"/>
            <a:ext cx="372950" cy="372925"/>
            <a:chOff x="4667888" y="3909050"/>
            <a:chExt cx="372950" cy="372925"/>
          </a:xfrm>
        </p:grpSpPr>
        <p:sp>
          <p:nvSpPr>
            <p:cNvPr id="898" name="Google Shape;898;p50"/>
            <p:cNvSpPr/>
            <p:nvPr/>
          </p:nvSpPr>
          <p:spPr>
            <a:xfrm>
              <a:off x="4777638" y="4018775"/>
              <a:ext cx="153450" cy="153475"/>
            </a:xfrm>
            <a:custGeom>
              <a:avLst/>
              <a:gdLst/>
              <a:ahLst/>
              <a:cxnLst/>
              <a:rect l="l" t="t" r="r" b="b"/>
              <a:pathLst>
                <a:path w="6138" h="6139" extrusionOk="0">
                  <a:moveTo>
                    <a:pt x="3069" y="1"/>
                  </a:moveTo>
                  <a:cubicBezTo>
                    <a:pt x="1374" y="1"/>
                    <a:pt x="0" y="1375"/>
                    <a:pt x="0" y="3070"/>
                  </a:cubicBezTo>
                  <a:cubicBezTo>
                    <a:pt x="0" y="4765"/>
                    <a:pt x="1374" y="6139"/>
                    <a:pt x="3069" y="6139"/>
                  </a:cubicBezTo>
                  <a:cubicBezTo>
                    <a:pt x="4764" y="6139"/>
                    <a:pt x="6138" y="4765"/>
                    <a:pt x="6138" y="3070"/>
                  </a:cubicBezTo>
                  <a:cubicBezTo>
                    <a:pt x="6138" y="1375"/>
                    <a:pt x="4764" y="1"/>
                    <a:pt x="30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50"/>
            <p:cNvSpPr/>
            <p:nvPr/>
          </p:nvSpPr>
          <p:spPr>
            <a:xfrm>
              <a:off x="4667888" y="3909050"/>
              <a:ext cx="372950" cy="372925"/>
            </a:xfrm>
            <a:custGeom>
              <a:avLst/>
              <a:gdLst/>
              <a:ahLst/>
              <a:cxnLst/>
              <a:rect l="l" t="t" r="r" b="b"/>
              <a:pathLst>
                <a:path w="14918" h="14917" extrusionOk="0">
                  <a:moveTo>
                    <a:pt x="7486" y="1767"/>
                  </a:moveTo>
                  <a:cubicBezTo>
                    <a:pt x="7758" y="1767"/>
                    <a:pt x="8030" y="1785"/>
                    <a:pt x="8298" y="1820"/>
                  </a:cubicBezTo>
                  <a:lnTo>
                    <a:pt x="8173" y="2695"/>
                  </a:lnTo>
                  <a:cubicBezTo>
                    <a:pt x="7924" y="2656"/>
                    <a:pt x="7676" y="2639"/>
                    <a:pt x="7430" y="2639"/>
                  </a:cubicBezTo>
                  <a:cubicBezTo>
                    <a:pt x="7217" y="2639"/>
                    <a:pt x="7006" y="2652"/>
                    <a:pt x="6799" y="2677"/>
                  </a:cubicBezTo>
                  <a:lnTo>
                    <a:pt x="6674" y="1820"/>
                  </a:lnTo>
                  <a:cubicBezTo>
                    <a:pt x="6942" y="1785"/>
                    <a:pt x="7214" y="1767"/>
                    <a:pt x="7486" y="1767"/>
                  </a:cubicBezTo>
                  <a:close/>
                  <a:moveTo>
                    <a:pt x="5122" y="2266"/>
                  </a:moveTo>
                  <a:lnTo>
                    <a:pt x="5479" y="3069"/>
                  </a:lnTo>
                  <a:cubicBezTo>
                    <a:pt x="5068" y="3248"/>
                    <a:pt x="4676" y="3498"/>
                    <a:pt x="4319" y="3801"/>
                  </a:cubicBezTo>
                  <a:lnTo>
                    <a:pt x="3766" y="3123"/>
                  </a:lnTo>
                  <a:cubicBezTo>
                    <a:pt x="4176" y="2784"/>
                    <a:pt x="4622" y="2481"/>
                    <a:pt x="5122" y="2266"/>
                  </a:cubicBezTo>
                  <a:close/>
                  <a:moveTo>
                    <a:pt x="9886" y="2302"/>
                  </a:moveTo>
                  <a:cubicBezTo>
                    <a:pt x="10385" y="2534"/>
                    <a:pt x="10831" y="2837"/>
                    <a:pt x="11242" y="3194"/>
                  </a:cubicBezTo>
                  <a:lnTo>
                    <a:pt x="10671" y="3854"/>
                  </a:lnTo>
                  <a:cubicBezTo>
                    <a:pt x="10314" y="3551"/>
                    <a:pt x="9939" y="3301"/>
                    <a:pt x="9511" y="3105"/>
                  </a:cubicBezTo>
                  <a:lnTo>
                    <a:pt x="9886" y="2302"/>
                  </a:lnTo>
                  <a:close/>
                  <a:moveTo>
                    <a:pt x="2677" y="4354"/>
                  </a:moveTo>
                  <a:lnTo>
                    <a:pt x="3427" y="4836"/>
                  </a:lnTo>
                  <a:cubicBezTo>
                    <a:pt x="3177" y="5210"/>
                    <a:pt x="2981" y="5621"/>
                    <a:pt x="2838" y="6067"/>
                  </a:cubicBezTo>
                  <a:lnTo>
                    <a:pt x="1999" y="5799"/>
                  </a:lnTo>
                  <a:cubicBezTo>
                    <a:pt x="2160" y="5300"/>
                    <a:pt x="2392" y="4800"/>
                    <a:pt x="2677" y="4354"/>
                  </a:cubicBezTo>
                  <a:close/>
                  <a:moveTo>
                    <a:pt x="12277" y="4425"/>
                  </a:moveTo>
                  <a:cubicBezTo>
                    <a:pt x="12562" y="4871"/>
                    <a:pt x="12794" y="5371"/>
                    <a:pt x="12937" y="5906"/>
                  </a:cubicBezTo>
                  <a:lnTo>
                    <a:pt x="12098" y="6138"/>
                  </a:lnTo>
                  <a:cubicBezTo>
                    <a:pt x="11973" y="5692"/>
                    <a:pt x="11777" y="5282"/>
                    <a:pt x="11545" y="4889"/>
                  </a:cubicBezTo>
                  <a:lnTo>
                    <a:pt x="12277" y="4425"/>
                  </a:lnTo>
                  <a:close/>
                  <a:moveTo>
                    <a:pt x="1767" y="7405"/>
                  </a:moveTo>
                  <a:lnTo>
                    <a:pt x="2642" y="7423"/>
                  </a:lnTo>
                  <a:cubicBezTo>
                    <a:pt x="2642" y="7869"/>
                    <a:pt x="2695" y="8333"/>
                    <a:pt x="2820" y="8779"/>
                  </a:cubicBezTo>
                  <a:lnTo>
                    <a:pt x="1981" y="9029"/>
                  </a:lnTo>
                  <a:cubicBezTo>
                    <a:pt x="1821" y="8494"/>
                    <a:pt x="1749" y="7958"/>
                    <a:pt x="1767" y="7405"/>
                  </a:cubicBezTo>
                  <a:close/>
                  <a:moveTo>
                    <a:pt x="12277" y="7494"/>
                  </a:moveTo>
                  <a:lnTo>
                    <a:pt x="13169" y="7512"/>
                  </a:lnTo>
                  <a:cubicBezTo>
                    <a:pt x="13151" y="8047"/>
                    <a:pt x="13079" y="8601"/>
                    <a:pt x="12919" y="9118"/>
                  </a:cubicBezTo>
                  <a:lnTo>
                    <a:pt x="12080" y="8850"/>
                  </a:lnTo>
                  <a:cubicBezTo>
                    <a:pt x="12205" y="8422"/>
                    <a:pt x="12277" y="7958"/>
                    <a:pt x="12277" y="7494"/>
                  </a:cubicBezTo>
                  <a:close/>
                  <a:moveTo>
                    <a:pt x="7459" y="3515"/>
                  </a:moveTo>
                  <a:cubicBezTo>
                    <a:pt x="9636" y="3515"/>
                    <a:pt x="11402" y="5282"/>
                    <a:pt x="11402" y="7459"/>
                  </a:cubicBezTo>
                  <a:cubicBezTo>
                    <a:pt x="11402" y="9635"/>
                    <a:pt x="9636" y="11402"/>
                    <a:pt x="7459" y="11402"/>
                  </a:cubicBezTo>
                  <a:cubicBezTo>
                    <a:pt x="5282" y="11402"/>
                    <a:pt x="3516" y="9635"/>
                    <a:pt x="3516" y="7459"/>
                  </a:cubicBezTo>
                  <a:cubicBezTo>
                    <a:pt x="3516" y="5282"/>
                    <a:pt x="5282" y="3515"/>
                    <a:pt x="7459" y="3515"/>
                  </a:cubicBezTo>
                  <a:close/>
                  <a:moveTo>
                    <a:pt x="3373" y="10028"/>
                  </a:moveTo>
                  <a:cubicBezTo>
                    <a:pt x="3623" y="10421"/>
                    <a:pt x="3926" y="10760"/>
                    <a:pt x="4265" y="11063"/>
                  </a:cubicBezTo>
                  <a:lnTo>
                    <a:pt x="3676" y="11723"/>
                  </a:lnTo>
                  <a:cubicBezTo>
                    <a:pt x="3266" y="11366"/>
                    <a:pt x="2927" y="10956"/>
                    <a:pt x="2642" y="10492"/>
                  </a:cubicBezTo>
                  <a:lnTo>
                    <a:pt x="3373" y="10028"/>
                  </a:lnTo>
                  <a:close/>
                  <a:moveTo>
                    <a:pt x="11491" y="10099"/>
                  </a:moveTo>
                  <a:lnTo>
                    <a:pt x="12241" y="10581"/>
                  </a:lnTo>
                  <a:cubicBezTo>
                    <a:pt x="11938" y="11027"/>
                    <a:pt x="11581" y="11438"/>
                    <a:pt x="11170" y="11794"/>
                  </a:cubicBezTo>
                  <a:lnTo>
                    <a:pt x="10599" y="11134"/>
                  </a:lnTo>
                  <a:cubicBezTo>
                    <a:pt x="10938" y="10831"/>
                    <a:pt x="11242" y="10492"/>
                    <a:pt x="11491" y="10099"/>
                  </a:cubicBezTo>
                  <a:close/>
                  <a:moveTo>
                    <a:pt x="5407" y="11830"/>
                  </a:moveTo>
                  <a:cubicBezTo>
                    <a:pt x="5835" y="12026"/>
                    <a:pt x="6264" y="12151"/>
                    <a:pt x="6728" y="12223"/>
                  </a:cubicBezTo>
                  <a:lnTo>
                    <a:pt x="6603" y="13097"/>
                  </a:lnTo>
                  <a:cubicBezTo>
                    <a:pt x="6049" y="13008"/>
                    <a:pt x="5532" y="12847"/>
                    <a:pt x="5050" y="12633"/>
                  </a:cubicBezTo>
                  <a:lnTo>
                    <a:pt x="5407" y="11830"/>
                  </a:lnTo>
                  <a:close/>
                  <a:moveTo>
                    <a:pt x="9440" y="11866"/>
                  </a:moveTo>
                  <a:lnTo>
                    <a:pt x="9796" y="12669"/>
                  </a:lnTo>
                  <a:cubicBezTo>
                    <a:pt x="9297" y="12883"/>
                    <a:pt x="8762" y="13043"/>
                    <a:pt x="8226" y="13115"/>
                  </a:cubicBezTo>
                  <a:lnTo>
                    <a:pt x="8119" y="12240"/>
                  </a:lnTo>
                  <a:cubicBezTo>
                    <a:pt x="8565" y="12187"/>
                    <a:pt x="9011" y="12044"/>
                    <a:pt x="9440" y="11866"/>
                  </a:cubicBezTo>
                  <a:close/>
                  <a:moveTo>
                    <a:pt x="7459" y="0"/>
                  </a:moveTo>
                  <a:cubicBezTo>
                    <a:pt x="3337" y="0"/>
                    <a:pt x="1" y="3337"/>
                    <a:pt x="1" y="7459"/>
                  </a:cubicBezTo>
                  <a:cubicBezTo>
                    <a:pt x="1" y="11580"/>
                    <a:pt x="3337" y="14917"/>
                    <a:pt x="7459" y="14917"/>
                  </a:cubicBezTo>
                  <a:cubicBezTo>
                    <a:pt x="11581" y="14917"/>
                    <a:pt x="14917" y="11580"/>
                    <a:pt x="14917" y="7459"/>
                  </a:cubicBezTo>
                  <a:cubicBezTo>
                    <a:pt x="14917" y="3337"/>
                    <a:pt x="11581" y="0"/>
                    <a:pt x="74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00" name="Google Shape;900;p50"/>
          <p:cNvGrpSpPr/>
          <p:nvPr/>
        </p:nvGrpSpPr>
        <p:grpSpPr>
          <a:xfrm>
            <a:off x="4309025" y="1420675"/>
            <a:ext cx="372500" cy="350625"/>
            <a:chOff x="2408113" y="3914850"/>
            <a:chExt cx="372500" cy="350625"/>
          </a:xfrm>
        </p:grpSpPr>
        <p:sp>
          <p:nvSpPr>
            <p:cNvPr id="901" name="Google Shape;901;p50"/>
            <p:cNvSpPr/>
            <p:nvPr/>
          </p:nvSpPr>
          <p:spPr>
            <a:xfrm>
              <a:off x="2408113" y="3914850"/>
              <a:ext cx="372500" cy="350625"/>
            </a:xfrm>
            <a:custGeom>
              <a:avLst/>
              <a:gdLst/>
              <a:ahLst/>
              <a:cxnLst/>
              <a:rect l="l" t="t" r="r" b="b"/>
              <a:pathLst>
                <a:path w="14900" h="14025" extrusionOk="0">
                  <a:moveTo>
                    <a:pt x="3944" y="4372"/>
                  </a:moveTo>
                  <a:lnTo>
                    <a:pt x="3944" y="5264"/>
                  </a:lnTo>
                  <a:lnTo>
                    <a:pt x="2624" y="5264"/>
                  </a:lnTo>
                  <a:lnTo>
                    <a:pt x="2624" y="6138"/>
                  </a:lnTo>
                  <a:lnTo>
                    <a:pt x="3944" y="6138"/>
                  </a:lnTo>
                  <a:lnTo>
                    <a:pt x="3944" y="7013"/>
                  </a:lnTo>
                  <a:lnTo>
                    <a:pt x="2624" y="7013"/>
                  </a:lnTo>
                  <a:lnTo>
                    <a:pt x="2624" y="7887"/>
                  </a:lnTo>
                  <a:cubicBezTo>
                    <a:pt x="2624" y="8850"/>
                    <a:pt x="3427" y="9635"/>
                    <a:pt x="4390" y="9635"/>
                  </a:cubicBezTo>
                  <a:cubicBezTo>
                    <a:pt x="5354" y="9635"/>
                    <a:pt x="6139" y="8850"/>
                    <a:pt x="6139" y="7887"/>
                  </a:cubicBezTo>
                  <a:lnTo>
                    <a:pt x="6139" y="4818"/>
                  </a:lnTo>
                  <a:lnTo>
                    <a:pt x="13151" y="4818"/>
                  </a:lnTo>
                  <a:lnTo>
                    <a:pt x="13151" y="11402"/>
                  </a:lnTo>
                  <a:lnTo>
                    <a:pt x="1750" y="11402"/>
                  </a:lnTo>
                  <a:lnTo>
                    <a:pt x="1750" y="4818"/>
                  </a:lnTo>
                  <a:lnTo>
                    <a:pt x="2624" y="4818"/>
                  </a:lnTo>
                  <a:lnTo>
                    <a:pt x="2624" y="4372"/>
                  </a:lnTo>
                  <a:close/>
                  <a:moveTo>
                    <a:pt x="7887" y="0"/>
                  </a:moveTo>
                  <a:lnTo>
                    <a:pt x="7887" y="875"/>
                  </a:lnTo>
                  <a:lnTo>
                    <a:pt x="8762" y="875"/>
                  </a:lnTo>
                  <a:lnTo>
                    <a:pt x="8762" y="3944"/>
                  </a:lnTo>
                  <a:lnTo>
                    <a:pt x="6139" y="3944"/>
                  </a:lnTo>
                  <a:lnTo>
                    <a:pt x="6139" y="3498"/>
                  </a:lnTo>
                  <a:lnTo>
                    <a:pt x="2624" y="3498"/>
                  </a:lnTo>
                  <a:lnTo>
                    <a:pt x="2624" y="3944"/>
                  </a:lnTo>
                  <a:lnTo>
                    <a:pt x="1750" y="3944"/>
                  </a:lnTo>
                  <a:lnTo>
                    <a:pt x="1750" y="2195"/>
                  </a:lnTo>
                  <a:lnTo>
                    <a:pt x="875" y="2195"/>
                  </a:lnTo>
                  <a:lnTo>
                    <a:pt x="875" y="11402"/>
                  </a:lnTo>
                  <a:lnTo>
                    <a:pt x="1" y="11402"/>
                  </a:lnTo>
                  <a:lnTo>
                    <a:pt x="1" y="14025"/>
                  </a:lnTo>
                  <a:lnTo>
                    <a:pt x="14900" y="14025"/>
                  </a:lnTo>
                  <a:lnTo>
                    <a:pt x="14900" y="11402"/>
                  </a:lnTo>
                  <a:lnTo>
                    <a:pt x="14025" y="11402"/>
                  </a:lnTo>
                  <a:lnTo>
                    <a:pt x="14025" y="2195"/>
                  </a:lnTo>
                  <a:lnTo>
                    <a:pt x="13151" y="2195"/>
                  </a:lnTo>
                  <a:lnTo>
                    <a:pt x="13151" y="3944"/>
                  </a:lnTo>
                  <a:lnTo>
                    <a:pt x="12277" y="3944"/>
                  </a:lnTo>
                  <a:lnTo>
                    <a:pt x="12277" y="875"/>
                  </a:lnTo>
                  <a:lnTo>
                    <a:pt x="13151" y="875"/>
                  </a:lnTo>
                  <a:lnTo>
                    <a:pt x="1315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50"/>
            <p:cNvSpPr/>
            <p:nvPr/>
          </p:nvSpPr>
          <p:spPr>
            <a:xfrm>
              <a:off x="2627138" y="4057150"/>
              <a:ext cx="87900" cy="98600"/>
            </a:xfrm>
            <a:custGeom>
              <a:avLst/>
              <a:gdLst/>
              <a:ahLst/>
              <a:cxnLst/>
              <a:rect l="l" t="t" r="r" b="b"/>
              <a:pathLst>
                <a:path w="3516" h="3944" extrusionOk="0">
                  <a:moveTo>
                    <a:pt x="1" y="0"/>
                  </a:moveTo>
                  <a:lnTo>
                    <a:pt x="1" y="874"/>
                  </a:lnTo>
                  <a:lnTo>
                    <a:pt x="1321" y="874"/>
                  </a:lnTo>
                  <a:lnTo>
                    <a:pt x="1321" y="1749"/>
                  </a:lnTo>
                  <a:lnTo>
                    <a:pt x="1" y="1749"/>
                  </a:lnTo>
                  <a:lnTo>
                    <a:pt x="1" y="2195"/>
                  </a:lnTo>
                  <a:cubicBezTo>
                    <a:pt x="1" y="3158"/>
                    <a:pt x="804" y="3943"/>
                    <a:pt x="1767" y="3943"/>
                  </a:cubicBezTo>
                  <a:cubicBezTo>
                    <a:pt x="2731" y="3943"/>
                    <a:pt x="3516" y="3158"/>
                    <a:pt x="3516" y="2195"/>
                  </a:cubicBezTo>
                  <a:lnTo>
                    <a:pt x="351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50"/>
            <p:cNvSpPr/>
            <p:nvPr/>
          </p:nvSpPr>
          <p:spPr>
            <a:xfrm>
              <a:off x="2451838" y="3914850"/>
              <a:ext cx="131625" cy="65600"/>
            </a:xfrm>
            <a:custGeom>
              <a:avLst/>
              <a:gdLst/>
              <a:ahLst/>
              <a:cxnLst/>
              <a:rect l="l" t="t" r="r" b="b"/>
              <a:pathLst>
                <a:path w="5265" h="2624" extrusionOk="0">
                  <a:moveTo>
                    <a:pt x="1" y="0"/>
                  </a:moveTo>
                  <a:lnTo>
                    <a:pt x="1" y="875"/>
                  </a:lnTo>
                  <a:lnTo>
                    <a:pt x="875" y="875"/>
                  </a:lnTo>
                  <a:lnTo>
                    <a:pt x="875" y="2623"/>
                  </a:lnTo>
                  <a:lnTo>
                    <a:pt x="4390" y="2623"/>
                  </a:lnTo>
                  <a:lnTo>
                    <a:pt x="4390" y="875"/>
                  </a:lnTo>
                  <a:lnTo>
                    <a:pt x="5264" y="875"/>
                  </a:lnTo>
                  <a:lnTo>
                    <a:pt x="526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04" name="Google Shape;904;p50"/>
          <p:cNvGrpSpPr/>
          <p:nvPr/>
        </p:nvGrpSpPr>
        <p:grpSpPr>
          <a:xfrm>
            <a:off x="1560087" y="1387862"/>
            <a:ext cx="263225" cy="372500"/>
            <a:chOff x="1897813" y="3902800"/>
            <a:chExt cx="263225" cy="372500"/>
          </a:xfrm>
        </p:grpSpPr>
        <p:sp>
          <p:nvSpPr>
            <p:cNvPr id="905" name="Google Shape;905;p50"/>
            <p:cNvSpPr/>
            <p:nvPr/>
          </p:nvSpPr>
          <p:spPr>
            <a:xfrm>
              <a:off x="1963838" y="4143675"/>
              <a:ext cx="32600" cy="22325"/>
            </a:xfrm>
            <a:custGeom>
              <a:avLst/>
              <a:gdLst/>
              <a:ahLst/>
              <a:cxnLst/>
              <a:rect l="l" t="t" r="r" b="b"/>
              <a:pathLst>
                <a:path w="1304" h="893" extrusionOk="0">
                  <a:moveTo>
                    <a:pt x="1" y="1"/>
                  </a:moveTo>
                  <a:lnTo>
                    <a:pt x="1" y="893"/>
                  </a:lnTo>
                  <a:lnTo>
                    <a:pt x="1303" y="893"/>
                  </a:lnTo>
                  <a:lnTo>
                    <a:pt x="130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50"/>
            <p:cNvSpPr/>
            <p:nvPr/>
          </p:nvSpPr>
          <p:spPr>
            <a:xfrm>
              <a:off x="1897813" y="3924650"/>
              <a:ext cx="263225" cy="350650"/>
            </a:xfrm>
            <a:custGeom>
              <a:avLst/>
              <a:gdLst/>
              <a:ahLst/>
              <a:cxnLst/>
              <a:rect l="l" t="t" r="r" b="b"/>
              <a:pathLst>
                <a:path w="10529" h="14026" extrusionOk="0">
                  <a:moveTo>
                    <a:pt x="3070" y="2624"/>
                  </a:moveTo>
                  <a:lnTo>
                    <a:pt x="3070" y="3516"/>
                  </a:lnTo>
                  <a:lnTo>
                    <a:pt x="1750" y="3516"/>
                  </a:lnTo>
                  <a:lnTo>
                    <a:pt x="1750" y="2624"/>
                  </a:lnTo>
                  <a:close/>
                  <a:moveTo>
                    <a:pt x="5265" y="2624"/>
                  </a:moveTo>
                  <a:lnTo>
                    <a:pt x="5265" y="3516"/>
                  </a:lnTo>
                  <a:lnTo>
                    <a:pt x="3944" y="3516"/>
                  </a:lnTo>
                  <a:lnTo>
                    <a:pt x="3944" y="2624"/>
                  </a:lnTo>
                  <a:close/>
                  <a:moveTo>
                    <a:pt x="5265" y="4390"/>
                  </a:moveTo>
                  <a:lnTo>
                    <a:pt x="5265" y="5264"/>
                  </a:lnTo>
                  <a:lnTo>
                    <a:pt x="1750" y="5264"/>
                  </a:lnTo>
                  <a:lnTo>
                    <a:pt x="1750" y="4390"/>
                  </a:lnTo>
                  <a:close/>
                  <a:moveTo>
                    <a:pt x="7887" y="2624"/>
                  </a:moveTo>
                  <a:lnTo>
                    <a:pt x="7887" y="3516"/>
                  </a:lnTo>
                  <a:lnTo>
                    <a:pt x="8780" y="3516"/>
                  </a:lnTo>
                  <a:lnTo>
                    <a:pt x="8780" y="4390"/>
                  </a:lnTo>
                  <a:lnTo>
                    <a:pt x="7887" y="4390"/>
                  </a:lnTo>
                  <a:lnTo>
                    <a:pt x="7887" y="5264"/>
                  </a:lnTo>
                  <a:lnTo>
                    <a:pt x="7013" y="5264"/>
                  </a:lnTo>
                  <a:lnTo>
                    <a:pt x="7013" y="4390"/>
                  </a:lnTo>
                  <a:lnTo>
                    <a:pt x="6139" y="4390"/>
                  </a:lnTo>
                  <a:lnTo>
                    <a:pt x="6139" y="3516"/>
                  </a:lnTo>
                  <a:lnTo>
                    <a:pt x="7013" y="3516"/>
                  </a:lnTo>
                  <a:lnTo>
                    <a:pt x="7013" y="2624"/>
                  </a:lnTo>
                  <a:close/>
                  <a:moveTo>
                    <a:pt x="8780" y="6139"/>
                  </a:moveTo>
                  <a:lnTo>
                    <a:pt x="8780" y="7013"/>
                  </a:lnTo>
                  <a:lnTo>
                    <a:pt x="1750" y="7013"/>
                  </a:lnTo>
                  <a:lnTo>
                    <a:pt x="1750" y="6139"/>
                  </a:lnTo>
                  <a:close/>
                  <a:moveTo>
                    <a:pt x="8780" y="7887"/>
                  </a:moveTo>
                  <a:lnTo>
                    <a:pt x="8780" y="8762"/>
                  </a:lnTo>
                  <a:lnTo>
                    <a:pt x="5711" y="8762"/>
                  </a:lnTo>
                  <a:lnTo>
                    <a:pt x="5711" y="7887"/>
                  </a:lnTo>
                  <a:close/>
                  <a:moveTo>
                    <a:pt x="4818" y="7887"/>
                  </a:moveTo>
                  <a:lnTo>
                    <a:pt x="4818" y="10528"/>
                  </a:lnTo>
                  <a:lnTo>
                    <a:pt x="1750" y="10528"/>
                  </a:lnTo>
                  <a:lnTo>
                    <a:pt x="1750" y="7887"/>
                  </a:lnTo>
                  <a:close/>
                  <a:moveTo>
                    <a:pt x="8780" y="9654"/>
                  </a:moveTo>
                  <a:lnTo>
                    <a:pt x="8780" y="10528"/>
                  </a:lnTo>
                  <a:lnTo>
                    <a:pt x="5711" y="10528"/>
                  </a:lnTo>
                  <a:lnTo>
                    <a:pt x="5711" y="9654"/>
                  </a:lnTo>
                  <a:close/>
                  <a:moveTo>
                    <a:pt x="4818" y="11402"/>
                  </a:moveTo>
                  <a:lnTo>
                    <a:pt x="4818" y="12277"/>
                  </a:lnTo>
                  <a:lnTo>
                    <a:pt x="1750" y="12277"/>
                  </a:lnTo>
                  <a:lnTo>
                    <a:pt x="1750" y="11402"/>
                  </a:lnTo>
                  <a:close/>
                  <a:moveTo>
                    <a:pt x="8780" y="11402"/>
                  </a:moveTo>
                  <a:lnTo>
                    <a:pt x="8780" y="12277"/>
                  </a:lnTo>
                  <a:lnTo>
                    <a:pt x="5711" y="12277"/>
                  </a:lnTo>
                  <a:lnTo>
                    <a:pt x="5711" y="11402"/>
                  </a:lnTo>
                  <a:close/>
                  <a:moveTo>
                    <a:pt x="1" y="1"/>
                  </a:moveTo>
                  <a:lnTo>
                    <a:pt x="1" y="14025"/>
                  </a:lnTo>
                  <a:lnTo>
                    <a:pt x="10528" y="14025"/>
                  </a:lnTo>
                  <a:lnTo>
                    <a:pt x="10528" y="1"/>
                  </a:lnTo>
                  <a:lnTo>
                    <a:pt x="8333" y="1"/>
                  </a:lnTo>
                  <a:lnTo>
                    <a:pt x="8333" y="1749"/>
                  </a:lnTo>
                  <a:lnTo>
                    <a:pt x="2196" y="1749"/>
                  </a:lnTo>
                  <a:lnTo>
                    <a:pt x="219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50"/>
            <p:cNvSpPr/>
            <p:nvPr/>
          </p:nvSpPr>
          <p:spPr>
            <a:xfrm>
              <a:off x="1974538" y="3902800"/>
              <a:ext cx="109775" cy="43750"/>
            </a:xfrm>
            <a:custGeom>
              <a:avLst/>
              <a:gdLst/>
              <a:ahLst/>
              <a:cxnLst/>
              <a:rect l="l" t="t" r="r" b="b"/>
              <a:pathLst>
                <a:path w="4391" h="1750" extrusionOk="0">
                  <a:moveTo>
                    <a:pt x="1" y="1"/>
                  </a:moveTo>
                  <a:lnTo>
                    <a:pt x="1" y="1749"/>
                  </a:lnTo>
                  <a:lnTo>
                    <a:pt x="4390" y="1749"/>
                  </a:lnTo>
                  <a:lnTo>
                    <a:pt x="439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17"/>
        <p:cNvGrpSpPr/>
        <p:nvPr/>
      </p:nvGrpSpPr>
      <p:grpSpPr>
        <a:xfrm>
          <a:off x="0" y="0"/>
          <a:ext cx="0" cy="0"/>
          <a:chOff x="0" y="0"/>
          <a:chExt cx="0" cy="0"/>
        </a:xfrm>
      </p:grpSpPr>
      <p:sp>
        <p:nvSpPr>
          <p:cNvPr id="918" name="Google Shape;918;p52"/>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ID" dirty="0" err="1"/>
              <a:t>Metode</a:t>
            </a:r>
            <a:r>
              <a:rPr lang="en-ID" dirty="0"/>
              <a:t> </a:t>
            </a:r>
            <a:r>
              <a:rPr lang="en-ID" dirty="0" err="1"/>
              <a:t>Promosi</a:t>
            </a:r>
            <a:r>
              <a:rPr lang="en-ID" dirty="0"/>
              <a:t> Kesehatan </a:t>
            </a:r>
          </a:p>
        </p:txBody>
      </p:sp>
      <p:graphicFrame>
        <p:nvGraphicFramePr>
          <p:cNvPr id="919" name="Google Shape;919;p52"/>
          <p:cNvGraphicFramePr/>
          <p:nvPr>
            <p:extLst>
              <p:ext uri="{D42A27DB-BD31-4B8C-83A1-F6EECF244321}">
                <p14:modId xmlns:p14="http://schemas.microsoft.com/office/powerpoint/2010/main" val="1595801575"/>
              </p:ext>
            </p:extLst>
          </p:nvPr>
        </p:nvGraphicFramePr>
        <p:xfrm>
          <a:off x="818485" y="1254955"/>
          <a:ext cx="7450872" cy="2366295"/>
        </p:xfrm>
        <a:graphic>
          <a:graphicData uri="http://schemas.openxmlformats.org/drawingml/2006/table">
            <a:tbl>
              <a:tblPr>
                <a:noFill/>
                <a:tableStyleId>{CF53AAC9-1D91-4838-B5B1-515644043E34}</a:tableStyleId>
              </a:tblPr>
              <a:tblGrid>
                <a:gridCol w="2483624">
                  <a:extLst>
                    <a:ext uri="{9D8B030D-6E8A-4147-A177-3AD203B41FA5}">
                      <a16:colId xmlns:a16="http://schemas.microsoft.com/office/drawing/2014/main" val="20000"/>
                    </a:ext>
                  </a:extLst>
                </a:gridCol>
                <a:gridCol w="2483624">
                  <a:extLst>
                    <a:ext uri="{9D8B030D-6E8A-4147-A177-3AD203B41FA5}">
                      <a16:colId xmlns:a16="http://schemas.microsoft.com/office/drawing/2014/main" val="20001"/>
                    </a:ext>
                  </a:extLst>
                </a:gridCol>
                <a:gridCol w="2483624">
                  <a:extLst>
                    <a:ext uri="{9D8B030D-6E8A-4147-A177-3AD203B41FA5}">
                      <a16:colId xmlns:a16="http://schemas.microsoft.com/office/drawing/2014/main" val="20002"/>
                    </a:ext>
                  </a:extLst>
                </a:gridCol>
              </a:tblGrid>
              <a:tr h="689925">
                <a:tc>
                  <a:txBody>
                    <a:bodyPr/>
                    <a:lstStyle/>
                    <a:p>
                      <a:pPr marL="0" lvl="0" indent="0" algn="ctr" rtl="0">
                        <a:spcBef>
                          <a:spcPts val="0"/>
                        </a:spcBef>
                        <a:spcAft>
                          <a:spcPts val="0"/>
                        </a:spcAft>
                        <a:buNone/>
                      </a:pPr>
                      <a:r>
                        <a:rPr lang="en-ID" sz="1400" dirty="0" err="1">
                          <a:solidFill>
                            <a:schemeClr val="dk1"/>
                          </a:solidFill>
                          <a:latin typeface="Red Hat Display Black"/>
                          <a:ea typeface="Red Hat Display Black"/>
                          <a:cs typeface="Red Hat Display Black"/>
                          <a:sym typeface="Red Hat Display Black"/>
                        </a:rPr>
                        <a:t>Metode</a:t>
                      </a:r>
                      <a:r>
                        <a:rPr lang="en-ID" sz="1400" dirty="0">
                          <a:solidFill>
                            <a:schemeClr val="dk1"/>
                          </a:solidFill>
                          <a:latin typeface="Red Hat Display Black"/>
                          <a:ea typeface="Red Hat Display Black"/>
                          <a:cs typeface="Red Hat Display Black"/>
                          <a:sym typeface="Red Hat Display Black"/>
                        </a:rPr>
                        <a:t> Individual</a:t>
                      </a:r>
                      <a:endParaRPr sz="1400" dirty="0">
                        <a:solidFill>
                          <a:schemeClr val="dk1"/>
                        </a:solidFill>
                        <a:latin typeface="Red Hat Display Black"/>
                        <a:ea typeface="Red Hat Display Black"/>
                        <a:cs typeface="Red Hat Display Black"/>
                        <a:sym typeface="Red Hat Display Black"/>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0" lvl="0" indent="0" algn="ctr" rtl="0">
                        <a:spcBef>
                          <a:spcPts val="0"/>
                        </a:spcBef>
                        <a:spcAft>
                          <a:spcPts val="0"/>
                        </a:spcAft>
                        <a:buNone/>
                      </a:pPr>
                      <a:r>
                        <a:rPr lang="en-ID" sz="1400" dirty="0" err="1">
                          <a:solidFill>
                            <a:schemeClr val="dk1"/>
                          </a:solidFill>
                          <a:latin typeface="Red Hat Display Black"/>
                          <a:ea typeface="Red Hat Display Black"/>
                          <a:cs typeface="Red Hat Display Black"/>
                          <a:sym typeface="Red Hat Display Black"/>
                        </a:rPr>
                        <a:t>Metode</a:t>
                      </a:r>
                      <a:r>
                        <a:rPr lang="en-ID" sz="1400" dirty="0">
                          <a:solidFill>
                            <a:schemeClr val="dk1"/>
                          </a:solidFill>
                          <a:latin typeface="Red Hat Display Black"/>
                          <a:ea typeface="Red Hat Display Black"/>
                          <a:cs typeface="Red Hat Display Black"/>
                          <a:sym typeface="Red Hat Display Black"/>
                        </a:rPr>
                        <a:t> </a:t>
                      </a:r>
                      <a:r>
                        <a:rPr lang="en-ID" sz="1400" dirty="0" err="1">
                          <a:solidFill>
                            <a:schemeClr val="dk1"/>
                          </a:solidFill>
                          <a:latin typeface="Red Hat Display Black"/>
                          <a:ea typeface="Red Hat Display Black"/>
                          <a:cs typeface="Red Hat Display Black"/>
                          <a:sym typeface="Red Hat Display Black"/>
                        </a:rPr>
                        <a:t>Kelompok</a:t>
                      </a:r>
                      <a:endParaRPr sz="1400" dirty="0">
                        <a:solidFill>
                          <a:schemeClr val="dk1"/>
                        </a:solidFill>
                        <a:latin typeface="Red Hat Display Black"/>
                        <a:ea typeface="Red Hat Display Black"/>
                        <a:cs typeface="Red Hat Display Black"/>
                        <a:sym typeface="Red Hat Display Black"/>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0" lvl="0" indent="0" algn="ctr" rtl="0">
                        <a:spcBef>
                          <a:spcPts val="0"/>
                        </a:spcBef>
                        <a:spcAft>
                          <a:spcPts val="0"/>
                        </a:spcAft>
                        <a:buNone/>
                      </a:pPr>
                      <a:r>
                        <a:rPr lang="en-ID" sz="1400" dirty="0" err="1">
                          <a:solidFill>
                            <a:schemeClr val="dk1"/>
                          </a:solidFill>
                          <a:latin typeface="Red Hat Display Black"/>
                          <a:ea typeface="Red Hat Display Black"/>
                          <a:cs typeface="Red Hat Display Black"/>
                          <a:sym typeface="Red Hat Display Black"/>
                        </a:rPr>
                        <a:t>Metode</a:t>
                      </a:r>
                      <a:r>
                        <a:rPr lang="en-ID" sz="1400" dirty="0">
                          <a:solidFill>
                            <a:schemeClr val="dk1"/>
                          </a:solidFill>
                          <a:latin typeface="Red Hat Display Black"/>
                          <a:ea typeface="Red Hat Display Black"/>
                          <a:cs typeface="Red Hat Display Black"/>
                          <a:sym typeface="Red Hat Display Black"/>
                        </a:rPr>
                        <a:t> Massa </a:t>
                      </a: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extLst>
                  <a:ext uri="{0D108BD9-81ED-4DB2-BD59-A6C34878D82A}">
                    <a16:rowId xmlns:a16="http://schemas.microsoft.com/office/drawing/2014/main" val="10000"/>
                  </a:ext>
                </a:extLst>
              </a:tr>
              <a:tr h="689925">
                <a:tc>
                  <a:txBody>
                    <a:bodyPr/>
                    <a:lstStyle/>
                    <a:p>
                      <a:pPr marL="342900" lvl="0" indent="-342900" algn="just" rtl="0">
                        <a:spcBef>
                          <a:spcPts val="0"/>
                        </a:spcBef>
                        <a:spcAft>
                          <a:spcPts val="0"/>
                        </a:spcAft>
                        <a:buAutoNum type="arabicPeriod"/>
                      </a:pPr>
                      <a:r>
                        <a:rPr lang="en-ID" sz="1400" dirty="0" err="1">
                          <a:solidFill>
                            <a:schemeClr val="dk1"/>
                          </a:solidFill>
                          <a:latin typeface="Red Hat Display Black"/>
                          <a:ea typeface="Red Hat Display Black"/>
                          <a:cs typeface="Red Hat Display Black"/>
                          <a:sym typeface="Red Hat Display Black"/>
                        </a:rPr>
                        <a:t>Bimbingan</a:t>
                      </a:r>
                      <a:r>
                        <a:rPr lang="en-ID" sz="1400" dirty="0">
                          <a:solidFill>
                            <a:schemeClr val="dk1"/>
                          </a:solidFill>
                          <a:latin typeface="Red Hat Display Black"/>
                          <a:ea typeface="Red Hat Display Black"/>
                          <a:cs typeface="Red Hat Display Black"/>
                          <a:sym typeface="Red Hat Display Black"/>
                        </a:rPr>
                        <a:t> dan </a:t>
                      </a:r>
                      <a:r>
                        <a:rPr lang="en-ID" sz="1400" dirty="0" err="1">
                          <a:solidFill>
                            <a:schemeClr val="dk1"/>
                          </a:solidFill>
                          <a:latin typeface="Red Hat Display Black"/>
                          <a:ea typeface="Red Hat Display Black"/>
                          <a:cs typeface="Red Hat Display Black"/>
                          <a:sym typeface="Red Hat Display Black"/>
                        </a:rPr>
                        <a:t>penyuluhan</a:t>
                      </a:r>
                      <a:endParaRPr lang="en-ID" sz="1400" dirty="0">
                        <a:solidFill>
                          <a:schemeClr val="dk1"/>
                        </a:solidFill>
                        <a:latin typeface="Red Hat Display Black"/>
                        <a:ea typeface="Red Hat Display Black"/>
                        <a:cs typeface="Red Hat Display Black"/>
                        <a:sym typeface="Red Hat Display Black"/>
                      </a:endParaRPr>
                    </a:p>
                    <a:p>
                      <a:pPr marL="342900" lvl="0" indent="-342900" algn="just" rtl="0">
                        <a:spcBef>
                          <a:spcPts val="0"/>
                        </a:spcBef>
                        <a:spcAft>
                          <a:spcPts val="0"/>
                        </a:spcAft>
                        <a:buAutoNum type="arabicPeriod"/>
                      </a:pPr>
                      <a:r>
                        <a:rPr lang="en-ID" sz="1400" dirty="0" err="1">
                          <a:solidFill>
                            <a:schemeClr val="dk1"/>
                          </a:solidFill>
                          <a:latin typeface="Red Hat Display Black"/>
                          <a:ea typeface="Red Hat Display Black"/>
                          <a:cs typeface="Red Hat Display Black"/>
                          <a:sym typeface="Red Hat Display Black"/>
                        </a:rPr>
                        <a:t>Wawancara</a:t>
                      </a:r>
                      <a:r>
                        <a:rPr lang="en-ID" sz="1400" dirty="0">
                          <a:solidFill>
                            <a:schemeClr val="dk1"/>
                          </a:solidFill>
                          <a:latin typeface="Red Hat Display Black"/>
                          <a:ea typeface="Red Hat Display Black"/>
                          <a:cs typeface="Red Hat Display Black"/>
                          <a:sym typeface="Red Hat Display Black"/>
                        </a:rPr>
                        <a:t> </a:t>
                      </a:r>
                      <a:endParaRPr sz="1400" dirty="0">
                        <a:solidFill>
                          <a:schemeClr val="dk1"/>
                        </a:solidFill>
                        <a:latin typeface="Red Hat Display Black"/>
                        <a:ea typeface="Red Hat Display Black"/>
                        <a:cs typeface="Red Hat Display Black"/>
                        <a:sym typeface="Red Hat Display Black"/>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342900" lvl="0" indent="-342900" algn="just" rtl="0">
                        <a:spcBef>
                          <a:spcPts val="0"/>
                        </a:spcBef>
                        <a:spcAft>
                          <a:spcPts val="0"/>
                        </a:spcAft>
                        <a:buAutoNum type="arabicPeriod"/>
                      </a:pPr>
                      <a:r>
                        <a:rPr lang="en" sz="1400" dirty="0">
                          <a:solidFill>
                            <a:schemeClr val="dk1"/>
                          </a:solidFill>
                          <a:latin typeface="Red Hat Display Black"/>
                          <a:ea typeface="Red Hat Display Black"/>
                          <a:cs typeface="Red Hat Display Black"/>
                          <a:sym typeface="Red Hat Display Black"/>
                        </a:rPr>
                        <a:t>Kelompok Besar (&gt;15 orang)</a:t>
                      </a:r>
                    </a:p>
                    <a:p>
                      <a:pPr marL="342900" lvl="0" indent="-342900" algn="just" rtl="0">
                        <a:spcBef>
                          <a:spcPts val="0"/>
                        </a:spcBef>
                        <a:spcAft>
                          <a:spcPts val="0"/>
                        </a:spcAft>
                        <a:buAutoNum type="arabicPeriod"/>
                      </a:pPr>
                      <a:r>
                        <a:rPr lang="en" sz="1400" dirty="0">
                          <a:solidFill>
                            <a:schemeClr val="dk1"/>
                          </a:solidFill>
                          <a:latin typeface="Red Hat Display Black"/>
                          <a:ea typeface="Red Hat Display Black"/>
                          <a:cs typeface="Red Hat Display Black"/>
                          <a:sym typeface="Red Hat Display Black"/>
                        </a:rPr>
                        <a:t>Kelompok kecil (&lt;15 orang)</a:t>
                      </a:r>
                      <a:endParaRPr sz="1400" dirty="0">
                        <a:solidFill>
                          <a:schemeClr val="dk1"/>
                        </a:solidFill>
                        <a:latin typeface="Red Hat Display Black"/>
                        <a:ea typeface="Red Hat Display Black"/>
                        <a:cs typeface="Red Hat Display Black"/>
                        <a:sym typeface="Red Hat Display Black"/>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342900" lvl="0" indent="-342900" algn="just" rtl="0">
                        <a:spcBef>
                          <a:spcPts val="0"/>
                        </a:spcBef>
                        <a:spcAft>
                          <a:spcPts val="0"/>
                        </a:spcAft>
                        <a:buAutoNum type="arabicPeriod"/>
                      </a:pPr>
                      <a:r>
                        <a:rPr lang="en" sz="1400" dirty="0">
                          <a:solidFill>
                            <a:schemeClr val="dk1"/>
                          </a:solidFill>
                          <a:latin typeface="Red Hat Display Black"/>
                          <a:ea typeface="Red Hat Display Black"/>
                          <a:cs typeface="Red Hat Display Black"/>
                          <a:sym typeface="Red Hat Display Black"/>
                        </a:rPr>
                        <a:t>Ceramah Umum</a:t>
                      </a:r>
                    </a:p>
                    <a:p>
                      <a:pPr marL="342900" lvl="0" indent="-342900" algn="just" rtl="0">
                        <a:spcBef>
                          <a:spcPts val="0"/>
                        </a:spcBef>
                        <a:spcAft>
                          <a:spcPts val="0"/>
                        </a:spcAft>
                        <a:buAutoNum type="arabicPeriod"/>
                      </a:pPr>
                      <a:r>
                        <a:rPr lang="en" sz="1400" dirty="0">
                          <a:solidFill>
                            <a:schemeClr val="dk1"/>
                          </a:solidFill>
                          <a:latin typeface="Red Hat Display Black"/>
                          <a:ea typeface="Red Hat Display Black"/>
                          <a:cs typeface="Red Hat Display Black"/>
                          <a:sym typeface="Red Hat Display Black"/>
                        </a:rPr>
                        <a:t>Seminar</a:t>
                      </a:r>
                    </a:p>
                    <a:p>
                      <a:pPr marL="342900" lvl="0" indent="-342900" algn="just" rtl="0">
                        <a:spcBef>
                          <a:spcPts val="0"/>
                        </a:spcBef>
                        <a:spcAft>
                          <a:spcPts val="0"/>
                        </a:spcAft>
                        <a:buAutoNum type="arabicPeriod"/>
                      </a:pPr>
                      <a:r>
                        <a:rPr lang="en-ID" sz="1400" dirty="0">
                          <a:solidFill>
                            <a:schemeClr val="dk1"/>
                          </a:solidFill>
                          <a:latin typeface="Red Hat Display Black"/>
                          <a:ea typeface="Red Hat Display Black"/>
                          <a:cs typeface="Red Hat Display Black"/>
                          <a:sym typeface="Red Hat Display Black"/>
                        </a:rPr>
                        <a:t>Talk show</a:t>
                      </a:r>
                    </a:p>
                    <a:p>
                      <a:pPr marL="342900" lvl="0" indent="-342900" algn="just" rtl="0">
                        <a:spcBef>
                          <a:spcPts val="0"/>
                        </a:spcBef>
                        <a:spcAft>
                          <a:spcPts val="0"/>
                        </a:spcAft>
                        <a:buAutoNum type="arabicPeriod"/>
                      </a:pPr>
                      <a:r>
                        <a:rPr lang="nl-NL" sz="1400" dirty="0">
                          <a:solidFill>
                            <a:schemeClr val="dk1"/>
                          </a:solidFill>
                          <a:latin typeface="Red Hat Display Black"/>
                          <a:ea typeface="Red Hat Display Black"/>
                          <a:cs typeface="Red Hat Display Black"/>
                          <a:sym typeface="Red Hat Display Black"/>
                        </a:rPr>
                        <a:t>Media massa cetak dan online </a:t>
                      </a:r>
                    </a:p>
                    <a:p>
                      <a:pPr marL="342900" lvl="0" indent="-342900" algn="just" rtl="0">
                        <a:spcBef>
                          <a:spcPts val="0"/>
                        </a:spcBef>
                        <a:spcAft>
                          <a:spcPts val="0"/>
                        </a:spcAft>
                        <a:buAutoNum type="arabicPeriod"/>
                      </a:pPr>
                      <a:r>
                        <a:rPr lang="en-ID" sz="1400" dirty="0">
                          <a:solidFill>
                            <a:schemeClr val="dk1"/>
                          </a:solidFill>
                          <a:latin typeface="Red Hat Display Black"/>
                          <a:ea typeface="Red Hat Display Black"/>
                          <a:cs typeface="Red Hat Display Black"/>
                          <a:sym typeface="Red Hat Display Black"/>
                        </a:rPr>
                        <a:t>Billboard </a:t>
                      </a:r>
                    </a:p>
                    <a:p>
                      <a:pPr marL="342900" lvl="0" indent="-342900" algn="just" rtl="0">
                        <a:spcBef>
                          <a:spcPts val="0"/>
                        </a:spcBef>
                        <a:spcAft>
                          <a:spcPts val="0"/>
                        </a:spcAft>
                        <a:buAutoNum type="arabicPeriod"/>
                      </a:pPr>
                      <a:endParaRPr sz="1400" dirty="0">
                        <a:solidFill>
                          <a:schemeClr val="dk1"/>
                        </a:solidFill>
                        <a:latin typeface="Red Hat Display Black"/>
                        <a:ea typeface="Red Hat Display Black"/>
                        <a:cs typeface="Red Hat Display Black"/>
                        <a:sym typeface="Red Hat Display Black"/>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83"/>
        <p:cNvGrpSpPr/>
        <p:nvPr/>
      </p:nvGrpSpPr>
      <p:grpSpPr>
        <a:xfrm>
          <a:off x="0" y="0"/>
          <a:ext cx="0" cy="0"/>
          <a:chOff x="0" y="0"/>
          <a:chExt cx="0" cy="0"/>
        </a:xfrm>
      </p:grpSpPr>
      <p:sp>
        <p:nvSpPr>
          <p:cNvPr id="684" name="Google Shape;684;p43"/>
          <p:cNvSpPr txBox="1">
            <a:spLocks noGrp="1"/>
          </p:cNvSpPr>
          <p:nvPr>
            <p:ph type="title"/>
          </p:nvPr>
        </p:nvSpPr>
        <p:spPr>
          <a:xfrm>
            <a:off x="2234850" y="460075"/>
            <a:ext cx="4674300" cy="841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ID" dirty="0"/>
              <a:t>Media </a:t>
            </a:r>
            <a:r>
              <a:rPr lang="en-ID" dirty="0" err="1"/>
              <a:t>Promosi</a:t>
            </a:r>
            <a:r>
              <a:rPr lang="en-ID" dirty="0"/>
              <a:t> Kesehatan </a:t>
            </a:r>
          </a:p>
        </p:txBody>
      </p:sp>
      <p:sp>
        <p:nvSpPr>
          <p:cNvPr id="685" name="Google Shape;685;p43"/>
          <p:cNvSpPr txBox="1">
            <a:spLocks noGrp="1"/>
          </p:cNvSpPr>
          <p:nvPr>
            <p:ph type="subTitle" idx="1"/>
          </p:nvPr>
        </p:nvSpPr>
        <p:spPr>
          <a:xfrm>
            <a:off x="964096" y="1909469"/>
            <a:ext cx="6858000" cy="117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ID" sz="1400" dirty="0"/>
              <a:t>Media </a:t>
            </a:r>
            <a:r>
              <a:rPr lang="en-ID" sz="1400" dirty="0" err="1"/>
              <a:t>promosi</a:t>
            </a:r>
            <a:r>
              <a:rPr lang="en-ID" sz="1400" dirty="0"/>
              <a:t> </a:t>
            </a:r>
            <a:r>
              <a:rPr lang="en-ID" sz="1400" dirty="0" err="1"/>
              <a:t>kesehatan</a:t>
            </a:r>
            <a:r>
              <a:rPr lang="en-ID" sz="1400" dirty="0"/>
              <a:t> </a:t>
            </a:r>
            <a:r>
              <a:rPr lang="en-ID" sz="1400" dirty="0" err="1"/>
              <a:t>merupakan</a:t>
            </a:r>
            <a:r>
              <a:rPr lang="en-ID" sz="1400" dirty="0"/>
              <a:t> </a:t>
            </a:r>
            <a:r>
              <a:rPr lang="en-ID" sz="1400" dirty="0" err="1"/>
              <a:t>alat</a:t>
            </a:r>
            <a:r>
              <a:rPr lang="en-ID" sz="1400" dirty="0"/>
              <a:t> </a:t>
            </a:r>
            <a:r>
              <a:rPr lang="en-ID" sz="1400" dirty="0" err="1"/>
              <a:t>bantu</a:t>
            </a:r>
            <a:r>
              <a:rPr lang="en-ID" sz="1400" dirty="0"/>
              <a:t> yang</a:t>
            </a:r>
          </a:p>
          <a:p>
            <a:pPr marL="0" lvl="0" indent="0" algn="ctr" rtl="0">
              <a:spcBef>
                <a:spcPts val="0"/>
              </a:spcBef>
              <a:spcAft>
                <a:spcPts val="0"/>
              </a:spcAft>
              <a:buNone/>
            </a:pPr>
            <a:r>
              <a:rPr lang="en-ID" sz="1400" dirty="0" err="1"/>
              <a:t>digunakan</a:t>
            </a:r>
            <a:r>
              <a:rPr lang="en-ID" sz="1400" dirty="0"/>
              <a:t> oleh </a:t>
            </a:r>
            <a:r>
              <a:rPr lang="en-ID" sz="1400" dirty="0" err="1"/>
              <a:t>petugas</a:t>
            </a:r>
            <a:r>
              <a:rPr lang="en-ID" sz="1400" dirty="0"/>
              <a:t> </a:t>
            </a:r>
            <a:r>
              <a:rPr lang="en-ID" sz="1400" dirty="0" err="1"/>
              <a:t>kesehatan</a:t>
            </a:r>
            <a:r>
              <a:rPr lang="en-ID" sz="1400" dirty="0"/>
              <a:t> </a:t>
            </a:r>
            <a:r>
              <a:rPr lang="en-ID" sz="1400" dirty="0" err="1"/>
              <a:t>untuk</a:t>
            </a:r>
            <a:r>
              <a:rPr lang="en-ID" sz="1400" dirty="0"/>
              <a:t> </a:t>
            </a:r>
            <a:r>
              <a:rPr lang="en-ID" sz="1400" dirty="0" err="1"/>
              <a:t>menyampaikan</a:t>
            </a:r>
            <a:endParaRPr lang="en-ID" sz="1400" dirty="0"/>
          </a:p>
          <a:p>
            <a:pPr marL="0" lvl="0" indent="0" algn="ctr" rtl="0">
              <a:spcBef>
                <a:spcPts val="0"/>
              </a:spcBef>
              <a:spcAft>
                <a:spcPts val="0"/>
              </a:spcAft>
              <a:buNone/>
            </a:pPr>
            <a:r>
              <a:rPr lang="en-ID" sz="1400" dirty="0" err="1"/>
              <a:t>materi</a:t>
            </a:r>
            <a:r>
              <a:rPr lang="en-ID" sz="1400" dirty="0"/>
              <a:t> </a:t>
            </a:r>
            <a:r>
              <a:rPr lang="en-ID" sz="1400" dirty="0" err="1"/>
              <a:t>kesehatan</a:t>
            </a:r>
            <a:r>
              <a:rPr lang="en-ID" sz="1400" dirty="0"/>
              <a:t> </a:t>
            </a:r>
            <a:r>
              <a:rPr lang="en-ID" sz="1400" dirty="0" err="1"/>
              <a:t>kepada</a:t>
            </a:r>
            <a:r>
              <a:rPr lang="en-ID" sz="1400" dirty="0"/>
              <a:t> </a:t>
            </a:r>
            <a:r>
              <a:rPr lang="en-ID" sz="1400" dirty="0" err="1"/>
              <a:t>masyarakat</a:t>
            </a:r>
            <a:r>
              <a:rPr lang="en-ID" sz="1400" dirty="0"/>
              <a:t>. Media </a:t>
            </a:r>
            <a:r>
              <a:rPr lang="en-ID" sz="1400" dirty="0" err="1"/>
              <a:t>promosi</a:t>
            </a:r>
            <a:endParaRPr lang="en-ID" sz="1400" dirty="0"/>
          </a:p>
          <a:p>
            <a:pPr marL="0" lvl="0" indent="0" algn="ctr" rtl="0">
              <a:spcBef>
                <a:spcPts val="0"/>
              </a:spcBef>
              <a:spcAft>
                <a:spcPts val="0"/>
              </a:spcAft>
              <a:buNone/>
            </a:pPr>
            <a:r>
              <a:rPr lang="en-ID" sz="1400" dirty="0" err="1"/>
              <a:t>kesehatan</a:t>
            </a:r>
            <a:r>
              <a:rPr lang="en-ID" sz="1400" dirty="0"/>
              <a:t> juga </a:t>
            </a:r>
            <a:r>
              <a:rPr lang="en-ID" sz="1400" dirty="0" err="1"/>
              <a:t>dapat</a:t>
            </a:r>
            <a:r>
              <a:rPr lang="en-ID" sz="1400" dirty="0"/>
              <a:t> </a:t>
            </a:r>
            <a:r>
              <a:rPr lang="en-ID" sz="1400" dirty="0" err="1"/>
              <a:t>digunakan</a:t>
            </a:r>
            <a:r>
              <a:rPr lang="en-ID" sz="1400" dirty="0"/>
              <a:t> </a:t>
            </a:r>
            <a:r>
              <a:rPr lang="en-ID" sz="1400" dirty="0" err="1"/>
              <a:t>sebagai</a:t>
            </a:r>
            <a:r>
              <a:rPr lang="en-ID" sz="1400" dirty="0"/>
              <a:t> </a:t>
            </a:r>
            <a:r>
              <a:rPr lang="en-ID" sz="1400" dirty="0" err="1"/>
              <a:t>alat</a:t>
            </a:r>
            <a:r>
              <a:rPr lang="en-ID" sz="1400" dirty="0"/>
              <a:t> </a:t>
            </a:r>
            <a:r>
              <a:rPr lang="en-ID" sz="1400" dirty="0" err="1"/>
              <a:t>peraga</a:t>
            </a:r>
            <a:endParaRPr lang="en-ID" sz="1400" dirty="0"/>
          </a:p>
          <a:p>
            <a:pPr marL="0" lvl="0" indent="0" algn="ctr" rtl="0">
              <a:spcBef>
                <a:spcPts val="0"/>
              </a:spcBef>
              <a:spcAft>
                <a:spcPts val="0"/>
              </a:spcAft>
              <a:buNone/>
            </a:pPr>
            <a:r>
              <a:rPr lang="en-ID" sz="1400" dirty="0" err="1"/>
              <a:t>untuk</a:t>
            </a:r>
            <a:r>
              <a:rPr lang="en-ID" sz="1400" dirty="0"/>
              <a:t> </a:t>
            </a:r>
            <a:r>
              <a:rPr lang="en-ID" sz="1400" dirty="0" err="1"/>
              <a:t>dapat</a:t>
            </a:r>
            <a:r>
              <a:rPr lang="en-ID" sz="1400" dirty="0"/>
              <a:t> </a:t>
            </a:r>
            <a:r>
              <a:rPr lang="en-ID" sz="1400" dirty="0" err="1"/>
              <a:t>membantu</a:t>
            </a:r>
            <a:r>
              <a:rPr lang="en-ID" sz="1400" dirty="0"/>
              <a:t> </a:t>
            </a:r>
            <a:r>
              <a:rPr lang="en-ID" sz="1400" dirty="0" err="1"/>
              <a:t>peserta</a:t>
            </a:r>
            <a:r>
              <a:rPr lang="en-ID" sz="1400" dirty="0"/>
              <a:t> dan </a:t>
            </a:r>
            <a:r>
              <a:rPr lang="en-ID" sz="1400" dirty="0" err="1"/>
              <a:t>masyarakat</a:t>
            </a:r>
            <a:r>
              <a:rPr lang="en-ID" sz="1400" dirty="0"/>
              <a:t> </a:t>
            </a:r>
            <a:r>
              <a:rPr lang="en-ID" sz="1400" dirty="0" err="1"/>
              <a:t>dalam</a:t>
            </a:r>
            <a:endParaRPr lang="en-ID" sz="1400" dirty="0"/>
          </a:p>
          <a:p>
            <a:pPr marL="0" lvl="0" indent="0" algn="ctr" rtl="0">
              <a:spcBef>
                <a:spcPts val="0"/>
              </a:spcBef>
              <a:spcAft>
                <a:spcPts val="0"/>
              </a:spcAft>
              <a:buNone/>
            </a:pPr>
            <a:r>
              <a:rPr lang="en-ID" sz="1400" dirty="0" err="1"/>
              <a:t>memahami</a:t>
            </a:r>
            <a:r>
              <a:rPr lang="en-ID" sz="1400" dirty="0"/>
              <a:t> </a:t>
            </a:r>
            <a:r>
              <a:rPr lang="en-ID" sz="1400" dirty="0" err="1"/>
              <a:t>materi</a:t>
            </a:r>
            <a:r>
              <a:rPr lang="en-ID" sz="1400" dirty="0"/>
              <a:t> yang </a:t>
            </a:r>
            <a:r>
              <a:rPr lang="en-ID" sz="1400" dirty="0" err="1"/>
              <a:t>disampaikan</a:t>
            </a:r>
            <a:r>
              <a:rPr lang="en-ID" sz="1400" dirty="0"/>
              <a:t> oleh </a:t>
            </a:r>
            <a:r>
              <a:rPr lang="en-ID" sz="1400" dirty="0" err="1"/>
              <a:t>petugas</a:t>
            </a:r>
            <a:endParaRPr lang="en-ID" sz="1400" dirty="0"/>
          </a:p>
          <a:p>
            <a:pPr marL="0" lvl="0" indent="0" algn="ctr" rtl="0">
              <a:spcBef>
                <a:spcPts val="0"/>
              </a:spcBef>
              <a:spcAft>
                <a:spcPts val="0"/>
              </a:spcAft>
              <a:buNone/>
            </a:pPr>
            <a:r>
              <a:rPr lang="en-ID" sz="1400" dirty="0" err="1"/>
              <a:t>kesehatan</a:t>
            </a:r>
            <a:r>
              <a:rPr lang="en-ID" sz="1400" dirty="0"/>
              <a:t>. Media </a:t>
            </a:r>
            <a:r>
              <a:rPr lang="en-ID" sz="1400" dirty="0" err="1"/>
              <a:t>merupakan</a:t>
            </a:r>
            <a:r>
              <a:rPr lang="en-ID" sz="1400" dirty="0"/>
              <a:t> </a:t>
            </a:r>
            <a:r>
              <a:rPr lang="en-ID" sz="1400" dirty="0" err="1"/>
              <a:t>alat</a:t>
            </a:r>
            <a:r>
              <a:rPr lang="en-ID" sz="1400" dirty="0"/>
              <a:t> </a:t>
            </a:r>
            <a:r>
              <a:rPr lang="en-ID" sz="1400" dirty="0" err="1"/>
              <a:t>bantu</a:t>
            </a:r>
            <a:r>
              <a:rPr lang="en-ID" sz="1400" dirty="0"/>
              <a:t> yang </a:t>
            </a:r>
            <a:r>
              <a:rPr lang="en-ID" sz="1400" dirty="0" err="1"/>
              <a:t>efektif</a:t>
            </a:r>
            <a:r>
              <a:rPr lang="en-ID" sz="1400" dirty="0"/>
              <a:t> dan</a:t>
            </a:r>
          </a:p>
          <a:p>
            <a:pPr marL="0" lvl="0" indent="0" algn="ctr" rtl="0">
              <a:spcBef>
                <a:spcPts val="0"/>
              </a:spcBef>
              <a:spcAft>
                <a:spcPts val="0"/>
              </a:spcAft>
              <a:buNone/>
            </a:pPr>
            <a:r>
              <a:rPr lang="en-ID" sz="1400" dirty="0" err="1"/>
              <a:t>efisien</a:t>
            </a:r>
            <a:r>
              <a:rPr lang="en-ID" sz="1400" dirty="0"/>
              <a:t>, </a:t>
            </a:r>
            <a:r>
              <a:rPr lang="en-ID" sz="1400" dirty="0" err="1"/>
              <a:t>sehingga</a:t>
            </a:r>
            <a:r>
              <a:rPr lang="en-ID" sz="1400" dirty="0"/>
              <a:t> </a:t>
            </a:r>
            <a:r>
              <a:rPr lang="en-ID" sz="1400" dirty="0" err="1"/>
              <a:t>pesan</a:t>
            </a:r>
            <a:r>
              <a:rPr lang="en-ID" sz="1400" dirty="0"/>
              <a:t> yang </a:t>
            </a:r>
            <a:r>
              <a:rPr lang="en-ID" sz="1400" dirty="0" err="1"/>
              <a:t>disampaikan</a:t>
            </a:r>
            <a:r>
              <a:rPr lang="en-ID" sz="1400" dirty="0"/>
              <a:t> </a:t>
            </a:r>
            <a:r>
              <a:rPr lang="en-ID" sz="1400" dirty="0" err="1"/>
              <a:t>kepada</a:t>
            </a:r>
            <a:r>
              <a:rPr lang="en-ID" sz="1400" dirty="0"/>
              <a:t> </a:t>
            </a:r>
            <a:r>
              <a:rPr lang="en-ID" sz="1400" dirty="0" err="1"/>
              <a:t>peserta</a:t>
            </a:r>
            <a:endParaRPr lang="en-ID" sz="1400" dirty="0"/>
          </a:p>
          <a:p>
            <a:pPr marL="0" lvl="0" indent="0" algn="ctr" rtl="0">
              <a:spcBef>
                <a:spcPts val="0"/>
              </a:spcBef>
              <a:spcAft>
                <a:spcPts val="0"/>
              </a:spcAft>
              <a:buNone/>
            </a:pPr>
            <a:r>
              <a:rPr lang="en-ID" sz="1400" dirty="0"/>
              <a:t>dan </a:t>
            </a:r>
            <a:r>
              <a:rPr lang="en-ID" sz="1400" dirty="0" err="1"/>
              <a:t>masyarakat</a:t>
            </a:r>
            <a:r>
              <a:rPr lang="en-ID" sz="1400" dirty="0"/>
              <a:t> </a:t>
            </a:r>
            <a:r>
              <a:rPr lang="en-ID" sz="1400" dirty="0" err="1"/>
              <a:t>dapat</a:t>
            </a:r>
            <a:r>
              <a:rPr lang="en-ID" sz="1400" dirty="0"/>
              <a:t> </a:t>
            </a:r>
            <a:r>
              <a:rPr lang="en-ID" sz="1400" dirty="0" err="1"/>
              <a:t>dengan</a:t>
            </a:r>
            <a:r>
              <a:rPr lang="en-ID" sz="1400" dirty="0"/>
              <a:t> </a:t>
            </a:r>
            <a:r>
              <a:rPr lang="en-ID" sz="1400" dirty="0" err="1"/>
              <a:t>mudah</a:t>
            </a:r>
            <a:r>
              <a:rPr lang="en-ID" sz="1400" dirty="0"/>
              <a:t> </a:t>
            </a:r>
            <a:r>
              <a:rPr lang="en-ID" sz="1400" dirty="0" err="1"/>
              <a:t>diterima</a:t>
            </a:r>
            <a:r>
              <a:rPr lang="en-ID" sz="1400" dirty="0"/>
              <a:t> dan</a:t>
            </a:r>
          </a:p>
          <a:p>
            <a:pPr marL="0" lvl="0" indent="0" algn="ctr" rtl="0">
              <a:spcBef>
                <a:spcPts val="0"/>
              </a:spcBef>
              <a:spcAft>
                <a:spcPts val="0"/>
              </a:spcAft>
              <a:buNone/>
            </a:pPr>
            <a:r>
              <a:rPr lang="en-ID" sz="1400" dirty="0" err="1"/>
              <a:t>dipahami</a:t>
            </a:r>
            <a:r>
              <a:rPr lang="en-ID" sz="1400" dirty="0"/>
              <a:t>. </a:t>
            </a:r>
            <a:r>
              <a:rPr lang="en-ID" sz="1400" dirty="0" err="1"/>
              <a:t>Dengan</a:t>
            </a:r>
            <a:r>
              <a:rPr lang="en-ID" sz="1400" dirty="0"/>
              <a:t> </a:t>
            </a:r>
            <a:r>
              <a:rPr lang="en-ID" sz="1400" dirty="0" err="1"/>
              <a:t>bertambahnya</a:t>
            </a:r>
            <a:r>
              <a:rPr lang="en-ID" sz="1400" dirty="0"/>
              <a:t> </a:t>
            </a:r>
            <a:r>
              <a:rPr lang="en-ID" sz="1400" dirty="0" err="1"/>
              <a:t>pengetahuan</a:t>
            </a:r>
            <a:r>
              <a:rPr lang="en-ID" sz="1400" dirty="0"/>
              <a:t>,</a:t>
            </a:r>
          </a:p>
          <a:p>
            <a:pPr marL="0" lvl="0" indent="0" algn="ctr" rtl="0">
              <a:spcBef>
                <a:spcPts val="0"/>
              </a:spcBef>
              <a:spcAft>
                <a:spcPts val="0"/>
              </a:spcAft>
              <a:buNone/>
            </a:pPr>
            <a:r>
              <a:rPr lang="en-ID" sz="1400" dirty="0" err="1"/>
              <a:t>diharapkan</a:t>
            </a:r>
            <a:r>
              <a:rPr lang="en-ID" sz="1400" dirty="0"/>
              <a:t> </a:t>
            </a:r>
            <a:r>
              <a:rPr lang="en-ID" sz="1400" dirty="0" err="1"/>
              <a:t>masyarakat</a:t>
            </a:r>
            <a:r>
              <a:rPr lang="en-ID" sz="1400" dirty="0"/>
              <a:t> </a:t>
            </a:r>
            <a:r>
              <a:rPr lang="en-ID" sz="1400" dirty="0" err="1"/>
              <a:t>mampu</a:t>
            </a:r>
            <a:r>
              <a:rPr lang="en-ID" sz="1400" dirty="0"/>
              <a:t> </a:t>
            </a:r>
            <a:r>
              <a:rPr lang="en-ID" sz="1400" dirty="0" err="1"/>
              <a:t>untuk</a:t>
            </a:r>
            <a:r>
              <a:rPr lang="en-ID" sz="1400" dirty="0"/>
              <a:t> </a:t>
            </a:r>
            <a:r>
              <a:rPr lang="en-ID" sz="1400" dirty="0" err="1"/>
              <a:t>merubah</a:t>
            </a:r>
            <a:r>
              <a:rPr lang="en-ID" sz="1400" dirty="0"/>
              <a:t> </a:t>
            </a:r>
            <a:r>
              <a:rPr lang="en-ID" sz="1400" dirty="0" err="1"/>
              <a:t>perilaku</a:t>
            </a:r>
            <a:endParaRPr lang="en-ID" sz="1400" dirty="0"/>
          </a:p>
          <a:p>
            <a:pPr marL="0" lvl="0" indent="0" algn="ctr" rtl="0">
              <a:spcBef>
                <a:spcPts val="0"/>
              </a:spcBef>
              <a:spcAft>
                <a:spcPts val="0"/>
              </a:spcAft>
              <a:buNone/>
            </a:pPr>
            <a:r>
              <a:rPr lang="en-ID" sz="1400" dirty="0" err="1"/>
              <a:t>sasaran</a:t>
            </a:r>
            <a:r>
              <a:rPr lang="en-ID" sz="1400" dirty="0"/>
              <a:t> </a:t>
            </a:r>
            <a:r>
              <a:rPr lang="en-ID" sz="1400" dirty="0" err="1"/>
              <a:t>menjadi</a:t>
            </a:r>
            <a:r>
              <a:rPr lang="en-ID" sz="1400" dirty="0"/>
              <a:t> </a:t>
            </a:r>
            <a:r>
              <a:rPr lang="en-ID" sz="1400" dirty="0" err="1"/>
              <a:t>lebih</a:t>
            </a:r>
            <a:r>
              <a:rPr lang="en-ID" sz="1400" dirty="0"/>
              <a:t> </a:t>
            </a:r>
            <a:r>
              <a:rPr lang="en-ID" sz="1400" dirty="0" err="1"/>
              <a:t>positif</a:t>
            </a:r>
            <a:r>
              <a:rPr lang="en-ID" sz="1400" dirty="0"/>
              <a:t>. </a:t>
            </a:r>
            <a:endParaRPr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07"/>
        <p:cNvGrpSpPr/>
        <p:nvPr/>
      </p:nvGrpSpPr>
      <p:grpSpPr>
        <a:xfrm>
          <a:off x="0" y="0"/>
          <a:ext cx="0" cy="0"/>
          <a:chOff x="0" y="0"/>
          <a:chExt cx="0" cy="0"/>
        </a:xfrm>
      </p:grpSpPr>
      <p:sp>
        <p:nvSpPr>
          <p:cNvPr id="808" name="Google Shape;808;p47"/>
          <p:cNvSpPr txBox="1">
            <a:spLocks noGrp="1"/>
          </p:cNvSpPr>
          <p:nvPr>
            <p:ph type="title"/>
          </p:nvPr>
        </p:nvSpPr>
        <p:spPr>
          <a:xfrm>
            <a:off x="792613" y="639422"/>
            <a:ext cx="7466804" cy="1199317"/>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ID" dirty="0" err="1"/>
              <a:t>Perencanaan</a:t>
            </a:r>
            <a:r>
              <a:rPr lang="en-ID" dirty="0"/>
              <a:t> </a:t>
            </a:r>
            <a:r>
              <a:rPr lang="en-ID" dirty="0" err="1"/>
              <a:t>Keluarga</a:t>
            </a:r>
            <a:r>
              <a:rPr lang="en-ID" dirty="0"/>
              <a:t> </a:t>
            </a:r>
            <a:r>
              <a:rPr lang="en-ID" dirty="0" err="1"/>
              <a:t>Berencana</a:t>
            </a:r>
            <a:endParaRPr dirty="0"/>
          </a:p>
        </p:txBody>
      </p:sp>
      <p:sp>
        <p:nvSpPr>
          <p:cNvPr id="809" name="Google Shape;809;p47"/>
          <p:cNvSpPr txBox="1">
            <a:spLocks noGrp="1"/>
          </p:cNvSpPr>
          <p:nvPr>
            <p:ph type="subTitle" idx="1"/>
          </p:nvPr>
        </p:nvSpPr>
        <p:spPr>
          <a:xfrm>
            <a:off x="884583" y="1739348"/>
            <a:ext cx="7305260" cy="1089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ID" sz="1400" dirty="0" err="1"/>
              <a:t>Menurut</a:t>
            </a:r>
            <a:r>
              <a:rPr lang="en-ID" sz="1400" dirty="0"/>
              <a:t> Friedman, 1998 </a:t>
            </a:r>
            <a:r>
              <a:rPr lang="en-ID" sz="1400" dirty="0" err="1"/>
              <a:t>dalam</a:t>
            </a:r>
            <a:r>
              <a:rPr lang="en-ID" sz="1400" dirty="0"/>
              <a:t> (</a:t>
            </a:r>
            <a:r>
              <a:rPr lang="en-ID" sz="1400" dirty="0" err="1"/>
              <a:t>Padila</a:t>
            </a:r>
            <a:r>
              <a:rPr lang="en-ID" sz="1400" dirty="0"/>
              <a:t>, 2012) </a:t>
            </a:r>
            <a:r>
              <a:rPr lang="en-ID" sz="1400" dirty="0" err="1"/>
              <a:t>keluarga</a:t>
            </a:r>
            <a:endParaRPr lang="en-ID" sz="1400" dirty="0"/>
          </a:p>
          <a:p>
            <a:pPr marL="0" lvl="0" indent="0" algn="ctr" rtl="0">
              <a:spcBef>
                <a:spcPts val="0"/>
              </a:spcBef>
              <a:spcAft>
                <a:spcPts val="0"/>
              </a:spcAft>
              <a:buNone/>
            </a:pPr>
            <a:r>
              <a:rPr lang="en-ID" sz="1400" dirty="0" err="1"/>
              <a:t>adalah</a:t>
            </a:r>
            <a:r>
              <a:rPr lang="en-ID" sz="1400" dirty="0"/>
              <a:t> </a:t>
            </a:r>
            <a:r>
              <a:rPr lang="en-ID" sz="1400" dirty="0" err="1"/>
              <a:t>suatu</a:t>
            </a:r>
            <a:r>
              <a:rPr lang="en-ID" sz="1400" dirty="0"/>
              <a:t> </a:t>
            </a:r>
            <a:r>
              <a:rPr lang="en-ID" sz="1400" dirty="0" err="1"/>
              <a:t>sistem</a:t>
            </a:r>
            <a:r>
              <a:rPr lang="en-ID" sz="1400" dirty="0"/>
              <a:t> </a:t>
            </a:r>
            <a:r>
              <a:rPr lang="en-ID" sz="1400" dirty="0" err="1"/>
              <a:t>sosial</a:t>
            </a:r>
            <a:r>
              <a:rPr lang="en-ID" sz="1400" dirty="0"/>
              <a:t>. </a:t>
            </a:r>
            <a:r>
              <a:rPr lang="en-ID" sz="1400" dirty="0" err="1"/>
              <a:t>Keluarga</a:t>
            </a:r>
            <a:r>
              <a:rPr lang="en-ID" sz="1400" dirty="0"/>
              <a:t> </a:t>
            </a:r>
            <a:r>
              <a:rPr lang="en-ID" sz="1400" dirty="0" err="1"/>
              <a:t>merupakan</a:t>
            </a:r>
            <a:r>
              <a:rPr lang="en-ID" sz="1400" dirty="0"/>
              <a:t> </a:t>
            </a:r>
            <a:r>
              <a:rPr lang="en-ID" sz="1400" dirty="0" err="1"/>
              <a:t>sebuah</a:t>
            </a:r>
            <a:endParaRPr lang="en-ID" sz="1400" dirty="0"/>
          </a:p>
          <a:p>
            <a:pPr marL="0" lvl="0" indent="0" algn="ctr" rtl="0">
              <a:spcBef>
                <a:spcPts val="0"/>
              </a:spcBef>
              <a:spcAft>
                <a:spcPts val="0"/>
              </a:spcAft>
              <a:buNone/>
            </a:pPr>
            <a:r>
              <a:rPr lang="en-ID" sz="1400" dirty="0" err="1"/>
              <a:t>kelompok</a:t>
            </a:r>
            <a:r>
              <a:rPr lang="en-ID" sz="1400" dirty="0"/>
              <a:t> </a:t>
            </a:r>
            <a:r>
              <a:rPr lang="en-ID" sz="1400" dirty="0" err="1"/>
              <a:t>kecil</a:t>
            </a:r>
            <a:r>
              <a:rPr lang="en-ID" sz="1400" dirty="0"/>
              <a:t> yang </a:t>
            </a:r>
            <a:r>
              <a:rPr lang="en-ID" sz="1400" dirty="0" err="1"/>
              <a:t>terdiri</a:t>
            </a:r>
            <a:r>
              <a:rPr lang="en-ID" sz="1400" dirty="0"/>
              <a:t> </a:t>
            </a:r>
            <a:r>
              <a:rPr lang="en-ID" sz="1400" dirty="0" err="1"/>
              <a:t>dari</a:t>
            </a:r>
            <a:r>
              <a:rPr lang="en-ID" sz="1400" dirty="0"/>
              <a:t> </a:t>
            </a:r>
            <a:r>
              <a:rPr lang="en-ID" sz="1400" dirty="0" err="1"/>
              <a:t>individu-individu</a:t>
            </a:r>
            <a:r>
              <a:rPr lang="en-ID" sz="1400" dirty="0"/>
              <a:t> yang</a:t>
            </a:r>
          </a:p>
          <a:p>
            <a:pPr marL="0" lvl="0" indent="0" algn="ctr" rtl="0">
              <a:spcBef>
                <a:spcPts val="0"/>
              </a:spcBef>
              <a:spcAft>
                <a:spcPts val="0"/>
              </a:spcAft>
              <a:buNone/>
            </a:pPr>
            <a:r>
              <a:rPr lang="en-ID" sz="1400" dirty="0" err="1"/>
              <a:t>memiliki</a:t>
            </a:r>
            <a:r>
              <a:rPr lang="en-ID" sz="1400" dirty="0"/>
              <a:t> </a:t>
            </a:r>
            <a:r>
              <a:rPr lang="en-ID" sz="1400" dirty="0" err="1"/>
              <a:t>hubungan</a:t>
            </a:r>
            <a:r>
              <a:rPr lang="en-ID" sz="1400" dirty="0"/>
              <a:t> </a:t>
            </a:r>
            <a:r>
              <a:rPr lang="en-ID" sz="1400" dirty="0" err="1"/>
              <a:t>erat</a:t>
            </a:r>
            <a:r>
              <a:rPr lang="en-ID" sz="1400" dirty="0"/>
              <a:t> </a:t>
            </a:r>
            <a:r>
              <a:rPr lang="en-ID" sz="1400" dirty="0" err="1"/>
              <a:t>satu</a:t>
            </a:r>
            <a:r>
              <a:rPr lang="en-ID" sz="1400" dirty="0"/>
              <a:t> </a:t>
            </a:r>
            <a:r>
              <a:rPr lang="en-ID" sz="1400" dirty="0" err="1"/>
              <a:t>sama</a:t>
            </a:r>
            <a:r>
              <a:rPr lang="en-ID" sz="1400" dirty="0"/>
              <a:t> lain, </a:t>
            </a:r>
            <a:r>
              <a:rPr lang="en-ID" sz="1400" dirty="0" err="1"/>
              <a:t>saling</a:t>
            </a:r>
            <a:r>
              <a:rPr lang="en-ID" sz="1400" dirty="0"/>
              <a:t> </a:t>
            </a:r>
            <a:r>
              <a:rPr lang="en-ID" sz="1400" dirty="0" err="1"/>
              <a:t>tergantung</a:t>
            </a:r>
            <a:endParaRPr lang="en-ID" sz="1400" dirty="0"/>
          </a:p>
          <a:p>
            <a:pPr marL="0" lvl="0" indent="0" algn="ctr" rtl="0">
              <a:spcBef>
                <a:spcPts val="0"/>
              </a:spcBef>
              <a:spcAft>
                <a:spcPts val="0"/>
              </a:spcAft>
              <a:buNone/>
            </a:pPr>
            <a:r>
              <a:rPr lang="en-ID" sz="1400" dirty="0"/>
              <a:t>yang </a:t>
            </a:r>
            <a:r>
              <a:rPr lang="en-ID" sz="1400" dirty="0" err="1"/>
              <a:t>diorganisir</a:t>
            </a:r>
            <a:r>
              <a:rPr lang="en-ID" sz="1400" dirty="0"/>
              <a:t> </a:t>
            </a:r>
            <a:r>
              <a:rPr lang="en-ID" sz="1400" dirty="0" err="1"/>
              <a:t>dalam</a:t>
            </a:r>
            <a:r>
              <a:rPr lang="en-ID" sz="1400" dirty="0"/>
              <a:t> </a:t>
            </a:r>
            <a:r>
              <a:rPr lang="en-ID" sz="1400" dirty="0" err="1"/>
              <a:t>satu</a:t>
            </a:r>
            <a:r>
              <a:rPr lang="en-ID" sz="1400" dirty="0"/>
              <a:t> unit </a:t>
            </a:r>
            <a:r>
              <a:rPr lang="en-ID" sz="1400" dirty="0" err="1"/>
              <a:t>tunggal</a:t>
            </a:r>
            <a:r>
              <a:rPr lang="en-ID" sz="1400" dirty="0"/>
              <a:t> </a:t>
            </a:r>
            <a:r>
              <a:rPr lang="en-ID" sz="1400" dirty="0" err="1"/>
              <a:t>dalam</a:t>
            </a:r>
            <a:r>
              <a:rPr lang="en-ID" sz="1400" dirty="0"/>
              <a:t> </a:t>
            </a:r>
            <a:r>
              <a:rPr lang="en-ID" sz="1400" dirty="0" err="1"/>
              <a:t>rangka</a:t>
            </a:r>
            <a:endParaRPr lang="en-ID" sz="1400" dirty="0"/>
          </a:p>
          <a:p>
            <a:pPr marL="0" lvl="0" indent="0" algn="ctr" rtl="0">
              <a:spcBef>
                <a:spcPts val="0"/>
              </a:spcBef>
              <a:spcAft>
                <a:spcPts val="0"/>
              </a:spcAft>
              <a:buNone/>
            </a:pPr>
            <a:r>
              <a:rPr lang="en-ID" sz="1400" dirty="0" err="1"/>
              <a:t>mencapai</a:t>
            </a:r>
            <a:r>
              <a:rPr lang="en-ID" sz="1400" dirty="0"/>
              <a:t> </a:t>
            </a:r>
            <a:r>
              <a:rPr lang="en-ID" sz="1400" dirty="0" err="1"/>
              <a:t>tujuan</a:t>
            </a:r>
            <a:r>
              <a:rPr lang="en-ID" sz="1400" dirty="0"/>
              <a:t> </a:t>
            </a:r>
            <a:r>
              <a:rPr lang="en-ID" sz="1400" dirty="0" err="1"/>
              <a:t>tertentu</a:t>
            </a:r>
            <a:r>
              <a:rPr lang="en-ID" sz="1400" dirty="0"/>
              <a:t>. </a:t>
            </a:r>
            <a:r>
              <a:rPr lang="en-ID" sz="1400" dirty="0" err="1"/>
              <a:t>Fungsi</a:t>
            </a:r>
            <a:r>
              <a:rPr lang="en-ID" sz="1400" dirty="0"/>
              <a:t> </a:t>
            </a:r>
            <a:r>
              <a:rPr lang="en-ID" sz="1400" dirty="0" err="1"/>
              <a:t>fisik</a:t>
            </a:r>
            <a:r>
              <a:rPr lang="en-ID" sz="1400" dirty="0"/>
              <a:t> </a:t>
            </a:r>
            <a:r>
              <a:rPr lang="en-ID" sz="1400" dirty="0" err="1"/>
              <a:t>keluarga</a:t>
            </a:r>
            <a:r>
              <a:rPr lang="en-ID" sz="1400" dirty="0"/>
              <a:t> yang</a:t>
            </a:r>
          </a:p>
          <a:p>
            <a:pPr marL="0" lvl="0" indent="0" algn="ctr" rtl="0">
              <a:spcBef>
                <a:spcPts val="0"/>
              </a:spcBef>
              <a:spcAft>
                <a:spcPts val="0"/>
              </a:spcAft>
              <a:buNone/>
            </a:pPr>
            <a:r>
              <a:rPr lang="en-ID" sz="1400" dirty="0" err="1"/>
              <a:t>wajib</a:t>
            </a:r>
            <a:r>
              <a:rPr lang="en-ID" sz="1400" dirty="0"/>
              <a:t> </a:t>
            </a:r>
            <a:r>
              <a:rPr lang="en-ID" sz="1400" dirty="0" err="1"/>
              <a:t>dipenuhi</a:t>
            </a:r>
            <a:r>
              <a:rPr lang="en-ID" sz="1400" dirty="0"/>
              <a:t> oleh orang </a:t>
            </a:r>
            <a:r>
              <a:rPr lang="en-ID" sz="1400" dirty="0" err="1"/>
              <a:t>tua</a:t>
            </a:r>
            <a:r>
              <a:rPr lang="en-ID" sz="1400" dirty="0"/>
              <a:t> </a:t>
            </a:r>
            <a:r>
              <a:rPr lang="en-ID" sz="1400" dirty="0" err="1"/>
              <a:t>diantaranya</a:t>
            </a:r>
            <a:r>
              <a:rPr lang="en-ID" sz="1400" dirty="0"/>
              <a:t> </a:t>
            </a:r>
            <a:r>
              <a:rPr lang="en-ID" sz="1400" dirty="0" err="1"/>
              <a:t>yaitu</a:t>
            </a:r>
            <a:endParaRPr lang="en-ID" sz="1400" dirty="0"/>
          </a:p>
          <a:p>
            <a:pPr marL="0" lvl="0" indent="0" algn="ctr" rtl="0">
              <a:spcBef>
                <a:spcPts val="0"/>
              </a:spcBef>
              <a:spcAft>
                <a:spcPts val="0"/>
              </a:spcAft>
              <a:buNone/>
            </a:pPr>
            <a:r>
              <a:rPr lang="en-ID" sz="1400" dirty="0" err="1"/>
              <a:t>menyediakan</a:t>
            </a:r>
            <a:r>
              <a:rPr lang="en-ID" sz="1400" dirty="0"/>
              <a:t> </a:t>
            </a:r>
            <a:r>
              <a:rPr lang="en-ID" sz="1400" dirty="0" err="1"/>
              <a:t>makanan</a:t>
            </a:r>
            <a:r>
              <a:rPr lang="en-ID" sz="1400" dirty="0"/>
              <a:t>, </a:t>
            </a:r>
            <a:r>
              <a:rPr lang="en-ID" sz="1400" dirty="0" err="1"/>
              <a:t>pakaian</a:t>
            </a:r>
            <a:r>
              <a:rPr lang="en-ID" sz="1400" dirty="0"/>
              <a:t>, </a:t>
            </a:r>
            <a:r>
              <a:rPr lang="en-ID" sz="1400" dirty="0" err="1"/>
              <a:t>tempat</a:t>
            </a:r>
            <a:r>
              <a:rPr lang="en-ID" sz="1400" dirty="0"/>
              <a:t> </a:t>
            </a:r>
            <a:r>
              <a:rPr lang="en-ID" sz="1400" dirty="0" err="1"/>
              <a:t>tinggal</a:t>
            </a:r>
            <a:r>
              <a:rPr lang="en-ID" sz="1400" dirty="0"/>
              <a:t>,</a:t>
            </a:r>
          </a:p>
          <a:p>
            <a:pPr marL="0" lvl="0" indent="0" algn="ctr" rtl="0">
              <a:spcBef>
                <a:spcPts val="0"/>
              </a:spcBef>
              <a:spcAft>
                <a:spcPts val="0"/>
              </a:spcAft>
              <a:buNone/>
            </a:pPr>
            <a:r>
              <a:rPr lang="en-ID" sz="1400" dirty="0" err="1"/>
              <a:t>perawatan</a:t>
            </a:r>
            <a:r>
              <a:rPr lang="en-ID" sz="1400" dirty="0"/>
              <a:t> </a:t>
            </a:r>
            <a:r>
              <a:rPr lang="en-ID" sz="1400" dirty="0" err="1"/>
              <a:t>kesehatan</a:t>
            </a:r>
            <a:r>
              <a:rPr lang="en-ID" sz="1400" dirty="0"/>
              <a:t> dan </a:t>
            </a:r>
            <a:r>
              <a:rPr lang="en-ID" sz="1400" dirty="0" err="1"/>
              <a:t>perlindungan</a:t>
            </a:r>
            <a:r>
              <a:rPr lang="en-ID" sz="1400" dirty="0"/>
              <a:t> </a:t>
            </a:r>
            <a:r>
              <a:rPr lang="en-ID" sz="1400" dirty="0" err="1"/>
              <a:t>terhadap</a:t>
            </a:r>
            <a:r>
              <a:rPr lang="en-ID" sz="1400" dirty="0"/>
              <a:t> </a:t>
            </a:r>
            <a:r>
              <a:rPr lang="en-ID" sz="1400" dirty="0" err="1"/>
              <a:t>bahaya</a:t>
            </a:r>
            <a:r>
              <a:rPr lang="en-ID" sz="1400" dirty="0"/>
              <a:t>.</a:t>
            </a:r>
          </a:p>
          <a:p>
            <a:pPr marL="0" lvl="0" indent="0" algn="ctr" rtl="0">
              <a:spcBef>
                <a:spcPts val="0"/>
              </a:spcBef>
              <a:spcAft>
                <a:spcPts val="0"/>
              </a:spcAft>
              <a:buNone/>
            </a:pPr>
            <a:r>
              <a:rPr lang="en-ID" sz="1400" dirty="0"/>
              <a:t>Agar </a:t>
            </a:r>
            <a:r>
              <a:rPr lang="en-ID" sz="1400" dirty="0" err="1"/>
              <a:t>dapat</a:t>
            </a:r>
            <a:r>
              <a:rPr lang="en-ID" sz="1400" dirty="0"/>
              <a:t> </a:t>
            </a:r>
            <a:r>
              <a:rPr lang="en-ID" sz="1400" dirty="0" err="1"/>
              <a:t>memenuhi</a:t>
            </a:r>
            <a:r>
              <a:rPr lang="en-ID" sz="1400" dirty="0"/>
              <a:t> </a:t>
            </a:r>
            <a:r>
              <a:rPr lang="en-ID" sz="1400" dirty="0" err="1"/>
              <a:t>semua</a:t>
            </a:r>
            <a:r>
              <a:rPr lang="en-ID" sz="1400" dirty="0"/>
              <a:t> </a:t>
            </a:r>
            <a:r>
              <a:rPr lang="en-ID" sz="1400" dirty="0" err="1"/>
              <a:t>kebutuhan</a:t>
            </a:r>
            <a:r>
              <a:rPr lang="en-ID" sz="1400" dirty="0"/>
              <a:t> </a:t>
            </a:r>
            <a:r>
              <a:rPr lang="en-ID" sz="1400" dirty="0" err="1"/>
              <a:t>anggota</a:t>
            </a:r>
            <a:endParaRPr lang="en-ID" sz="1400" dirty="0"/>
          </a:p>
          <a:p>
            <a:pPr marL="0" lvl="0" indent="0" algn="ctr" rtl="0">
              <a:spcBef>
                <a:spcPts val="0"/>
              </a:spcBef>
              <a:spcAft>
                <a:spcPts val="0"/>
              </a:spcAft>
              <a:buNone/>
            </a:pPr>
            <a:r>
              <a:rPr lang="en-ID" sz="1400" dirty="0" err="1"/>
              <a:t>keluarga</a:t>
            </a:r>
            <a:r>
              <a:rPr lang="en-ID" sz="1400" dirty="0"/>
              <a:t> </a:t>
            </a:r>
            <a:r>
              <a:rPr lang="en-ID" sz="1400" dirty="0" err="1"/>
              <a:t>maka</a:t>
            </a:r>
            <a:r>
              <a:rPr lang="en-ID" sz="1400" dirty="0"/>
              <a:t> </a:t>
            </a:r>
            <a:r>
              <a:rPr lang="en-ID" sz="1400" dirty="0" err="1"/>
              <a:t>calon</a:t>
            </a:r>
            <a:r>
              <a:rPr lang="en-ID" sz="1400" dirty="0"/>
              <a:t> ayah dan </a:t>
            </a:r>
            <a:r>
              <a:rPr lang="en-ID" sz="1400" dirty="0" err="1"/>
              <a:t>ibu</a:t>
            </a:r>
            <a:r>
              <a:rPr lang="en-ID" sz="1400" dirty="0"/>
              <a:t> </a:t>
            </a:r>
            <a:r>
              <a:rPr lang="en-ID" sz="1400" dirty="0" err="1"/>
              <a:t>perlu</a:t>
            </a:r>
            <a:r>
              <a:rPr lang="en-ID" sz="1400" dirty="0"/>
              <a:t> </a:t>
            </a:r>
            <a:r>
              <a:rPr lang="en-ID" sz="1400" dirty="0" err="1"/>
              <a:t>menyusun</a:t>
            </a:r>
            <a:r>
              <a:rPr lang="en-ID" sz="1400" dirty="0"/>
              <a:t> </a:t>
            </a:r>
            <a:r>
              <a:rPr lang="en-ID" sz="1400" dirty="0" err="1"/>
              <a:t>perencanaan</a:t>
            </a:r>
            <a:r>
              <a:rPr lang="en-ID" sz="1400" dirty="0"/>
              <a:t> </a:t>
            </a:r>
            <a:r>
              <a:rPr lang="en-ID" sz="1400" dirty="0" err="1"/>
              <a:t>keluarga</a:t>
            </a:r>
            <a:r>
              <a:rPr lang="en-ID" sz="1400" dirty="0"/>
              <a:t> </a:t>
            </a:r>
            <a:r>
              <a:rPr lang="en-ID" sz="1400" dirty="0" err="1"/>
              <a:t>untuk</a:t>
            </a:r>
            <a:r>
              <a:rPr lang="en-ID" sz="1400" dirty="0"/>
              <a:t> </a:t>
            </a:r>
            <a:r>
              <a:rPr lang="en-ID" sz="1400" dirty="0" err="1"/>
              <a:t>menentukan</a:t>
            </a:r>
            <a:r>
              <a:rPr lang="en-ID" sz="1400" dirty="0"/>
              <a:t> </a:t>
            </a:r>
            <a:r>
              <a:rPr lang="en-ID" sz="1400" dirty="0" err="1"/>
              <a:t>keluarga</a:t>
            </a:r>
            <a:endParaRPr lang="en-ID" sz="1400" dirty="0"/>
          </a:p>
          <a:p>
            <a:pPr marL="0" lvl="0" indent="0" algn="ctr" rtl="0">
              <a:spcBef>
                <a:spcPts val="0"/>
              </a:spcBef>
              <a:spcAft>
                <a:spcPts val="0"/>
              </a:spcAft>
              <a:buNone/>
            </a:pPr>
            <a:r>
              <a:rPr lang="en-ID" sz="1400" dirty="0" err="1"/>
              <a:t>impian</a:t>
            </a:r>
            <a:r>
              <a:rPr lang="en-ID" sz="1400" dirty="0"/>
              <a:t>,  </a:t>
            </a:r>
            <a:r>
              <a:rPr lang="en-ID" sz="1400" dirty="0" err="1"/>
              <a:t>keluarga</a:t>
            </a:r>
            <a:r>
              <a:rPr lang="en-ID" sz="1400" dirty="0"/>
              <a:t> </a:t>
            </a:r>
            <a:r>
              <a:rPr lang="en-ID" sz="1400" dirty="0" err="1"/>
              <a:t>bahagia</a:t>
            </a:r>
            <a:r>
              <a:rPr lang="en-ID" sz="1400" dirty="0"/>
              <a:t>, </a:t>
            </a:r>
            <a:r>
              <a:rPr lang="en-ID" sz="1400" dirty="0" err="1"/>
              <a:t>pilihan</a:t>
            </a:r>
            <a:r>
              <a:rPr lang="en-ID" sz="1400" dirty="0"/>
              <a:t> dan </a:t>
            </a:r>
            <a:r>
              <a:rPr lang="en-ID" sz="1400" dirty="0" err="1"/>
              <a:t>harapan</a:t>
            </a:r>
            <a:r>
              <a:rPr lang="en-ID" sz="1400" dirty="0"/>
              <a:t> yang </a:t>
            </a:r>
            <a:r>
              <a:rPr lang="en-ID" sz="1400" dirty="0" err="1"/>
              <a:t>ingin</a:t>
            </a:r>
            <a:endParaRPr lang="en-ID" sz="1400" dirty="0"/>
          </a:p>
          <a:p>
            <a:pPr marL="0" lvl="0" indent="0" algn="ctr" rtl="0">
              <a:spcBef>
                <a:spcPts val="0"/>
              </a:spcBef>
              <a:spcAft>
                <a:spcPts val="0"/>
              </a:spcAft>
              <a:buNone/>
            </a:pPr>
            <a:r>
              <a:rPr lang="en-ID" sz="1400" dirty="0" err="1"/>
              <a:t>dicapai</a:t>
            </a:r>
            <a:r>
              <a:rPr lang="en-ID" sz="1400" dirty="0"/>
              <a:t>.</a:t>
            </a:r>
            <a:endParaRPr sz="1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55"/>
        <p:cNvGrpSpPr/>
        <p:nvPr/>
      </p:nvGrpSpPr>
      <p:grpSpPr>
        <a:xfrm>
          <a:off x="0" y="0"/>
          <a:ext cx="0" cy="0"/>
          <a:chOff x="0" y="0"/>
          <a:chExt cx="0" cy="0"/>
        </a:xfrm>
      </p:grpSpPr>
      <p:sp>
        <p:nvSpPr>
          <p:cNvPr id="856" name="Google Shape;856;p49"/>
          <p:cNvSpPr txBox="1">
            <a:spLocks noGrp="1"/>
          </p:cNvSpPr>
          <p:nvPr>
            <p:ph type="title"/>
          </p:nvPr>
        </p:nvSpPr>
        <p:spPr>
          <a:xfrm>
            <a:off x="822646" y="149268"/>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ID" sz="1600" dirty="0" err="1"/>
              <a:t>Perencanaan</a:t>
            </a:r>
            <a:r>
              <a:rPr lang="en-ID" sz="1600" dirty="0"/>
              <a:t> </a:t>
            </a:r>
            <a:r>
              <a:rPr lang="en-ID" sz="1600" dirty="0" err="1"/>
              <a:t>dalam</a:t>
            </a:r>
            <a:r>
              <a:rPr lang="en-ID" sz="1600" dirty="0"/>
              <a:t> </a:t>
            </a:r>
            <a:r>
              <a:rPr lang="en-ID" sz="1600" dirty="0" err="1"/>
              <a:t>keluarga</a:t>
            </a:r>
            <a:r>
              <a:rPr lang="en-ID" sz="1600" dirty="0"/>
              <a:t> </a:t>
            </a:r>
            <a:r>
              <a:rPr lang="en-ID" sz="1600" dirty="0" err="1"/>
              <a:t>berencana</a:t>
            </a:r>
            <a:r>
              <a:rPr lang="en-ID" sz="1600" dirty="0"/>
              <a:t> yang</a:t>
            </a:r>
            <a:br>
              <a:rPr lang="en-ID" sz="1600" dirty="0"/>
            </a:br>
            <a:r>
              <a:rPr lang="en-ID" sz="1600" dirty="0" err="1"/>
              <a:t>perlu</a:t>
            </a:r>
            <a:r>
              <a:rPr lang="en-ID" sz="1600" dirty="0"/>
              <a:t> </a:t>
            </a:r>
            <a:r>
              <a:rPr lang="en-ID" sz="1600" dirty="0" err="1"/>
              <a:t>dilakukan</a:t>
            </a:r>
            <a:r>
              <a:rPr lang="en-ID" sz="1600" dirty="0"/>
              <a:t> </a:t>
            </a:r>
            <a:r>
              <a:rPr lang="en-ID" sz="1600" dirty="0" err="1"/>
              <a:t>diantaranya</a:t>
            </a:r>
            <a:r>
              <a:rPr lang="en-ID" sz="1600" dirty="0"/>
              <a:t> </a:t>
            </a:r>
            <a:r>
              <a:rPr lang="en-ID" sz="1600" dirty="0" err="1"/>
              <a:t>yaitu</a:t>
            </a:r>
            <a:r>
              <a:rPr lang="en-ID" sz="1600" dirty="0"/>
              <a:t>:</a:t>
            </a:r>
            <a:endParaRPr sz="1600" dirty="0"/>
          </a:p>
        </p:txBody>
      </p:sp>
      <p:sp>
        <p:nvSpPr>
          <p:cNvPr id="857" name="Google Shape;857;p49"/>
          <p:cNvSpPr txBox="1">
            <a:spLocks noGrp="1"/>
          </p:cNvSpPr>
          <p:nvPr>
            <p:ph type="subTitle" idx="6"/>
          </p:nvPr>
        </p:nvSpPr>
        <p:spPr>
          <a:xfrm>
            <a:off x="4700896" y="2111192"/>
            <a:ext cx="2288264" cy="820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ID" sz="900" dirty="0"/>
              <a:t> Proses </a:t>
            </a:r>
            <a:r>
              <a:rPr lang="en-ID" sz="900" dirty="0" err="1"/>
              <a:t>pra</a:t>
            </a:r>
            <a:r>
              <a:rPr lang="en-ID" sz="900" dirty="0"/>
              <a:t> </a:t>
            </a:r>
            <a:r>
              <a:rPr lang="en-ID" sz="900" dirty="0" err="1"/>
              <a:t>konsepsi</a:t>
            </a:r>
            <a:r>
              <a:rPr lang="en-ID" sz="900" dirty="0"/>
              <a:t> </a:t>
            </a:r>
            <a:r>
              <a:rPr lang="en-ID" sz="900" dirty="0" err="1"/>
              <a:t>atau</a:t>
            </a:r>
            <a:r>
              <a:rPr lang="en-ID" sz="900" dirty="0"/>
              <a:t> proses </a:t>
            </a:r>
            <a:r>
              <a:rPr lang="en-ID" sz="900" dirty="0" err="1"/>
              <a:t>perencanaan</a:t>
            </a:r>
            <a:r>
              <a:rPr lang="en-ID" sz="900" dirty="0"/>
              <a:t> </a:t>
            </a:r>
            <a:r>
              <a:rPr lang="en-ID" sz="900" dirty="0" err="1"/>
              <a:t>kehamilan</a:t>
            </a:r>
            <a:r>
              <a:rPr lang="en-ID" sz="900" dirty="0"/>
              <a:t> </a:t>
            </a:r>
            <a:r>
              <a:rPr lang="en-ID" sz="900" dirty="0" err="1"/>
              <a:t>penting</a:t>
            </a:r>
            <a:endParaRPr lang="en-ID" sz="900" dirty="0"/>
          </a:p>
          <a:p>
            <a:pPr marL="0" lvl="0" indent="0" algn="ctr" rtl="0">
              <a:spcBef>
                <a:spcPts val="0"/>
              </a:spcBef>
              <a:spcAft>
                <a:spcPts val="0"/>
              </a:spcAft>
              <a:buNone/>
            </a:pPr>
            <a:r>
              <a:rPr lang="en-ID" sz="900" dirty="0" err="1"/>
              <a:t>dimulai</a:t>
            </a:r>
            <a:r>
              <a:rPr lang="en-ID" sz="900" dirty="0"/>
              <a:t> pada </a:t>
            </a:r>
            <a:r>
              <a:rPr lang="en-ID" sz="900" dirty="0" err="1"/>
              <a:t>saat</a:t>
            </a:r>
            <a:r>
              <a:rPr lang="en-ID" sz="900" dirty="0"/>
              <a:t> </a:t>
            </a:r>
            <a:r>
              <a:rPr lang="en-ID" sz="900" dirty="0" err="1"/>
              <a:t>usia</a:t>
            </a:r>
            <a:r>
              <a:rPr lang="en-ID" sz="900" dirty="0"/>
              <a:t> </a:t>
            </a:r>
            <a:r>
              <a:rPr lang="en-ID" sz="900" dirty="0" err="1"/>
              <a:t>remaja</a:t>
            </a:r>
            <a:r>
              <a:rPr lang="en-ID" sz="900" dirty="0"/>
              <a:t>. Hal </a:t>
            </a:r>
            <a:r>
              <a:rPr lang="en-ID" sz="900" dirty="0" err="1"/>
              <a:t>ini</a:t>
            </a:r>
            <a:r>
              <a:rPr lang="en-ID" sz="900" dirty="0"/>
              <a:t> </a:t>
            </a:r>
            <a:r>
              <a:rPr lang="en-ID" sz="900" dirty="0" err="1"/>
              <a:t>membuat</a:t>
            </a:r>
            <a:r>
              <a:rPr lang="en-ID" sz="900" dirty="0"/>
              <a:t> </a:t>
            </a:r>
            <a:r>
              <a:rPr lang="en-ID" sz="900" dirty="0" err="1"/>
              <a:t>remaja</a:t>
            </a:r>
            <a:r>
              <a:rPr lang="en-ID" sz="900" dirty="0"/>
              <a:t> </a:t>
            </a:r>
            <a:r>
              <a:rPr lang="en-ID" sz="900" dirty="0" err="1"/>
              <a:t>menjadi</a:t>
            </a:r>
            <a:r>
              <a:rPr lang="en-ID" sz="900" dirty="0"/>
              <a:t> </a:t>
            </a:r>
            <a:r>
              <a:rPr lang="en-ID" sz="900" dirty="0" err="1"/>
              <a:t>sadar</a:t>
            </a:r>
            <a:r>
              <a:rPr lang="en-ID" sz="900" dirty="0"/>
              <a:t> </a:t>
            </a:r>
            <a:r>
              <a:rPr lang="en-ID" sz="900" dirty="0" err="1"/>
              <a:t>untuk</a:t>
            </a:r>
            <a:r>
              <a:rPr lang="en-ID" sz="900" dirty="0"/>
              <a:t> </a:t>
            </a:r>
            <a:r>
              <a:rPr lang="en-ID" sz="900" dirty="0" err="1"/>
              <a:t>menjaga</a:t>
            </a:r>
            <a:r>
              <a:rPr lang="en-ID" sz="900" dirty="0"/>
              <a:t> </a:t>
            </a:r>
            <a:r>
              <a:rPr lang="en-ID" sz="900" dirty="0" err="1"/>
              <a:t>kesehatan</a:t>
            </a:r>
            <a:endParaRPr lang="en-ID" sz="900" dirty="0"/>
          </a:p>
          <a:p>
            <a:pPr marL="0" lvl="0" indent="0" algn="ctr" rtl="0">
              <a:spcBef>
                <a:spcPts val="0"/>
              </a:spcBef>
              <a:spcAft>
                <a:spcPts val="0"/>
              </a:spcAft>
              <a:buNone/>
            </a:pPr>
            <a:r>
              <a:rPr lang="en-ID" sz="900" dirty="0" err="1"/>
              <a:t>karena</a:t>
            </a:r>
            <a:r>
              <a:rPr lang="en-ID" sz="900" dirty="0"/>
              <a:t> </a:t>
            </a:r>
            <a:r>
              <a:rPr lang="en-ID" sz="900" dirty="0" err="1"/>
              <a:t>tubuhnya</a:t>
            </a:r>
            <a:r>
              <a:rPr lang="en-ID" sz="900" dirty="0"/>
              <a:t> </a:t>
            </a:r>
            <a:r>
              <a:rPr lang="en-ID" sz="900" dirty="0" err="1"/>
              <a:t>siap</a:t>
            </a:r>
            <a:r>
              <a:rPr lang="en-ID" sz="900" dirty="0"/>
              <a:t> </a:t>
            </a:r>
            <a:r>
              <a:rPr lang="en-ID" sz="900" dirty="0" err="1"/>
              <a:t>untuk</a:t>
            </a:r>
            <a:r>
              <a:rPr lang="en-ID" sz="900" dirty="0"/>
              <a:t> </a:t>
            </a:r>
            <a:r>
              <a:rPr lang="en-ID" sz="900" dirty="0" err="1"/>
              <a:t>bereproduksi</a:t>
            </a:r>
            <a:r>
              <a:rPr lang="en-ID" sz="900" dirty="0"/>
              <a:t>. </a:t>
            </a:r>
            <a:r>
              <a:rPr lang="en-ID" sz="900" dirty="0" err="1"/>
              <a:t>Sehingga</a:t>
            </a:r>
            <a:endParaRPr lang="en-ID" sz="900" dirty="0"/>
          </a:p>
          <a:p>
            <a:pPr marL="0" lvl="0" indent="0" algn="ctr" rtl="0">
              <a:spcBef>
                <a:spcPts val="0"/>
              </a:spcBef>
              <a:spcAft>
                <a:spcPts val="0"/>
              </a:spcAft>
              <a:buNone/>
            </a:pPr>
            <a:r>
              <a:rPr lang="en-ID" sz="900" dirty="0" err="1"/>
              <a:t>menghasilkan</a:t>
            </a:r>
            <a:r>
              <a:rPr lang="en-ID" sz="900" dirty="0"/>
              <a:t> </a:t>
            </a:r>
            <a:r>
              <a:rPr lang="en-ID" sz="900" dirty="0" err="1"/>
              <a:t>kualitas</a:t>
            </a:r>
            <a:r>
              <a:rPr lang="en-ID" sz="900" dirty="0"/>
              <a:t> </a:t>
            </a:r>
            <a:r>
              <a:rPr lang="en-ID" sz="900" dirty="0" err="1"/>
              <a:t>sperma</a:t>
            </a:r>
            <a:r>
              <a:rPr lang="en-ID" sz="900" dirty="0"/>
              <a:t> dan </a:t>
            </a:r>
            <a:r>
              <a:rPr lang="en-ID" sz="900" dirty="0" err="1"/>
              <a:t>sel</a:t>
            </a:r>
            <a:r>
              <a:rPr lang="en-ID" sz="900" dirty="0"/>
              <a:t> </a:t>
            </a:r>
            <a:r>
              <a:rPr lang="en-ID" sz="900" dirty="0" err="1"/>
              <a:t>telur</a:t>
            </a:r>
            <a:r>
              <a:rPr lang="en-ID" sz="900" dirty="0"/>
              <a:t> yang </a:t>
            </a:r>
            <a:r>
              <a:rPr lang="en-ID" sz="900" dirty="0" err="1"/>
              <a:t>baik</a:t>
            </a:r>
            <a:r>
              <a:rPr lang="en-ID" sz="900" dirty="0"/>
              <a:t> dan </a:t>
            </a:r>
            <a:r>
              <a:rPr lang="en-ID" sz="900" dirty="0" err="1"/>
              <a:t>sehat</a:t>
            </a:r>
            <a:r>
              <a:rPr lang="en-ID" sz="900" dirty="0"/>
              <a:t> yang </a:t>
            </a:r>
            <a:r>
              <a:rPr lang="en-ID" sz="900" dirty="0" err="1"/>
              <a:t>berdampak</a:t>
            </a:r>
            <a:r>
              <a:rPr lang="en-ID" sz="900" dirty="0"/>
              <a:t> pada </a:t>
            </a:r>
            <a:r>
              <a:rPr lang="en-ID" sz="900" dirty="0" err="1"/>
              <a:t>anak-anak</a:t>
            </a:r>
            <a:r>
              <a:rPr lang="en-ID" sz="900" dirty="0"/>
              <a:t> </a:t>
            </a:r>
            <a:r>
              <a:rPr lang="en-ID" sz="900" dirty="0" err="1"/>
              <a:t>dengan</a:t>
            </a:r>
            <a:endParaRPr lang="en-ID" sz="900" dirty="0"/>
          </a:p>
          <a:p>
            <a:pPr marL="0" lvl="0" indent="0" algn="ctr" rtl="0">
              <a:spcBef>
                <a:spcPts val="0"/>
              </a:spcBef>
              <a:spcAft>
                <a:spcPts val="0"/>
              </a:spcAft>
              <a:buNone/>
            </a:pPr>
            <a:r>
              <a:rPr lang="en-ID" sz="900" dirty="0"/>
              <a:t>masa </a:t>
            </a:r>
            <a:r>
              <a:rPr lang="en-ID" sz="900" dirty="0" err="1"/>
              <a:t>depan</a:t>
            </a:r>
            <a:r>
              <a:rPr lang="en-ID" sz="900" dirty="0"/>
              <a:t> yang </a:t>
            </a:r>
            <a:r>
              <a:rPr lang="en-ID" sz="900" dirty="0" err="1"/>
              <a:t>sehat</a:t>
            </a:r>
            <a:r>
              <a:rPr lang="en-ID" sz="900" dirty="0"/>
              <a:t> pula. Orang </a:t>
            </a:r>
            <a:r>
              <a:rPr lang="en-ID" sz="900" dirty="0" err="1"/>
              <a:t>tua</a:t>
            </a:r>
            <a:r>
              <a:rPr lang="en-ID" sz="900" dirty="0"/>
              <a:t> yang </a:t>
            </a:r>
            <a:r>
              <a:rPr lang="en-ID" sz="900" dirty="0" err="1"/>
              <a:t>telah</a:t>
            </a:r>
            <a:r>
              <a:rPr lang="en-ID" sz="900" dirty="0"/>
              <a:t> </a:t>
            </a:r>
            <a:r>
              <a:rPr lang="en-ID" sz="900" dirty="0" err="1"/>
              <a:t>dibekali</a:t>
            </a:r>
            <a:r>
              <a:rPr lang="en-ID" sz="900" dirty="0"/>
              <a:t> </a:t>
            </a:r>
            <a:r>
              <a:rPr lang="en-ID" sz="900" dirty="0" err="1"/>
              <a:t>dengan</a:t>
            </a:r>
            <a:r>
              <a:rPr lang="en-ID" sz="900" dirty="0"/>
              <a:t> </a:t>
            </a:r>
            <a:r>
              <a:rPr lang="en-ID" sz="900" dirty="0" err="1"/>
              <a:t>pengetahuan</a:t>
            </a:r>
            <a:r>
              <a:rPr lang="en-ID" sz="900" dirty="0"/>
              <a:t> </a:t>
            </a:r>
            <a:r>
              <a:rPr lang="en-ID" sz="900" dirty="0" err="1"/>
              <a:t>kesehatan</a:t>
            </a:r>
            <a:r>
              <a:rPr lang="en-ID" sz="900" dirty="0"/>
              <a:t> </a:t>
            </a:r>
            <a:r>
              <a:rPr lang="en-ID" sz="900" dirty="0" err="1"/>
              <a:t>reproduksi</a:t>
            </a:r>
            <a:endParaRPr lang="en-ID" sz="900" dirty="0"/>
          </a:p>
          <a:p>
            <a:pPr marL="0" lvl="0" indent="0" algn="ctr" rtl="0">
              <a:spcBef>
                <a:spcPts val="0"/>
              </a:spcBef>
              <a:spcAft>
                <a:spcPts val="0"/>
              </a:spcAft>
              <a:buNone/>
            </a:pPr>
            <a:r>
              <a:rPr lang="en-ID" sz="900" dirty="0" err="1"/>
              <a:t>akan</a:t>
            </a:r>
            <a:r>
              <a:rPr lang="en-ID" sz="900" dirty="0"/>
              <a:t> </a:t>
            </a:r>
            <a:r>
              <a:rPr lang="en-ID" sz="900" dirty="0" err="1"/>
              <a:t>siap</a:t>
            </a:r>
            <a:r>
              <a:rPr lang="en-ID" sz="900" dirty="0"/>
              <a:t> </a:t>
            </a:r>
            <a:r>
              <a:rPr lang="en-ID" sz="900" dirty="0" err="1"/>
              <a:t>untuk</a:t>
            </a:r>
            <a:r>
              <a:rPr lang="en-ID" sz="900" dirty="0"/>
              <a:t> </a:t>
            </a:r>
            <a:r>
              <a:rPr lang="en-ID" sz="900" dirty="0" err="1"/>
              <a:t>menyambut</a:t>
            </a:r>
            <a:r>
              <a:rPr lang="en-ID" sz="900" dirty="0"/>
              <a:t> </a:t>
            </a:r>
            <a:r>
              <a:rPr lang="en-ID" sz="900" dirty="0" err="1"/>
              <a:t>kelahiran</a:t>
            </a:r>
            <a:r>
              <a:rPr lang="en-ID" sz="900" dirty="0"/>
              <a:t> </a:t>
            </a:r>
            <a:r>
              <a:rPr lang="en-ID" sz="900" dirty="0" err="1"/>
              <a:t>putra</a:t>
            </a:r>
            <a:r>
              <a:rPr lang="en-ID" sz="900" dirty="0"/>
              <a:t>/</a:t>
            </a:r>
            <a:r>
              <a:rPr lang="en-ID" sz="900" dirty="0" err="1"/>
              <a:t>putri</a:t>
            </a:r>
            <a:endParaRPr lang="en-ID" sz="900" dirty="0"/>
          </a:p>
          <a:p>
            <a:pPr marL="0" lvl="0" indent="0" algn="ctr" rtl="0">
              <a:spcBef>
                <a:spcPts val="0"/>
              </a:spcBef>
              <a:spcAft>
                <a:spcPts val="0"/>
              </a:spcAft>
              <a:buNone/>
            </a:pPr>
            <a:r>
              <a:rPr lang="en-ID" sz="900" dirty="0" err="1"/>
              <a:t>mereka</a:t>
            </a:r>
            <a:r>
              <a:rPr lang="en-ID" sz="900" dirty="0"/>
              <a:t> </a:t>
            </a:r>
            <a:r>
              <a:rPr lang="en-ID" sz="900" dirty="0" err="1"/>
              <a:t>secara</a:t>
            </a:r>
            <a:r>
              <a:rPr lang="en-ID" sz="900" dirty="0"/>
              <a:t> </a:t>
            </a:r>
            <a:r>
              <a:rPr lang="en-ID" sz="900" dirty="0" err="1"/>
              <a:t>fisik</a:t>
            </a:r>
            <a:r>
              <a:rPr lang="en-ID" sz="900" dirty="0"/>
              <a:t>, </a:t>
            </a:r>
            <a:r>
              <a:rPr lang="en-ID" sz="900" dirty="0" err="1"/>
              <a:t>psikis</a:t>
            </a:r>
            <a:r>
              <a:rPr lang="en-ID" sz="900" dirty="0"/>
              <a:t>, dan </a:t>
            </a:r>
            <a:r>
              <a:rPr lang="en-ID" sz="900" dirty="0" err="1"/>
              <a:t>finansial</a:t>
            </a:r>
            <a:r>
              <a:rPr lang="en-ID" sz="900" dirty="0"/>
              <a:t> </a:t>
            </a:r>
            <a:r>
              <a:rPr lang="en-ID" sz="900" dirty="0" err="1"/>
              <a:t>termasuk</a:t>
            </a:r>
            <a:endParaRPr lang="en-ID" sz="900" dirty="0"/>
          </a:p>
          <a:p>
            <a:pPr marL="0" lvl="0" indent="0" algn="ctr" rtl="0">
              <a:spcBef>
                <a:spcPts val="0"/>
              </a:spcBef>
              <a:spcAft>
                <a:spcPts val="0"/>
              </a:spcAft>
              <a:buNone/>
            </a:pPr>
            <a:r>
              <a:rPr lang="en-ID" sz="900" dirty="0" err="1"/>
              <a:t>mempersiapkan</a:t>
            </a:r>
            <a:r>
              <a:rPr lang="en-ID" sz="900" dirty="0"/>
              <a:t> </a:t>
            </a:r>
            <a:r>
              <a:rPr lang="en-ID" sz="900" dirty="0" err="1"/>
              <a:t>fasilitas</a:t>
            </a:r>
            <a:r>
              <a:rPr lang="en-ID" sz="900" dirty="0"/>
              <a:t> dan </a:t>
            </a:r>
            <a:r>
              <a:rPr lang="en-ID" sz="900" dirty="0" err="1"/>
              <a:t>pengetahuan</a:t>
            </a:r>
            <a:r>
              <a:rPr lang="en-ID" sz="900" dirty="0"/>
              <a:t> </a:t>
            </a:r>
            <a:r>
              <a:rPr lang="en-ID" sz="900" dirty="0" err="1"/>
              <a:t>seputar</a:t>
            </a:r>
            <a:endParaRPr lang="en-ID" sz="900" dirty="0"/>
          </a:p>
          <a:p>
            <a:pPr marL="0" lvl="0" indent="0" algn="ctr" rtl="0">
              <a:spcBef>
                <a:spcPts val="0"/>
              </a:spcBef>
              <a:spcAft>
                <a:spcPts val="0"/>
              </a:spcAft>
              <a:buNone/>
            </a:pPr>
            <a:r>
              <a:rPr lang="en-ID" sz="900" dirty="0" err="1"/>
              <a:t>perawatan</a:t>
            </a:r>
            <a:r>
              <a:rPr lang="en-ID" sz="900" dirty="0"/>
              <a:t> </a:t>
            </a:r>
            <a:r>
              <a:rPr lang="en-ID" sz="900" dirty="0" err="1"/>
              <a:t>bayi</a:t>
            </a:r>
            <a:r>
              <a:rPr lang="en-ID" sz="900" dirty="0"/>
              <a:t> </a:t>
            </a:r>
            <a:r>
              <a:rPr lang="en-ID" sz="900" dirty="0" err="1"/>
              <a:t>baru</a:t>
            </a:r>
            <a:r>
              <a:rPr lang="en-ID" sz="900" dirty="0"/>
              <a:t> </a:t>
            </a:r>
            <a:r>
              <a:rPr lang="en-ID" sz="900" dirty="0" err="1"/>
              <a:t>lahir</a:t>
            </a:r>
            <a:r>
              <a:rPr lang="en-ID" sz="900" dirty="0"/>
              <a:t>.</a:t>
            </a:r>
            <a:endParaRPr sz="900" dirty="0"/>
          </a:p>
        </p:txBody>
      </p:sp>
      <p:sp>
        <p:nvSpPr>
          <p:cNvPr id="858" name="Google Shape;858;p49"/>
          <p:cNvSpPr txBox="1">
            <a:spLocks noGrp="1"/>
          </p:cNvSpPr>
          <p:nvPr>
            <p:ph type="title" idx="2"/>
          </p:nvPr>
        </p:nvSpPr>
        <p:spPr>
          <a:xfrm>
            <a:off x="523274" y="1673044"/>
            <a:ext cx="1775400" cy="4119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ID" sz="1600" dirty="0" err="1"/>
              <a:t>Merencanakan</a:t>
            </a:r>
            <a:r>
              <a:rPr lang="en-ID" sz="1600" dirty="0"/>
              <a:t> </a:t>
            </a:r>
            <a:r>
              <a:rPr lang="en-ID" sz="1600" dirty="0" err="1"/>
              <a:t>usia</a:t>
            </a:r>
            <a:r>
              <a:rPr lang="en-ID" sz="1600" dirty="0"/>
              <a:t> </a:t>
            </a:r>
            <a:r>
              <a:rPr lang="en-ID" sz="1600" dirty="0" err="1"/>
              <a:t>pernikahan</a:t>
            </a:r>
            <a:r>
              <a:rPr lang="en-ID" sz="1600" dirty="0"/>
              <a:t> </a:t>
            </a:r>
            <a:endParaRPr sz="1600" dirty="0"/>
          </a:p>
        </p:txBody>
      </p:sp>
      <p:sp>
        <p:nvSpPr>
          <p:cNvPr id="859" name="Google Shape;859;p49"/>
          <p:cNvSpPr txBox="1">
            <a:spLocks noGrp="1"/>
          </p:cNvSpPr>
          <p:nvPr>
            <p:ph type="subTitle" idx="1"/>
          </p:nvPr>
        </p:nvSpPr>
        <p:spPr>
          <a:xfrm>
            <a:off x="523274" y="1959844"/>
            <a:ext cx="1775400" cy="820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ID" sz="900" dirty="0" err="1"/>
              <a:t>Rencana</a:t>
            </a:r>
            <a:r>
              <a:rPr lang="en-ID" sz="900" dirty="0"/>
              <a:t> </a:t>
            </a:r>
            <a:r>
              <a:rPr lang="en-ID" sz="900" dirty="0" err="1"/>
              <a:t>pernikahan</a:t>
            </a:r>
            <a:r>
              <a:rPr lang="en-ID" sz="900" dirty="0"/>
              <a:t> </a:t>
            </a:r>
            <a:r>
              <a:rPr lang="en-ID" sz="900" dirty="0" err="1"/>
              <a:t>idealnya</a:t>
            </a:r>
            <a:r>
              <a:rPr lang="en-ID" sz="900" dirty="0"/>
              <a:t> </a:t>
            </a:r>
            <a:r>
              <a:rPr lang="en-ID" sz="900" dirty="0" err="1"/>
              <a:t>telah</a:t>
            </a:r>
            <a:r>
              <a:rPr lang="en-ID" sz="900" dirty="0"/>
              <a:t> </a:t>
            </a:r>
            <a:r>
              <a:rPr lang="en-ID" sz="900" dirty="0" err="1"/>
              <a:t>dipersiapkan</a:t>
            </a:r>
            <a:endParaRPr lang="en-ID" sz="900" dirty="0"/>
          </a:p>
          <a:p>
            <a:pPr marL="0" lvl="0" indent="0" algn="ctr" rtl="0">
              <a:spcBef>
                <a:spcPts val="0"/>
              </a:spcBef>
              <a:spcAft>
                <a:spcPts val="0"/>
              </a:spcAft>
              <a:buNone/>
            </a:pPr>
            <a:r>
              <a:rPr lang="en-ID" sz="900" dirty="0" err="1"/>
              <a:t>sejak</a:t>
            </a:r>
            <a:r>
              <a:rPr lang="en-ID" sz="900" dirty="0"/>
              <a:t> </a:t>
            </a:r>
            <a:r>
              <a:rPr lang="en-ID" sz="900" dirty="0" err="1"/>
              <a:t>remaja</a:t>
            </a:r>
            <a:r>
              <a:rPr lang="en-ID" sz="900" dirty="0"/>
              <a:t>. </a:t>
            </a:r>
            <a:r>
              <a:rPr lang="en-ID" sz="900" dirty="0" err="1"/>
              <a:t>Remaja</a:t>
            </a:r>
            <a:r>
              <a:rPr lang="en-ID" sz="900" dirty="0"/>
              <a:t> </a:t>
            </a:r>
            <a:r>
              <a:rPr lang="en-ID" sz="900" dirty="0" err="1"/>
              <a:t>hendaknya</a:t>
            </a:r>
            <a:r>
              <a:rPr lang="en-ID" sz="900" dirty="0"/>
              <a:t> </a:t>
            </a:r>
            <a:r>
              <a:rPr lang="en-ID" sz="900" dirty="0" err="1"/>
              <a:t>telah</a:t>
            </a:r>
            <a:r>
              <a:rPr lang="en-ID" sz="900" dirty="0"/>
              <a:t> </a:t>
            </a:r>
            <a:r>
              <a:rPr lang="en-ID" sz="900" dirty="0" err="1"/>
              <a:t>mendapatkan</a:t>
            </a:r>
            <a:endParaRPr lang="en-ID" sz="900" dirty="0"/>
          </a:p>
          <a:p>
            <a:pPr marL="0" lvl="0" indent="0" algn="ctr" rtl="0">
              <a:spcBef>
                <a:spcPts val="0"/>
              </a:spcBef>
              <a:spcAft>
                <a:spcPts val="0"/>
              </a:spcAft>
              <a:buNone/>
            </a:pPr>
            <a:r>
              <a:rPr lang="en-ID" sz="900" dirty="0" err="1"/>
              <a:t>pengetahuan</a:t>
            </a:r>
            <a:r>
              <a:rPr lang="en-ID" sz="900" dirty="0"/>
              <a:t> </a:t>
            </a:r>
            <a:r>
              <a:rPr lang="en-ID" sz="900" dirty="0" err="1"/>
              <a:t>tentang</a:t>
            </a:r>
            <a:r>
              <a:rPr lang="en-ID" sz="900" dirty="0"/>
              <a:t> </a:t>
            </a:r>
            <a:r>
              <a:rPr lang="en-ID" sz="900" dirty="0" err="1"/>
              <a:t>kesehatan</a:t>
            </a:r>
            <a:r>
              <a:rPr lang="en-ID" sz="900" dirty="0"/>
              <a:t> </a:t>
            </a:r>
            <a:r>
              <a:rPr lang="en-ID" sz="900" dirty="0" err="1"/>
              <a:t>reproduksi</a:t>
            </a:r>
            <a:r>
              <a:rPr lang="en-ID" sz="900" dirty="0"/>
              <a:t> </a:t>
            </a:r>
            <a:r>
              <a:rPr lang="en-ID" sz="900" dirty="0" err="1"/>
              <a:t>remaja</a:t>
            </a:r>
            <a:r>
              <a:rPr lang="en-ID" sz="900" dirty="0"/>
              <a:t>, </a:t>
            </a:r>
            <a:r>
              <a:rPr lang="en-ID" sz="900" dirty="0" err="1"/>
              <a:t>merencanakan</a:t>
            </a:r>
            <a:r>
              <a:rPr lang="en-ID" sz="900" dirty="0"/>
              <a:t> </a:t>
            </a:r>
            <a:r>
              <a:rPr lang="en-ID" sz="900" dirty="0" err="1"/>
              <a:t>keluarga</a:t>
            </a:r>
            <a:r>
              <a:rPr lang="en-ID" sz="900" dirty="0"/>
              <a:t>, </a:t>
            </a:r>
            <a:r>
              <a:rPr lang="en-ID" sz="900" dirty="0" err="1"/>
              <a:t>merencanakan</a:t>
            </a:r>
            <a:r>
              <a:rPr lang="en-ID" sz="900" dirty="0"/>
              <a:t> </a:t>
            </a:r>
            <a:r>
              <a:rPr lang="en-ID" sz="900" dirty="0" err="1"/>
              <a:t>kehamilan</a:t>
            </a:r>
            <a:r>
              <a:rPr lang="en-ID" sz="900" dirty="0"/>
              <a:t>,</a:t>
            </a:r>
          </a:p>
          <a:p>
            <a:pPr marL="0" lvl="0" indent="0" algn="ctr" rtl="0">
              <a:spcBef>
                <a:spcPts val="0"/>
              </a:spcBef>
              <a:spcAft>
                <a:spcPts val="0"/>
              </a:spcAft>
              <a:buNone/>
            </a:pPr>
            <a:r>
              <a:rPr lang="en-ID" sz="900" dirty="0" err="1"/>
              <a:t>menjaga</a:t>
            </a:r>
            <a:r>
              <a:rPr lang="en-ID" sz="900" dirty="0"/>
              <a:t> </a:t>
            </a:r>
            <a:r>
              <a:rPr lang="en-ID" sz="900" dirty="0" err="1"/>
              <a:t>jarak</a:t>
            </a:r>
            <a:r>
              <a:rPr lang="en-ID" sz="900" dirty="0"/>
              <a:t> </a:t>
            </a:r>
            <a:r>
              <a:rPr lang="en-ID" sz="900" dirty="0" err="1"/>
              <a:t>kehamilan</a:t>
            </a:r>
            <a:r>
              <a:rPr lang="en-ID" sz="900" dirty="0"/>
              <a:t>, </a:t>
            </a:r>
            <a:r>
              <a:rPr lang="en-ID" sz="900" dirty="0" err="1"/>
              <a:t>merencanakan</a:t>
            </a:r>
            <a:r>
              <a:rPr lang="en-ID" sz="900" dirty="0"/>
              <a:t> </a:t>
            </a:r>
            <a:r>
              <a:rPr lang="en-ID" sz="900" dirty="0" err="1"/>
              <a:t>pola</a:t>
            </a:r>
            <a:r>
              <a:rPr lang="en-ID" sz="900" dirty="0"/>
              <a:t> </a:t>
            </a:r>
            <a:r>
              <a:rPr lang="en-ID" sz="900" dirty="0" err="1"/>
              <a:t>asuh</a:t>
            </a:r>
            <a:endParaRPr lang="en-ID" sz="900" dirty="0"/>
          </a:p>
          <a:p>
            <a:pPr marL="0" lvl="0" indent="0" algn="ctr" rtl="0">
              <a:spcBef>
                <a:spcPts val="0"/>
              </a:spcBef>
              <a:spcAft>
                <a:spcPts val="0"/>
              </a:spcAft>
              <a:buNone/>
            </a:pPr>
            <a:r>
              <a:rPr lang="en-ID" sz="900" dirty="0" err="1"/>
              <a:t>anak</a:t>
            </a:r>
            <a:r>
              <a:rPr lang="en-ID" sz="900" dirty="0"/>
              <a:t>, </a:t>
            </a:r>
            <a:r>
              <a:rPr lang="en-ID" sz="900" dirty="0" err="1"/>
              <a:t>serta</a:t>
            </a:r>
            <a:r>
              <a:rPr lang="en-ID" sz="900" dirty="0"/>
              <a:t> </a:t>
            </a:r>
            <a:r>
              <a:rPr lang="en-ID" sz="900" dirty="0" err="1"/>
              <a:t>merencanakan</a:t>
            </a:r>
            <a:r>
              <a:rPr lang="en-ID" sz="900" dirty="0"/>
              <a:t> </a:t>
            </a:r>
            <a:r>
              <a:rPr lang="en-ID" sz="900" dirty="0" err="1"/>
              <a:t>kehidupan</a:t>
            </a:r>
            <a:r>
              <a:rPr lang="en-ID" sz="900" dirty="0"/>
              <a:t> </a:t>
            </a:r>
            <a:r>
              <a:rPr lang="en-ID" sz="900" dirty="0" err="1"/>
              <a:t>dihari</a:t>
            </a:r>
            <a:r>
              <a:rPr lang="en-ID" sz="900" dirty="0"/>
              <a:t> </a:t>
            </a:r>
            <a:r>
              <a:rPr lang="en-ID" sz="900" dirty="0" err="1"/>
              <a:t>tua</a:t>
            </a:r>
            <a:r>
              <a:rPr lang="en-ID" sz="900" dirty="0"/>
              <a:t>.</a:t>
            </a:r>
          </a:p>
          <a:p>
            <a:pPr marL="0" lvl="0" indent="0" algn="ctr" rtl="0">
              <a:spcBef>
                <a:spcPts val="0"/>
              </a:spcBef>
              <a:spcAft>
                <a:spcPts val="0"/>
              </a:spcAft>
              <a:buNone/>
            </a:pPr>
            <a:r>
              <a:rPr lang="en-ID" sz="900" dirty="0" err="1"/>
              <a:t>Remaja</a:t>
            </a:r>
            <a:r>
              <a:rPr lang="en-ID" sz="900" dirty="0"/>
              <a:t> yang </a:t>
            </a:r>
            <a:r>
              <a:rPr lang="en-ID" sz="900" dirty="0" err="1"/>
              <a:t>sadar</a:t>
            </a:r>
            <a:r>
              <a:rPr lang="en-ID" sz="900" dirty="0"/>
              <a:t> </a:t>
            </a:r>
            <a:r>
              <a:rPr lang="en-ID" sz="900" dirty="0" err="1"/>
              <a:t>untuk</a:t>
            </a:r>
            <a:r>
              <a:rPr lang="en-ID" sz="900" dirty="0"/>
              <a:t> </a:t>
            </a:r>
            <a:r>
              <a:rPr lang="en-ID" sz="900" dirty="0" err="1"/>
              <a:t>melakukan</a:t>
            </a:r>
            <a:r>
              <a:rPr lang="en-ID" sz="900" dirty="0"/>
              <a:t> </a:t>
            </a:r>
            <a:r>
              <a:rPr lang="en-ID" sz="900" dirty="0" err="1"/>
              <a:t>perencanaan</a:t>
            </a:r>
            <a:endParaRPr lang="en-ID" sz="900" dirty="0"/>
          </a:p>
          <a:p>
            <a:pPr marL="0" lvl="0" indent="0" algn="ctr" rtl="0">
              <a:spcBef>
                <a:spcPts val="0"/>
              </a:spcBef>
              <a:spcAft>
                <a:spcPts val="0"/>
              </a:spcAft>
              <a:buNone/>
            </a:pPr>
            <a:r>
              <a:rPr lang="en-ID" sz="900" dirty="0" err="1"/>
              <a:t>terhadap</a:t>
            </a:r>
            <a:r>
              <a:rPr lang="en-ID" sz="900" dirty="0"/>
              <a:t> </a:t>
            </a:r>
            <a:r>
              <a:rPr lang="en-ID" sz="900" dirty="0" err="1"/>
              <a:t>keluarga</a:t>
            </a:r>
            <a:r>
              <a:rPr lang="en-ID" sz="900" dirty="0"/>
              <a:t> </a:t>
            </a:r>
            <a:r>
              <a:rPr lang="en-ID" sz="900" dirty="0" err="1"/>
              <a:t>berencana</a:t>
            </a:r>
            <a:r>
              <a:rPr lang="en-ID" sz="900" dirty="0"/>
              <a:t> </a:t>
            </a:r>
            <a:r>
              <a:rPr lang="en-ID" sz="900" dirty="0" err="1"/>
              <a:t>akan</a:t>
            </a:r>
            <a:r>
              <a:rPr lang="en-ID" sz="900" dirty="0"/>
              <a:t> </a:t>
            </a:r>
            <a:r>
              <a:rPr lang="en-ID" sz="900" dirty="0" err="1"/>
              <a:t>menghindari</a:t>
            </a:r>
            <a:endParaRPr lang="en-ID" sz="900" dirty="0"/>
          </a:p>
          <a:p>
            <a:pPr marL="0" lvl="0" indent="0" algn="ctr" rtl="0">
              <a:spcBef>
                <a:spcPts val="0"/>
              </a:spcBef>
              <a:spcAft>
                <a:spcPts val="0"/>
              </a:spcAft>
              <a:buNone/>
            </a:pPr>
            <a:r>
              <a:rPr lang="en-ID" sz="900" dirty="0" err="1"/>
              <a:t>pergaulannya</a:t>
            </a:r>
            <a:r>
              <a:rPr lang="en-ID" sz="900" dirty="0"/>
              <a:t> dan </a:t>
            </a:r>
            <a:r>
              <a:rPr lang="en-ID" sz="900" dirty="0" err="1"/>
              <a:t>menghindari</a:t>
            </a:r>
            <a:r>
              <a:rPr lang="en-ID" sz="900" dirty="0"/>
              <a:t> </a:t>
            </a:r>
            <a:r>
              <a:rPr lang="en-ID" sz="900" dirty="0" err="1"/>
              <a:t>perilaku</a:t>
            </a:r>
            <a:r>
              <a:rPr lang="en-ID" sz="900" dirty="0"/>
              <a:t> </a:t>
            </a:r>
            <a:r>
              <a:rPr lang="en-ID" sz="900" dirty="0" err="1"/>
              <a:t>beresiko</a:t>
            </a:r>
            <a:r>
              <a:rPr lang="en-ID" sz="900" dirty="0"/>
              <a:t>.</a:t>
            </a:r>
            <a:endParaRPr sz="900" dirty="0"/>
          </a:p>
        </p:txBody>
      </p:sp>
      <p:sp>
        <p:nvSpPr>
          <p:cNvPr id="860" name="Google Shape;860;p49"/>
          <p:cNvSpPr txBox="1">
            <a:spLocks noGrp="1"/>
          </p:cNvSpPr>
          <p:nvPr>
            <p:ph type="title" idx="3"/>
          </p:nvPr>
        </p:nvSpPr>
        <p:spPr>
          <a:xfrm>
            <a:off x="2537971" y="1878994"/>
            <a:ext cx="2087217" cy="4119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ID" sz="1200" dirty="0" err="1"/>
              <a:t>Membina</a:t>
            </a:r>
            <a:r>
              <a:rPr lang="en-ID" sz="1200" dirty="0"/>
              <a:t> </a:t>
            </a:r>
            <a:r>
              <a:rPr lang="en-ID" sz="1200" dirty="0" err="1"/>
              <a:t>hubungan</a:t>
            </a:r>
            <a:r>
              <a:rPr lang="en-ID" sz="1200" dirty="0"/>
              <a:t> </a:t>
            </a:r>
            <a:r>
              <a:rPr lang="en-ID" sz="1200" dirty="0" err="1"/>
              <a:t>antar</a:t>
            </a:r>
            <a:r>
              <a:rPr lang="en-ID" sz="1200" dirty="0"/>
              <a:t> </a:t>
            </a:r>
            <a:r>
              <a:rPr lang="en-ID" sz="1200" dirty="0" err="1"/>
              <a:t>pasangan</a:t>
            </a:r>
            <a:r>
              <a:rPr lang="en-ID" sz="1200" dirty="0"/>
              <a:t> </a:t>
            </a:r>
            <a:r>
              <a:rPr lang="en-ID" sz="1200" dirty="0" err="1"/>
              <a:t>dengan</a:t>
            </a:r>
            <a:r>
              <a:rPr lang="en-ID" sz="1200" dirty="0"/>
              <a:t> </a:t>
            </a:r>
            <a:r>
              <a:rPr lang="en-ID" sz="1200" dirty="0" err="1"/>
              <a:t>keluarga</a:t>
            </a:r>
            <a:br>
              <a:rPr lang="en-ID" sz="1200" dirty="0"/>
            </a:br>
            <a:r>
              <a:rPr lang="en-ID" sz="1200" dirty="0"/>
              <a:t>lain dan </a:t>
            </a:r>
            <a:r>
              <a:rPr lang="en-ID" sz="1200" dirty="0" err="1"/>
              <a:t>kelompok</a:t>
            </a:r>
            <a:r>
              <a:rPr lang="en-ID" sz="1200" dirty="0"/>
              <a:t> </a:t>
            </a:r>
            <a:r>
              <a:rPr lang="en-ID" sz="1200" dirty="0" err="1"/>
              <a:t>sosial</a:t>
            </a:r>
            <a:endParaRPr sz="1200" dirty="0"/>
          </a:p>
        </p:txBody>
      </p:sp>
      <p:sp>
        <p:nvSpPr>
          <p:cNvPr id="861" name="Google Shape;861;p49"/>
          <p:cNvSpPr txBox="1">
            <a:spLocks noGrp="1"/>
          </p:cNvSpPr>
          <p:nvPr>
            <p:ph type="subTitle" idx="4"/>
          </p:nvPr>
        </p:nvSpPr>
        <p:spPr>
          <a:xfrm>
            <a:off x="2373467" y="2178694"/>
            <a:ext cx="2288264" cy="820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ID" sz="900" dirty="0" err="1"/>
              <a:t>Manusia</a:t>
            </a:r>
            <a:r>
              <a:rPr lang="en-ID" sz="900" dirty="0"/>
              <a:t> </a:t>
            </a:r>
            <a:r>
              <a:rPr lang="en-ID" sz="900" dirty="0" err="1"/>
              <a:t>merupakan</a:t>
            </a:r>
            <a:r>
              <a:rPr lang="en-ID" sz="900" dirty="0"/>
              <a:t> </a:t>
            </a:r>
            <a:r>
              <a:rPr lang="en-ID" sz="900" dirty="0" err="1"/>
              <a:t>kelompok</a:t>
            </a:r>
            <a:r>
              <a:rPr lang="en-ID" sz="900" dirty="0"/>
              <a:t> </a:t>
            </a:r>
            <a:r>
              <a:rPr lang="en-ID" sz="900" dirty="0" err="1"/>
              <a:t>sosial</a:t>
            </a:r>
            <a:r>
              <a:rPr lang="en-ID" sz="900" dirty="0"/>
              <a:t> yang </a:t>
            </a:r>
            <a:r>
              <a:rPr lang="en-ID" sz="900" dirty="0" err="1"/>
              <a:t>tak</a:t>
            </a:r>
            <a:r>
              <a:rPr lang="en-ID" sz="900" dirty="0"/>
              <a:t> </a:t>
            </a:r>
            <a:r>
              <a:rPr lang="en-ID" sz="900" dirty="0" err="1"/>
              <a:t>bisa</a:t>
            </a:r>
            <a:r>
              <a:rPr lang="en-ID" sz="900" dirty="0"/>
              <a:t> </a:t>
            </a:r>
            <a:r>
              <a:rPr lang="en-ID" sz="900" dirty="0" err="1"/>
              <a:t>hidup</a:t>
            </a:r>
            <a:r>
              <a:rPr lang="en-ID" sz="900" dirty="0"/>
              <a:t> </a:t>
            </a:r>
            <a:r>
              <a:rPr lang="en-ID" sz="900" dirty="0" err="1"/>
              <a:t>sendiri</a:t>
            </a:r>
            <a:r>
              <a:rPr lang="en-ID" sz="900" dirty="0"/>
              <a:t> </a:t>
            </a:r>
            <a:r>
              <a:rPr lang="en-ID" sz="900" dirty="0" err="1"/>
              <a:t>tanpa</a:t>
            </a:r>
            <a:r>
              <a:rPr lang="en-ID" sz="900" dirty="0"/>
              <a:t> orang lain. </a:t>
            </a:r>
            <a:r>
              <a:rPr lang="en-ID" sz="900" dirty="0" err="1"/>
              <a:t>Saling</a:t>
            </a:r>
            <a:r>
              <a:rPr lang="en-ID" sz="900" dirty="0"/>
              <a:t> </a:t>
            </a:r>
            <a:r>
              <a:rPr lang="en-ID" sz="900" dirty="0" err="1"/>
              <a:t>membutuhkan</a:t>
            </a:r>
            <a:endParaRPr lang="en-ID" sz="900" dirty="0"/>
          </a:p>
          <a:p>
            <a:pPr marL="0" lvl="0" indent="0" algn="ctr" rtl="0">
              <a:spcBef>
                <a:spcPts val="0"/>
              </a:spcBef>
              <a:spcAft>
                <a:spcPts val="0"/>
              </a:spcAft>
              <a:buNone/>
            </a:pPr>
            <a:r>
              <a:rPr lang="en-ID" sz="900" dirty="0" err="1"/>
              <a:t>antara</a:t>
            </a:r>
            <a:r>
              <a:rPr lang="en-ID" sz="900" dirty="0"/>
              <a:t> </a:t>
            </a:r>
            <a:r>
              <a:rPr lang="en-ID" sz="900" dirty="0" err="1"/>
              <a:t>pasangan</a:t>
            </a:r>
            <a:r>
              <a:rPr lang="en-ID" sz="900" dirty="0"/>
              <a:t> </a:t>
            </a:r>
            <a:r>
              <a:rPr lang="en-ID" sz="900" dirty="0" err="1"/>
              <a:t>maupun</a:t>
            </a:r>
            <a:r>
              <a:rPr lang="en-ID" sz="900" dirty="0"/>
              <a:t> </a:t>
            </a:r>
            <a:r>
              <a:rPr lang="en-ID" sz="900" dirty="0" err="1"/>
              <a:t>dengan</a:t>
            </a:r>
            <a:r>
              <a:rPr lang="en-ID" sz="900" dirty="0"/>
              <a:t> </a:t>
            </a:r>
            <a:r>
              <a:rPr lang="en-ID" sz="900" dirty="0" err="1"/>
              <a:t>pasangan</a:t>
            </a:r>
            <a:r>
              <a:rPr lang="en-ID" sz="900" dirty="0"/>
              <a:t> </a:t>
            </a:r>
            <a:r>
              <a:rPr lang="en-ID" sz="900" dirty="0" err="1"/>
              <a:t>dari</a:t>
            </a:r>
            <a:r>
              <a:rPr lang="en-ID" sz="900" dirty="0"/>
              <a:t> </a:t>
            </a:r>
            <a:r>
              <a:rPr lang="en-ID" sz="900" dirty="0" err="1"/>
              <a:t>keluarga</a:t>
            </a:r>
            <a:r>
              <a:rPr lang="en-ID" sz="900" dirty="0"/>
              <a:t> lain dan </a:t>
            </a:r>
            <a:r>
              <a:rPr lang="en-ID" sz="900" dirty="0" err="1"/>
              <a:t>kelompok</a:t>
            </a:r>
            <a:r>
              <a:rPr lang="en-ID" sz="900" dirty="0"/>
              <a:t> </a:t>
            </a:r>
            <a:r>
              <a:rPr lang="en-ID" sz="900" dirty="0" err="1"/>
              <a:t>sosial</a:t>
            </a:r>
            <a:r>
              <a:rPr lang="en-ID" sz="900" dirty="0"/>
              <a:t>. Setelah </a:t>
            </a:r>
            <a:r>
              <a:rPr lang="en-ID" sz="900" dirty="0" err="1"/>
              <a:t>menikah</a:t>
            </a:r>
            <a:r>
              <a:rPr lang="en-ID" sz="900" dirty="0"/>
              <a:t>,</a:t>
            </a:r>
          </a:p>
          <a:p>
            <a:pPr marL="0" lvl="0" indent="0" algn="ctr" rtl="0">
              <a:spcBef>
                <a:spcPts val="0"/>
              </a:spcBef>
              <a:spcAft>
                <a:spcPts val="0"/>
              </a:spcAft>
              <a:buNone/>
            </a:pPr>
            <a:r>
              <a:rPr lang="en-ID" sz="900" dirty="0" err="1"/>
              <a:t>pasangan</a:t>
            </a:r>
            <a:r>
              <a:rPr lang="en-ID" sz="900" dirty="0"/>
              <a:t> </a:t>
            </a:r>
            <a:r>
              <a:rPr lang="en-ID" sz="900" dirty="0" err="1"/>
              <a:t>perlu</a:t>
            </a:r>
            <a:r>
              <a:rPr lang="en-ID" sz="900" dirty="0"/>
              <a:t> </a:t>
            </a:r>
            <a:r>
              <a:rPr lang="en-ID" sz="900" dirty="0" err="1"/>
              <a:t>melakukan</a:t>
            </a:r>
            <a:r>
              <a:rPr lang="en-ID" sz="900" dirty="0"/>
              <a:t> </a:t>
            </a:r>
            <a:r>
              <a:rPr lang="en-ID" sz="900" dirty="0" err="1"/>
              <a:t>bina</a:t>
            </a:r>
            <a:r>
              <a:rPr lang="en-ID" sz="900" dirty="0"/>
              <a:t> </a:t>
            </a:r>
            <a:r>
              <a:rPr lang="en-ID" sz="900" dirty="0" err="1"/>
              <a:t>hubungan</a:t>
            </a:r>
            <a:r>
              <a:rPr lang="en-ID" sz="900" dirty="0"/>
              <a:t> </a:t>
            </a:r>
            <a:r>
              <a:rPr lang="en-ID" sz="900" dirty="0" err="1"/>
              <a:t>dengan</a:t>
            </a:r>
            <a:r>
              <a:rPr lang="en-ID" sz="900" dirty="0"/>
              <a:t> </a:t>
            </a:r>
            <a:r>
              <a:rPr lang="en-ID" sz="900" dirty="0" err="1"/>
              <a:t>keluarga</a:t>
            </a:r>
            <a:r>
              <a:rPr lang="en-ID" sz="900" dirty="0"/>
              <a:t> lain, juga </a:t>
            </a:r>
            <a:r>
              <a:rPr lang="en-ID" sz="900" dirty="0" err="1"/>
              <a:t>kelompok</a:t>
            </a:r>
            <a:r>
              <a:rPr lang="en-ID" sz="900" dirty="0"/>
              <a:t> </a:t>
            </a:r>
            <a:r>
              <a:rPr lang="en-ID" sz="900" dirty="0" err="1"/>
              <a:t>sosial</a:t>
            </a:r>
            <a:r>
              <a:rPr lang="en-ID" sz="900" dirty="0"/>
              <a:t> yang </a:t>
            </a:r>
            <a:r>
              <a:rPr lang="en-ID" sz="900" dirty="0" err="1"/>
              <a:t>dikenal</a:t>
            </a:r>
            <a:r>
              <a:rPr lang="en-ID" sz="900" dirty="0"/>
              <a:t> oleh</a:t>
            </a:r>
          </a:p>
          <a:p>
            <a:pPr marL="0" lvl="0" indent="0" algn="ctr" rtl="0">
              <a:spcBef>
                <a:spcPts val="0"/>
              </a:spcBef>
              <a:spcAft>
                <a:spcPts val="0"/>
              </a:spcAft>
              <a:buNone/>
            </a:pPr>
            <a:r>
              <a:rPr lang="en-ID" sz="900" dirty="0" err="1"/>
              <a:t>pasangan</a:t>
            </a:r>
            <a:r>
              <a:rPr lang="en-ID" sz="900" dirty="0"/>
              <a:t>, </a:t>
            </a:r>
            <a:r>
              <a:rPr lang="en-ID" sz="900" dirty="0" err="1"/>
              <a:t>hal</a:t>
            </a:r>
            <a:r>
              <a:rPr lang="en-ID" sz="900" dirty="0"/>
              <a:t> </a:t>
            </a:r>
            <a:r>
              <a:rPr lang="en-ID" sz="900" dirty="0" err="1"/>
              <a:t>ini</a:t>
            </a:r>
            <a:r>
              <a:rPr lang="en-ID" sz="900" dirty="0"/>
              <a:t> </a:t>
            </a:r>
            <a:r>
              <a:rPr lang="en-ID" sz="900" dirty="0" err="1"/>
              <a:t>perlu</a:t>
            </a:r>
            <a:r>
              <a:rPr lang="en-ID" sz="900" dirty="0"/>
              <a:t> </a:t>
            </a:r>
            <a:r>
              <a:rPr lang="en-ID" sz="900" dirty="0" err="1"/>
              <a:t>dipersiapkan</a:t>
            </a:r>
            <a:r>
              <a:rPr lang="en-ID" sz="900" dirty="0"/>
              <a:t> </a:t>
            </a:r>
            <a:r>
              <a:rPr lang="en-ID" sz="900" dirty="0" err="1"/>
              <a:t>sejak</a:t>
            </a:r>
            <a:r>
              <a:rPr lang="en-ID" sz="900" dirty="0"/>
              <a:t> </a:t>
            </a:r>
            <a:r>
              <a:rPr lang="en-ID" sz="900" dirty="0" err="1"/>
              <a:t>remaja</a:t>
            </a:r>
            <a:r>
              <a:rPr lang="en-ID" sz="900" dirty="0"/>
              <a:t>. </a:t>
            </a:r>
            <a:r>
              <a:rPr lang="en-ID" sz="900" dirty="0" err="1"/>
              <a:t>Keluarga</a:t>
            </a:r>
            <a:r>
              <a:rPr lang="en-ID" sz="900" dirty="0"/>
              <a:t> yang </a:t>
            </a:r>
            <a:r>
              <a:rPr lang="en-ID" sz="900" dirty="0" err="1"/>
              <a:t>telah</a:t>
            </a:r>
            <a:r>
              <a:rPr lang="en-ID" sz="900" dirty="0"/>
              <a:t> </a:t>
            </a:r>
            <a:r>
              <a:rPr lang="en-ID" sz="900" dirty="0" err="1"/>
              <a:t>siap</a:t>
            </a:r>
            <a:r>
              <a:rPr lang="en-ID" sz="900" dirty="0"/>
              <a:t> </a:t>
            </a:r>
            <a:r>
              <a:rPr lang="en-ID" sz="900" dirty="0" err="1"/>
              <a:t>untuk</a:t>
            </a:r>
            <a:r>
              <a:rPr lang="en-ID" sz="900" dirty="0"/>
              <a:t> </a:t>
            </a:r>
            <a:r>
              <a:rPr lang="en-ID" sz="900" dirty="0" err="1"/>
              <a:t>bersosialisasi</a:t>
            </a:r>
            <a:r>
              <a:rPr lang="en-ID" sz="900" dirty="0"/>
              <a:t> </a:t>
            </a:r>
            <a:r>
              <a:rPr lang="en-ID" sz="900" dirty="0" err="1"/>
              <a:t>dengan</a:t>
            </a:r>
            <a:endParaRPr lang="en-ID" sz="900" dirty="0"/>
          </a:p>
          <a:p>
            <a:pPr marL="0" lvl="0" indent="0" algn="ctr" rtl="0">
              <a:spcBef>
                <a:spcPts val="0"/>
              </a:spcBef>
              <a:spcAft>
                <a:spcPts val="0"/>
              </a:spcAft>
              <a:buNone/>
            </a:pPr>
            <a:r>
              <a:rPr lang="en-ID" sz="900" dirty="0" err="1"/>
              <a:t>kelompok</a:t>
            </a:r>
            <a:r>
              <a:rPr lang="en-ID" sz="900" dirty="0"/>
              <a:t> </a:t>
            </a:r>
            <a:r>
              <a:rPr lang="en-ID" sz="900" dirty="0" err="1"/>
              <a:t>sosialnya</a:t>
            </a:r>
            <a:r>
              <a:rPr lang="en-ID" sz="900" dirty="0"/>
              <a:t> </a:t>
            </a:r>
            <a:r>
              <a:rPr lang="en-ID" sz="900" dirty="0" err="1"/>
              <a:t>membutuhkan</a:t>
            </a:r>
            <a:r>
              <a:rPr lang="en-ID" sz="900" dirty="0"/>
              <a:t> </a:t>
            </a:r>
            <a:r>
              <a:rPr lang="en-ID" sz="900" dirty="0" err="1"/>
              <a:t>ruang</a:t>
            </a:r>
            <a:r>
              <a:rPr lang="en-ID" sz="900" dirty="0"/>
              <a:t> </a:t>
            </a:r>
            <a:r>
              <a:rPr lang="en-ID" sz="900" dirty="0" err="1"/>
              <a:t>untuk</a:t>
            </a:r>
            <a:r>
              <a:rPr lang="en-ID" sz="900" dirty="0"/>
              <a:t> </a:t>
            </a:r>
            <a:r>
              <a:rPr lang="en-ID" sz="900" dirty="0" err="1"/>
              <a:t>bersosialisasi</a:t>
            </a:r>
            <a:r>
              <a:rPr lang="en-ID" sz="900" dirty="0"/>
              <a:t>. </a:t>
            </a:r>
            <a:r>
              <a:rPr lang="en-ID" sz="900" dirty="0" err="1"/>
              <a:t>Jumlah</a:t>
            </a:r>
            <a:r>
              <a:rPr lang="en-ID" sz="900" dirty="0"/>
              <a:t> </a:t>
            </a:r>
            <a:r>
              <a:rPr lang="en-ID" sz="900" dirty="0" err="1"/>
              <a:t>anak</a:t>
            </a:r>
            <a:r>
              <a:rPr lang="en-ID" sz="900" dirty="0"/>
              <a:t> yang </a:t>
            </a:r>
            <a:r>
              <a:rPr lang="en-ID" sz="900" dirty="0" err="1"/>
              <a:t>cukup</a:t>
            </a:r>
            <a:r>
              <a:rPr lang="en-ID" sz="900" dirty="0"/>
              <a:t> </a:t>
            </a:r>
            <a:r>
              <a:rPr lang="en-ID" sz="900" dirty="0" err="1"/>
              <a:t>akan</a:t>
            </a:r>
            <a:endParaRPr lang="en-ID" sz="900" dirty="0"/>
          </a:p>
          <a:p>
            <a:pPr marL="0" lvl="0" indent="0" algn="ctr" rtl="0">
              <a:spcBef>
                <a:spcPts val="0"/>
              </a:spcBef>
              <a:spcAft>
                <a:spcPts val="0"/>
              </a:spcAft>
              <a:buNone/>
            </a:pPr>
            <a:r>
              <a:rPr lang="en-ID" sz="900" dirty="0" err="1"/>
              <a:t>memberikan</a:t>
            </a:r>
            <a:r>
              <a:rPr lang="en-ID" sz="900" dirty="0"/>
              <a:t> </a:t>
            </a:r>
            <a:r>
              <a:rPr lang="en-ID" sz="900" dirty="0" err="1"/>
              <a:t>waktu</a:t>
            </a:r>
            <a:r>
              <a:rPr lang="en-ID" sz="900" dirty="0"/>
              <a:t> dan </a:t>
            </a:r>
            <a:r>
              <a:rPr lang="en-ID" sz="900" dirty="0" err="1"/>
              <a:t>ruang</a:t>
            </a:r>
            <a:r>
              <a:rPr lang="en-ID" sz="900" dirty="0"/>
              <a:t> yang </a:t>
            </a:r>
            <a:r>
              <a:rPr lang="en-ID" sz="900" dirty="0" err="1"/>
              <a:t>cukup</a:t>
            </a:r>
            <a:r>
              <a:rPr lang="en-ID" sz="900" dirty="0"/>
              <a:t> </a:t>
            </a:r>
            <a:r>
              <a:rPr lang="en-ID" sz="900" dirty="0" err="1"/>
              <a:t>bagi</a:t>
            </a:r>
            <a:r>
              <a:rPr lang="en-ID" sz="900" dirty="0"/>
              <a:t> </a:t>
            </a:r>
            <a:r>
              <a:rPr lang="en-ID" sz="900" dirty="0" err="1"/>
              <a:t>keluarga</a:t>
            </a:r>
            <a:r>
              <a:rPr lang="en-ID" sz="900" dirty="0"/>
              <a:t> </a:t>
            </a:r>
            <a:r>
              <a:rPr lang="en-ID" sz="900" dirty="0" err="1"/>
              <a:t>untuk</a:t>
            </a:r>
            <a:r>
              <a:rPr lang="en-ID" sz="900" dirty="0"/>
              <a:t> </a:t>
            </a:r>
            <a:r>
              <a:rPr lang="en-ID" sz="900" dirty="0" err="1"/>
              <a:t>dapat</a:t>
            </a:r>
            <a:r>
              <a:rPr lang="en-ID" sz="900" dirty="0"/>
              <a:t> </a:t>
            </a:r>
            <a:r>
              <a:rPr lang="en-ID" sz="900" dirty="0" err="1"/>
              <a:t>bersosialisasi</a:t>
            </a:r>
            <a:r>
              <a:rPr lang="en-ID" sz="900" dirty="0"/>
              <a:t> </a:t>
            </a:r>
            <a:r>
              <a:rPr lang="en-ID" sz="900" dirty="0" err="1"/>
              <a:t>dengan</a:t>
            </a:r>
            <a:r>
              <a:rPr lang="en-ID" sz="900" dirty="0"/>
              <a:t> </a:t>
            </a:r>
            <a:r>
              <a:rPr lang="en-ID" sz="900" dirty="0" err="1"/>
              <a:t>baik</a:t>
            </a:r>
            <a:r>
              <a:rPr lang="en-ID" sz="900" dirty="0"/>
              <a:t>. </a:t>
            </a:r>
            <a:endParaRPr sz="900" dirty="0"/>
          </a:p>
        </p:txBody>
      </p:sp>
      <p:sp>
        <p:nvSpPr>
          <p:cNvPr id="862" name="Google Shape;862;p49"/>
          <p:cNvSpPr txBox="1">
            <a:spLocks noGrp="1"/>
          </p:cNvSpPr>
          <p:nvPr>
            <p:ph type="title" idx="5"/>
          </p:nvPr>
        </p:nvSpPr>
        <p:spPr>
          <a:xfrm>
            <a:off x="4700896" y="1799609"/>
            <a:ext cx="1775400" cy="4119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ID" sz="1400" dirty="0" err="1"/>
              <a:t>Merencanakan</a:t>
            </a:r>
            <a:r>
              <a:rPr lang="en-ID" sz="1400" dirty="0"/>
              <a:t> </a:t>
            </a:r>
            <a:r>
              <a:rPr lang="en-ID" sz="1400" dirty="0" err="1"/>
              <a:t>kelahiran</a:t>
            </a:r>
            <a:r>
              <a:rPr lang="en-ID" sz="1400" dirty="0"/>
              <a:t> </a:t>
            </a:r>
            <a:r>
              <a:rPr lang="en-ID" sz="1400" dirty="0" err="1"/>
              <a:t>anak</a:t>
            </a:r>
            <a:r>
              <a:rPr lang="en-ID" sz="1400" dirty="0"/>
              <a:t> </a:t>
            </a:r>
            <a:r>
              <a:rPr lang="en-ID" sz="1400" dirty="0" err="1"/>
              <a:t>pertama</a:t>
            </a:r>
            <a:endParaRPr sz="1400" dirty="0"/>
          </a:p>
        </p:txBody>
      </p:sp>
      <p:sp>
        <p:nvSpPr>
          <p:cNvPr id="863" name="Google Shape;863;p49"/>
          <p:cNvSpPr txBox="1">
            <a:spLocks noGrp="1"/>
          </p:cNvSpPr>
          <p:nvPr>
            <p:ph type="title" idx="7"/>
          </p:nvPr>
        </p:nvSpPr>
        <p:spPr>
          <a:xfrm>
            <a:off x="6824162" y="1659208"/>
            <a:ext cx="1981655" cy="4119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ID" sz="1200" dirty="0" err="1"/>
              <a:t>Mengatur</a:t>
            </a:r>
            <a:r>
              <a:rPr lang="en-ID" sz="1200" dirty="0"/>
              <a:t> </a:t>
            </a:r>
            <a:r>
              <a:rPr lang="en-ID" sz="1200" dirty="0" err="1"/>
              <a:t>jarak</a:t>
            </a:r>
            <a:r>
              <a:rPr lang="en-ID" sz="1200" dirty="0"/>
              <a:t> </a:t>
            </a:r>
            <a:r>
              <a:rPr lang="en-ID" sz="1200" dirty="0" err="1"/>
              <a:t>kehamilan</a:t>
            </a:r>
            <a:r>
              <a:rPr lang="en-ID" sz="1200" dirty="0"/>
              <a:t> </a:t>
            </a:r>
            <a:r>
              <a:rPr lang="en-ID" sz="1200" dirty="0" err="1"/>
              <a:t>dengan</a:t>
            </a:r>
            <a:r>
              <a:rPr lang="en-ID" sz="1200" dirty="0"/>
              <a:t> </a:t>
            </a:r>
            <a:r>
              <a:rPr lang="en-ID" sz="1200" dirty="0" err="1"/>
              <a:t>kontrasepsi</a:t>
            </a:r>
            <a:r>
              <a:rPr lang="en-ID" sz="1200" dirty="0"/>
              <a:t> KB </a:t>
            </a:r>
          </a:p>
        </p:txBody>
      </p:sp>
      <p:sp>
        <p:nvSpPr>
          <p:cNvPr id="864" name="Google Shape;864;p49"/>
          <p:cNvSpPr txBox="1">
            <a:spLocks noGrp="1"/>
          </p:cNvSpPr>
          <p:nvPr>
            <p:ph type="subTitle" idx="8"/>
          </p:nvPr>
        </p:nvSpPr>
        <p:spPr>
          <a:xfrm>
            <a:off x="7070663" y="2036291"/>
            <a:ext cx="1775400" cy="820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ID" sz="900" dirty="0" err="1"/>
              <a:t>Faktor</a:t>
            </a:r>
            <a:r>
              <a:rPr lang="en-ID" sz="900" dirty="0"/>
              <a:t> </a:t>
            </a:r>
            <a:r>
              <a:rPr lang="en-ID" sz="900" dirty="0" err="1"/>
              <a:t>terpenting</a:t>
            </a:r>
            <a:r>
              <a:rPr lang="en-ID" sz="900" dirty="0"/>
              <a:t> yang </a:t>
            </a:r>
            <a:r>
              <a:rPr lang="en-ID" sz="900" dirty="0" err="1"/>
              <a:t>menentukan</a:t>
            </a:r>
            <a:r>
              <a:rPr lang="en-ID" sz="900" dirty="0"/>
              <a:t> </a:t>
            </a:r>
            <a:r>
              <a:rPr lang="en-ID" sz="900" dirty="0" err="1"/>
              <a:t>keberhasilan</a:t>
            </a:r>
            <a:endParaRPr lang="en-ID" sz="900" dirty="0"/>
          </a:p>
          <a:p>
            <a:pPr marL="0" lvl="0" indent="0" algn="ctr" rtl="0">
              <a:spcBef>
                <a:spcPts val="0"/>
              </a:spcBef>
              <a:spcAft>
                <a:spcPts val="0"/>
              </a:spcAft>
              <a:buNone/>
            </a:pPr>
            <a:r>
              <a:rPr lang="en-ID" sz="900" dirty="0" err="1"/>
              <a:t>implementasi</a:t>
            </a:r>
            <a:r>
              <a:rPr lang="en-ID" sz="900" dirty="0"/>
              <a:t> KB </a:t>
            </a:r>
            <a:r>
              <a:rPr lang="en-ID" sz="900" dirty="0" err="1"/>
              <a:t>adalah</a:t>
            </a:r>
            <a:r>
              <a:rPr lang="en-ID" sz="900" dirty="0"/>
              <a:t> </a:t>
            </a:r>
            <a:r>
              <a:rPr lang="en-ID" sz="900" dirty="0" err="1"/>
              <a:t>kemampuan</a:t>
            </a:r>
            <a:r>
              <a:rPr lang="en-ID" sz="900" dirty="0"/>
              <a:t> </a:t>
            </a:r>
            <a:r>
              <a:rPr lang="en-ID" sz="900" dirty="0" err="1"/>
              <a:t>keluarga</a:t>
            </a:r>
            <a:r>
              <a:rPr lang="en-ID" sz="900" dirty="0"/>
              <a:t> dan</a:t>
            </a:r>
          </a:p>
          <a:p>
            <a:pPr marL="0" lvl="0" indent="0" algn="ctr" rtl="0">
              <a:spcBef>
                <a:spcPts val="0"/>
              </a:spcBef>
              <a:spcAft>
                <a:spcPts val="0"/>
              </a:spcAft>
              <a:buNone/>
            </a:pPr>
            <a:r>
              <a:rPr lang="en-ID" sz="900" dirty="0" err="1"/>
              <a:t>anggota</a:t>
            </a:r>
            <a:r>
              <a:rPr lang="en-ID" sz="900" dirty="0"/>
              <a:t> </a:t>
            </a:r>
            <a:r>
              <a:rPr lang="en-ID" sz="900" dirty="0" err="1"/>
              <a:t>keluarga</a:t>
            </a:r>
            <a:r>
              <a:rPr lang="en-ID" sz="900" dirty="0"/>
              <a:t> </a:t>
            </a:r>
            <a:r>
              <a:rPr lang="en-ID" sz="900" dirty="0" err="1"/>
              <a:t>dalam</a:t>
            </a:r>
            <a:r>
              <a:rPr lang="en-ID" sz="900" dirty="0"/>
              <a:t> </a:t>
            </a:r>
            <a:r>
              <a:rPr lang="en-ID" sz="900" dirty="0" err="1"/>
              <a:t>merencanakan</a:t>
            </a:r>
            <a:r>
              <a:rPr lang="en-ID" sz="900" dirty="0"/>
              <a:t> </a:t>
            </a:r>
            <a:r>
              <a:rPr lang="en-ID" sz="900" dirty="0" err="1"/>
              <a:t>kehidupan</a:t>
            </a:r>
            <a:r>
              <a:rPr lang="en-ID" sz="900" dirty="0"/>
              <a:t> di</a:t>
            </a:r>
          </a:p>
          <a:p>
            <a:pPr marL="0" lvl="0" indent="0" algn="ctr" rtl="0">
              <a:spcBef>
                <a:spcPts val="0"/>
              </a:spcBef>
              <a:spcAft>
                <a:spcPts val="0"/>
              </a:spcAft>
              <a:buNone/>
            </a:pPr>
            <a:r>
              <a:rPr lang="en-ID" sz="900" dirty="0" err="1"/>
              <a:t>semua</a:t>
            </a:r>
            <a:r>
              <a:rPr lang="en-ID" sz="900" dirty="0"/>
              <a:t> </a:t>
            </a:r>
            <a:r>
              <a:rPr lang="en-ID" sz="900" dirty="0" err="1"/>
              <a:t>tahapannya</a:t>
            </a:r>
            <a:r>
              <a:rPr lang="en-ID" sz="900" dirty="0"/>
              <a:t>, </a:t>
            </a:r>
            <a:r>
              <a:rPr lang="en-ID" sz="900" dirty="0" err="1"/>
              <a:t>mulai</a:t>
            </a:r>
            <a:r>
              <a:rPr lang="en-ID" sz="900" dirty="0"/>
              <a:t> </a:t>
            </a:r>
            <a:r>
              <a:rPr lang="en-ID" sz="900" dirty="0" err="1"/>
              <a:t>dari</a:t>
            </a:r>
            <a:r>
              <a:rPr lang="en-ID" sz="900" dirty="0"/>
              <a:t> </a:t>
            </a:r>
            <a:r>
              <a:rPr lang="en-ID" sz="900" dirty="0" err="1"/>
              <a:t>kesehatan</a:t>
            </a:r>
            <a:r>
              <a:rPr lang="en-ID" sz="900" dirty="0"/>
              <a:t> </a:t>
            </a:r>
            <a:r>
              <a:rPr lang="en-ID" sz="900" dirty="0" err="1"/>
              <a:t>reproduksi</a:t>
            </a:r>
            <a:endParaRPr lang="en-ID" sz="900" dirty="0"/>
          </a:p>
          <a:p>
            <a:pPr marL="0" lvl="0" indent="0" algn="ctr" rtl="0">
              <a:spcBef>
                <a:spcPts val="0"/>
              </a:spcBef>
              <a:spcAft>
                <a:spcPts val="0"/>
              </a:spcAft>
              <a:buNone/>
            </a:pPr>
            <a:r>
              <a:rPr lang="en-ID" sz="900" dirty="0" err="1"/>
              <a:t>remaja</a:t>
            </a:r>
            <a:r>
              <a:rPr lang="en-ID" sz="900" dirty="0"/>
              <a:t>, </a:t>
            </a:r>
            <a:r>
              <a:rPr lang="en-ID" sz="900" dirty="0" err="1"/>
              <a:t>merencanakan</a:t>
            </a:r>
            <a:r>
              <a:rPr lang="en-ID" sz="900" dirty="0"/>
              <a:t> </a:t>
            </a:r>
            <a:r>
              <a:rPr lang="en-ID" sz="900" dirty="0" err="1"/>
              <a:t>berkeluarga</a:t>
            </a:r>
            <a:r>
              <a:rPr lang="en-ID" sz="900" dirty="0"/>
              <a:t>, </a:t>
            </a:r>
            <a:r>
              <a:rPr lang="en-ID" sz="900" dirty="0" err="1"/>
              <a:t>merencanakan</a:t>
            </a:r>
            <a:endParaRPr lang="en-ID" sz="900" dirty="0"/>
          </a:p>
          <a:p>
            <a:pPr marL="0" lvl="0" indent="0" algn="ctr" rtl="0">
              <a:spcBef>
                <a:spcPts val="0"/>
              </a:spcBef>
              <a:spcAft>
                <a:spcPts val="0"/>
              </a:spcAft>
              <a:buNone/>
            </a:pPr>
            <a:r>
              <a:rPr lang="en-ID" sz="900" dirty="0" err="1"/>
              <a:t>kehamilan</a:t>
            </a:r>
            <a:r>
              <a:rPr lang="en-ID" sz="900" dirty="0"/>
              <a:t> dan </a:t>
            </a:r>
            <a:r>
              <a:rPr lang="en-ID" sz="900" dirty="0" err="1"/>
              <a:t>jaraknya</a:t>
            </a:r>
            <a:r>
              <a:rPr lang="en-ID" sz="900" dirty="0"/>
              <a:t>, </a:t>
            </a:r>
            <a:r>
              <a:rPr lang="en-ID" sz="900" dirty="0" err="1"/>
              <a:t>merencanakan</a:t>
            </a:r>
            <a:r>
              <a:rPr lang="en-ID" sz="900" dirty="0"/>
              <a:t> </a:t>
            </a:r>
            <a:r>
              <a:rPr lang="en-ID" sz="900" dirty="0" err="1"/>
              <a:t>pola</a:t>
            </a:r>
            <a:r>
              <a:rPr lang="en-ID" sz="900" dirty="0"/>
              <a:t> </a:t>
            </a:r>
            <a:r>
              <a:rPr lang="en-ID" sz="900" dirty="0" err="1"/>
              <a:t>asuh</a:t>
            </a:r>
            <a:endParaRPr lang="en-ID" sz="900" dirty="0"/>
          </a:p>
          <a:p>
            <a:pPr marL="0" lvl="0" indent="0" algn="ctr" rtl="0">
              <a:spcBef>
                <a:spcPts val="0"/>
              </a:spcBef>
              <a:spcAft>
                <a:spcPts val="0"/>
              </a:spcAft>
              <a:buNone/>
            </a:pPr>
            <a:r>
              <a:rPr lang="en-ID" sz="900" dirty="0" err="1"/>
              <a:t>anak</a:t>
            </a:r>
            <a:r>
              <a:rPr lang="en-ID" sz="900" dirty="0"/>
              <a:t>, dan </a:t>
            </a:r>
            <a:r>
              <a:rPr lang="en-ID" sz="900" dirty="0" err="1"/>
              <a:t>merencanakan</a:t>
            </a:r>
            <a:r>
              <a:rPr lang="en-ID" sz="900" dirty="0"/>
              <a:t> </a:t>
            </a:r>
            <a:r>
              <a:rPr lang="en-ID" sz="900" dirty="0" err="1"/>
              <a:t>kehidupan</a:t>
            </a:r>
            <a:r>
              <a:rPr lang="en-ID" sz="900" dirty="0"/>
              <a:t> di </a:t>
            </a:r>
            <a:r>
              <a:rPr lang="en-ID" sz="900" dirty="0" err="1"/>
              <a:t>hari</a:t>
            </a:r>
            <a:r>
              <a:rPr lang="en-ID" sz="900" dirty="0"/>
              <a:t> </a:t>
            </a:r>
            <a:r>
              <a:rPr lang="en-ID" sz="900" dirty="0" err="1"/>
              <a:t>tua</a:t>
            </a:r>
            <a:r>
              <a:rPr lang="en-ID" sz="900" dirty="0"/>
              <a:t>.</a:t>
            </a:r>
          </a:p>
          <a:p>
            <a:pPr marL="0" lvl="0" indent="0" algn="ctr" rtl="0">
              <a:spcBef>
                <a:spcPts val="0"/>
              </a:spcBef>
              <a:spcAft>
                <a:spcPts val="0"/>
              </a:spcAft>
              <a:buNone/>
            </a:pPr>
            <a:r>
              <a:rPr lang="en-ID" sz="900" dirty="0" err="1"/>
              <a:t>Tujuannya</a:t>
            </a:r>
            <a:r>
              <a:rPr lang="en-ID" sz="900" dirty="0"/>
              <a:t> agar orang </a:t>
            </a:r>
            <a:r>
              <a:rPr lang="en-ID" sz="900" dirty="0" err="1"/>
              <a:t>tua</a:t>
            </a:r>
            <a:r>
              <a:rPr lang="en-ID" sz="900" dirty="0"/>
              <a:t> </a:t>
            </a:r>
            <a:r>
              <a:rPr lang="en-ID" sz="900" dirty="0" err="1"/>
              <a:t>bisa</a:t>
            </a:r>
            <a:r>
              <a:rPr lang="en-ID" sz="900" dirty="0"/>
              <a:t> </a:t>
            </a:r>
            <a:r>
              <a:rPr lang="en-ID" sz="900" dirty="0" err="1"/>
              <a:t>fokus</a:t>
            </a:r>
            <a:r>
              <a:rPr lang="en-ID" sz="900" dirty="0"/>
              <a:t> </a:t>
            </a:r>
            <a:r>
              <a:rPr lang="en-ID" sz="900" dirty="0" err="1"/>
              <a:t>dalam</a:t>
            </a:r>
            <a:endParaRPr lang="en-ID" sz="900" dirty="0"/>
          </a:p>
          <a:p>
            <a:pPr marL="0" lvl="0" indent="0" algn="ctr" rtl="0">
              <a:spcBef>
                <a:spcPts val="0"/>
              </a:spcBef>
              <a:spcAft>
                <a:spcPts val="0"/>
              </a:spcAft>
              <a:buNone/>
            </a:pPr>
            <a:r>
              <a:rPr lang="en-ID" sz="900" dirty="0" err="1"/>
              <a:t>memberikan</a:t>
            </a:r>
            <a:r>
              <a:rPr lang="en-ID" sz="900" dirty="0"/>
              <a:t> </a:t>
            </a:r>
            <a:r>
              <a:rPr lang="en-ID" sz="900" dirty="0" err="1"/>
              <a:t>asuhan</a:t>
            </a:r>
            <a:r>
              <a:rPr lang="en-ID" sz="900" dirty="0"/>
              <a:t> </a:t>
            </a:r>
            <a:r>
              <a:rPr lang="en-ID" sz="900" dirty="0" err="1"/>
              <a:t>bagi</a:t>
            </a:r>
            <a:r>
              <a:rPr lang="en-ID" sz="900" dirty="0"/>
              <a:t> </a:t>
            </a:r>
            <a:r>
              <a:rPr lang="en-ID" sz="900" dirty="0" err="1"/>
              <a:t>anak</a:t>
            </a:r>
            <a:r>
              <a:rPr lang="en-ID" sz="900" dirty="0"/>
              <a:t> dan </a:t>
            </a:r>
            <a:r>
              <a:rPr lang="en-ID" sz="900" dirty="0" err="1"/>
              <a:t>keluarga</a:t>
            </a:r>
            <a:r>
              <a:rPr lang="en-ID" sz="900" dirty="0"/>
              <a:t>. </a:t>
            </a:r>
          </a:p>
        </p:txBody>
      </p:sp>
      <p:sp>
        <p:nvSpPr>
          <p:cNvPr id="865" name="Google Shape;865;p49"/>
          <p:cNvSpPr/>
          <p:nvPr/>
        </p:nvSpPr>
        <p:spPr>
          <a:xfrm>
            <a:off x="1049474" y="696168"/>
            <a:ext cx="723000" cy="7230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49"/>
          <p:cNvSpPr/>
          <p:nvPr/>
        </p:nvSpPr>
        <p:spPr>
          <a:xfrm>
            <a:off x="3082725" y="709068"/>
            <a:ext cx="723000" cy="7230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49"/>
          <p:cNvSpPr/>
          <p:nvPr/>
        </p:nvSpPr>
        <p:spPr>
          <a:xfrm>
            <a:off x="5081685" y="683811"/>
            <a:ext cx="723000" cy="7230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49"/>
          <p:cNvSpPr/>
          <p:nvPr/>
        </p:nvSpPr>
        <p:spPr>
          <a:xfrm>
            <a:off x="7235363" y="604198"/>
            <a:ext cx="723000" cy="7230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69" name="Google Shape;869;p49"/>
          <p:cNvGrpSpPr/>
          <p:nvPr/>
        </p:nvGrpSpPr>
        <p:grpSpPr>
          <a:xfrm>
            <a:off x="7410613" y="799960"/>
            <a:ext cx="372500" cy="331475"/>
            <a:chOff x="6363388" y="3334950"/>
            <a:chExt cx="372500" cy="331475"/>
          </a:xfrm>
        </p:grpSpPr>
        <p:sp>
          <p:nvSpPr>
            <p:cNvPr id="870" name="Google Shape;870;p49"/>
            <p:cNvSpPr/>
            <p:nvPr/>
          </p:nvSpPr>
          <p:spPr>
            <a:xfrm>
              <a:off x="6363388" y="3374650"/>
              <a:ext cx="372500" cy="224400"/>
            </a:xfrm>
            <a:custGeom>
              <a:avLst/>
              <a:gdLst/>
              <a:ahLst/>
              <a:cxnLst/>
              <a:rect l="l" t="t" r="r" b="b"/>
              <a:pathLst>
                <a:path w="14900" h="8976" extrusionOk="0">
                  <a:moveTo>
                    <a:pt x="1874" y="3141"/>
                  </a:moveTo>
                  <a:lnTo>
                    <a:pt x="4122" y="5389"/>
                  </a:lnTo>
                  <a:lnTo>
                    <a:pt x="6371" y="5389"/>
                  </a:lnTo>
                  <a:lnTo>
                    <a:pt x="6371" y="6728"/>
                  </a:lnTo>
                  <a:lnTo>
                    <a:pt x="3855" y="6728"/>
                  </a:lnTo>
                  <a:lnTo>
                    <a:pt x="1874" y="4747"/>
                  </a:lnTo>
                  <a:lnTo>
                    <a:pt x="1874" y="3141"/>
                  </a:lnTo>
                  <a:close/>
                  <a:moveTo>
                    <a:pt x="9957" y="5389"/>
                  </a:moveTo>
                  <a:lnTo>
                    <a:pt x="9957" y="6728"/>
                  </a:lnTo>
                  <a:lnTo>
                    <a:pt x="8173" y="6728"/>
                  </a:lnTo>
                  <a:lnTo>
                    <a:pt x="8173" y="5389"/>
                  </a:lnTo>
                  <a:close/>
                  <a:moveTo>
                    <a:pt x="1268" y="1"/>
                  </a:moveTo>
                  <a:lnTo>
                    <a:pt x="1" y="1268"/>
                  </a:lnTo>
                  <a:lnTo>
                    <a:pt x="982" y="2249"/>
                  </a:lnTo>
                  <a:lnTo>
                    <a:pt x="982" y="5122"/>
                  </a:lnTo>
                  <a:lnTo>
                    <a:pt x="3480" y="7620"/>
                  </a:lnTo>
                  <a:lnTo>
                    <a:pt x="6371" y="7620"/>
                  </a:lnTo>
                  <a:lnTo>
                    <a:pt x="6371" y="8976"/>
                  </a:lnTo>
                  <a:lnTo>
                    <a:pt x="8173" y="8976"/>
                  </a:lnTo>
                  <a:lnTo>
                    <a:pt x="8173" y="7620"/>
                  </a:lnTo>
                  <a:lnTo>
                    <a:pt x="10849" y="7620"/>
                  </a:lnTo>
                  <a:lnTo>
                    <a:pt x="10849" y="5389"/>
                  </a:lnTo>
                  <a:lnTo>
                    <a:pt x="14899" y="5389"/>
                  </a:lnTo>
                  <a:lnTo>
                    <a:pt x="14899" y="3587"/>
                  </a:lnTo>
                  <a:lnTo>
                    <a:pt x="12651" y="3587"/>
                  </a:lnTo>
                  <a:lnTo>
                    <a:pt x="12651" y="1696"/>
                  </a:lnTo>
                  <a:lnTo>
                    <a:pt x="11741" y="2267"/>
                  </a:lnTo>
                  <a:lnTo>
                    <a:pt x="11741" y="3587"/>
                  </a:lnTo>
                  <a:lnTo>
                    <a:pt x="4854" y="3587"/>
                  </a:lnTo>
                  <a:lnTo>
                    <a:pt x="126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49"/>
            <p:cNvSpPr/>
            <p:nvPr/>
          </p:nvSpPr>
          <p:spPr>
            <a:xfrm>
              <a:off x="6607838" y="3334950"/>
              <a:ext cx="99500" cy="86125"/>
            </a:xfrm>
            <a:custGeom>
              <a:avLst/>
              <a:gdLst/>
              <a:ahLst/>
              <a:cxnLst/>
              <a:rect l="l" t="t" r="r" b="b"/>
              <a:pathLst>
                <a:path w="3980" h="3445" extrusionOk="0">
                  <a:moveTo>
                    <a:pt x="3034" y="1"/>
                  </a:moveTo>
                  <a:lnTo>
                    <a:pt x="0" y="1928"/>
                  </a:lnTo>
                  <a:lnTo>
                    <a:pt x="946" y="3445"/>
                  </a:lnTo>
                  <a:lnTo>
                    <a:pt x="3979" y="1518"/>
                  </a:lnTo>
                  <a:lnTo>
                    <a:pt x="303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49"/>
            <p:cNvSpPr/>
            <p:nvPr/>
          </p:nvSpPr>
          <p:spPr>
            <a:xfrm>
              <a:off x="6421838" y="3621325"/>
              <a:ext cx="246700" cy="45100"/>
            </a:xfrm>
            <a:custGeom>
              <a:avLst/>
              <a:gdLst/>
              <a:ahLst/>
              <a:cxnLst/>
              <a:rect l="l" t="t" r="r" b="b"/>
              <a:pathLst>
                <a:path w="9868" h="1804" extrusionOk="0">
                  <a:moveTo>
                    <a:pt x="1802" y="1"/>
                  </a:moveTo>
                  <a:cubicBezTo>
                    <a:pt x="803" y="1"/>
                    <a:pt x="0" y="804"/>
                    <a:pt x="0" y="1803"/>
                  </a:cubicBezTo>
                  <a:lnTo>
                    <a:pt x="9867" y="1803"/>
                  </a:lnTo>
                  <a:cubicBezTo>
                    <a:pt x="9867" y="804"/>
                    <a:pt x="9064" y="1"/>
                    <a:pt x="80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73" name="Google Shape;873;p49"/>
          <p:cNvGrpSpPr/>
          <p:nvPr/>
        </p:nvGrpSpPr>
        <p:grpSpPr>
          <a:xfrm>
            <a:off x="5215671" y="847299"/>
            <a:ext cx="372925" cy="372500"/>
            <a:chOff x="5233063" y="3341650"/>
            <a:chExt cx="372925" cy="372500"/>
          </a:xfrm>
        </p:grpSpPr>
        <p:sp>
          <p:nvSpPr>
            <p:cNvPr id="874" name="Google Shape;874;p49"/>
            <p:cNvSpPr/>
            <p:nvPr/>
          </p:nvSpPr>
          <p:spPr>
            <a:xfrm>
              <a:off x="5287038" y="3430875"/>
              <a:ext cx="230200" cy="217575"/>
            </a:xfrm>
            <a:custGeom>
              <a:avLst/>
              <a:gdLst/>
              <a:ahLst/>
              <a:cxnLst/>
              <a:rect l="l" t="t" r="r" b="b"/>
              <a:pathLst>
                <a:path w="9208" h="8703" extrusionOk="0">
                  <a:moveTo>
                    <a:pt x="2570" y="0"/>
                  </a:moveTo>
                  <a:cubicBezTo>
                    <a:pt x="2516" y="0"/>
                    <a:pt x="2320" y="36"/>
                    <a:pt x="1892" y="482"/>
                  </a:cubicBezTo>
                  <a:cubicBezTo>
                    <a:pt x="0" y="2355"/>
                    <a:pt x="0" y="5406"/>
                    <a:pt x="1892" y="7298"/>
                  </a:cubicBezTo>
                  <a:cubicBezTo>
                    <a:pt x="2828" y="8234"/>
                    <a:pt x="4064" y="8703"/>
                    <a:pt x="5300" y="8703"/>
                  </a:cubicBezTo>
                  <a:cubicBezTo>
                    <a:pt x="6535" y="8703"/>
                    <a:pt x="7771" y="8234"/>
                    <a:pt x="8708" y="7298"/>
                  </a:cubicBezTo>
                  <a:cubicBezTo>
                    <a:pt x="9207" y="6798"/>
                    <a:pt x="9189" y="6602"/>
                    <a:pt x="9172" y="6584"/>
                  </a:cubicBezTo>
                  <a:cubicBezTo>
                    <a:pt x="9136" y="6352"/>
                    <a:pt x="8155" y="5977"/>
                    <a:pt x="7887" y="5888"/>
                  </a:cubicBezTo>
                  <a:cubicBezTo>
                    <a:pt x="6995" y="5513"/>
                    <a:pt x="5871" y="5067"/>
                    <a:pt x="4996" y="4193"/>
                  </a:cubicBezTo>
                  <a:cubicBezTo>
                    <a:pt x="3730" y="2926"/>
                    <a:pt x="3337" y="1106"/>
                    <a:pt x="2855" y="303"/>
                  </a:cubicBezTo>
                  <a:cubicBezTo>
                    <a:pt x="2802" y="214"/>
                    <a:pt x="2677" y="0"/>
                    <a:pt x="257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49"/>
            <p:cNvSpPr/>
            <p:nvPr/>
          </p:nvSpPr>
          <p:spPr>
            <a:xfrm>
              <a:off x="5233063" y="3341650"/>
              <a:ext cx="372925" cy="372500"/>
            </a:xfrm>
            <a:custGeom>
              <a:avLst/>
              <a:gdLst/>
              <a:ahLst/>
              <a:cxnLst/>
              <a:rect l="l" t="t" r="r" b="b"/>
              <a:pathLst>
                <a:path w="14917" h="14900" extrusionOk="0">
                  <a:moveTo>
                    <a:pt x="7459" y="1"/>
                  </a:moveTo>
                  <a:cubicBezTo>
                    <a:pt x="3337" y="1"/>
                    <a:pt x="0" y="3337"/>
                    <a:pt x="0" y="7459"/>
                  </a:cubicBezTo>
                  <a:cubicBezTo>
                    <a:pt x="0" y="11580"/>
                    <a:pt x="3337" y="14899"/>
                    <a:pt x="7459" y="14899"/>
                  </a:cubicBezTo>
                  <a:cubicBezTo>
                    <a:pt x="11580" y="14899"/>
                    <a:pt x="14917" y="11580"/>
                    <a:pt x="14917" y="7459"/>
                  </a:cubicBezTo>
                  <a:cubicBezTo>
                    <a:pt x="14917" y="6370"/>
                    <a:pt x="14685" y="5336"/>
                    <a:pt x="14257" y="4390"/>
                  </a:cubicBezTo>
                  <a:lnTo>
                    <a:pt x="11402" y="4390"/>
                  </a:lnTo>
                  <a:cubicBezTo>
                    <a:pt x="10617" y="4390"/>
                    <a:pt x="9974" y="3872"/>
                    <a:pt x="9743" y="3212"/>
                  </a:cubicBezTo>
                  <a:cubicBezTo>
                    <a:pt x="8904" y="3533"/>
                    <a:pt x="8333" y="4336"/>
                    <a:pt x="8333" y="5264"/>
                  </a:cubicBezTo>
                  <a:cubicBezTo>
                    <a:pt x="8297" y="5889"/>
                    <a:pt x="8458" y="6549"/>
                    <a:pt x="8065" y="7405"/>
                  </a:cubicBezTo>
                  <a:cubicBezTo>
                    <a:pt x="9671" y="8743"/>
                    <a:pt x="11955" y="8779"/>
                    <a:pt x="12187" y="9975"/>
                  </a:cubicBezTo>
                  <a:cubicBezTo>
                    <a:pt x="12312" y="10563"/>
                    <a:pt x="11848" y="11117"/>
                    <a:pt x="11491" y="11491"/>
                  </a:cubicBezTo>
                  <a:cubicBezTo>
                    <a:pt x="10376" y="12597"/>
                    <a:pt x="8917" y="13151"/>
                    <a:pt x="7459" y="13151"/>
                  </a:cubicBezTo>
                  <a:cubicBezTo>
                    <a:pt x="6000" y="13151"/>
                    <a:pt x="4541" y="12597"/>
                    <a:pt x="3426" y="11491"/>
                  </a:cubicBezTo>
                  <a:cubicBezTo>
                    <a:pt x="1196" y="9261"/>
                    <a:pt x="1196" y="5639"/>
                    <a:pt x="3426" y="3426"/>
                  </a:cubicBezTo>
                  <a:cubicBezTo>
                    <a:pt x="3744" y="3109"/>
                    <a:pt x="4217" y="2693"/>
                    <a:pt x="4732" y="2693"/>
                  </a:cubicBezTo>
                  <a:cubicBezTo>
                    <a:pt x="4796" y="2693"/>
                    <a:pt x="4860" y="2699"/>
                    <a:pt x="4925" y="2713"/>
                  </a:cubicBezTo>
                  <a:cubicBezTo>
                    <a:pt x="6103" y="2945"/>
                    <a:pt x="6156" y="5086"/>
                    <a:pt x="7387" y="6709"/>
                  </a:cubicBezTo>
                  <a:cubicBezTo>
                    <a:pt x="7494" y="6263"/>
                    <a:pt x="7441" y="5996"/>
                    <a:pt x="7459" y="5264"/>
                  </a:cubicBezTo>
                  <a:cubicBezTo>
                    <a:pt x="7459" y="3890"/>
                    <a:pt x="8369" y="2695"/>
                    <a:pt x="9671" y="2320"/>
                  </a:cubicBezTo>
                  <a:cubicBezTo>
                    <a:pt x="9867" y="1232"/>
                    <a:pt x="10849" y="964"/>
                    <a:pt x="10849" y="964"/>
                  </a:cubicBezTo>
                  <a:lnTo>
                    <a:pt x="11027" y="911"/>
                  </a:lnTo>
                  <a:cubicBezTo>
                    <a:pt x="9957" y="322"/>
                    <a:pt x="8726" y="1"/>
                    <a:pt x="745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49"/>
            <p:cNvSpPr/>
            <p:nvPr/>
          </p:nvSpPr>
          <p:spPr>
            <a:xfrm>
              <a:off x="5491338" y="3380025"/>
              <a:ext cx="86100" cy="49525"/>
            </a:xfrm>
            <a:custGeom>
              <a:avLst/>
              <a:gdLst/>
              <a:ahLst/>
              <a:cxnLst/>
              <a:rect l="l" t="t" r="r" b="b"/>
              <a:pathLst>
                <a:path w="3444" h="1981" extrusionOk="0">
                  <a:moveTo>
                    <a:pt x="1660" y="0"/>
                  </a:moveTo>
                  <a:lnTo>
                    <a:pt x="785" y="268"/>
                  </a:lnTo>
                  <a:cubicBezTo>
                    <a:pt x="179" y="482"/>
                    <a:pt x="0" y="1267"/>
                    <a:pt x="446" y="1713"/>
                  </a:cubicBezTo>
                  <a:cubicBezTo>
                    <a:pt x="625" y="1874"/>
                    <a:pt x="839" y="1981"/>
                    <a:pt x="1071" y="1981"/>
                  </a:cubicBezTo>
                  <a:lnTo>
                    <a:pt x="3444" y="1981"/>
                  </a:lnTo>
                  <a:cubicBezTo>
                    <a:pt x="2980" y="1213"/>
                    <a:pt x="2373" y="553"/>
                    <a:pt x="16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77" name="Google Shape;877;p49"/>
          <p:cNvGrpSpPr/>
          <p:nvPr/>
        </p:nvGrpSpPr>
        <p:grpSpPr>
          <a:xfrm>
            <a:off x="3257762" y="845405"/>
            <a:ext cx="372925" cy="372925"/>
            <a:chOff x="2971963" y="1616275"/>
            <a:chExt cx="372925" cy="372925"/>
          </a:xfrm>
        </p:grpSpPr>
        <p:sp>
          <p:nvSpPr>
            <p:cNvPr id="878" name="Google Shape;878;p49"/>
            <p:cNvSpPr/>
            <p:nvPr/>
          </p:nvSpPr>
          <p:spPr>
            <a:xfrm>
              <a:off x="2971963" y="1616275"/>
              <a:ext cx="219475" cy="296200"/>
            </a:xfrm>
            <a:custGeom>
              <a:avLst/>
              <a:gdLst/>
              <a:ahLst/>
              <a:cxnLst/>
              <a:rect l="l" t="t" r="r" b="b"/>
              <a:pathLst>
                <a:path w="8779" h="11848" extrusionOk="0">
                  <a:moveTo>
                    <a:pt x="4818" y="1767"/>
                  </a:moveTo>
                  <a:lnTo>
                    <a:pt x="4818" y="2641"/>
                  </a:lnTo>
                  <a:lnTo>
                    <a:pt x="5710" y="2641"/>
                  </a:lnTo>
                  <a:lnTo>
                    <a:pt x="5710" y="3515"/>
                  </a:lnTo>
                  <a:lnTo>
                    <a:pt x="4818" y="3515"/>
                  </a:lnTo>
                  <a:lnTo>
                    <a:pt x="4818" y="4390"/>
                  </a:lnTo>
                  <a:lnTo>
                    <a:pt x="3943" y="4390"/>
                  </a:lnTo>
                  <a:lnTo>
                    <a:pt x="3943" y="3515"/>
                  </a:lnTo>
                  <a:lnTo>
                    <a:pt x="3069" y="3515"/>
                  </a:lnTo>
                  <a:lnTo>
                    <a:pt x="3069" y="2641"/>
                  </a:lnTo>
                  <a:lnTo>
                    <a:pt x="3943" y="2641"/>
                  </a:lnTo>
                  <a:lnTo>
                    <a:pt x="3943" y="1767"/>
                  </a:lnTo>
                  <a:close/>
                  <a:moveTo>
                    <a:pt x="7458" y="5264"/>
                  </a:moveTo>
                  <a:lnTo>
                    <a:pt x="7458" y="7905"/>
                  </a:lnTo>
                  <a:lnTo>
                    <a:pt x="1320" y="7905"/>
                  </a:lnTo>
                  <a:lnTo>
                    <a:pt x="1320" y="5264"/>
                  </a:lnTo>
                  <a:close/>
                  <a:moveTo>
                    <a:pt x="7458" y="8779"/>
                  </a:moveTo>
                  <a:lnTo>
                    <a:pt x="7458" y="9653"/>
                  </a:lnTo>
                  <a:lnTo>
                    <a:pt x="1320" y="9653"/>
                  </a:lnTo>
                  <a:lnTo>
                    <a:pt x="1320" y="8779"/>
                  </a:lnTo>
                  <a:close/>
                  <a:moveTo>
                    <a:pt x="0" y="0"/>
                  </a:moveTo>
                  <a:lnTo>
                    <a:pt x="0" y="11848"/>
                  </a:lnTo>
                  <a:lnTo>
                    <a:pt x="8779" y="11848"/>
                  </a:lnTo>
                  <a:lnTo>
                    <a:pt x="8779"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49"/>
            <p:cNvSpPr/>
            <p:nvPr/>
          </p:nvSpPr>
          <p:spPr>
            <a:xfrm>
              <a:off x="3026813" y="1769725"/>
              <a:ext cx="109775" cy="21875"/>
            </a:xfrm>
            <a:custGeom>
              <a:avLst/>
              <a:gdLst/>
              <a:ahLst/>
              <a:cxnLst/>
              <a:rect l="l" t="t" r="r" b="b"/>
              <a:pathLst>
                <a:path w="4391" h="875" extrusionOk="0">
                  <a:moveTo>
                    <a:pt x="1" y="0"/>
                  </a:moveTo>
                  <a:lnTo>
                    <a:pt x="1" y="874"/>
                  </a:lnTo>
                  <a:lnTo>
                    <a:pt x="4390" y="874"/>
                  </a:lnTo>
                  <a:lnTo>
                    <a:pt x="439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49"/>
            <p:cNvSpPr/>
            <p:nvPr/>
          </p:nvSpPr>
          <p:spPr>
            <a:xfrm>
              <a:off x="3103538" y="1934325"/>
              <a:ext cx="46875" cy="38825"/>
            </a:xfrm>
            <a:custGeom>
              <a:avLst/>
              <a:gdLst/>
              <a:ahLst/>
              <a:cxnLst/>
              <a:rect l="l" t="t" r="r" b="b"/>
              <a:pathLst>
                <a:path w="1875" h="1553" extrusionOk="0">
                  <a:moveTo>
                    <a:pt x="1" y="0"/>
                  </a:moveTo>
                  <a:lnTo>
                    <a:pt x="1" y="1552"/>
                  </a:lnTo>
                  <a:lnTo>
                    <a:pt x="187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49"/>
            <p:cNvSpPr/>
            <p:nvPr/>
          </p:nvSpPr>
          <p:spPr>
            <a:xfrm>
              <a:off x="3118713" y="1682300"/>
              <a:ext cx="226175" cy="306900"/>
            </a:xfrm>
            <a:custGeom>
              <a:avLst/>
              <a:gdLst/>
              <a:ahLst/>
              <a:cxnLst/>
              <a:rect l="l" t="t" r="r" b="b"/>
              <a:pathLst>
                <a:path w="9047" h="12276" extrusionOk="0">
                  <a:moveTo>
                    <a:pt x="3783" y="0"/>
                  </a:moveTo>
                  <a:lnTo>
                    <a:pt x="3783" y="1749"/>
                  </a:lnTo>
                  <a:lnTo>
                    <a:pt x="7280" y="1749"/>
                  </a:lnTo>
                  <a:lnTo>
                    <a:pt x="7280" y="2623"/>
                  </a:lnTo>
                  <a:lnTo>
                    <a:pt x="3783" y="2623"/>
                  </a:lnTo>
                  <a:lnTo>
                    <a:pt x="3783" y="3497"/>
                  </a:lnTo>
                  <a:lnTo>
                    <a:pt x="7280" y="3497"/>
                  </a:lnTo>
                  <a:lnTo>
                    <a:pt x="7280" y="4371"/>
                  </a:lnTo>
                  <a:lnTo>
                    <a:pt x="3783" y="4371"/>
                  </a:lnTo>
                  <a:lnTo>
                    <a:pt x="3783" y="5264"/>
                  </a:lnTo>
                  <a:lnTo>
                    <a:pt x="7280" y="5264"/>
                  </a:lnTo>
                  <a:lnTo>
                    <a:pt x="7280" y="6138"/>
                  </a:lnTo>
                  <a:lnTo>
                    <a:pt x="3783" y="6138"/>
                  </a:lnTo>
                  <a:lnTo>
                    <a:pt x="3783" y="7012"/>
                  </a:lnTo>
                  <a:lnTo>
                    <a:pt x="7280" y="7012"/>
                  </a:lnTo>
                  <a:lnTo>
                    <a:pt x="7280" y="7886"/>
                  </a:lnTo>
                  <a:lnTo>
                    <a:pt x="3783" y="7886"/>
                  </a:lnTo>
                  <a:lnTo>
                    <a:pt x="3783" y="10081"/>
                  </a:lnTo>
                  <a:lnTo>
                    <a:pt x="2587" y="10081"/>
                  </a:lnTo>
                  <a:lnTo>
                    <a:pt x="0" y="12276"/>
                  </a:lnTo>
                  <a:lnTo>
                    <a:pt x="9047" y="12276"/>
                  </a:lnTo>
                  <a:lnTo>
                    <a:pt x="904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2" name="Google Shape;882;p49"/>
          <p:cNvSpPr/>
          <p:nvPr/>
        </p:nvSpPr>
        <p:spPr>
          <a:xfrm>
            <a:off x="1221162" y="847312"/>
            <a:ext cx="379625" cy="372475"/>
          </a:xfrm>
          <a:custGeom>
            <a:avLst/>
            <a:gdLst/>
            <a:ahLst/>
            <a:cxnLst/>
            <a:rect l="l" t="t" r="r" b="b"/>
            <a:pathLst>
              <a:path w="15185" h="14899" extrusionOk="0">
                <a:moveTo>
                  <a:pt x="5835" y="3060"/>
                </a:moveTo>
                <a:lnTo>
                  <a:pt x="5835" y="3935"/>
                </a:lnTo>
                <a:lnTo>
                  <a:pt x="4960" y="3935"/>
                </a:lnTo>
                <a:lnTo>
                  <a:pt x="4960" y="3060"/>
                </a:lnTo>
                <a:close/>
                <a:moveTo>
                  <a:pt x="8029" y="3060"/>
                </a:moveTo>
                <a:lnTo>
                  <a:pt x="8029" y="3935"/>
                </a:lnTo>
                <a:lnTo>
                  <a:pt x="7155" y="3935"/>
                </a:lnTo>
                <a:lnTo>
                  <a:pt x="7155" y="3060"/>
                </a:lnTo>
                <a:close/>
                <a:moveTo>
                  <a:pt x="11098" y="4381"/>
                </a:moveTo>
                <a:lnTo>
                  <a:pt x="11098" y="5255"/>
                </a:lnTo>
                <a:lnTo>
                  <a:pt x="10224" y="5255"/>
                </a:lnTo>
                <a:lnTo>
                  <a:pt x="10224" y="4381"/>
                </a:lnTo>
                <a:close/>
                <a:moveTo>
                  <a:pt x="4086" y="5701"/>
                </a:moveTo>
                <a:lnTo>
                  <a:pt x="4086" y="6575"/>
                </a:lnTo>
                <a:lnTo>
                  <a:pt x="3212" y="6575"/>
                </a:lnTo>
                <a:lnTo>
                  <a:pt x="3212" y="5701"/>
                </a:lnTo>
                <a:close/>
                <a:moveTo>
                  <a:pt x="9350" y="5701"/>
                </a:moveTo>
                <a:cubicBezTo>
                  <a:pt x="9350" y="6664"/>
                  <a:pt x="8565" y="7450"/>
                  <a:pt x="7601" y="7450"/>
                </a:cubicBezTo>
                <a:cubicBezTo>
                  <a:pt x="6620" y="7450"/>
                  <a:pt x="5835" y="6664"/>
                  <a:pt x="5835" y="5701"/>
                </a:cubicBezTo>
                <a:lnTo>
                  <a:pt x="6727" y="5701"/>
                </a:lnTo>
                <a:cubicBezTo>
                  <a:pt x="6727" y="6183"/>
                  <a:pt x="7119" y="6575"/>
                  <a:pt x="7601" y="6575"/>
                </a:cubicBezTo>
                <a:cubicBezTo>
                  <a:pt x="8083" y="6575"/>
                  <a:pt x="8475" y="6183"/>
                  <a:pt x="8475" y="5701"/>
                </a:cubicBezTo>
                <a:close/>
                <a:moveTo>
                  <a:pt x="10617" y="6076"/>
                </a:moveTo>
                <a:lnTo>
                  <a:pt x="11241" y="6700"/>
                </a:lnTo>
                <a:cubicBezTo>
                  <a:pt x="11152" y="6789"/>
                  <a:pt x="11098" y="6896"/>
                  <a:pt x="11098" y="7003"/>
                </a:cubicBezTo>
                <a:cubicBezTo>
                  <a:pt x="11098" y="7271"/>
                  <a:pt x="11323" y="7448"/>
                  <a:pt x="11550" y="7448"/>
                </a:cubicBezTo>
                <a:cubicBezTo>
                  <a:pt x="11656" y="7448"/>
                  <a:pt x="11763" y="7410"/>
                  <a:pt x="11848" y="7325"/>
                </a:cubicBezTo>
                <a:lnTo>
                  <a:pt x="12472" y="7949"/>
                </a:lnTo>
                <a:cubicBezTo>
                  <a:pt x="12209" y="8213"/>
                  <a:pt x="11882" y="8331"/>
                  <a:pt x="11561" y="8331"/>
                </a:cubicBezTo>
                <a:cubicBezTo>
                  <a:pt x="10882" y="8331"/>
                  <a:pt x="10224" y="7803"/>
                  <a:pt x="10224" y="7003"/>
                </a:cubicBezTo>
                <a:cubicBezTo>
                  <a:pt x="10224" y="6664"/>
                  <a:pt x="10367" y="6325"/>
                  <a:pt x="10617" y="6076"/>
                </a:cubicBezTo>
                <a:close/>
                <a:moveTo>
                  <a:pt x="8029" y="8770"/>
                </a:moveTo>
                <a:lnTo>
                  <a:pt x="8029" y="9644"/>
                </a:lnTo>
                <a:lnTo>
                  <a:pt x="7155" y="9644"/>
                </a:lnTo>
                <a:lnTo>
                  <a:pt x="7155" y="8770"/>
                </a:lnTo>
                <a:close/>
                <a:moveTo>
                  <a:pt x="4532" y="7896"/>
                </a:moveTo>
                <a:cubicBezTo>
                  <a:pt x="5246" y="7896"/>
                  <a:pt x="5835" y="8484"/>
                  <a:pt x="5835" y="9198"/>
                </a:cubicBezTo>
                <a:cubicBezTo>
                  <a:pt x="5835" y="9930"/>
                  <a:pt x="5246" y="10518"/>
                  <a:pt x="4532" y="10518"/>
                </a:cubicBezTo>
                <a:lnTo>
                  <a:pt x="4532" y="9644"/>
                </a:lnTo>
                <a:cubicBezTo>
                  <a:pt x="4764" y="9644"/>
                  <a:pt x="4960" y="9448"/>
                  <a:pt x="4960" y="9198"/>
                </a:cubicBezTo>
                <a:cubicBezTo>
                  <a:pt x="4960" y="8966"/>
                  <a:pt x="4764" y="8770"/>
                  <a:pt x="4532" y="8770"/>
                </a:cubicBezTo>
                <a:cubicBezTo>
                  <a:pt x="4282" y="8770"/>
                  <a:pt x="4086" y="8966"/>
                  <a:pt x="4086" y="9198"/>
                </a:cubicBezTo>
                <a:lnTo>
                  <a:pt x="3212" y="9198"/>
                </a:lnTo>
                <a:cubicBezTo>
                  <a:pt x="3212" y="8484"/>
                  <a:pt x="3801" y="7896"/>
                  <a:pt x="4532" y="7896"/>
                </a:cubicBezTo>
                <a:close/>
                <a:moveTo>
                  <a:pt x="6727" y="10965"/>
                </a:moveTo>
                <a:lnTo>
                  <a:pt x="6727" y="11839"/>
                </a:lnTo>
                <a:lnTo>
                  <a:pt x="5835" y="11839"/>
                </a:lnTo>
                <a:lnTo>
                  <a:pt x="5835" y="10965"/>
                </a:lnTo>
                <a:close/>
                <a:moveTo>
                  <a:pt x="11054" y="9154"/>
                </a:moveTo>
                <a:cubicBezTo>
                  <a:pt x="11504" y="9154"/>
                  <a:pt x="11955" y="9323"/>
                  <a:pt x="12294" y="9662"/>
                </a:cubicBezTo>
                <a:lnTo>
                  <a:pt x="11669" y="10287"/>
                </a:lnTo>
                <a:cubicBezTo>
                  <a:pt x="11500" y="10117"/>
                  <a:pt x="11277" y="10032"/>
                  <a:pt x="11054" y="10032"/>
                </a:cubicBezTo>
                <a:cubicBezTo>
                  <a:pt x="10831" y="10032"/>
                  <a:pt x="10608" y="10117"/>
                  <a:pt x="10438" y="10287"/>
                </a:cubicBezTo>
                <a:cubicBezTo>
                  <a:pt x="10081" y="10626"/>
                  <a:pt x="10081" y="11179"/>
                  <a:pt x="10438" y="11518"/>
                </a:cubicBezTo>
                <a:lnTo>
                  <a:pt x="9814" y="12142"/>
                </a:lnTo>
                <a:cubicBezTo>
                  <a:pt x="9118" y="11464"/>
                  <a:pt x="9118" y="10340"/>
                  <a:pt x="9814" y="9662"/>
                </a:cubicBezTo>
                <a:cubicBezTo>
                  <a:pt x="10153" y="9323"/>
                  <a:pt x="10603" y="9154"/>
                  <a:pt x="11054" y="9154"/>
                </a:cubicBezTo>
                <a:close/>
                <a:moveTo>
                  <a:pt x="7592" y="0"/>
                </a:moveTo>
                <a:cubicBezTo>
                  <a:pt x="7106" y="0"/>
                  <a:pt x="6620" y="134"/>
                  <a:pt x="6192" y="402"/>
                </a:cubicBezTo>
                <a:cubicBezTo>
                  <a:pt x="5802" y="647"/>
                  <a:pt x="5412" y="671"/>
                  <a:pt x="5258" y="671"/>
                </a:cubicBezTo>
                <a:cubicBezTo>
                  <a:pt x="5222" y="671"/>
                  <a:pt x="5199" y="669"/>
                  <a:pt x="5192" y="669"/>
                </a:cubicBezTo>
                <a:cubicBezTo>
                  <a:pt x="4265" y="669"/>
                  <a:pt x="3390" y="1169"/>
                  <a:pt x="2926" y="1972"/>
                </a:cubicBezTo>
                <a:cubicBezTo>
                  <a:pt x="2891" y="2025"/>
                  <a:pt x="2712" y="2436"/>
                  <a:pt x="2231" y="2721"/>
                </a:cubicBezTo>
                <a:lnTo>
                  <a:pt x="2123" y="2775"/>
                </a:lnTo>
                <a:cubicBezTo>
                  <a:pt x="1321" y="3239"/>
                  <a:pt x="821" y="4113"/>
                  <a:pt x="821" y="5041"/>
                </a:cubicBezTo>
                <a:cubicBezTo>
                  <a:pt x="803" y="5076"/>
                  <a:pt x="857" y="5558"/>
                  <a:pt x="553" y="6058"/>
                </a:cubicBezTo>
                <a:cubicBezTo>
                  <a:pt x="0" y="6896"/>
                  <a:pt x="0" y="8003"/>
                  <a:pt x="553" y="8841"/>
                </a:cubicBezTo>
                <a:cubicBezTo>
                  <a:pt x="857" y="9341"/>
                  <a:pt x="821" y="9823"/>
                  <a:pt x="821" y="9858"/>
                </a:cubicBezTo>
                <a:cubicBezTo>
                  <a:pt x="821" y="10786"/>
                  <a:pt x="1321" y="11660"/>
                  <a:pt x="2123" y="12124"/>
                </a:cubicBezTo>
                <a:lnTo>
                  <a:pt x="2231" y="12178"/>
                </a:lnTo>
                <a:cubicBezTo>
                  <a:pt x="2712" y="12463"/>
                  <a:pt x="2891" y="12874"/>
                  <a:pt x="2926" y="12927"/>
                </a:cubicBezTo>
                <a:cubicBezTo>
                  <a:pt x="3390" y="13730"/>
                  <a:pt x="4265" y="14230"/>
                  <a:pt x="5192" y="14230"/>
                </a:cubicBezTo>
                <a:cubicBezTo>
                  <a:pt x="5199" y="14230"/>
                  <a:pt x="5222" y="14228"/>
                  <a:pt x="5258" y="14228"/>
                </a:cubicBezTo>
                <a:cubicBezTo>
                  <a:pt x="5412" y="14228"/>
                  <a:pt x="5802" y="14252"/>
                  <a:pt x="6192" y="14497"/>
                </a:cubicBezTo>
                <a:cubicBezTo>
                  <a:pt x="6620" y="14765"/>
                  <a:pt x="7111" y="14899"/>
                  <a:pt x="7599" y="14899"/>
                </a:cubicBezTo>
                <a:cubicBezTo>
                  <a:pt x="8087" y="14899"/>
                  <a:pt x="8574" y="14765"/>
                  <a:pt x="8993" y="14497"/>
                </a:cubicBezTo>
                <a:cubicBezTo>
                  <a:pt x="9383" y="14252"/>
                  <a:pt x="9785" y="14228"/>
                  <a:pt x="9933" y="14228"/>
                </a:cubicBezTo>
                <a:cubicBezTo>
                  <a:pt x="9968" y="14228"/>
                  <a:pt x="9989" y="14230"/>
                  <a:pt x="9992" y="14230"/>
                </a:cubicBezTo>
                <a:cubicBezTo>
                  <a:pt x="10938" y="14230"/>
                  <a:pt x="11794" y="13730"/>
                  <a:pt x="12258" y="12927"/>
                </a:cubicBezTo>
                <a:lnTo>
                  <a:pt x="12329" y="12820"/>
                </a:lnTo>
                <a:cubicBezTo>
                  <a:pt x="12615" y="12321"/>
                  <a:pt x="13008" y="12160"/>
                  <a:pt x="13061" y="12124"/>
                </a:cubicBezTo>
                <a:cubicBezTo>
                  <a:pt x="13882" y="11660"/>
                  <a:pt x="14381" y="10786"/>
                  <a:pt x="14381" y="9858"/>
                </a:cubicBezTo>
                <a:cubicBezTo>
                  <a:pt x="14381" y="9805"/>
                  <a:pt x="14328" y="9341"/>
                  <a:pt x="14649" y="8841"/>
                </a:cubicBezTo>
                <a:cubicBezTo>
                  <a:pt x="15184" y="8003"/>
                  <a:pt x="15184" y="6896"/>
                  <a:pt x="14649" y="6058"/>
                </a:cubicBezTo>
                <a:cubicBezTo>
                  <a:pt x="14346" y="5558"/>
                  <a:pt x="14381" y="5076"/>
                  <a:pt x="14381" y="5041"/>
                </a:cubicBezTo>
                <a:cubicBezTo>
                  <a:pt x="14381" y="4113"/>
                  <a:pt x="13882" y="3239"/>
                  <a:pt x="13061" y="2775"/>
                </a:cubicBezTo>
                <a:lnTo>
                  <a:pt x="12972" y="2721"/>
                </a:lnTo>
                <a:cubicBezTo>
                  <a:pt x="12472" y="2436"/>
                  <a:pt x="12312" y="2025"/>
                  <a:pt x="12258" y="1972"/>
                </a:cubicBezTo>
                <a:cubicBezTo>
                  <a:pt x="11794" y="1169"/>
                  <a:pt x="10938" y="669"/>
                  <a:pt x="9992" y="669"/>
                </a:cubicBezTo>
                <a:cubicBezTo>
                  <a:pt x="9985" y="669"/>
                  <a:pt x="9963" y="671"/>
                  <a:pt x="9928" y="671"/>
                </a:cubicBezTo>
                <a:cubicBezTo>
                  <a:pt x="9778" y="671"/>
                  <a:pt x="9397" y="647"/>
                  <a:pt x="8993" y="402"/>
                </a:cubicBezTo>
                <a:cubicBezTo>
                  <a:pt x="8565" y="134"/>
                  <a:pt x="8078" y="0"/>
                  <a:pt x="759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101"/>
        <p:cNvGrpSpPr/>
        <p:nvPr/>
      </p:nvGrpSpPr>
      <p:grpSpPr>
        <a:xfrm>
          <a:off x="0" y="0"/>
          <a:ext cx="0" cy="0"/>
          <a:chOff x="0" y="0"/>
          <a:chExt cx="0" cy="0"/>
        </a:xfrm>
      </p:grpSpPr>
      <p:sp>
        <p:nvSpPr>
          <p:cNvPr id="1102" name="Google Shape;1102;p60"/>
          <p:cNvSpPr txBox="1">
            <a:spLocks noGrp="1"/>
          </p:cNvSpPr>
          <p:nvPr>
            <p:ph type="title"/>
          </p:nvPr>
        </p:nvSpPr>
        <p:spPr>
          <a:xfrm>
            <a:off x="761131" y="1776989"/>
            <a:ext cx="3707700" cy="873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Thanks!</a:t>
            </a:r>
            <a:endParaRPr dirty="0"/>
          </a:p>
        </p:txBody>
      </p:sp>
      <p:grpSp>
        <p:nvGrpSpPr>
          <p:cNvPr id="1105" name="Google Shape;1105;p60"/>
          <p:cNvGrpSpPr/>
          <p:nvPr/>
        </p:nvGrpSpPr>
        <p:grpSpPr>
          <a:xfrm>
            <a:off x="4942225" y="1037150"/>
            <a:ext cx="3488668" cy="3069208"/>
            <a:chOff x="4942225" y="1037150"/>
            <a:chExt cx="3488668" cy="3069208"/>
          </a:xfrm>
        </p:grpSpPr>
        <p:sp>
          <p:nvSpPr>
            <p:cNvPr id="1106" name="Google Shape;1106;p60"/>
            <p:cNvSpPr/>
            <p:nvPr/>
          </p:nvSpPr>
          <p:spPr>
            <a:xfrm>
              <a:off x="5378962" y="1118235"/>
              <a:ext cx="1954465" cy="1960109"/>
            </a:xfrm>
            <a:custGeom>
              <a:avLst/>
              <a:gdLst/>
              <a:ahLst/>
              <a:cxnLst/>
              <a:rect l="l" t="t" r="r" b="b"/>
              <a:pathLst>
                <a:path w="9738" h="9766" extrusionOk="0">
                  <a:moveTo>
                    <a:pt x="4883" y="1"/>
                  </a:moveTo>
                  <a:cubicBezTo>
                    <a:pt x="2177" y="1"/>
                    <a:pt x="1" y="2177"/>
                    <a:pt x="1" y="4883"/>
                  </a:cubicBezTo>
                  <a:cubicBezTo>
                    <a:pt x="1" y="7561"/>
                    <a:pt x="2177" y="9765"/>
                    <a:pt x="4883" y="9765"/>
                  </a:cubicBezTo>
                  <a:cubicBezTo>
                    <a:pt x="7561" y="9765"/>
                    <a:pt x="9737" y="7561"/>
                    <a:pt x="9737" y="4883"/>
                  </a:cubicBezTo>
                  <a:cubicBezTo>
                    <a:pt x="9737" y="2177"/>
                    <a:pt x="7561" y="1"/>
                    <a:pt x="4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7" name="Google Shape;1107;p60"/>
            <p:cNvSpPr/>
            <p:nvPr/>
          </p:nvSpPr>
          <p:spPr>
            <a:xfrm>
              <a:off x="6980396" y="2686153"/>
              <a:ext cx="420276" cy="414461"/>
            </a:xfrm>
            <a:custGeom>
              <a:avLst/>
              <a:gdLst/>
              <a:ahLst/>
              <a:cxnLst/>
              <a:rect l="l" t="t" r="r" b="b"/>
              <a:pathLst>
                <a:path w="2094" h="2065" extrusionOk="0">
                  <a:moveTo>
                    <a:pt x="726" y="0"/>
                  </a:moveTo>
                  <a:lnTo>
                    <a:pt x="1" y="698"/>
                  </a:lnTo>
                  <a:lnTo>
                    <a:pt x="1368" y="2065"/>
                  </a:lnTo>
                  <a:lnTo>
                    <a:pt x="2093" y="1368"/>
                  </a:lnTo>
                  <a:lnTo>
                    <a:pt x="726"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8" name="Google Shape;1108;p60"/>
            <p:cNvSpPr/>
            <p:nvPr/>
          </p:nvSpPr>
          <p:spPr>
            <a:xfrm>
              <a:off x="5183072" y="1037150"/>
              <a:ext cx="2346241" cy="2137736"/>
            </a:xfrm>
            <a:custGeom>
              <a:avLst/>
              <a:gdLst/>
              <a:ahLst/>
              <a:cxnLst/>
              <a:rect l="l" t="t" r="r" b="b"/>
              <a:pathLst>
                <a:path w="11690" h="10651" extrusionOk="0">
                  <a:moveTo>
                    <a:pt x="5845" y="663"/>
                  </a:moveTo>
                  <a:cubicBezTo>
                    <a:pt x="7031" y="663"/>
                    <a:pt x="8217" y="1116"/>
                    <a:pt x="9123" y="2023"/>
                  </a:cubicBezTo>
                  <a:cubicBezTo>
                    <a:pt x="10937" y="3864"/>
                    <a:pt x="10937" y="6794"/>
                    <a:pt x="9123" y="8607"/>
                  </a:cubicBezTo>
                  <a:cubicBezTo>
                    <a:pt x="8217" y="9514"/>
                    <a:pt x="7031" y="9967"/>
                    <a:pt x="5845" y="9967"/>
                  </a:cubicBezTo>
                  <a:cubicBezTo>
                    <a:pt x="4659" y="9967"/>
                    <a:pt x="3474" y="9514"/>
                    <a:pt x="2567" y="8607"/>
                  </a:cubicBezTo>
                  <a:cubicBezTo>
                    <a:pt x="754" y="6794"/>
                    <a:pt x="754" y="3864"/>
                    <a:pt x="2567" y="2023"/>
                  </a:cubicBezTo>
                  <a:cubicBezTo>
                    <a:pt x="3474" y="1116"/>
                    <a:pt x="4659" y="663"/>
                    <a:pt x="5845" y="663"/>
                  </a:cubicBezTo>
                  <a:close/>
                  <a:moveTo>
                    <a:pt x="5845" y="0"/>
                  </a:moveTo>
                  <a:cubicBezTo>
                    <a:pt x="4485" y="0"/>
                    <a:pt x="3125" y="516"/>
                    <a:pt x="2093" y="1549"/>
                  </a:cubicBezTo>
                  <a:cubicBezTo>
                    <a:pt x="0" y="3641"/>
                    <a:pt x="0" y="7017"/>
                    <a:pt x="2093" y="9081"/>
                  </a:cubicBezTo>
                  <a:cubicBezTo>
                    <a:pt x="3125" y="10128"/>
                    <a:pt x="4485" y="10651"/>
                    <a:pt x="5845" y="10651"/>
                  </a:cubicBezTo>
                  <a:cubicBezTo>
                    <a:pt x="7205" y="10651"/>
                    <a:pt x="8565" y="10128"/>
                    <a:pt x="9598" y="9081"/>
                  </a:cubicBezTo>
                  <a:cubicBezTo>
                    <a:pt x="11690" y="7017"/>
                    <a:pt x="11690" y="3641"/>
                    <a:pt x="9598" y="1549"/>
                  </a:cubicBezTo>
                  <a:cubicBezTo>
                    <a:pt x="8565" y="516"/>
                    <a:pt x="7205" y="0"/>
                    <a:pt x="584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60"/>
            <p:cNvSpPr/>
            <p:nvPr/>
          </p:nvSpPr>
          <p:spPr>
            <a:xfrm>
              <a:off x="7159627" y="2875218"/>
              <a:ext cx="1271265" cy="1231140"/>
            </a:xfrm>
            <a:custGeom>
              <a:avLst/>
              <a:gdLst/>
              <a:ahLst/>
              <a:cxnLst/>
              <a:rect l="l" t="t" r="r" b="b"/>
              <a:pathLst>
                <a:path w="6334" h="6134" extrusionOk="0">
                  <a:moveTo>
                    <a:pt x="1724" y="1"/>
                  </a:moveTo>
                  <a:cubicBezTo>
                    <a:pt x="1507" y="1"/>
                    <a:pt x="1264" y="111"/>
                    <a:pt x="1061" y="314"/>
                  </a:cubicBezTo>
                  <a:lnTo>
                    <a:pt x="391" y="956"/>
                  </a:lnTo>
                  <a:cubicBezTo>
                    <a:pt x="56" y="1290"/>
                    <a:pt x="1" y="1765"/>
                    <a:pt x="252" y="1988"/>
                  </a:cubicBezTo>
                  <a:lnTo>
                    <a:pt x="4241" y="5977"/>
                  </a:lnTo>
                  <a:cubicBezTo>
                    <a:pt x="4346" y="6082"/>
                    <a:pt x="4485" y="6133"/>
                    <a:pt x="4635" y="6133"/>
                  </a:cubicBezTo>
                  <a:cubicBezTo>
                    <a:pt x="4845" y="6133"/>
                    <a:pt x="5078" y="6033"/>
                    <a:pt x="5274" y="5838"/>
                  </a:cubicBezTo>
                  <a:lnTo>
                    <a:pt x="5943" y="5168"/>
                  </a:lnTo>
                  <a:cubicBezTo>
                    <a:pt x="6278" y="4861"/>
                    <a:pt x="6334" y="4387"/>
                    <a:pt x="6083" y="4136"/>
                  </a:cubicBezTo>
                  <a:lnTo>
                    <a:pt x="2093" y="147"/>
                  </a:lnTo>
                  <a:cubicBezTo>
                    <a:pt x="1994" y="48"/>
                    <a:pt x="1865" y="1"/>
                    <a:pt x="172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0" name="Google Shape;1110;p60"/>
            <p:cNvSpPr/>
            <p:nvPr/>
          </p:nvSpPr>
          <p:spPr>
            <a:xfrm>
              <a:off x="7305340" y="2875218"/>
              <a:ext cx="1125554" cy="1104694"/>
            </a:xfrm>
            <a:custGeom>
              <a:avLst/>
              <a:gdLst/>
              <a:ahLst/>
              <a:cxnLst/>
              <a:rect l="l" t="t" r="r" b="b"/>
              <a:pathLst>
                <a:path w="5608" h="5504" extrusionOk="0">
                  <a:moveTo>
                    <a:pt x="998" y="1"/>
                  </a:moveTo>
                  <a:cubicBezTo>
                    <a:pt x="781" y="1"/>
                    <a:pt x="538" y="111"/>
                    <a:pt x="335" y="314"/>
                  </a:cubicBezTo>
                  <a:lnTo>
                    <a:pt x="0" y="621"/>
                  </a:lnTo>
                  <a:lnTo>
                    <a:pt x="4882" y="5503"/>
                  </a:lnTo>
                  <a:lnTo>
                    <a:pt x="5217" y="5168"/>
                  </a:lnTo>
                  <a:cubicBezTo>
                    <a:pt x="5552" y="4861"/>
                    <a:pt x="5608" y="4387"/>
                    <a:pt x="5357" y="4136"/>
                  </a:cubicBezTo>
                  <a:lnTo>
                    <a:pt x="1367" y="147"/>
                  </a:lnTo>
                  <a:cubicBezTo>
                    <a:pt x="1268" y="48"/>
                    <a:pt x="1139" y="1"/>
                    <a:pt x="998" y="1"/>
                  </a:cubicBezTo>
                  <a:close/>
                </a:path>
              </a:pathLst>
            </a:custGeom>
            <a:solidFill>
              <a:srgbClr val="191919">
                <a:alpha val="1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60"/>
            <p:cNvSpPr/>
            <p:nvPr/>
          </p:nvSpPr>
          <p:spPr>
            <a:xfrm>
              <a:off x="5726183" y="1171222"/>
              <a:ext cx="1629725" cy="1456133"/>
            </a:xfrm>
            <a:custGeom>
              <a:avLst/>
              <a:gdLst/>
              <a:ahLst/>
              <a:cxnLst/>
              <a:rect l="l" t="t" r="r" b="b"/>
              <a:pathLst>
                <a:path w="8120" h="7255" extrusionOk="0">
                  <a:moveTo>
                    <a:pt x="3118" y="1"/>
                  </a:moveTo>
                  <a:cubicBezTo>
                    <a:pt x="2350" y="1"/>
                    <a:pt x="1583" y="191"/>
                    <a:pt x="893" y="574"/>
                  </a:cubicBezTo>
                  <a:cubicBezTo>
                    <a:pt x="0" y="2303"/>
                    <a:pt x="252" y="4480"/>
                    <a:pt x="1702" y="5930"/>
                  </a:cubicBezTo>
                  <a:cubicBezTo>
                    <a:pt x="2587" y="6815"/>
                    <a:pt x="3749" y="7254"/>
                    <a:pt x="4912" y="7254"/>
                  </a:cubicBezTo>
                  <a:cubicBezTo>
                    <a:pt x="5767" y="7254"/>
                    <a:pt x="6621" y="7017"/>
                    <a:pt x="7366" y="6544"/>
                  </a:cubicBezTo>
                  <a:cubicBezTo>
                    <a:pt x="8119" y="4842"/>
                    <a:pt x="7812" y="2778"/>
                    <a:pt x="6417" y="1355"/>
                  </a:cubicBezTo>
                  <a:cubicBezTo>
                    <a:pt x="5502" y="456"/>
                    <a:pt x="4308" y="1"/>
                    <a:pt x="3118" y="1"/>
                  </a:cubicBezTo>
                  <a:close/>
                </a:path>
              </a:pathLst>
            </a:custGeom>
            <a:solidFill>
              <a:srgbClr val="191919">
                <a:alpha val="1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2" name="Google Shape;1112;p60"/>
            <p:cNvSpPr/>
            <p:nvPr/>
          </p:nvSpPr>
          <p:spPr>
            <a:xfrm>
              <a:off x="5653327" y="2227338"/>
              <a:ext cx="364280" cy="274969"/>
            </a:xfrm>
            <a:custGeom>
              <a:avLst/>
              <a:gdLst/>
              <a:ahLst/>
              <a:cxnLst/>
              <a:rect l="l" t="t" r="r" b="b"/>
              <a:pathLst>
                <a:path w="1815" h="1370" extrusionOk="0">
                  <a:moveTo>
                    <a:pt x="1093" y="0"/>
                  </a:moveTo>
                  <a:cubicBezTo>
                    <a:pt x="1017" y="0"/>
                    <a:pt x="932" y="15"/>
                    <a:pt x="838" y="55"/>
                  </a:cubicBezTo>
                  <a:cubicBezTo>
                    <a:pt x="419" y="250"/>
                    <a:pt x="196" y="501"/>
                    <a:pt x="112" y="668"/>
                  </a:cubicBezTo>
                  <a:cubicBezTo>
                    <a:pt x="1" y="864"/>
                    <a:pt x="112" y="1087"/>
                    <a:pt x="112" y="1087"/>
                  </a:cubicBezTo>
                  <a:cubicBezTo>
                    <a:pt x="112" y="1087"/>
                    <a:pt x="196" y="1282"/>
                    <a:pt x="419" y="1338"/>
                  </a:cubicBezTo>
                  <a:cubicBezTo>
                    <a:pt x="487" y="1357"/>
                    <a:pt x="572" y="1370"/>
                    <a:pt x="672" y="1370"/>
                  </a:cubicBezTo>
                  <a:cubicBezTo>
                    <a:pt x="858" y="1370"/>
                    <a:pt x="1095" y="1326"/>
                    <a:pt x="1368" y="1198"/>
                  </a:cubicBezTo>
                  <a:cubicBezTo>
                    <a:pt x="1675" y="1031"/>
                    <a:pt x="1703" y="780"/>
                    <a:pt x="1703" y="668"/>
                  </a:cubicBezTo>
                  <a:cubicBezTo>
                    <a:pt x="1703" y="640"/>
                    <a:pt x="1731" y="613"/>
                    <a:pt x="1758" y="613"/>
                  </a:cubicBezTo>
                  <a:lnTo>
                    <a:pt x="1814" y="557"/>
                  </a:lnTo>
                  <a:lnTo>
                    <a:pt x="1619" y="138"/>
                  </a:lnTo>
                  <a:lnTo>
                    <a:pt x="1535" y="166"/>
                  </a:lnTo>
                  <a:cubicBezTo>
                    <a:pt x="1507" y="166"/>
                    <a:pt x="1479" y="166"/>
                    <a:pt x="1479" y="138"/>
                  </a:cubicBezTo>
                  <a:cubicBezTo>
                    <a:pt x="1419" y="98"/>
                    <a:pt x="1287" y="0"/>
                    <a:pt x="109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3" name="Google Shape;1113;p60"/>
            <p:cNvSpPr/>
            <p:nvPr/>
          </p:nvSpPr>
          <p:spPr>
            <a:xfrm>
              <a:off x="5972651" y="2241388"/>
              <a:ext cx="61616" cy="105773"/>
            </a:xfrm>
            <a:custGeom>
              <a:avLst/>
              <a:gdLst/>
              <a:ahLst/>
              <a:cxnLst/>
              <a:rect l="l" t="t" r="r" b="b"/>
              <a:pathLst>
                <a:path w="307" h="527" extrusionOk="0">
                  <a:moveTo>
                    <a:pt x="52" y="1"/>
                  </a:moveTo>
                  <a:cubicBezTo>
                    <a:pt x="44" y="1"/>
                    <a:pt x="36" y="4"/>
                    <a:pt x="28" y="12"/>
                  </a:cubicBezTo>
                  <a:cubicBezTo>
                    <a:pt x="0" y="12"/>
                    <a:pt x="0" y="40"/>
                    <a:pt x="0" y="96"/>
                  </a:cubicBezTo>
                  <a:lnTo>
                    <a:pt x="195" y="487"/>
                  </a:lnTo>
                  <a:cubicBezTo>
                    <a:pt x="195" y="506"/>
                    <a:pt x="223" y="526"/>
                    <a:pt x="249" y="526"/>
                  </a:cubicBezTo>
                  <a:cubicBezTo>
                    <a:pt x="260" y="526"/>
                    <a:pt x="271" y="523"/>
                    <a:pt x="279" y="515"/>
                  </a:cubicBezTo>
                  <a:cubicBezTo>
                    <a:pt x="307" y="515"/>
                    <a:pt x="307" y="487"/>
                    <a:pt x="307" y="459"/>
                  </a:cubicBezTo>
                  <a:lnTo>
                    <a:pt x="112" y="40"/>
                  </a:lnTo>
                  <a:cubicBezTo>
                    <a:pt x="92" y="21"/>
                    <a:pt x="72" y="1"/>
                    <a:pt x="5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4" name="Google Shape;1114;p60"/>
            <p:cNvSpPr/>
            <p:nvPr/>
          </p:nvSpPr>
          <p:spPr>
            <a:xfrm>
              <a:off x="5989309" y="2232556"/>
              <a:ext cx="67437" cy="106576"/>
            </a:xfrm>
            <a:custGeom>
              <a:avLst/>
              <a:gdLst/>
              <a:ahLst/>
              <a:cxnLst/>
              <a:rect l="l" t="t" r="r" b="b"/>
              <a:pathLst>
                <a:path w="336" h="531" extrusionOk="0">
                  <a:moveTo>
                    <a:pt x="57" y="1"/>
                  </a:moveTo>
                  <a:cubicBezTo>
                    <a:pt x="29" y="29"/>
                    <a:pt x="1" y="56"/>
                    <a:pt x="29" y="84"/>
                  </a:cubicBezTo>
                  <a:lnTo>
                    <a:pt x="224" y="503"/>
                  </a:lnTo>
                  <a:cubicBezTo>
                    <a:pt x="224" y="531"/>
                    <a:pt x="252" y="531"/>
                    <a:pt x="280" y="531"/>
                  </a:cubicBezTo>
                  <a:cubicBezTo>
                    <a:pt x="308" y="503"/>
                    <a:pt x="336" y="475"/>
                    <a:pt x="308" y="447"/>
                  </a:cubicBezTo>
                  <a:lnTo>
                    <a:pt x="140" y="29"/>
                  </a:lnTo>
                  <a:cubicBezTo>
                    <a:pt x="112" y="1"/>
                    <a:pt x="84" y="1"/>
                    <a:pt x="5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60"/>
            <p:cNvSpPr/>
            <p:nvPr/>
          </p:nvSpPr>
          <p:spPr>
            <a:xfrm>
              <a:off x="6011788" y="2221317"/>
              <a:ext cx="67437" cy="106576"/>
            </a:xfrm>
            <a:custGeom>
              <a:avLst/>
              <a:gdLst/>
              <a:ahLst/>
              <a:cxnLst/>
              <a:rect l="l" t="t" r="r" b="b"/>
              <a:pathLst>
                <a:path w="336" h="531" extrusionOk="0">
                  <a:moveTo>
                    <a:pt x="56" y="1"/>
                  </a:moveTo>
                  <a:cubicBezTo>
                    <a:pt x="28" y="29"/>
                    <a:pt x="0" y="57"/>
                    <a:pt x="28" y="85"/>
                  </a:cubicBezTo>
                  <a:lnTo>
                    <a:pt x="196" y="503"/>
                  </a:lnTo>
                  <a:cubicBezTo>
                    <a:pt x="224" y="531"/>
                    <a:pt x="251" y="531"/>
                    <a:pt x="279" y="531"/>
                  </a:cubicBezTo>
                  <a:cubicBezTo>
                    <a:pt x="307" y="531"/>
                    <a:pt x="335" y="475"/>
                    <a:pt x="307" y="447"/>
                  </a:cubicBezTo>
                  <a:lnTo>
                    <a:pt x="112" y="29"/>
                  </a:lnTo>
                  <a:cubicBezTo>
                    <a:pt x="112" y="1"/>
                    <a:pt x="84" y="1"/>
                    <a:pt x="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6" name="Google Shape;1116;p60"/>
            <p:cNvSpPr/>
            <p:nvPr/>
          </p:nvSpPr>
          <p:spPr>
            <a:xfrm>
              <a:off x="6034067" y="2213489"/>
              <a:ext cx="61817" cy="105572"/>
            </a:xfrm>
            <a:custGeom>
              <a:avLst/>
              <a:gdLst/>
              <a:ahLst/>
              <a:cxnLst/>
              <a:rect l="l" t="t" r="r" b="b"/>
              <a:pathLst>
                <a:path w="308" h="526" extrusionOk="0">
                  <a:moveTo>
                    <a:pt x="58" y="0"/>
                  </a:moveTo>
                  <a:cubicBezTo>
                    <a:pt x="48" y="0"/>
                    <a:pt x="37" y="4"/>
                    <a:pt x="29" y="12"/>
                  </a:cubicBezTo>
                  <a:cubicBezTo>
                    <a:pt x="1" y="12"/>
                    <a:pt x="1" y="40"/>
                    <a:pt x="1" y="68"/>
                  </a:cubicBezTo>
                  <a:lnTo>
                    <a:pt x="196" y="486"/>
                  </a:lnTo>
                  <a:cubicBezTo>
                    <a:pt x="216" y="506"/>
                    <a:pt x="236" y="526"/>
                    <a:pt x="255" y="526"/>
                  </a:cubicBezTo>
                  <a:cubicBezTo>
                    <a:pt x="264" y="526"/>
                    <a:pt x="272" y="522"/>
                    <a:pt x="280" y="514"/>
                  </a:cubicBezTo>
                  <a:cubicBezTo>
                    <a:pt x="308" y="514"/>
                    <a:pt x="308" y="486"/>
                    <a:pt x="308" y="458"/>
                  </a:cubicBezTo>
                  <a:lnTo>
                    <a:pt x="113" y="40"/>
                  </a:lnTo>
                  <a:cubicBezTo>
                    <a:pt x="113" y="20"/>
                    <a:pt x="85" y="0"/>
                    <a:pt x="5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7" name="Google Shape;1117;p60"/>
            <p:cNvSpPr/>
            <p:nvPr/>
          </p:nvSpPr>
          <p:spPr>
            <a:xfrm>
              <a:off x="5994929" y="1795820"/>
              <a:ext cx="1092036" cy="526656"/>
            </a:xfrm>
            <a:custGeom>
              <a:avLst/>
              <a:gdLst/>
              <a:ahLst/>
              <a:cxnLst/>
              <a:rect l="l" t="t" r="r" b="b"/>
              <a:pathLst>
                <a:path w="5441" h="2624" extrusionOk="0">
                  <a:moveTo>
                    <a:pt x="5441" y="1"/>
                  </a:moveTo>
                  <a:lnTo>
                    <a:pt x="5441" y="1"/>
                  </a:lnTo>
                  <a:cubicBezTo>
                    <a:pt x="5329" y="140"/>
                    <a:pt x="5134" y="335"/>
                    <a:pt x="4855" y="391"/>
                  </a:cubicBezTo>
                  <a:cubicBezTo>
                    <a:pt x="4742" y="412"/>
                    <a:pt x="4625" y="417"/>
                    <a:pt x="4502" y="417"/>
                  </a:cubicBezTo>
                  <a:cubicBezTo>
                    <a:pt x="4368" y="417"/>
                    <a:pt x="4228" y="411"/>
                    <a:pt x="4080" y="411"/>
                  </a:cubicBezTo>
                  <a:cubicBezTo>
                    <a:pt x="3997" y="411"/>
                    <a:pt x="3911" y="413"/>
                    <a:pt x="3823" y="419"/>
                  </a:cubicBezTo>
                  <a:cubicBezTo>
                    <a:pt x="3627" y="447"/>
                    <a:pt x="3432" y="475"/>
                    <a:pt x="3237" y="559"/>
                  </a:cubicBezTo>
                  <a:cubicBezTo>
                    <a:pt x="3042" y="642"/>
                    <a:pt x="2902" y="810"/>
                    <a:pt x="2763" y="949"/>
                  </a:cubicBezTo>
                  <a:cubicBezTo>
                    <a:pt x="2623" y="1116"/>
                    <a:pt x="2484" y="1256"/>
                    <a:pt x="2372" y="1423"/>
                  </a:cubicBezTo>
                  <a:cubicBezTo>
                    <a:pt x="2233" y="1563"/>
                    <a:pt x="2121" y="1674"/>
                    <a:pt x="1954" y="1758"/>
                  </a:cubicBezTo>
                  <a:cubicBezTo>
                    <a:pt x="1786" y="1814"/>
                    <a:pt x="1619" y="1870"/>
                    <a:pt x="1479" y="1870"/>
                  </a:cubicBezTo>
                  <a:cubicBezTo>
                    <a:pt x="1312" y="1898"/>
                    <a:pt x="1144" y="1898"/>
                    <a:pt x="977" y="1926"/>
                  </a:cubicBezTo>
                  <a:cubicBezTo>
                    <a:pt x="810" y="1953"/>
                    <a:pt x="670" y="2009"/>
                    <a:pt x="559" y="2065"/>
                  </a:cubicBezTo>
                  <a:cubicBezTo>
                    <a:pt x="447" y="2093"/>
                    <a:pt x="335" y="2149"/>
                    <a:pt x="252" y="2205"/>
                  </a:cubicBezTo>
                  <a:cubicBezTo>
                    <a:pt x="84" y="2288"/>
                    <a:pt x="1" y="2344"/>
                    <a:pt x="1" y="2344"/>
                  </a:cubicBezTo>
                  <a:lnTo>
                    <a:pt x="196" y="2623"/>
                  </a:lnTo>
                  <a:cubicBezTo>
                    <a:pt x="196" y="2623"/>
                    <a:pt x="280" y="2567"/>
                    <a:pt x="419" y="2484"/>
                  </a:cubicBezTo>
                  <a:cubicBezTo>
                    <a:pt x="503" y="2428"/>
                    <a:pt x="586" y="2400"/>
                    <a:pt x="670" y="2344"/>
                  </a:cubicBezTo>
                  <a:cubicBezTo>
                    <a:pt x="782" y="2288"/>
                    <a:pt x="893" y="2232"/>
                    <a:pt x="1033" y="2205"/>
                  </a:cubicBezTo>
                  <a:cubicBezTo>
                    <a:pt x="1312" y="2177"/>
                    <a:pt x="1702" y="2149"/>
                    <a:pt x="2065" y="1953"/>
                  </a:cubicBezTo>
                  <a:cubicBezTo>
                    <a:pt x="2233" y="1870"/>
                    <a:pt x="2400" y="1702"/>
                    <a:pt x="2512" y="1535"/>
                  </a:cubicBezTo>
                  <a:cubicBezTo>
                    <a:pt x="2651" y="1395"/>
                    <a:pt x="2763" y="1228"/>
                    <a:pt x="2874" y="1061"/>
                  </a:cubicBezTo>
                  <a:cubicBezTo>
                    <a:pt x="3014" y="921"/>
                    <a:pt x="3153" y="782"/>
                    <a:pt x="3293" y="670"/>
                  </a:cubicBezTo>
                  <a:cubicBezTo>
                    <a:pt x="3460" y="586"/>
                    <a:pt x="3655" y="559"/>
                    <a:pt x="3823" y="531"/>
                  </a:cubicBezTo>
                  <a:cubicBezTo>
                    <a:pt x="4213" y="475"/>
                    <a:pt x="4548" y="503"/>
                    <a:pt x="4855" y="447"/>
                  </a:cubicBezTo>
                  <a:cubicBezTo>
                    <a:pt x="5022" y="391"/>
                    <a:pt x="5134" y="335"/>
                    <a:pt x="5246" y="252"/>
                  </a:cubicBezTo>
                  <a:cubicBezTo>
                    <a:pt x="5329" y="168"/>
                    <a:pt x="5385" y="84"/>
                    <a:pt x="54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60"/>
            <p:cNvSpPr/>
            <p:nvPr/>
          </p:nvSpPr>
          <p:spPr>
            <a:xfrm>
              <a:off x="7540367" y="2502105"/>
              <a:ext cx="151532" cy="114805"/>
            </a:xfrm>
            <a:custGeom>
              <a:avLst/>
              <a:gdLst/>
              <a:ahLst/>
              <a:cxnLst/>
              <a:rect l="l" t="t" r="r" b="b"/>
              <a:pathLst>
                <a:path w="755" h="572" extrusionOk="0">
                  <a:moveTo>
                    <a:pt x="477" y="1"/>
                  </a:moveTo>
                  <a:cubicBezTo>
                    <a:pt x="445" y="1"/>
                    <a:pt x="407" y="7"/>
                    <a:pt x="363" y="25"/>
                  </a:cubicBezTo>
                  <a:cubicBezTo>
                    <a:pt x="168" y="108"/>
                    <a:pt x="84" y="220"/>
                    <a:pt x="29" y="276"/>
                  </a:cubicBezTo>
                  <a:cubicBezTo>
                    <a:pt x="1" y="359"/>
                    <a:pt x="57" y="443"/>
                    <a:pt x="57" y="443"/>
                  </a:cubicBezTo>
                  <a:cubicBezTo>
                    <a:pt x="57" y="443"/>
                    <a:pt x="84" y="555"/>
                    <a:pt x="168" y="555"/>
                  </a:cubicBezTo>
                  <a:cubicBezTo>
                    <a:pt x="199" y="565"/>
                    <a:pt x="237" y="571"/>
                    <a:pt x="281" y="571"/>
                  </a:cubicBezTo>
                  <a:cubicBezTo>
                    <a:pt x="358" y="571"/>
                    <a:pt x="453" y="552"/>
                    <a:pt x="559" y="499"/>
                  </a:cubicBezTo>
                  <a:cubicBezTo>
                    <a:pt x="698" y="443"/>
                    <a:pt x="726" y="332"/>
                    <a:pt x="726" y="276"/>
                  </a:cubicBezTo>
                  <a:cubicBezTo>
                    <a:pt x="726" y="276"/>
                    <a:pt x="726" y="276"/>
                    <a:pt x="726" y="248"/>
                  </a:cubicBezTo>
                  <a:lnTo>
                    <a:pt x="754" y="248"/>
                  </a:lnTo>
                  <a:lnTo>
                    <a:pt x="670" y="53"/>
                  </a:lnTo>
                  <a:lnTo>
                    <a:pt x="642" y="81"/>
                  </a:lnTo>
                  <a:cubicBezTo>
                    <a:pt x="642" y="81"/>
                    <a:pt x="615" y="81"/>
                    <a:pt x="615" y="53"/>
                  </a:cubicBezTo>
                  <a:cubicBezTo>
                    <a:pt x="595" y="33"/>
                    <a:pt x="549" y="1"/>
                    <a:pt x="4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60"/>
            <p:cNvSpPr/>
            <p:nvPr/>
          </p:nvSpPr>
          <p:spPr>
            <a:xfrm>
              <a:off x="7674840" y="2506922"/>
              <a:ext cx="28099" cy="44958"/>
            </a:xfrm>
            <a:custGeom>
              <a:avLst/>
              <a:gdLst/>
              <a:ahLst/>
              <a:cxnLst/>
              <a:rect l="l" t="t" r="r" b="b"/>
              <a:pathLst>
                <a:path w="140" h="224" extrusionOk="0">
                  <a:moveTo>
                    <a:pt x="0" y="1"/>
                  </a:moveTo>
                  <a:cubicBezTo>
                    <a:pt x="0" y="29"/>
                    <a:pt x="0" y="29"/>
                    <a:pt x="0" y="57"/>
                  </a:cubicBezTo>
                  <a:lnTo>
                    <a:pt x="84" y="224"/>
                  </a:lnTo>
                  <a:lnTo>
                    <a:pt x="112" y="224"/>
                  </a:lnTo>
                  <a:cubicBezTo>
                    <a:pt x="112" y="224"/>
                    <a:pt x="140" y="196"/>
                    <a:pt x="112" y="196"/>
                  </a:cubicBezTo>
                  <a:lnTo>
                    <a:pt x="28" y="29"/>
                  </a:lnTo>
                  <a:cubicBezTo>
                    <a:pt x="28" y="1"/>
                    <a:pt x="28" y="1"/>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60"/>
            <p:cNvSpPr/>
            <p:nvPr/>
          </p:nvSpPr>
          <p:spPr>
            <a:xfrm>
              <a:off x="7680460" y="2506922"/>
              <a:ext cx="28099" cy="41948"/>
            </a:xfrm>
            <a:custGeom>
              <a:avLst/>
              <a:gdLst/>
              <a:ahLst/>
              <a:cxnLst/>
              <a:rect l="l" t="t" r="r" b="b"/>
              <a:pathLst>
                <a:path w="140" h="209" extrusionOk="0">
                  <a:moveTo>
                    <a:pt x="28" y="1"/>
                  </a:moveTo>
                  <a:cubicBezTo>
                    <a:pt x="0" y="1"/>
                    <a:pt x="0" y="1"/>
                    <a:pt x="0" y="29"/>
                  </a:cubicBezTo>
                  <a:lnTo>
                    <a:pt x="84" y="196"/>
                  </a:lnTo>
                  <a:cubicBezTo>
                    <a:pt x="103" y="196"/>
                    <a:pt x="109" y="208"/>
                    <a:pt x="111" y="208"/>
                  </a:cubicBezTo>
                  <a:cubicBezTo>
                    <a:pt x="112" y="208"/>
                    <a:pt x="112" y="205"/>
                    <a:pt x="112" y="196"/>
                  </a:cubicBezTo>
                  <a:cubicBezTo>
                    <a:pt x="140" y="196"/>
                    <a:pt x="140" y="196"/>
                    <a:pt x="140" y="168"/>
                  </a:cubicBezTo>
                  <a:lnTo>
                    <a:pt x="5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60"/>
            <p:cNvSpPr/>
            <p:nvPr/>
          </p:nvSpPr>
          <p:spPr>
            <a:xfrm>
              <a:off x="7691699" y="2501302"/>
              <a:ext cx="28099" cy="44958"/>
            </a:xfrm>
            <a:custGeom>
              <a:avLst/>
              <a:gdLst/>
              <a:ahLst/>
              <a:cxnLst/>
              <a:rect l="l" t="t" r="r" b="b"/>
              <a:pathLst>
                <a:path w="140" h="224" extrusionOk="0">
                  <a:moveTo>
                    <a:pt x="0" y="1"/>
                  </a:moveTo>
                  <a:cubicBezTo>
                    <a:pt x="0" y="1"/>
                    <a:pt x="0" y="29"/>
                    <a:pt x="0" y="29"/>
                  </a:cubicBezTo>
                  <a:lnTo>
                    <a:pt x="84" y="196"/>
                  </a:lnTo>
                  <a:cubicBezTo>
                    <a:pt x="84" y="224"/>
                    <a:pt x="112" y="224"/>
                    <a:pt x="112" y="224"/>
                  </a:cubicBezTo>
                  <a:cubicBezTo>
                    <a:pt x="112" y="224"/>
                    <a:pt x="140" y="196"/>
                    <a:pt x="112" y="196"/>
                  </a:cubicBezTo>
                  <a:lnTo>
                    <a:pt x="5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60"/>
            <p:cNvSpPr/>
            <p:nvPr/>
          </p:nvSpPr>
          <p:spPr>
            <a:xfrm>
              <a:off x="7697118" y="2495682"/>
              <a:ext cx="28299" cy="45159"/>
            </a:xfrm>
            <a:custGeom>
              <a:avLst/>
              <a:gdLst/>
              <a:ahLst/>
              <a:cxnLst/>
              <a:rect l="l" t="t" r="r" b="b"/>
              <a:pathLst>
                <a:path w="141" h="225" extrusionOk="0">
                  <a:moveTo>
                    <a:pt x="29" y="1"/>
                  </a:moveTo>
                  <a:cubicBezTo>
                    <a:pt x="29" y="1"/>
                    <a:pt x="1" y="29"/>
                    <a:pt x="29" y="29"/>
                  </a:cubicBezTo>
                  <a:lnTo>
                    <a:pt x="85" y="224"/>
                  </a:lnTo>
                  <a:lnTo>
                    <a:pt x="140" y="224"/>
                  </a:lnTo>
                  <a:cubicBezTo>
                    <a:pt x="140" y="224"/>
                    <a:pt x="140" y="196"/>
                    <a:pt x="140" y="196"/>
                  </a:cubicBezTo>
                  <a:lnTo>
                    <a:pt x="57" y="29"/>
                  </a:lnTo>
                  <a:cubicBezTo>
                    <a:pt x="57" y="1"/>
                    <a:pt x="29" y="1"/>
                    <a:pt x="2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60"/>
            <p:cNvSpPr/>
            <p:nvPr/>
          </p:nvSpPr>
          <p:spPr>
            <a:xfrm>
              <a:off x="7686079" y="2322272"/>
              <a:ext cx="453593" cy="218570"/>
            </a:xfrm>
            <a:custGeom>
              <a:avLst/>
              <a:gdLst/>
              <a:ahLst/>
              <a:cxnLst/>
              <a:rect l="l" t="t" r="r" b="b"/>
              <a:pathLst>
                <a:path w="2260" h="1089" extrusionOk="0">
                  <a:moveTo>
                    <a:pt x="2259" y="1"/>
                  </a:moveTo>
                  <a:lnTo>
                    <a:pt x="2259" y="1"/>
                  </a:lnTo>
                  <a:cubicBezTo>
                    <a:pt x="2231" y="57"/>
                    <a:pt x="2148" y="140"/>
                    <a:pt x="2009" y="167"/>
                  </a:cubicBezTo>
                  <a:lnTo>
                    <a:pt x="1590" y="167"/>
                  </a:lnTo>
                  <a:cubicBezTo>
                    <a:pt x="1507" y="167"/>
                    <a:pt x="1423" y="195"/>
                    <a:pt x="1339" y="223"/>
                  </a:cubicBezTo>
                  <a:cubicBezTo>
                    <a:pt x="1256" y="279"/>
                    <a:pt x="1200" y="335"/>
                    <a:pt x="1144" y="391"/>
                  </a:cubicBezTo>
                  <a:cubicBezTo>
                    <a:pt x="1032" y="530"/>
                    <a:pt x="949" y="670"/>
                    <a:pt x="809" y="725"/>
                  </a:cubicBezTo>
                  <a:cubicBezTo>
                    <a:pt x="670" y="809"/>
                    <a:pt x="530" y="781"/>
                    <a:pt x="391" y="809"/>
                  </a:cubicBezTo>
                  <a:cubicBezTo>
                    <a:pt x="251" y="837"/>
                    <a:pt x="168" y="893"/>
                    <a:pt x="84" y="921"/>
                  </a:cubicBezTo>
                  <a:cubicBezTo>
                    <a:pt x="28" y="949"/>
                    <a:pt x="0" y="977"/>
                    <a:pt x="0" y="977"/>
                  </a:cubicBezTo>
                  <a:lnTo>
                    <a:pt x="84" y="1088"/>
                  </a:lnTo>
                  <a:cubicBezTo>
                    <a:pt x="84" y="1088"/>
                    <a:pt x="112" y="1088"/>
                    <a:pt x="168" y="1032"/>
                  </a:cubicBezTo>
                  <a:cubicBezTo>
                    <a:pt x="223" y="1004"/>
                    <a:pt x="307" y="949"/>
                    <a:pt x="419" y="921"/>
                  </a:cubicBezTo>
                  <a:cubicBezTo>
                    <a:pt x="530" y="893"/>
                    <a:pt x="698" y="893"/>
                    <a:pt x="837" y="809"/>
                  </a:cubicBezTo>
                  <a:cubicBezTo>
                    <a:pt x="1005" y="725"/>
                    <a:pt x="1088" y="558"/>
                    <a:pt x="1200" y="446"/>
                  </a:cubicBezTo>
                  <a:cubicBezTo>
                    <a:pt x="1256" y="391"/>
                    <a:pt x="1311" y="335"/>
                    <a:pt x="1367" y="279"/>
                  </a:cubicBezTo>
                  <a:cubicBezTo>
                    <a:pt x="1451" y="251"/>
                    <a:pt x="1507" y="223"/>
                    <a:pt x="1590" y="223"/>
                  </a:cubicBezTo>
                  <a:cubicBezTo>
                    <a:pt x="1674" y="209"/>
                    <a:pt x="1751" y="209"/>
                    <a:pt x="1824" y="209"/>
                  </a:cubicBezTo>
                  <a:cubicBezTo>
                    <a:pt x="1897" y="209"/>
                    <a:pt x="1967" y="209"/>
                    <a:pt x="2037" y="195"/>
                  </a:cubicBezTo>
                  <a:cubicBezTo>
                    <a:pt x="2148" y="140"/>
                    <a:pt x="2231" y="57"/>
                    <a:pt x="225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60"/>
            <p:cNvSpPr/>
            <p:nvPr/>
          </p:nvSpPr>
          <p:spPr>
            <a:xfrm>
              <a:off x="7568466" y="2518161"/>
              <a:ext cx="100955" cy="80082"/>
            </a:xfrm>
            <a:custGeom>
              <a:avLst/>
              <a:gdLst/>
              <a:ahLst/>
              <a:cxnLst/>
              <a:rect l="l" t="t" r="r" b="b"/>
              <a:pathLst>
                <a:path w="503" h="399" extrusionOk="0">
                  <a:moveTo>
                    <a:pt x="335" y="1"/>
                  </a:moveTo>
                  <a:cubicBezTo>
                    <a:pt x="251" y="1"/>
                    <a:pt x="84" y="112"/>
                    <a:pt x="28" y="196"/>
                  </a:cubicBezTo>
                  <a:cubicBezTo>
                    <a:pt x="0" y="252"/>
                    <a:pt x="28" y="307"/>
                    <a:pt x="28" y="307"/>
                  </a:cubicBezTo>
                  <a:cubicBezTo>
                    <a:pt x="28" y="307"/>
                    <a:pt x="56" y="391"/>
                    <a:pt x="140" y="391"/>
                  </a:cubicBezTo>
                  <a:cubicBezTo>
                    <a:pt x="155" y="396"/>
                    <a:pt x="173" y="398"/>
                    <a:pt x="193" y="398"/>
                  </a:cubicBezTo>
                  <a:cubicBezTo>
                    <a:pt x="288" y="398"/>
                    <a:pt x="429" y="348"/>
                    <a:pt x="475" y="279"/>
                  </a:cubicBezTo>
                  <a:cubicBezTo>
                    <a:pt x="502" y="224"/>
                    <a:pt x="475" y="168"/>
                    <a:pt x="475" y="112"/>
                  </a:cubicBezTo>
                  <a:cubicBezTo>
                    <a:pt x="447" y="84"/>
                    <a:pt x="419" y="28"/>
                    <a:pt x="33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60"/>
            <p:cNvSpPr/>
            <p:nvPr/>
          </p:nvSpPr>
          <p:spPr>
            <a:xfrm>
              <a:off x="7719597" y="1763105"/>
              <a:ext cx="151332" cy="114604"/>
            </a:xfrm>
            <a:custGeom>
              <a:avLst/>
              <a:gdLst/>
              <a:ahLst/>
              <a:cxnLst/>
              <a:rect l="l" t="t" r="r" b="b"/>
              <a:pathLst>
                <a:path w="754" h="571" extrusionOk="0">
                  <a:moveTo>
                    <a:pt x="477" y="0"/>
                  </a:moveTo>
                  <a:cubicBezTo>
                    <a:pt x="444" y="0"/>
                    <a:pt x="406" y="7"/>
                    <a:pt x="363" y="24"/>
                  </a:cubicBezTo>
                  <a:cubicBezTo>
                    <a:pt x="196" y="108"/>
                    <a:pt x="84" y="191"/>
                    <a:pt x="56" y="275"/>
                  </a:cubicBezTo>
                  <a:cubicBezTo>
                    <a:pt x="1" y="359"/>
                    <a:pt x="56" y="443"/>
                    <a:pt x="56" y="443"/>
                  </a:cubicBezTo>
                  <a:cubicBezTo>
                    <a:pt x="56" y="443"/>
                    <a:pt x="84" y="554"/>
                    <a:pt x="168" y="554"/>
                  </a:cubicBezTo>
                  <a:cubicBezTo>
                    <a:pt x="199" y="564"/>
                    <a:pt x="237" y="571"/>
                    <a:pt x="281" y="571"/>
                  </a:cubicBezTo>
                  <a:cubicBezTo>
                    <a:pt x="357" y="571"/>
                    <a:pt x="452" y="551"/>
                    <a:pt x="559" y="498"/>
                  </a:cubicBezTo>
                  <a:cubicBezTo>
                    <a:pt x="698" y="443"/>
                    <a:pt x="726" y="331"/>
                    <a:pt x="726" y="275"/>
                  </a:cubicBezTo>
                  <a:cubicBezTo>
                    <a:pt x="726" y="275"/>
                    <a:pt x="726" y="247"/>
                    <a:pt x="726" y="247"/>
                  </a:cubicBezTo>
                  <a:lnTo>
                    <a:pt x="754" y="247"/>
                  </a:lnTo>
                  <a:lnTo>
                    <a:pt x="670" y="52"/>
                  </a:lnTo>
                  <a:lnTo>
                    <a:pt x="614" y="52"/>
                  </a:lnTo>
                  <a:cubicBezTo>
                    <a:pt x="595" y="33"/>
                    <a:pt x="549" y="0"/>
                    <a:pt x="47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60"/>
            <p:cNvSpPr/>
            <p:nvPr/>
          </p:nvSpPr>
          <p:spPr>
            <a:xfrm>
              <a:off x="7854070" y="1767921"/>
              <a:ext cx="28099" cy="44958"/>
            </a:xfrm>
            <a:custGeom>
              <a:avLst/>
              <a:gdLst/>
              <a:ahLst/>
              <a:cxnLst/>
              <a:rect l="l" t="t" r="r" b="b"/>
              <a:pathLst>
                <a:path w="140" h="224" extrusionOk="0">
                  <a:moveTo>
                    <a:pt x="28" y="0"/>
                  </a:moveTo>
                  <a:cubicBezTo>
                    <a:pt x="0" y="0"/>
                    <a:pt x="0" y="28"/>
                    <a:pt x="0" y="28"/>
                  </a:cubicBezTo>
                  <a:lnTo>
                    <a:pt x="84" y="223"/>
                  </a:lnTo>
                  <a:lnTo>
                    <a:pt x="112" y="223"/>
                  </a:lnTo>
                  <a:cubicBezTo>
                    <a:pt x="112" y="223"/>
                    <a:pt x="140" y="195"/>
                    <a:pt x="112" y="195"/>
                  </a:cubicBezTo>
                  <a:lnTo>
                    <a:pt x="56" y="28"/>
                  </a:lnTo>
                  <a:cubicBezTo>
                    <a:pt x="28" y="0"/>
                    <a:pt x="28" y="0"/>
                    <a:pt x="2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7" name="Google Shape;1127;p60"/>
            <p:cNvSpPr/>
            <p:nvPr/>
          </p:nvSpPr>
          <p:spPr>
            <a:xfrm>
              <a:off x="7859690" y="1762302"/>
              <a:ext cx="28099" cy="44958"/>
            </a:xfrm>
            <a:custGeom>
              <a:avLst/>
              <a:gdLst/>
              <a:ahLst/>
              <a:cxnLst/>
              <a:rect l="l" t="t" r="r" b="b"/>
              <a:pathLst>
                <a:path w="140" h="224" extrusionOk="0">
                  <a:moveTo>
                    <a:pt x="28" y="0"/>
                  </a:moveTo>
                  <a:cubicBezTo>
                    <a:pt x="28" y="28"/>
                    <a:pt x="0" y="28"/>
                    <a:pt x="28" y="56"/>
                  </a:cubicBezTo>
                  <a:lnTo>
                    <a:pt x="84" y="223"/>
                  </a:lnTo>
                  <a:lnTo>
                    <a:pt x="140" y="223"/>
                  </a:lnTo>
                  <a:cubicBezTo>
                    <a:pt x="140" y="223"/>
                    <a:pt x="140" y="223"/>
                    <a:pt x="140" y="195"/>
                  </a:cubicBezTo>
                  <a:lnTo>
                    <a:pt x="56" y="28"/>
                  </a:lnTo>
                  <a:cubicBezTo>
                    <a:pt x="56" y="0"/>
                    <a:pt x="28" y="0"/>
                    <a:pt x="2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8" name="Google Shape;1128;p60"/>
            <p:cNvSpPr/>
            <p:nvPr/>
          </p:nvSpPr>
          <p:spPr>
            <a:xfrm>
              <a:off x="7870729" y="1762302"/>
              <a:ext cx="28299" cy="44958"/>
            </a:xfrm>
            <a:custGeom>
              <a:avLst/>
              <a:gdLst/>
              <a:ahLst/>
              <a:cxnLst/>
              <a:rect l="l" t="t" r="r" b="b"/>
              <a:pathLst>
                <a:path w="141" h="224" extrusionOk="0">
                  <a:moveTo>
                    <a:pt x="29" y="0"/>
                  </a:moveTo>
                  <a:cubicBezTo>
                    <a:pt x="1" y="0"/>
                    <a:pt x="1" y="0"/>
                    <a:pt x="1" y="28"/>
                  </a:cubicBezTo>
                  <a:lnTo>
                    <a:pt x="85" y="195"/>
                  </a:lnTo>
                  <a:cubicBezTo>
                    <a:pt x="85" y="223"/>
                    <a:pt x="112" y="223"/>
                    <a:pt x="112" y="223"/>
                  </a:cubicBezTo>
                  <a:cubicBezTo>
                    <a:pt x="140" y="195"/>
                    <a:pt x="140" y="195"/>
                    <a:pt x="140" y="168"/>
                  </a:cubicBezTo>
                  <a:lnTo>
                    <a:pt x="5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60"/>
            <p:cNvSpPr/>
            <p:nvPr/>
          </p:nvSpPr>
          <p:spPr>
            <a:xfrm>
              <a:off x="7881969" y="1756682"/>
              <a:ext cx="22680" cy="44958"/>
            </a:xfrm>
            <a:custGeom>
              <a:avLst/>
              <a:gdLst/>
              <a:ahLst/>
              <a:cxnLst/>
              <a:rect l="l" t="t" r="r" b="b"/>
              <a:pathLst>
                <a:path w="113" h="224" extrusionOk="0">
                  <a:moveTo>
                    <a:pt x="1" y="0"/>
                  </a:moveTo>
                  <a:cubicBezTo>
                    <a:pt x="1" y="0"/>
                    <a:pt x="1" y="28"/>
                    <a:pt x="1" y="28"/>
                  </a:cubicBezTo>
                  <a:lnTo>
                    <a:pt x="84" y="196"/>
                  </a:lnTo>
                  <a:cubicBezTo>
                    <a:pt x="84" y="223"/>
                    <a:pt x="84" y="223"/>
                    <a:pt x="112" y="223"/>
                  </a:cubicBezTo>
                  <a:cubicBezTo>
                    <a:pt x="112" y="223"/>
                    <a:pt x="112" y="196"/>
                    <a:pt x="112" y="196"/>
                  </a:cubicBezTo>
                  <a:lnTo>
                    <a:pt x="2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60"/>
            <p:cNvSpPr/>
            <p:nvPr/>
          </p:nvSpPr>
          <p:spPr>
            <a:xfrm>
              <a:off x="7865109" y="1560592"/>
              <a:ext cx="470653" cy="241050"/>
            </a:xfrm>
            <a:custGeom>
              <a:avLst/>
              <a:gdLst/>
              <a:ahLst/>
              <a:cxnLst/>
              <a:rect l="l" t="t" r="r" b="b"/>
              <a:pathLst>
                <a:path w="2345" h="1201" extrusionOk="0">
                  <a:moveTo>
                    <a:pt x="2344" y="1"/>
                  </a:moveTo>
                  <a:cubicBezTo>
                    <a:pt x="2344" y="1"/>
                    <a:pt x="2316" y="57"/>
                    <a:pt x="2261" y="112"/>
                  </a:cubicBezTo>
                  <a:cubicBezTo>
                    <a:pt x="2233" y="168"/>
                    <a:pt x="2149" y="252"/>
                    <a:pt x="2038" y="280"/>
                  </a:cubicBezTo>
                  <a:cubicBezTo>
                    <a:pt x="2149" y="252"/>
                    <a:pt x="2233" y="168"/>
                    <a:pt x="2289" y="112"/>
                  </a:cubicBezTo>
                  <a:cubicBezTo>
                    <a:pt x="2316" y="57"/>
                    <a:pt x="2344" y="1"/>
                    <a:pt x="2344" y="1"/>
                  </a:cubicBezTo>
                  <a:close/>
                  <a:moveTo>
                    <a:pt x="1591" y="280"/>
                  </a:moveTo>
                  <a:cubicBezTo>
                    <a:pt x="1507" y="280"/>
                    <a:pt x="1424" y="308"/>
                    <a:pt x="1340" y="336"/>
                  </a:cubicBezTo>
                  <a:cubicBezTo>
                    <a:pt x="1284" y="391"/>
                    <a:pt x="1201" y="447"/>
                    <a:pt x="1145" y="503"/>
                  </a:cubicBezTo>
                  <a:cubicBezTo>
                    <a:pt x="1033" y="642"/>
                    <a:pt x="949" y="782"/>
                    <a:pt x="810" y="838"/>
                  </a:cubicBezTo>
                  <a:cubicBezTo>
                    <a:pt x="670" y="894"/>
                    <a:pt x="531" y="894"/>
                    <a:pt x="391" y="921"/>
                  </a:cubicBezTo>
                  <a:cubicBezTo>
                    <a:pt x="252" y="949"/>
                    <a:pt x="168" y="1005"/>
                    <a:pt x="113" y="1033"/>
                  </a:cubicBezTo>
                  <a:cubicBezTo>
                    <a:pt x="29" y="1061"/>
                    <a:pt x="1" y="1089"/>
                    <a:pt x="1" y="1089"/>
                  </a:cubicBezTo>
                  <a:lnTo>
                    <a:pt x="85" y="1200"/>
                  </a:lnTo>
                  <a:cubicBezTo>
                    <a:pt x="85" y="1200"/>
                    <a:pt x="113" y="1173"/>
                    <a:pt x="168" y="1145"/>
                  </a:cubicBezTo>
                  <a:cubicBezTo>
                    <a:pt x="224" y="1117"/>
                    <a:pt x="308" y="1061"/>
                    <a:pt x="419" y="1033"/>
                  </a:cubicBezTo>
                  <a:cubicBezTo>
                    <a:pt x="531" y="1005"/>
                    <a:pt x="698" y="1005"/>
                    <a:pt x="866" y="921"/>
                  </a:cubicBezTo>
                  <a:cubicBezTo>
                    <a:pt x="1005" y="838"/>
                    <a:pt x="1089" y="670"/>
                    <a:pt x="1201" y="559"/>
                  </a:cubicBezTo>
                  <a:cubicBezTo>
                    <a:pt x="1256" y="475"/>
                    <a:pt x="1312" y="419"/>
                    <a:pt x="1368" y="391"/>
                  </a:cubicBezTo>
                  <a:cubicBezTo>
                    <a:pt x="1452" y="363"/>
                    <a:pt x="1535" y="336"/>
                    <a:pt x="1591" y="336"/>
                  </a:cubicBezTo>
                  <a:cubicBezTo>
                    <a:pt x="1759" y="308"/>
                    <a:pt x="1898" y="308"/>
                    <a:pt x="2038" y="28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60"/>
            <p:cNvSpPr/>
            <p:nvPr/>
          </p:nvSpPr>
          <p:spPr>
            <a:xfrm>
              <a:off x="7747696" y="1778960"/>
              <a:ext cx="106574" cy="79681"/>
            </a:xfrm>
            <a:custGeom>
              <a:avLst/>
              <a:gdLst/>
              <a:ahLst/>
              <a:cxnLst/>
              <a:rect l="l" t="t" r="r" b="b"/>
              <a:pathLst>
                <a:path w="531" h="397" extrusionOk="0">
                  <a:moveTo>
                    <a:pt x="335" y="1"/>
                  </a:moveTo>
                  <a:cubicBezTo>
                    <a:pt x="251" y="1"/>
                    <a:pt x="84" y="112"/>
                    <a:pt x="56" y="168"/>
                  </a:cubicBezTo>
                  <a:cubicBezTo>
                    <a:pt x="0" y="252"/>
                    <a:pt x="28" y="308"/>
                    <a:pt x="28" y="308"/>
                  </a:cubicBezTo>
                  <a:cubicBezTo>
                    <a:pt x="28" y="308"/>
                    <a:pt x="56" y="391"/>
                    <a:pt x="140" y="391"/>
                  </a:cubicBezTo>
                  <a:cubicBezTo>
                    <a:pt x="151" y="395"/>
                    <a:pt x="164" y="397"/>
                    <a:pt x="179" y="397"/>
                  </a:cubicBezTo>
                  <a:cubicBezTo>
                    <a:pt x="274" y="397"/>
                    <a:pt x="426" y="328"/>
                    <a:pt x="474" y="280"/>
                  </a:cubicBezTo>
                  <a:cubicBezTo>
                    <a:pt x="530" y="224"/>
                    <a:pt x="474" y="140"/>
                    <a:pt x="474" y="112"/>
                  </a:cubicBezTo>
                  <a:cubicBezTo>
                    <a:pt x="446" y="85"/>
                    <a:pt x="419" y="1"/>
                    <a:pt x="33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60"/>
            <p:cNvSpPr/>
            <p:nvPr/>
          </p:nvSpPr>
          <p:spPr>
            <a:xfrm>
              <a:off x="4981363" y="1474890"/>
              <a:ext cx="151532" cy="116210"/>
            </a:xfrm>
            <a:custGeom>
              <a:avLst/>
              <a:gdLst/>
              <a:ahLst/>
              <a:cxnLst/>
              <a:rect l="l" t="t" r="r" b="b"/>
              <a:pathLst>
                <a:path w="755" h="579" extrusionOk="0">
                  <a:moveTo>
                    <a:pt x="458" y="1"/>
                  </a:moveTo>
                  <a:cubicBezTo>
                    <a:pt x="421" y="1"/>
                    <a:pt x="380" y="11"/>
                    <a:pt x="336" y="37"/>
                  </a:cubicBezTo>
                  <a:cubicBezTo>
                    <a:pt x="168" y="121"/>
                    <a:pt x="85" y="205"/>
                    <a:pt x="29" y="288"/>
                  </a:cubicBezTo>
                  <a:cubicBezTo>
                    <a:pt x="1" y="372"/>
                    <a:pt x="29" y="456"/>
                    <a:pt x="29" y="456"/>
                  </a:cubicBezTo>
                  <a:cubicBezTo>
                    <a:pt x="29" y="456"/>
                    <a:pt x="85" y="539"/>
                    <a:pt x="168" y="567"/>
                  </a:cubicBezTo>
                  <a:cubicBezTo>
                    <a:pt x="191" y="575"/>
                    <a:pt x="217" y="578"/>
                    <a:pt x="247" y="578"/>
                  </a:cubicBezTo>
                  <a:cubicBezTo>
                    <a:pt x="329" y="578"/>
                    <a:pt x="436" y="552"/>
                    <a:pt x="559" y="511"/>
                  </a:cubicBezTo>
                  <a:cubicBezTo>
                    <a:pt x="698" y="428"/>
                    <a:pt x="698" y="316"/>
                    <a:pt x="698" y="288"/>
                  </a:cubicBezTo>
                  <a:cubicBezTo>
                    <a:pt x="698" y="260"/>
                    <a:pt x="726" y="260"/>
                    <a:pt x="726" y="260"/>
                  </a:cubicBezTo>
                  <a:lnTo>
                    <a:pt x="754" y="232"/>
                  </a:lnTo>
                  <a:lnTo>
                    <a:pt x="670" y="65"/>
                  </a:lnTo>
                  <a:lnTo>
                    <a:pt x="615" y="65"/>
                  </a:lnTo>
                  <a:cubicBezTo>
                    <a:pt x="596" y="46"/>
                    <a:pt x="538" y="1"/>
                    <a:pt x="45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3" name="Google Shape;1133;p60"/>
            <p:cNvSpPr/>
            <p:nvPr/>
          </p:nvSpPr>
          <p:spPr>
            <a:xfrm>
              <a:off x="5110216" y="1482316"/>
              <a:ext cx="28299" cy="44958"/>
            </a:xfrm>
            <a:custGeom>
              <a:avLst/>
              <a:gdLst/>
              <a:ahLst/>
              <a:cxnLst/>
              <a:rect l="l" t="t" r="r" b="b"/>
              <a:pathLst>
                <a:path w="141" h="224" extrusionOk="0">
                  <a:moveTo>
                    <a:pt x="28" y="0"/>
                  </a:moveTo>
                  <a:cubicBezTo>
                    <a:pt x="28" y="0"/>
                    <a:pt x="1" y="28"/>
                    <a:pt x="28" y="28"/>
                  </a:cubicBezTo>
                  <a:lnTo>
                    <a:pt x="84" y="195"/>
                  </a:lnTo>
                  <a:cubicBezTo>
                    <a:pt x="112" y="223"/>
                    <a:pt x="112" y="223"/>
                    <a:pt x="140" y="223"/>
                  </a:cubicBezTo>
                  <a:cubicBezTo>
                    <a:pt x="140" y="195"/>
                    <a:pt x="140" y="195"/>
                    <a:pt x="140" y="195"/>
                  </a:cubicBezTo>
                  <a:lnTo>
                    <a:pt x="56"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4" name="Google Shape;1134;p60"/>
            <p:cNvSpPr/>
            <p:nvPr/>
          </p:nvSpPr>
          <p:spPr>
            <a:xfrm>
              <a:off x="5121456" y="1476697"/>
              <a:ext cx="28099" cy="44958"/>
            </a:xfrm>
            <a:custGeom>
              <a:avLst/>
              <a:gdLst/>
              <a:ahLst/>
              <a:cxnLst/>
              <a:rect l="l" t="t" r="r" b="b"/>
              <a:pathLst>
                <a:path w="140" h="224" extrusionOk="0">
                  <a:moveTo>
                    <a:pt x="28" y="0"/>
                  </a:moveTo>
                  <a:cubicBezTo>
                    <a:pt x="0" y="0"/>
                    <a:pt x="0" y="28"/>
                    <a:pt x="0" y="28"/>
                  </a:cubicBezTo>
                  <a:lnTo>
                    <a:pt x="84" y="223"/>
                  </a:lnTo>
                  <a:lnTo>
                    <a:pt x="112" y="223"/>
                  </a:lnTo>
                  <a:cubicBezTo>
                    <a:pt x="140" y="223"/>
                    <a:pt x="140" y="196"/>
                    <a:pt x="140" y="196"/>
                  </a:cubicBezTo>
                  <a:lnTo>
                    <a:pt x="56" y="28"/>
                  </a:lnTo>
                  <a:cubicBezTo>
                    <a:pt x="56" y="0"/>
                    <a:pt x="28" y="0"/>
                    <a:pt x="2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5" name="Google Shape;1135;p60"/>
            <p:cNvSpPr/>
            <p:nvPr/>
          </p:nvSpPr>
          <p:spPr>
            <a:xfrm>
              <a:off x="5132695" y="1471077"/>
              <a:ext cx="22479" cy="44958"/>
            </a:xfrm>
            <a:custGeom>
              <a:avLst/>
              <a:gdLst/>
              <a:ahLst/>
              <a:cxnLst/>
              <a:rect l="l" t="t" r="r" b="b"/>
              <a:pathLst>
                <a:path w="112" h="224" extrusionOk="0">
                  <a:moveTo>
                    <a:pt x="0" y="0"/>
                  </a:moveTo>
                  <a:cubicBezTo>
                    <a:pt x="0" y="28"/>
                    <a:pt x="0" y="28"/>
                    <a:pt x="0" y="56"/>
                  </a:cubicBezTo>
                  <a:lnTo>
                    <a:pt x="84" y="224"/>
                  </a:lnTo>
                  <a:lnTo>
                    <a:pt x="112" y="224"/>
                  </a:lnTo>
                  <a:cubicBezTo>
                    <a:pt x="112" y="224"/>
                    <a:pt x="112" y="224"/>
                    <a:pt x="112" y="196"/>
                  </a:cubicBezTo>
                  <a:lnTo>
                    <a:pt x="28" y="28"/>
                  </a:lnTo>
                  <a:cubicBezTo>
                    <a:pt x="28" y="0"/>
                    <a:pt x="28" y="0"/>
                    <a:pt x="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60"/>
            <p:cNvSpPr/>
            <p:nvPr/>
          </p:nvSpPr>
          <p:spPr>
            <a:xfrm>
              <a:off x="5138315" y="1471077"/>
              <a:ext cx="28099" cy="44958"/>
            </a:xfrm>
            <a:custGeom>
              <a:avLst/>
              <a:gdLst/>
              <a:ahLst/>
              <a:cxnLst/>
              <a:rect l="l" t="t" r="r" b="b"/>
              <a:pathLst>
                <a:path w="140" h="224" extrusionOk="0">
                  <a:moveTo>
                    <a:pt x="28" y="0"/>
                  </a:moveTo>
                  <a:cubicBezTo>
                    <a:pt x="0" y="0"/>
                    <a:pt x="0" y="0"/>
                    <a:pt x="0" y="28"/>
                  </a:cubicBezTo>
                  <a:lnTo>
                    <a:pt x="84" y="196"/>
                  </a:lnTo>
                  <a:cubicBezTo>
                    <a:pt x="84" y="224"/>
                    <a:pt x="112" y="224"/>
                    <a:pt x="112" y="224"/>
                  </a:cubicBezTo>
                  <a:cubicBezTo>
                    <a:pt x="140" y="196"/>
                    <a:pt x="140" y="196"/>
                    <a:pt x="140" y="168"/>
                  </a:cubicBezTo>
                  <a:lnTo>
                    <a:pt x="56"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60"/>
            <p:cNvSpPr/>
            <p:nvPr/>
          </p:nvSpPr>
          <p:spPr>
            <a:xfrm>
              <a:off x="5121456" y="1274987"/>
              <a:ext cx="470453" cy="241050"/>
            </a:xfrm>
            <a:custGeom>
              <a:avLst/>
              <a:gdLst/>
              <a:ahLst/>
              <a:cxnLst/>
              <a:rect l="l" t="t" r="r" b="b"/>
              <a:pathLst>
                <a:path w="2344" h="1201" extrusionOk="0">
                  <a:moveTo>
                    <a:pt x="2344" y="1"/>
                  </a:moveTo>
                  <a:cubicBezTo>
                    <a:pt x="2344" y="2"/>
                    <a:pt x="2343" y="30"/>
                    <a:pt x="2288" y="85"/>
                  </a:cubicBezTo>
                  <a:cubicBezTo>
                    <a:pt x="2232" y="140"/>
                    <a:pt x="2176" y="224"/>
                    <a:pt x="2037" y="252"/>
                  </a:cubicBezTo>
                  <a:cubicBezTo>
                    <a:pt x="1981" y="266"/>
                    <a:pt x="1918" y="266"/>
                    <a:pt x="1849" y="266"/>
                  </a:cubicBezTo>
                  <a:cubicBezTo>
                    <a:pt x="1779" y="266"/>
                    <a:pt x="1702" y="266"/>
                    <a:pt x="1619" y="280"/>
                  </a:cubicBezTo>
                  <a:cubicBezTo>
                    <a:pt x="1535" y="280"/>
                    <a:pt x="1451" y="280"/>
                    <a:pt x="1367" y="336"/>
                  </a:cubicBezTo>
                  <a:cubicBezTo>
                    <a:pt x="1284" y="364"/>
                    <a:pt x="1228" y="419"/>
                    <a:pt x="1172" y="503"/>
                  </a:cubicBezTo>
                  <a:cubicBezTo>
                    <a:pt x="1033" y="615"/>
                    <a:pt x="949" y="754"/>
                    <a:pt x="837" y="838"/>
                  </a:cubicBezTo>
                  <a:cubicBezTo>
                    <a:pt x="698" y="894"/>
                    <a:pt x="558" y="894"/>
                    <a:pt x="419" y="894"/>
                  </a:cubicBezTo>
                  <a:cubicBezTo>
                    <a:pt x="279" y="922"/>
                    <a:pt x="196" y="977"/>
                    <a:pt x="112" y="1005"/>
                  </a:cubicBezTo>
                  <a:cubicBezTo>
                    <a:pt x="56" y="1061"/>
                    <a:pt x="0" y="1089"/>
                    <a:pt x="0" y="1089"/>
                  </a:cubicBezTo>
                  <a:lnTo>
                    <a:pt x="84" y="1201"/>
                  </a:lnTo>
                  <a:cubicBezTo>
                    <a:pt x="84" y="1201"/>
                    <a:pt x="112" y="1173"/>
                    <a:pt x="196" y="1145"/>
                  </a:cubicBezTo>
                  <a:cubicBezTo>
                    <a:pt x="251" y="1089"/>
                    <a:pt x="335" y="1033"/>
                    <a:pt x="447" y="1033"/>
                  </a:cubicBezTo>
                  <a:cubicBezTo>
                    <a:pt x="558" y="1005"/>
                    <a:pt x="726" y="1005"/>
                    <a:pt x="865" y="922"/>
                  </a:cubicBezTo>
                  <a:cubicBezTo>
                    <a:pt x="1033" y="838"/>
                    <a:pt x="1116" y="670"/>
                    <a:pt x="1228" y="531"/>
                  </a:cubicBezTo>
                  <a:cubicBezTo>
                    <a:pt x="1256" y="475"/>
                    <a:pt x="1340" y="419"/>
                    <a:pt x="1395" y="391"/>
                  </a:cubicBezTo>
                  <a:cubicBezTo>
                    <a:pt x="1451" y="336"/>
                    <a:pt x="1535" y="336"/>
                    <a:pt x="1619" y="308"/>
                  </a:cubicBezTo>
                  <a:cubicBezTo>
                    <a:pt x="1758" y="308"/>
                    <a:pt x="1925" y="308"/>
                    <a:pt x="2037" y="280"/>
                  </a:cubicBezTo>
                  <a:cubicBezTo>
                    <a:pt x="2176" y="252"/>
                    <a:pt x="2260" y="168"/>
                    <a:pt x="2288" y="113"/>
                  </a:cubicBezTo>
                  <a:cubicBezTo>
                    <a:pt x="2343" y="31"/>
                    <a:pt x="2344" y="2"/>
                    <a:pt x="234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60"/>
            <p:cNvSpPr/>
            <p:nvPr/>
          </p:nvSpPr>
          <p:spPr>
            <a:xfrm>
              <a:off x="5009462" y="1493355"/>
              <a:ext cx="100955" cy="78677"/>
            </a:xfrm>
            <a:custGeom>
              <a:avLst/>
              <a:gdLst/>
              <a:ahLst/>
              <a:cxnLst/>
              <a:rect l="l" t="t" r="r" b="b"/>
              <a:pathLst>
                <a:path w="503" h="392" extrusionOk="0">
                  <a:moveTo>
                    <a:pt x="335" y="1"/>
                  </a:moveTo>
                  <a:cubicBezTo>
                    <a:pt x="251" y="1"/>
                    <a:pt x="84" y="85"/>
                    <a:pt x="28" y="168"/>
                  </a:cubicBezTo>
                  <a:cubicBezTo>
                    <a:pt x="0" y="252"/>
                    <a:pt x="28" y="308"/>
                    <a:pt x="28" y="308"/>
                  </a:cubicBezTo>
                  <a:cubicBezTo>
                    <a:pt x="28" y="308"/>
                    <a:pt x="56" y="364"/>
                    <a:pt x="140" y="392"/>
                  </a:cubicBezTo>
                  <a:cubicBezTo>
                    <a:pt x="224" y="392"/>
                    <a:pt x="391" y="336"/>
                    <a:pt x="447" y="280"/>
                  </a:cubicBezTo>
                  <a:cubicBezTo>
                    <a:pt x="503" y="224"/>
                    <a:pt x="475" y="140"/>
                    <a:pt x="447" y="113"/>
                  </a:cubicBezTo>
                  <a:cubicBezTo>
                    <a:pt x="447" y="85"/>
                    <a:pt x="419" y="1"/>
                    <a:pt x="33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60"/>
            <p:cNvSpPr/>
            <p:nvPr/>
          </p:nvSpPr>
          <p:spPr>
            <a:xfrm>
              <a:off x="5670186" y="3667807"/>
              <a:ext cx="156951" cy="116009"/>
            </a:xfrm>
            <a:custGeom>
              <a:avLst/>
              <a:gdLst/>
              <a:ahLst/>
              <a:cxnLst/>
              <a:rect l="l" t="t" r="r" b="b"/>
              <a:pathLst>
                <a:path w="782" h="578" extrusionOk="0">
                  <a:moveTo>
                    <a:pt x="454" y="1"/>
                  </a:moveTo>
                  <a:cubicBezTo>
                    <a:pt x="427" y="1"/>
                    <a:pt x="397" y="6"/>
                    <a:pt x="363" y="20"/>
                  </a:cubicBezTo>
                  <a:cubicBezTo>
                    <a:pt x="196" y="103"/>
                    <a:pt x="84" y="215"/>
                    <a:pt x="56" y="299"/>
                  </a:cubicBezTo>
                  <a:cubicBezTo>
                    <a:pt x="0" y="355"/>
                    <a:pt x="56" y="466"/>
                    <a:pt x="56" y="466"/>
                  </a:cubicBezTo>
                  <a:cubicBezTo>
                    <a:pt x="56" y="466"/>
                    <a:pt x="84" y="550"/>
                    <a:pt x="168" y="578"/>
                  </a:cubicBezTo>
                  <a:cubicBezTo>
                    <a:pt x="252" y="578"/>
                    <a:pt x="391" y="578"/>
                    <a:pt x="586" y="494"/>
                  </a:cubicBezTo>
                  <a:cubicBezTo>
                    <a:pt x="726" y="438"/>
                    <a:pt x="726" y="327"/>
                    <a:pt x="726" y="299"/>
                  </a:cubicBezTo>
                  <a:cubicBezTo>
                    <a:pt x="726" y="271"/>
                    <a:pt x="726" y="271"/>
                    <a:pt x="754" y="271"/>
                  </a:cubicBezTo>
                  <a:lnTo>
                    <a:pt x="782" y="243"/>
                  </a:lnTo>
                  <a:lnTo>
                    <a:pt x="698" y="48"/>
                  </a:lnTo>
                  <a:lnTo>
                    <a:pt x="642" y="76"/>
                  </a:lnTo>
                  <a:lnTo>
                    <a:pt x="614" y="76"/>
                  </a:lnTo>
                  <a:cubicBezTo>
                    <a:pt x="593" y="54"/>
                    <a:pt x="540" y="1"/>
                    <a:pt x="45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60"/>
            <p:cNvSpPr/>
            <p:nvPr/>
          </p:nvSpPr>
          <p:spPr>
            <a:xfrm>
              <a:off x="5804660" y="3674832"/>
              <a:ext cx="28099" cy="44356"/>
            </a:xfrm>
            <a:custGeom>
              <a:avLst/>
              <a:gdLst/>
              <a:ahLst/>
              <a:cxnLst/>
              <a:rect l="l" t="t" r="r" b="b"/>
              <a:pathLst>
                <a:path w="140" h="221" extrusionOk="0">
                  <a:moveTo>
                    <a:pt x="35" y="0"/>
                  </a:moveTo>
                  <a:cubicBezTo>
                    <a:pt x="31" y="0"/>
                    <a:pt x="28" y="3"/>
                    <a:pt x="28" y="13"/>
                  </a:cubicBezTo>
                  <a:cubicBezTo>
                    <a:pt x="0" y="13"/>
                    <a:pt x="0" y="13"/>
                    <a:pt x="0" y="41"/>
                  </a:cubicBezTo>
                  <a:lnTo>
                    <a:pt x="84" y="208"/>
                  </a:lnTo>
                  <a:cubicBezTo>
                    <a:pt x="84" y="208"/>
                    <a:pt x="96" y="220"/>
                    <a:pt x="104" y="220"/>
                  </a:cubicBezTo>
                  <a:cubicBezTo>
                    <a:pt x="109" y="220"/>
                    <a:pt x="112" y="217"/>
                    <a:pt x="112" y="208"/>
                  </a:cubicBezTo>
                  <a:cubicBezTo>
                    <a:pt x="140" y="208"/>
                    <a:pt x="140" y="208"/>
                    <a:pt x="140" y="180"/>
                  </a:cubicBezTo>
                  <a:lnTo>
                    <a:pt x="56" y="13"/>
                  </a:lnTo>
                  <a:cubicBezTo>
                    <a:pt x="56" y="13"/>
                    <a:pt x="43" y="0"/>
                    <a:pt x="3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1" name="Google Shape;1141;p60"/>
            <p:cNvSpPr/>
            <p:nvPr/>
          </p:nvSpPr>
          <p:spPr>
            <a:xfrm>
              <a:off x="5815698" y="3671620"/>
              <a:ext cx="22680" cy="44958"/>
            </a:xfrm>
            <a:custGeom>
              <a:avLst/>
              <a:gdLst/>
              <a:ahLst/>
              <a:cxnLst/>
              <a:rect l="l" t="t" r="r" b="b"/>
              <a:pathLst>
                <a:path w="113" h="224" extrusionOk="0">
                  <a:moveTo>
                    <a:pt x="1" y="1"/>
                  </a:moveTo>
                  <a:cubicBezTo>
                    <a:pt x="1" y="1"/>
                    <a:pt x="1" y="29"/>
                    <a:pt x="1" y="29"/>
                  </a:cubicBezTo>
                  <a:lnTo>
                    <a:pt x="85" y="196"/>
                  </a:lnTo>
                  <a:cubicBezTo>
                    <a:pt x="85" y="224"/>
                    <a:pt x="85" y="224"/>
                    <a:pt x="112" y="224"/>
                  </a:cubicBezTo>
                  <a:cubicBezTo>
                    <a:pt x="112" y="224"/>
                    <a:pt x="112" y="196"/>
                    <a:pt x="112" y="196"/>
                  </a:cubicBezTo>
                  <a:lnTo>
                    <a:pt x="2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60"/>
            <p:cNvSpPr/>
            <p:nvPr/>
          </p:nvSpPr>
          <p:spPr>
            <a:xfrm>
              <a:off x="5821318" y="3666000"/>
              <a:ext cx="28299" cy="44958"/>
            </a:xfrm>
            <a:custGeom>
              <a:avLst/>
              <a:gdLst/>
              <a:ahLst/>
              <a:cxnLst/>
              <a:rect l="l" t="t" r="r" b="b"/>
              <a:pathLst>
                <a:path w="141" h="224" extrusionOk="0">
                  <a:moveTo>
                    <a:pt x="29" y="1"/>
                  </a:moveTo>
                  <a:cubicBezTo>
                    <a:pt x="1" y="1"/>
                    <a:pt x="1" y="29"/>
                    <a:pt x="1" y="29"/>
                  </a:cubicBezTo>
                  <a:lnTo>
                    <a:pt x="84" y="224"/>
                  </a:lnTo>
                  <a:lnTo>
                    <a:pt x="112" y="224"/>
                  </a:lnTo>
                  <a:cubicBezTo>
                    <a:pt x="140" y="224"/>
                    <a:pt x="140" y="196"/>
                    <a:pt x="140" y="196"/>
                  </a:cubicBezTo>
                  <a:lnTo>
                    <a:pt x="57" y="29"/>
                  </a:lnTo>
                  <a:cubicBezTo>
                    <a:pt x="57" y="1"/>
                    <a:pt x="29" y="1"/>
                    <a:pt x="2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60"/>
            <p:cNvSpPr/>
            <p:nvPr/>
          </p:nvSpPr>
          <p:spPr>
            <a:xfrm>
              <a:off x="5832558" y="3663592"/>
              <a:ext cx="22680" cy="41948"/>
            </a:xfrm>
            <a:custGeom>
              <a:avLst/>
              <a:gdLst/>
              <a:ahLst/>
              <a:cxnLst/>
              <a:rect l="l" t="t" r="r" b="b"/>
              <a:pathLst>
                <a:path w="113" h="209" extrusionOk="0">
                  <a:moveTo>
                    <a:pt x="20" y="0"/>
                  </a:moveTo>
                  <a:cubicBezTo>
                    <a:pt x="16" y="0"/>
                    <a:pt x="10" y="4"/>
                    <a:pt x="1" y="13"/>
                  </a:cubicBezTo>
                  <a:cubicBezTo>
                    <a:pt x="1" y="13"/>
                    <a:pt x="1" y="13"/>
                    <a:pt x="1" y="41"/>
                  </a:cubicBezTo>
                  <a:lnTo>
                    <a:pt x="84" y="208"/>
                  </a:lnTo>
                  <a:lnTo>
                    <a:pt x="112" y="208"/>
                  </a:lnTo>
                  <a:cubicBezTo>
                    <a:pt x="112" y="208"/>
                    <a:pt x="112" y="208"/>
                    <a:pt x="112" y="180"/>
                  </a:cubicBezTo>
                  <a:lnTo>
                    <a:pt x="28" y="13"/>
                  </a:lnTo>
                  <a:cubicBezTo>
                    <a:pt x="28" y="13"/>
                    <a:pt x="28" y="0"/>
                    <a:pt x="2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60"/>
            <p:cNvSpPr/>
            <p:nvPr/>
          </p:nvSpPr>
          <p:spPr>
            <a:xfrm>
              <a:off x="5815698" y="3486971"/>
              <a:ext cx="459414" cy="223990"/>
            </a:xfrm>
            <a:custGeom>
              <a:avLst/>
              <a:gdLst/>
              <a:ahLst/>
              <a:cxnLst/>
              <a:rect l="l" t="t" r="r" b="b"/>
              <a:pathLst>
                <a:path w="2289" h="1116" extrusionOk="0">
                  <a:moveTo>
                    <a:pt x="2289" y="0"/>
                  </a:moveTo>
                  <a:lnTo>
                    <a:pt x="2289" y="0"/>
                  </a:lnTo>
                  <a:cubicBezTo>
                    <a:pt x="2233" y="56"/>
                    <a:pt x="2149" y="140"/>
                    <a:pt x="2037" y="167"/>
                  </a:cubicBezTo>
                  <a:cubicBezTo>
                    <a:pt x="1968" y="181"/>
                    <a:pt x="1898" y="181"/>
                    <a:pt x="1825" y="181"/>
                  </a:cubicBezTo>
                  <a:cubicBezTo>
                    <a:pt x="1752" y="181"/>
                    <a:pt x="1675" y="181"/>
                    <a:pt x="1591" y="195"/>
                  </a:cubicBezTo>
                  <a:cubicBezTo>
                    <a:pt x="1535" y="195"/>
                    <a:pt x="1424" y="195"/>
                    <a:pt x="1368" y="251"/>
                  </a:cubicBezTo>
                  <a:cubicBezTo>
                    <a:pt x="1284" y="279"/>
                    <a:pt x="1201" y="335"/>
                    <a:pt x="1145" y="391"/>
                  </a:cubicBezTo>
                  <a:cubicBezTo>
                    <a:pt x="1033" y="530"/>
                    <a:pt x="949" y="670"/>
                    <a:pt x="810" y="725"/>
                  </a:cubicBezTo>
                  <a:cubicBezTo>
                    <a:pt x="670" y="809"/>
                    <a:pt x="531" y="809"/>
                    <a:pt x="419" y="809"/>
                  </a:cubicBezTo>
                  <a:cubicBezTo>
                    <a:pt x="280" y="837"/>
                    <a:pt x="168" y="893"/>
                    <a:pt x="112" y="921"/>
                  </a:cubicBezTo>
                  <a:cubicBezTo>
                    <a:pt x="29" y="977"/>
                    <a:pt x="1" y="977"/>
                    <a:pt x="1" y="977"/>
                  </a:cubicBezTo>
                  <a:lnTo>
                    <a:pt x="85" y="1116"/>
                  </a:lnTo>
                  <a:cubicBezTo>
                    <a:pt x="85" y="1116"/>
                    <a:pt x="112" y="1088"/>
                    <a:pt x="168" y="1032"/>
                  </a:cubicBezTo>
                  <a:cubicBezTo>
                    <a:pt x="224" y="1004"/>
                    <a:pt x="308" y="949"/>
                    <a:pt x="419" y="921"/>
                  </a:cubicBezTo>
                  <a:cubicBezTo>
                    <a:pt x="531" y="921"/>
                    <a:pt x="698" y="921"/>
                    <a:pt x="866" y="837"/>
                  </a:cubicBezTo>
                  <a:cubicBezTo>
                    <a:pt x="1005" y="725"/>
                    <a:pt x="1089" y="586"/>
                    <a:pt x="1201" y="446"/>
                  </a:cubicBezTo>
                  <a:cubicBezTo>
                    <a:pt x="1256" y="391"/>
                    <a:pt x="1312" y="335"/>
                    <a:pt x="1396" y="279"/>
                  </a:cubicBezTo>
                  <a:cubicBezTo>
                    <a:pt x="1452" y="251"/>
                    <a:pt x="1535" y="251"/>
                    <a:pt x="1591" y="223"/>
                  </a:cubicBezTo>
                  <a:cubicBezTo>
                    <a:pt x="1675" y="209"/>
                    <a:pt x="1752" y="209"/>
                    <a:pt x="1825" y="209"/>
                  </a:cubicBezTo>
                  <a:cubicBezTo>
                    <a:pt x="1898" y="209"/>
                    <a:pt x="1968" y="209"/>
                    <a:pt x="2037" y="195"/>
                  </a:cubicBezTo>
                  <a:cubicBezTo>
                    <a:pt x="2177" y="167"/>
                    <a:pt x="2233" y="56"/>
                    <a:pt x="228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60"/>
            <p:cNvSpPr/>
            <p:nvPr/>
          </p:nvSpPr>
          <p:spPr>
            <a:xfrm>
              <a:off x="5698085" y="3688480"/>
              <a:ext cx="106775" cy="78477"/>
            </a:xfrm>
            <a:custGeom>
              <a:avLst/>
              <a:gdLst/>
              <a:ahLst/>
              <a:cxnLst/>
              <a:rect l="l" t="t" r="r" b="b"/>
              <a:pathLst>
                <a:path w="532" h="391" extrusionOk="0">
                  <a:moveTo>
                    <a:pt x="336" y="0"/>
                  </a:moveTo>
                  <a:cubicBezTo>
                    <a:pt x="252" y="0"/>
                    <a:pt x="85" y="84"/>
                    <a:pt x="57" y="168"/>
                  </a:cubicBezTo>
                  <a:cubicBezTo>
                    <a:pt x="1" y="224"/>
                    <a:pt x="29" y="307"/>
                    <a:pt x="29" y="307"/>
                  </a:cubicBezTo>
                  <a:cubicBezTo>
                    <a:pt x="29" y="307"/>
                    <a:pt x="57" y="363"/>
                    <a:pt x="140" y="391"/>
                  </a:cubicBezTo>
                  <a:cubicBezTo>
                    <a:pt x="224" y="391"/>
                    <a:pt x="419" y="335"/>
                    <a:pt x="475" y="279"/>
                  </a:cubicBezTo>
                  <a:cubicBezTo>
                    <a:pt x="531" y="196"/>
                    <a:pt x="475" y="140"/>
                    <a:pt x="475" y="112"/>
                  </a:cubicBezTo>
                  <a:cubicBezTo>
                    <a:pt x="447" y="56"/>
                    <a:pt x="419" y="0"/>
                    <a:pt x="33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60"/>
            <p:cNvSpPr/>
            <p:nvPr/>
          </p:nvSpPr>
          <p:spPr>
            <a:xfrm>
              <a:off x="4942225" y="3308543"/>
              <a:ext cx="156951" cy="114604"/>
            </a:xfrm>
            <a:custGeom>
              <a:avLst/>
              <a:gdLst/>
              <a:ahLst/>
              <a:cxnLst/>
              <a:rect l="l" t="t" r="r" b="b"/>
              <a:pathLst>
                <a:path w="782" h="571" extrusionOk="0">
                  <a:moveTo>
                    <a:pt x="477" y="0"/>
                  </a:moveTo>
                  <a:cubicBezTo>
                    <a:pt x="444" y="0"/>
                    <a:pt x="407" y="7"/>
                    <a:pt x="363" y="24"/>
                  </a:cubicBezTo>
                  <a:cubicBezTo>
                    <a:pt x="196" y="108"/>
                    <a:pt x="84" y="219"/>
                    <a:pt x="56" y="275"/>
                  </a:cubicBezTo>
                  <a:cubicBezTo>
                    <a:pt x="1" y="359"/>
                    <a:pt x="56" y="443"/>
                    <a:pt x="56" y="443"/>
                  </a:cubicBezTo>
                  <a:cubicBezTo>
                    <a:pt x="56" y="443"/>
                    <a:pt x="84" y="554"/>
                    <a:pt x="168" y="554"/>
                  </a:cubicBezTo>
                  <a:cubicBezTo>
                    <a:pt x="199" y="564"/>
                    <a:pt x="237" y="571"/>
                    <a:pt x="282" y="571"/>
                  </a:cubicBezTo>
                  <a:cubicBezTo>
                    <a:pt x="361" y="571"/>
                    <a:pt x="463" y="552"/>
                    <a:pt x="586" y="498"/>
                  </a:cubicBezTo>
                  <a:cubicBezTo>
                    <a:pt x="726" y="443"/>
                    <a:pt x="726" y="331"/>
                    <a:pt x="726" y="275"/>
                  </a:cubicBezTo>
                  <a:cubicBezTo>
                    <a:pt x="726" y="275"/>
                    <a:pt x="726" y="275"/>
                    <a:pt x="754" y="247"/>
                  </a:cubicBezTo>
                  <a:lnTo>
                    <a:pt x="782" y="247"/>
                  </a:lnTo>
                  <a:lnTo>
                    <a:pt x="698" y="52"/>
                  </a:lnTo>
                  <a:lnTo>
                    <a:pt x="642" y="80"/>
                  </a:lnTo>
                  <a:cubicBezTo>
                    <a:pt x="642" y="80"/>
                    <a:pt x="642" y="80"/>
                    <a:pt x="614" y="52"/>
                  </a:cubicBezTo>
                  <a:cubicBezTo>
                    <a:pt x="595" y="33"/>
                    <a:pt x="549" y="0"/>
                    <a:pt x="47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7" name="Google Shape;1147;p60"/>
            <p:cNvSpPr/>
            <p:nvPr/>
          </p:nvSpPr>
          <p:spPr>
            <a:xfrm>
              <a:off x="5076698" y="3313360"/>
              <a:ext cx="28099" cy="44958"/>
            </a:xfrm>
            <a:custGeom>
              <a:avLst/>
              <a:gdLst/>
              <a:ahLst/>
              <a:cxnLst/>
              <a:rect l="l" t="t" r="r" b="b"/>
              <a:pathLst>
                <a:path w="140" h="224" extrusionOk="0">
                  <a:moveTo>
                    <a:pt x="28" y="0"/>
                  </a:moveTo>
                  <a:cubicBezTo>
                    <a:pt x="0" y="28"/>
                    <a:pt x="0" y="28"/>
                    <a:pt x="0" y="56"/>
                  </a:cubicBezTo>
                  <a:lnTo>
                    <a:pt x="84" y="223"/>
                  </a:lnTo>
                  <a:lnTo>
                    <a:pt x="112" y="223"/>
                  </a:lnTo>
                  <a:cubicBezTo>
                    <a:pt x="140" y="223"/>
                    <a:pt x="140" y="223"/>
                    <a:pt x="140" y="195"/>
                  </a:cubicBezTo>
                  <a:lnTo>
                    <a:pt x="56" y="28"/>
                  </a:lnTo>
                  <a:cubicBezTo>
                    <a:pt x="56" y="0"/>
                    <a:pt x="28" y="0"/>
                    <a:pt x="2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8" name="Google Shape;1148;p60"/>
            <p:cNvSpPr/>
            <p:nvPr/>
          </p:nvSpPr>
          <p:spPr>
            <a:xfrm>
              <a:off x="5087737" y="3313360"/>
              <a:ext cx="22680" cy="44958"/>
            </a:xfrm>
            <a:custGeom>
              <a:avLst/>
              <a:gdLst/>
              <a:ahLst/>
              <a:cxnLst/>
              <a:rect l="l" t="t" r="r" b="b"/>
              <a:pathLst>
                <a:path w="113" h="224" extrusionOk="0">
                  <a:moveTo>
                    <a:pt x="1" y="0"/>
                  </a:moveTo>
                  <a:cubicBezTo>
                    <a:pt x="1" y="0"/>
                    <a:pt x="1" y="0"/>
                    <a:pt x="1" y="28"/>
                  </a:cubicBezTo>
                  <a:lnTo>
                    <a:pt x="85" y="195"/>
                  </a:lnTo>
                  <a:cubicBezTo>
                    <a:pt x="85" y="223"/>
                    <a:pt x="85" y="223"/>
                    <a:pt x="113" y="223"/>
                  </a:cubicBezTo>
                  <a:cubicBezTo>
                    <a:pt x="113" y="195"/>
                    <a:pt x="113" y="195"/>
                    <a:pt x="113" y="168"/>
                  </a:cubicBezTo>
                  <a:lnTo>
                    <a:pt x="2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9" name="Google Shape;1149;p60"/>
            <p:cNvSpPr/>
            <p:nvPr/>
          </p:nvSpPr>
          <p:spPr>
            <a:xfrm>
              <a:off x="5093357" y="3307740"/>
              <a:ext cx="28299" cy="44958"/>
            </a:xfrm>
            <a:custGeom>
              <a:avLst/>
              <a:gdLst/>
              <a:ahLst/>
              <a:cxnLst/>
              <a:rect l="l" t="t" r="r" b="b"/>
              <a:pathLst>
                <a:path w="141" h="224" extrusionOk="0">
                  <a:moveTo>
                    <a:pt x="29" y="0"/>
                  </a:moveTo>
                  <a:cubicBezTo>
                    <a:pt x="1" y="0"/>
                    <a:pt x="1" y="28"/>
                    <a:pt x="1" y="28"/>
                  </a:cubicBezTo>
                  <a:lnTo>
                    <a:pt x="85" y="196"/>
                  </a:lnTo>
                  <a:cubicBezTo>
                    <a:pt x="85" y="223"/>
                    <a:pt x="112" y="223"/>
                    <a:pt x="112" y="223"/>
                  </a:cubicBezTo>
                  <a:cubicBezTo>
                    <a:pt x="140" y="223"/>
                    <a:pt x="140" y="196"/>
                    <a:pt x="140" y="196"/>
                  </a:cubicBezTo>
                  <a:lnTo>
                    <a:pt x="5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60"/>
            <p:cNvSpPr/>
            <p:nvPr/>
          </p:nvSpPr>
          <p:spPr>
            <a:xfrm>
              <a:off x="5104596" y="3302120"/>
              <a:ext cx="28299" cy="44958"/>
            </a:xfrm>
            <a:custGeom>
              <a:avLst/>
              <a:gdLst/>
              <a:ahLst/>
              <a:cxnLst/>
              <a:rect l="l" t="t" r="r" b="b"/>
              <a:pathLst>
                <a:path w="141" h="224" extrusionOk="0">
                  <a:moveTo>
                    <a:pt x="1" y="0"/>
                  </a:moveTo>
                  <a:cubicBezTo>
                    <a:pt x="1" y="0"/>
                    <a:pt x="1" y="28"/>
                    <a:pt x="1" y="28"/>
                  </a:cubicBezTo>
                  <a:lnTo>
                    <a:pt x="84" y="224"/>
                  </a:lnTo>
                  <a:lnTo>
                    <a:pt x="112" y="224"/>
                  </a:lnTo>
                  <a:cubicBezTo>
                    <a:pt x="112" y="224"/>
                    <a:pt x="140" y="196"/>
                    <a:pt x="112" y="196"/>
                  </a:cubicBezTo>
                  <a:lnTo>
                    <a:pt x="29" y="28"/>
                  </a:lnTo>
                  <a:cubicBezTo>
                    <a:pt x="29" y="0"/>
                    <a:pt x="29" y="0"/>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60"/>
            <p:cNvSpPr/>
            <p:nvPr/>
          </p:nvSpPr>
          <p:spPr>
            <a:xfrm>
              <a:off x="5087737" y="3128509"/>
              <a:ext cx="459414" cy="218570"/>
            </a:xfrm>
            <a:custGeom>
              <a:avLst/>
              <a:gdLst/>
              <a:ahLst/>
              <a:cxnLst/>
              <a:rect l="l" t="t" r="r" b="b"/>
              <a:pathLst>
                <a:path w="2289" h="1089" extrusionOk="0">
                  <a:moveTo>
                    <a:pt x="2289" y="1"/>
                  </a:moveTo>
                  <a:cubicBezTo>
                    <a:pt x="2233" y="56"/>
                    <a:pt x="2149" y="140"/>
                    <a:pt x="2038" y="168"/>
                  </a:cubicBezTo>
                  <a:lnTo>
                    <a:pt x="1591" y="168"/>
                  </a:lnTo>
                  <a:cubicBezTo>
                    <a:pt x="1535" y="196"/>
                    <a:pt x="1424" y="196"/>
                    <a:pt x="1368" y="224"/>
                  </a:cubicBezTo>
                  <a:cubicBezTo>
                    <a:pt x="1284" y="279"/>
                    <a:pt x="1201" y="335"/>
                    <a:pt x="1145" y="391"/>
                  </a:cubicBezTo>
                  <a:cubicBezTo>
                    <a:pt x="1033" y="531"/>
                    <a:pt x="950" y="670"/>
                    <a:pt x="810" y="726"/>
                  </a:cubicBezTo>
                  <a:cubicBezTo>
                    <a:pt x="671" y="810"/>
                    <a:pt x="531" y="782"/>
                    <a:pt x="419" y="810"/>
                  </a:cubicBezTo>
                  <a:cubicBezTo>
                    <a:pt x="280" y="837"/>
                    <a:pt x="168" y="893"/>
                    <a:pt x="113" y="921"/>
                  </a:cubicBezTo>
                  <a:cubicBezTo>
                    <a:pt x="29" y="949"/>
                    <a:pt x="1" y="977"/>
                    <a:pt x="1" y="977"/>
                  </a:cubicBezTo>
                  <a:lnTo>
                    <a:pt x="85" y="1089"/>
                  </a:lnTo>
                  <a:cubicBezTo>
                    <a:pt x="85" y="1089"/>
                    <a:pt x="113" y="1089"/>
                    <a:pt x="168" y="1033"/>
                  </a:cubicBezTo>
                  <a:cubicBezTo>
                    <a:pt x="224" y="1005"/>
                    <a:pt x="308" y="949"/>
                    <a:pt x="419" y="921"/>
                  </a:cubicBezTo>
                  <a:cubicBezTo>
                    <a:pt x="531" y="893"/>
                    <a:pt x="698" y="893"/>
                    <a:pt x="866" y="810"/>
                  </a:cubicBezTo>
                  <a:cubicBezTo>
                    <a:pt x="1005" y="726"/>
                    <a:pt x="1117" y="558"/>
                    <a:pt x="1201" y="447"/>
                  </a:cubicBezTo>
                  <a:cubicBezTo>
                    <a:pt x="1256" y="391"/>
                    <a:pt x="1312" y="335"/>
                    <a:pt x="1396" y="279"/>
                  </a:cubicBezTo>
                  <a:cubicBezTo>
                    <a:pt x="1452" y="252"/>
                    <a:pt x="1535" y="224"/>
                    <a:pt x="1619" y="224"/>
                  </a:cubicBezTo>
                  <a:cubicBezTo>
                    <a:pt x="1689" y="210"/>
                    <a:pt x="1759" y="210"/>
                    <a:pt x="1828" y="210"/>
                  </a:cubicBezTo>
                  <a:cubicBezTo>
                    <a:pt x="1898" y="210"/>
                    <a:pt x="1968" y="210"/>
                    <a:pt x="2038" y="196"/>
                  </a:cubicBezTo>
                  <a:cubicBezTo>
                    <a:pt x="2177" y="140"/>
                    <a:pt x="2233" y="56"/>
                    <a:pt x="228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60"/>
            <p:cNvSpPr/>
            <p:nvPr/>
          </p:nvSpPr>
          <p:spPr>
            <a:xfrm>
              <a:off x="4970324" y="3329215"/>
              <a:ext cx="106574" cy="75265"/>
            </a:xfrm>
            <a:custGeom>
              <a:avLst/>
              <a:gdLst/>
              <a:ahLst/>
              <a:cxnLst/>
              <a:rect l="l" t="t" r="r" b="b"/>
              <a:pathLst>
                <a:path w="531" h="375" extrusionOk="0">
                  <a:moveTo>
                    <a:pt x="313" y="1"/>
                  </a:moveTo>
                  <a:cubicBezTo>
                    <a:pt x="239" y="1"/>
                    <a:pt x="81" y="98"/>
                    <a:pt x="56" y="172"/>
                  </a:cubicBezTo>
                  <a:cubicBezTo>
                    <a:pt x="0" y="228"/>
                    <a:pt x="28" y="284"/>
                    <a:pt x="28" y="284"/>
                  </a:cubicBezTo>
                  <a:cubicBezTo>
                    <a:pt x="28" y="284"/>
                    <a:pt x="56" y="368"/>
                    <a:pt x="140" y="368"/>
                  </a:cubicBezTo>
                  <a:cubicBezTo>
                    <a:pt x="154" y="373"/>
                    <a:pt x="173" y="375"/>
                    <a:pt x="193" y="375"/>
                  </a:cubicBezTo>
                  <a:cubicBezTo>
                    <a:pt x="288" y="375"/>
                    <a:pt x="428" y="325"/>
                    <a:pt x="474" y="256"/>
                  </a:cubicBezTo>
                  <a:cubicBezTo>
                    <a:pt x="530" y="200"/>
                    <a:pt x="502" y="144"/>
                    <a:pt x="474" y="89"/>
                  </a:cubicBezTo>
                  <a:cubicBezTo>
                    <a:pt x="446" y="61"/>
                    <a:pt x="419" y="5"/>
                    <a:pt x="335" y="5"/>
                  </a:cubicBezTo>
                  <a:cubicBezTo>
                    <a:pt x="329" y="2"/>
                    <a:pt x="321" y="1"/>
                    <a:pt x="31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86"/>
        <p:cNvGrpSpPr/>
        <p:nvPr/>
      </p:nvGrpSpPr>
      <p:grpSpPr>
        <a:xfrm>
          <a:off x="0" y="0"/>
          <a:ext cx="0" cy="0"/>
          <a:chOff x="0" y="0"/>
          <a:chExt cx="0" cy="0"/>
        </a:xfrm>
      </p:grpSpPr>
      <p:sp>
        <p:nvSpPr>
          <p:cNvPr id="587" name="Google Shape;587;p37"/>
          <p:cNvSpPr txBox="1">
            <a:spLocks noGrp="1"/>
          </p:cNvSpPr>
          <p:nvPr>
            <p:ph type="title"/>
          </p:nvPr>
        </p:nvSpPr>
        <p:spPr>
          <a:xfrm>
            <a:off x="3429121" y="851379"/>
            <a:ext cx="4674300" cy="8418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en" dirty="0"/>
              <a:t>Introduction</a:t>
            </a:r>
            <a:endParaRPr dirty="0"/>
          </a:p>
        </p:txBody>
      </p:sp>
      <p:sp>
        <p:nvSpPr>
          <p:cNvPr id="588" name="Google Shape;588;p37"/>
          <p:cNvSpPr txBox="1">
            <a:spLocks noGrp="1"/>
          </p:cNvSpPr>
          <p:nvPr>
            <p:ph type="subTitle" idx="1"/>
          </p:nvPr>
        </p:nvSpPr>
        <p:spPr>
          <a:xfrm>
            <a:off x="3813617" y="1659080"/>
            <a:ext cx="4674300" cy="117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ID" sz="1200" dirty="0" err="1"/>
              <a:t>Keluarga</a:t>
            </a:r>
            <a:r>
              <a:rPr lang="en-ID" sz="1200" dirty="0"/>
              <a:t> </a:t>
            </a:r>
            <a:r>
              <a:rPr lang="en-ID" sz="1200" dirty="0" err="1"/>
              <a:t>berencana</a:t>
            </a:r>
            <a:r>
              <a:rPr lang="en-ID" sz="1200" dirty="0"/>
              <a:t> </a:t>
            </a:r>
            <a:r>
              <a:rPr lang="en-ID" sz="1200" dirty="0" err="1"/>
              <a:t>merupakan</a:t>
            </a:r>
            <a:r>
              <a:rPr lang="en-ID" sz="1200" dirty="0"/>
              <a:t> </a:t>
            </a:r>
            <a:r>
              <a:rPr lang="en-ID" sz="1200" dirty="0" err="1"/>
              <a:t>upaya</a:t>
            </a:r>
            <a:r>
              <a:rPr lang="en-ID" sz="1200" dirty="0"/>
              <a:t> </a:t>
            </a:r>
            <a:r>
              <a:rPr lang="en-ID" sz="1200" dirty="0" err="1"/>
              <a:t>mengatur</a:t>
            </a:r>
            <a:endParaRPr lang="en-ID" sz="1200" dirty="0"/>
          </a:p>
          <a:p>
            <a:pPr marL="0" lvl="0" indent="0" algn="ctr" rtl="0">
              <a:spcBef>
                <a:spcPts val="0"/>
              </a:spcBef>
              <a:spcAft>
                <a:spcPts val="0"/>
              </a:spcAft>
              <a:buNone/>
            </a:pPr>
            <a:r>
              <a:rPr lang="en-ID" sz="1200" dirty="0" err="1"/>
              <a:t>kelahiran</a:t>
            </a:r>
            <a:r>
              <a:rPr lang="en-ID" sz="1200" dirty="0"/>
              <a:t> </a:t>
            </a:r>
            <a:r>
              <a:rPr lang="en-ID" sz="1200" dirty="0" err="1"/>
              <a:t>anak</a:t>
            </a:r>
            <a:r>
              <a:rPr lang="en-ID" sz="1200" dirty="0"/>
              <a:t>, </a:t>
            </a:r>
            <a:r>
              <a:rPr lang="en-ID" sz="1200" dirty="0" err="1"/>
              <a:t>jarak</a:t>
            </a:r>
            <a:r>
              <a:rPr lang="en-ID" sz="1200" dirty="0"/>
              <a:t> dan </a:t>
            </a:r>
            <a:r>
              <a:rPr lang="en-ID" sz="1200" dirty="0" err="1"/>
              <a:t>usia</a:t>
            </a:r>
            <a:r>
              <a:rPr lang="en-ID" sz="1200" dirty="0"/>
              <a:t> ideal </a:t>
            </a:r>
            <a:r>
              <a:rPr lang="en-ID" sz="1200" dirty="0" err="1"/>
              <a:t>melahirkan</a:t>
            </a:r>
            <a:r>
              <a:rPr lang="en-ID" sz="1200" dirty="0"/>
              <a:t>,</a:t>
            </a:r>
          </a:p>
          <a:p>
            <a:pPr marL="0" lvl="0" indent="0" algn="ctr" rtl="0">
              <a:spcBef>
                <a:spcPts val="0"/>
              </a:spcBef>
              <a:spcAft>
                <a:spcPts val="0"/>
              </a:spcAft>
              <a:buNone/>
            </a:pPr>
            <a:r>
              <a:rPr lang="en-ID" sz="1200" dirty="0" err="1"/>
              <a:t>mengatur</a:t>
            </a:r>
            <a:r>
              <a:rPr lang="en-ID" sz="1200" dirty="0"/>
              <a:t> </a:t>
            </a:r>
            <a:r>
              <a:rPr lang="en-ID" sz="1200" dirty="0" err="1"/>
              <a:t>kehamilan</a:t>
            </a:r>
            <a:r>
              <a:rPr lang="en-ID" sz="1200" dirty="0"/>
              <a:t> </a:t>
            </a:r>
            <a:r>
              <a:rPr lang="en-ID" sz="1200" dirty="0" err="1"/>
              <a:t>melalui</a:t>
            </a:r>
            <a:r>
              <a:rPr lang="en-ID" sz="1200" dirty="0"/>
              <a:t> </a:t>
            </a:r>
            <a:r>
              <a:rPr lang="en-ID" sz="1200" dirty="0" err="1"/>
              <a:t>promosi</a:t>
            </a:r>
            <a:r>
              <a:rPr lang="en-ID" sz="1200" dirty="0"/>
              <a:t>, </a:t>
            </a:r>
            <a:r>
              <a:rPr lang="en-ID" sz="1200" dirty="0" err="1"/>
              <a:t>perlindungan</a:t>
            </a:r>
            <a:r>
              <a:rPr lang="en-ID" sz="1200" dirty="0"/>
              <a:t> dan</a:t>
            </a:r>
          </a:p>
          <a:p>
            <a:pPr marL="0" lvl="0" indent="0" algn="ctr" rtl="0">
              <a:spcBef>
                <a:spcPts val="0"/>
              </a:spcBef>
              <a:spcAft>
                <a:spcPts val="0"/>
              </a:spcAft>
              <a:buNone/>
            </a:pPr>
            <a:r>
              <a:rPr lang="en-ID" sz="1200" dirty="0" err="1"/>
              <a:t>bantuan</a:t>
            </a:r>
            <a:r>
              <a:rPr lang="en-ID" sz="1200" dirty="0"/>
              <a:t> </a:t>
            </a:r>
            <a:r>
              <a:rPr lang="en-ID" sz="1200" dirty="0" err="1"/>
              <a:t>sesuai</a:t>
            </a:r>
            <a:r>
              <a:rPr lang="en-ID" sz="1200" dirty="0"/>
              <a:t> </a:t>
            </a:r>
            <a:r>
              <a:rPr lang="en-ID" sz="1200" dirty="0" err="1"/>
              <a:t>dengan</a:t>
            </a:r>
            <a:r>
              <a:rPr lang="en-ID" sz="1200" dirty="0"/>
              <a:t> </a:t>
            </a:r>
            <a:r>
              <a:rPr lang="en-ID" sz="1200" dirty="0" err="1"/>
              <a:t>hak</a:t>
            </a:r>
            <a:r>
              <a:rPr lang="en-ID" sz="1200" dirty="0"/>
              <a:t> </a:t>
            </a:r>
            <a:r>
              <a:rPr lang="en-ID" sz="1200" dirty="0" err="1"/>
              <a:t>reproduksi</a:t>
            </a:r>
            <a:r>
              <a:rPr lang="en-ID" sz="1200" dirty="0"/>
              <a:t> </a:t>
            </a:r>
            <a:r>
              <a:rPr lang="en-ID" sz="1200" dirty="0" err="1"/>
              <a:t>untuk</a:t>
            </a:r>
            <a:endParaRPr lang="en-ID" sz="1200" dirty="0"/>
          </a:p>
          <a:p>
            <a:pPr marL="0" lvl="0" indent="0" algn="ctr" rtl="0">
              <a:spcBef>
                <a:spcPts val="0"/>
              </a:spcBef>
              <a:spcAft>
                <a:spcPts val="0"/>
              </a:spcAft>
              <a:buNone/>
            </a:pPr>
            <a:r>
              <a:rPr lang="en-ID" sz="1200" dirty="0" err="1"/>
              <a:t>mewujudkan</a:t>
            </a:r>
            <a:r>
              <a:rPr lang="en-ID" sz="1200" dirty="0"/>
              <a:t> </a:t>
            </a:r>
            <a:r>
              <a:rPr lang="en-ID" sz="1200" dirty="0" err="1"/>
              <a:t>keluarga</a:t>
            </a:r>
            <a:r>
              <a:rPr lang="en-ID" sz="1200" dirty="0"/>
              <a:t> yang </a:t>
            </a:r>
            <a:r>
              <a:rPr lang="en-ID" sz="1200" dirty="0" err="1"/>
              <a:t>berkualitas</a:t>
            </a:r>
            <a:r>
              <a:rPr lang="en-ID" sz="1200" dirty="0"/>
              <a:t>. </a:t>
            </a:r>
            <a:r>
              <a:rPr lang="en-ID" sz="1200" dirty="0" err="1"/>
              <a:t>Keluarga</a:t>
            </a:r>
            <a:r>
              <a:rPr lang="en-ID" sz="1200" dirty="0"/>
              <a:t> yang</a:t>
            </a:r>
          </a:p>
          <a:p>
            <a:pPr marL="0" lvl="0" indent="0" algn="ctr" rtl="0">
              <a:spcBef>
                <a:spcPts val="0"/>
              </a:spcBef>
              <a:spcAft>
                <a:spcPts val="0"/>
              </a:spcAft>
              <a:buNone/>
            </a:pPr>
            <a:r>
              <a:rPr lang="en-ID" sz="1200" dirty="0" err="1"/>
              <a:t>berkualitas</a:t>
            </a:r>
            <a:r>
              <a:rPr lang="en-ID" sz="1200" dirty="0"/>
              <a:t> </a:t>
            </a:r>
            <a:r>
              <a:rPr lang="en-ID" sz="1200" dirty="0" err="1"/>
              <a:t>merupakan</a:t>
            </a:r>
            <a:r>
              <a:rPr lang="en-ID" sz="1200" dirty="0"/>
              <a:t> </a:t>
            </a:r>
            <a:r>
              <a:rPr lang="en-ID" sz="1200" dirty="0" err="1"/>
              <a:t>keluarga</a:t>
            </a:r>
            <a:r>
              <a:rPr lang="en-ID" sz="1200" dirty="0"/>
              <a:t> yang </a:t>
            </a:r>
            <a:r>
              <a:rPr lang="en-ID" sz="1200" dirty="0" err="1"/>
              <a:t>dibentuk</a:t>
            </a:r>
            <a:endParaRPr lang="en-ID" sz="1200" dirty="0"/>
          </a:p>
          <a:p>
            <a:pPr marL="0" lvl="0" indent="0" algn="ctr" rtl="0">
              <a:spcBef>
                <a:spcPts val="0"/>
              </a:spcBef>
              <a:spcAft>
                <a:spcPts val="0"/>
              </a:spcAft>
              <a:buNone/>
            </a:pPr>
            <a:r>
              <a:rPr lang="en-ID" sz="1200" dirty="0" err="1"/>
              <a:t>berdasarkan</a:t>
            </a:r>
            <a:r>
              <a:rPr lang="en-ID" sz="1200" dirty="0"/>
              <a:t> </a:t>
            </a:r>
            <a:r>
              <a:rPr lang="en-ID" sz="1200" dirty="0" err="1"/>
              <a:t>perkawinan</a:t>
            </a:r>
            <a:r>
              <a:rPr lang="en-ID" sz="1200" dirty="0"/>
              <a:t> yang </a:t>
            </a:r>
            <a:r>
              <a:rPr lang="en-ID" sz="1200" dirty="0" err="1"/>
              <a:t>sah</a:t>
            </a:r>
            <a:r>
              <a:rPr lang="en-ID" sz="1200" dirty="0"/>
              <a:t> dan </a:t>
            </a:r>
            <a:r>
              <a:rPr lang="en-ID" sz="1200" dirty="0" err="1"/>
              <a:t>bercirikan</a:t>
            </a:r>
            <a:endParaRPr lang="en-ID" sz="1200" dirty="0"/>
          </a:p>
          <a:p>
            <a:pPr marL="0" lvl="0" indent="0" algn="ctr" rtl="0">
              <a:spcBef>
                <a:spcPts val="0"/>
              </a:spcBef>
              <a:spcAft>
                <a:spcPts val="0"/>
              </a:spcAft>
              <a:buNone/>
            </a:pPr>
            <a:r>
              <a:rPr lang="en-ID" sz="1200" dirty="0" err="1"/>
              <a:t>sejahtera</a:t>
            </a:r>
            <a:r>
              <a:rPr lang="en-ID" sz="1200" dirty="0"/>
              <a:t>, </a:t>
            </a:r>
            <a:r>
              <a:rPr lang="en-ID" sz="1200" dirty="0" err="1"/>
              <a:t>sehat</a:t>
            </a:r>
            <a:r>
              <a:rPr lang="en-ID" sz="1200" dirty="0"/>
              <a:t>, </a:t>
            </a:r>
            <a:r>
              <a:rPr lang="en-ID" sz="1200" dirty="0" err="1"/>
              <a:t>maju</a:t>
            </a:r>
            <a:r>
              <a:rPr lang="en-ID" sz="1200" dirty="0"/>
              <a:t>, </a:t>
            </a:r>
            <a:r>
              <a:rPr lang="en-ID" sz="1200" dirty="0" err="1"/>
              <a:t>mandiri</a:t>
            </a:r>
            <a:r>
              <a:rPr lang="en-ID" sz="1200" dirty="0"/>
              <a:t>, </a:t>
            </a:r>
            <a:r>
              <a:rPr lang="en-ID" sz="1200" dirty="0" err="1"/>
              <a:t>memiliki</a:t>
            </a:r>
            <a:r>
              <a:rPr lang="en-ID" sz="1200" dirty="0"/>
              <a:t> </a:t>
            </a:r>
            <a:r>
              <a:rPr lang="en-ID" sz="1200" dirty="0" err="1"/>
              <a:t>jumlah</a:t>
            </a:r>
            <a:r>
              <a:rPr lang="en-ID" sz="1200" dirty="0"/>
              <a:t> </a:t>
            </a:r>
            <a:r>
              <a:rPr lang="en-ID" sz="1200" dirty="0" err="1"/>
              <a:t>anak</a:t>
            </a:r>
            <a:endParaRPr lang="en-ID" sz="1200" dirty="0"/>
          </a:p>
          <a:p>
            <a:pPr marL="0" lvl="0" indent="0" algn="ctr" rtl="0">
              <a:spcBef>
                <a:spcPts val="0"/>
              </a:spcBef>
              <a:spcAft>
                <a:spcPts val="0"/>
              </a:spcAft>
              <a:buNone/>
            </a:pPr>
            <a:r>
              <a:rPr lang="en-ID" sz="1200" dirty="0"/>
              <a:t>yang ideal, </a:t>
            </a:r>
            <a:r>
              <a:rPr lang="en-ID" sz="1200" dirty="0" err="1"/>
              <a:t>berwawasan</a:t>
            </a:r>
            <a:r>
              <a:rPr lang="en-ID" sz="1200" dirty="0"/>
              <a:t> </a:t>
            </a:r>
            <a:r>
              <a:rPr lang="en-ID" sz="1200" dirty="0" err="1"/>
              <a:t>ke</a:t>
            </a:r>
            <a:r>
              <a:rPr lang="en-ID" sz="1200" dirty="0"/>
              <a:t> </a:t>
            </a:r>
            <a:r>
              <a:rPr lang="en-ID" sz="1200" dirty="0" err="1"/>
              <a:t>depan</a:t>
            </a:r>
            <a:r>
              <a:rPr lang="en-ID" sz="1200" dirty="0"/>
              <a:t>, </a:t>
            </a:r>
            <a:r>
              <a:rPr lang="en-ID" sz="1200" dirty="0" err="1"/>
              <a:t>bertanggung</a:t>
            </a:r>
            <a:r>
              <a:rPr lang="en-ID" sz="1200" dirty="0"/>
              <a:t> </a:t>
            </a:r>
            <a:r>
              <a:rPr lang="en-ID" sz="1200" dirty="0" err="1"/>
              <a:t>jawab</a:t>
            </a:r>
            <a:r>
              <a:rPr lang="en-ID" sz="1200" dirty="0"/>
              <a:t>,</a:t>
            </a:r>
          </a:p>
          <a:p>
            <a:pPr marL="0" lvl="0" indent="0" algn="ctr" rtl="0">
              <a:spcBef>
                <a:spcPts val="0"/>
              </a:spcBef>
              <a:spcAft>
                <a:spcPts val="0"/>
              </a:spcAft>
              <a:buNone/>
            </a:pPr>
            <a:r>
              <a:rPr lang="en-ID" sz="1200" dirty="0" err="1"/>
              <a:t>harmonis</a:t>
            </a:r>
            <a:r>
              <a:rPr lang="en-ID" sz="1200" dirty="0"/>
              <a:t> dan </a:t>
            </a:r>
            <a:r>
              <a:rPr lang="en-ID" sz="1200" dirty="0" err="1"/>
              <a:t>bertakwa</a:t>
            </a:r>
            <a:r>
              <a:rPr lang="en-ID" sz="1200" dirty="0"/>
              <a:t> </a:t>
            </a:r>
            <a:r>
              <a:rPr lang="en-ID" sz="1200" dirty="0" err="1"/>
              <a:t>kepada</a:t>
            </a:r>
            <a:r>
              <a:rPr lang="en-ID" sz="1200" dirty="0"/>
              <a:t> </a:t>
            </a:r>
            <a:r>
              <a:rPr lang="en-ID" sz="1200" dirty="0" err="1"/>
              <a:t>Tuhan</a:t>
            </a:r>
            <a:r>
              <a:rPr lang="en-ID" sz="1200" dirty="0"/>
              <a:t> Yang </a:t>
            </a:r>
            <a:r>
              <a:rPr lang="en-ID" sz="1200" dirty="0" err="1"/>
              <a:t>Maha</a:t>
            </a:r>
            <a:r>
              <a:rPr lang="en-ID" sz="1200" dirty="0"/>
              <a:t> </a:t>
            </a:r>
            <a:r>
              <a:rPr lang="en-ID" sz="1200" dirty="0" err="1"/>
              <a:t>Esa</a:t>
            </a:r>
            <a:r>
              <a:rPr lang="en-ID" sz="1200" dirty="0"/>
              <a:t>.</a:t>
            </a:r>
          </a:p>
          <a:p>
            <a:pPr marL="0" lvl="0" indent="0" algn="ctr" rtl="0">
              <a:spcBef>
                <a:spcPts val="0"/>
              </a:spcBef>
              <a:spcAft>
                <a:spcPts val="0"/>
              </a:spcAft>
              <a:buNone/>
            </a:pPr>
            <a:r>
              <a:rPr lang="en-ID" sz="1200" dirty="0" err="1"/>
              <a:t>Pencapaian</a:t>
            </a:r>
            <a:r>
              <a:rPr lang="en-ID" sz="1200" dirty="0"/>
              <a:t> </a:t>
            </a:r>
            <a:r>
              <a:rPr lang="en-ID" sz="1200" dirty="0" err="1"/>
              <a:t>dalam</a:t>
            </a:r>
            <a:r>
              <a:rPr lang="en-ID" sz="1200" dirty="0"/>
              <a:t> </a:t>
            </a:r>
            <a:r>
              <a:rPr lang="en-ID" sz="1200" dirty="0" err="1"/>
              <a:t>keberhasilan</a:t>
            </a:r>
            <a:r>
              <a:rPr lang="en-ID" sz="1200" dirty="0"/>
              <a:t> </a:t>
            </a:r>
            <a:r>
              <a:rPr lang="en-ID" sz="1200" dirty="0" err="1"/>
              <a:t>keluarga</a:t>
            </a:r>
            <a:r>
              <a:rPr lang="en-ID" sz="1200" dirty="0"/>
              <a:t> </a:t>
            </a:r>
            <a:r>
              <a:rPr lang="en-ID" sz="1200" dirty="0" err="1"/>
              <a:t>berencana</a:t>
            </a:r>
            <a:endParaRPr lang="en-ID" sz="1200" dirty="0"/>
          </a:p>
          <a:p>
            <a:pPr marL="0" lvl="0" indent="0" algn="ctr" rtl="0">
              <a:spcBef>
                <a:spcPts val="0"/>
              </a:spcBef>
              <a:spcAft>
                <a:spcPts val="0"/>
              </a:spcAft>
              <a:buNone/>
            </a:pPr>
            <a:r>
              <a:rPr lang="en-ID" sz="1200" dirty="0" err="1"/>
              <a:t>didukung</a:t>
            </a:r>
            <a:r>
              <a:rPr lang="en-ID" sz="1200" dirty="0"/>
              <a:t> oleh </a:t>
            </a:r>
            <a:r>
              <a:rPr lang="en-ID" sz="1200" dirty="0" err="1"/>
              <a:t>kuatnya</a:t>
            </a:r>
            <a:r>
              <a:rPr lang="en-ID" sz="1200" dirty="0"/>
              <a:t> </a:t>
            </a:r>
            <a:r>
              <a:rPr lang="en-ID" sz="1200" dirty="0" err="1"/>
              <a:t>upaya</a:t>
            </a:r>
            <a:r>
              <a:rPr lang="en-ID" sz="1200" dirty="0"/>
              <a:t> </a:t>
            </a:r>
            <a:r>
              <a:rPr lang="en-ID" sz="1200" dirty="0" err="1"/>
              <a:t>promotif</a:t>
            </a:r>
            <a:r>
              <a:rPr lang="en-ID" sz="1200" dirty="0"/>
              <a:t> dan </a:t>
            </a:r>
            <a:r>
              <a:rPr lang="en-ID" sz="1200" dirty="0" err="1"/>
              <a:t>preventif</a:t>
            </a:r>
            <a:endParaRPr lang="en-ID" sz="1200" dirty="0"/>
          </a:p>
          <a:p>
            <a:pPr marL="0" lvl="0" indent="0" algn="ctr" rtl="0">
              <a:spcBef>
                <a:spcPts val="0"/>
              </a:spcBef>
              <a:spcAft>
                <a:spcPts val="0"/>
              </a:spcAft>
              <a:buNone/>
            </a:pPr>
            <a:r>
              <a:rPr lang="en-ID" sz="1200" dirty="0" err="1"/>
              <a:t>dalam</a:t>
            </a:r>
            <a:r>
              <a:rPr lang="en-ID" sz="1200" dirty="0"/>
              <a:t> </a:t>
            </a:r>
            <a:r>
              <a:rPr lang="en-ID" sz="1200" dirty="0" err="1"/>
              <a:t>kontrasepsi</a:t>
            </a:r>
            <a:r>
              <a:rPr lang="en-ID" sz="1200" dirty="0"/>
              <a:t> dan </a:t>
            </a:r>
            <a:r>
              <a:rPr lang="en-ID" sz="1200" dirty="0" err="1"/>
              <a:t>perencanaan</a:t>
            </a:r>
            <a:r>
              <a:rPr lang="en-ID" sz="1200" dirty="0"/>
              <a:t> </a:t>
            </a:r>
            <a:r>
              <a:rPr lang="en-ID" sz="1200" dirty="0" err="1"/>
              <a:t>dalam</a:t>
            </a:r>
            <a:r>
              <a:rPr lang="en-ID" sz="1200" dirty="0"/>
              <a:t> KB. </a:t>
            </a:r>
            <a:endParaRPr sz="1200" dirty="0"/>
          </a:p>
        </p:txBody>
      </p:sp>
      <p:grpSp>
        <p:nvGrpSpPr>
          <p:cNvPr id="589" name="Google Shape;589;p37"/>
          <p:cNvGrpSpPr/>
          <p:nvPr/>
        </p:nvGrpSpPr>
        <p:grpSpPr>
          <a:xfrm>
            <a:off x="713100" y="1366775"/>
            <a:ext cx="2405703" cy="2409999"/>
            <a:chOff x="713100" y="1366775"/>
            <a:chExt cx="2405703" cy="2409999"/>
          </a:xfrm>
        </p:grpSpPr>
        <p:sp>
          <p:nvSpPr>
            <p:cNvPr id="590" name="Google Shape;590;p37"/>
            <p:cNvSpPr/>
            <p:nvPr/>
          </p:nvSpPr>
          <p:spPr>
            <a:xfrm>
              <a:off x="713100" y="1366775"/>
              <a:ext cx="2405703" cy="2409999"/>
            </a:xfrm>
            <a:custGeom>
              <a:avLst/>
              <a:gdLst/>
              <a:ahLst/>
              <a:cxnLst/>
              <a:rect l="l" t="t" r="r" b="b"/>
              <a:pathLst>
                <a:path w="43084" h="43159" extrusionOk="0">
                  <a:moveTo>
                    <a:pt x="21555" y="0"/>
                  </a:moveTo>
                  <a:cubicBezTo>
                    <a:pt x="9650" y="0"/>
                    <a:pt x="1" y="9675"/>
                    <a:pt x="1" y="21579"/>
                  </a:cubicBezTo>
                  <a:cubicBezTo>
                    <a:pt x="1" y="33509"/>
                    <a:pt x="9650" y="43159"/>
                    <a:pt x="21555" y="43159"/>
                  </a:cubicBezTo>
                  <a:cubicBezTo>
                    <a:pt x="33435" y="43159"/>
                    <a:pt x="43084" y="33509"/>
                    <a:pt x="43084" y="21579"/>
                  </a:cubicBezTo>
                  <a:cubicBezTo>
                    <a:pt x="43084" y="9675"/>
                    <a:pt x="33435" y="0"/>
                    <a:pt x="2155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37"/>
            <p:cNvSpPr/>
            <p:nvPr/>
          </p:nvSpPr>
          <p:spPr>
            <a:xfrm>
              <a:off x="736888" y="1389167"/>
              <a:ext cx="2358129" cy="2361027"/>
            </a:xfrm>
            <a:custGeom>
              <a:avLst/>
              <a:gdLst/>
              <a:ahLst/>
              <a:cxnLst/>
              <a:rect l="l" t="t" r="r" b="b"/>
              <a:pathLst>
                <a:path w="42232" h="42282" extrusionOk="0">
                  <a:moveTo>
                    <a:pt x="21129" y="0"/>
                  </a:moveTo>
                  <a:cubicBezTo>
                    <a:pt x="9449" y="0"/>
                    <a:pt x="1" y="9474"/>
                    <a:pt x="1" y="21153"/>
                  </a:cubicBezTo>
                  <a:cubicBezTo>
                    <a:pt x="1" y="32808"/>
                    <a:pt x="9449" y="42281"/>
                    <a:pt x="21129" y="42281"/>
                  </a:cubicBezTo>
                  <a:cubicBezTo>
                    <a:pt x="32783" y="42281"/>
                    <a:pt x="42232" y="32808"/>
                    <a:pt x="42232" y="21153"/>
                  </a:cubicBezTo>
                  <a:cubicBezTo>
                    <a:pt x="42232" y="9474"/>
                    <a:pt x="32783" y="0"/>
                    <a:pt x="2112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37"/>
            <p:cNvSpPr/>
            <p:nvPr/>
          </p:nvSpPr>
          <p:spPr>
            <a:xfrm>
              <a:off x="860068" y="1529099"/>
              <a:ext cx="2111830" cy="2113321"/>
            </a:xfrm>
            <a:custGeom>
              <a:avLst/>
              <a:gdLst/>
              <a:ahLst/>
              <a:cxnLst/>
              <a:rect l="l" t="t" r="r" b="b"/>
              <a:pathLst>
                <a:path w="37821" h="37846" extrusionOk="0">
                  <a:moveTo>
                    <a:pt x="18923" y="1"/>
                  </a:moveTo>
                  <a:cubicBezTo>
                    <a:pt x="8472" y="1"/>
                    <a:pt x="0" y="8472"/>
                    <a:pt x="0" y="18923"/>
                  </a:cubicBezTo>
                  <a:cubicBezTo>
                    <a:pt x="0" y="29374"/>
                    <a:pt x="8472" y="37846"/>
                    <a:pt x="18923" y="37846"/>
                  </a:cubicBezTo>
                  <a:cubicBezTo>
                    <a:pt x="29349" y="37846"/>
                    <a:pt x="37820" y="29374"/>
                    <a:pt x="37820" y="18923"/>
                  </a:cubicBezTo>
                  <a:cubicBezTo>
                    <a:pt x="37820" y="8472"/>
                    <a:pt x="29349" y="1"/>
                    <a:pt x="1892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37"/>
            <p:cNvSpPr/>
            <p:nvPr/>
          </p:nvSpPr>
          <p:spPr>
            <a:xfrm>
              <a:off x="1592002" y="1896074"/>
              <a:ext cx="235132" cy="143676"/>
            </a:xfrm>
            <a:custGeom>
              <a:avLst/>
              <a:gdLst/>
              <a:ahLst/>
              <a:cxnLst/>
              <a:rect l="l" t="t" r="r" b="b"/>
              <a:pathLst>
                <a:path w="4211" h="2573" extrusionOk="0">
                  <a:moveTo>
                    <a:pt x="1898" y="0"/>
                  </a:moveTo>
                  <a:cubicBezTo>
                    <a:pt x="933" y="0"/>
                    <a:pt x="165" y="447"/>
                    <a:pt x="75" y="1073"/>
                  </a:cubicBezTo>
                  <a:cubicBezTo>
                    <a:pt x="0" y="1775"/>
                    <a:pt x="852" y="2426"/>
                    <a:pt x="1955" y="2552"/>
                  </a:cubicBezTo>
                  <a:cubicBezTo>
                    <a:pt x="2082" y="2566"/>
                    <a:pt x="2206" y="2572"/>
                    <a:pt x="2328" y="2572"/>
                  </a:cubicBezTo>
                  <a:cubicBezTo>
                    <a:pt x="3291" y="2572"/>
                    <a:pt x="4069" y="2147"/>
                    <a:pt x="4136" y="1524"/>
                  </a:cubicBezTo>
                  <a:cubicBezTo>
                    <a:pt x="4211" y="822"/>
                    <a:pt x="3359" y="146"/>
                    <a:pt x="2256" y="20"/>
                  </a:cubicBezTo>
                  <a:cubicBezTo>
                    <a:pt x="2134" y="7"/>
                    <a:pt x="2015" y="0"/>
                    <a:pt x="189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37"/>
            <p:cNvSpPr/>
            <p:nvPr/>
          </p:nvSpPr>
          <p:spPr>
            <a:xfrm>
              <a:off x="1226705" y="1890155"/>
              <a:ext cx="471659" cy="124858"/>
            </a:xfrm>
            <a:custGeom>
              <a:avLst/>
              <a:gdLst/>
              <a:ahLst/>
              <a:cxnLst/>
              <a:rect l="l" t="t" r="r" b="b"/>
              <a:pathLst>
                <a:path w="8447" h="2236" extrusionOk="0">
                  <a:moveTo>
                    <a:pt x="1" y="1"/>
                  </a:moveTo>
                  <a:cubicBezTo>
                    <a:pt x="1" y="1"/>
                    <a:pt x="484" y="2236"/>
                    <a:pt x="3472" y="2236"/>
                  </a:cubicBezTo>
                  <a:cubicBezTo>
                    <a:pt x="4022" y="2236"/>
                    <a:pt x="4657" y="2160"/>
                    <a:pt x="5389" y="1981"/>
                  </a:cubicBezTo>
                  <a:cubicBezTo>
                    <a:pt x="6030" y="1830"/>
                    <a:pt x="6684" y="1255"/>
                    <a:pt x="7534" y="1255"/>
                  </a:cubicBezTo>
                  <a:cubicBezTo>
                    <a:pt x="7815" y="1255"/>
                    <a:pt x="8117" y="1318"/>
                    <a:pt x="8447" y="1480"/>
                  </a:cubicBezTo>
                  <a:cubicBezTo>
                    <a:pt x="8447" y="1480"/>
                    <a:pt x="8123" y="887"/>
                    <a:pt x="7052" y="887"/>
                  </a:cubicBezTo>
                  <a:cubicBezTo>
                    <a:pt x="6662" y="887"/>
                    <a:pt x="6173" y="965"/>
                    <a:pt x="5565" y="1179"/>
                  </a:cubicBezTo>
                  <a:cubicBezTo>
                    <a:pt x="5565" y="1179"/>
                    <a:pt x="4480" y="1649"/>
                    <a:pt x="3196" y="1649"/>
                  </a:cubicBezTo>
                  <a:cubicBezTo>
                    <a:pt x="2090" y="1649"/>
                    <a:pt x="836" y="1300"/>
                    <a:pt x="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37"/>
            <p:cNvSpPr/>
            <p:nvPr/>
          </p:nvSpPr>
          <p:spPr>
            <a:xfrm>
              <a:off x="1836911" y="2262545"/>
              <a:ext cx="200177" cy="123016"/>
            </a:xfrm>
            <a:custGeom>
              <a:avLst/>
              <a:gdLst/>
              <a:ahLst/>
              <a:cxnLst/>
              <a:rect l="l" t="t" r="r" b="b"/>
              <a:pathLst>
                <a:path w="3585" h="2203" extrusionOk="0">
                  <a:moveTo>
                    <a:pt x="2026" y="1"/>
                  </a:moveTo>
                  <a:cubicBezTo>
                    <a:pt x="1913" y="1"/>
                    <a:pt x="1797" y="8"/>
                    <a:pt x="1679" y="24"/>
                  </a:cubicBezTo>
                  <a:cubicBezTo>
                    <a:pt x="727" y="124"/>
                    <a:pt x="0" y="700"/>
                    <a:pt x="75" y="1302"/>
                  </a:cubicBezTo>
                  <a:cubicBezTo>
                    <a:pt x="119" y="1829"/>
                    <a:pt x="760" y="2202"/>
                    <a:pt x="1558" y="2202"/>
                  </a:cubicBezTo>
                  <a:cubicBezTo>
                    <a:pt x="1671" y="2202"/>
                    <a:pt x="1787" y="2195"/>
                    <a:pt x="1905" y="2179"/>
                  </a:cubicBezTo>
                  <a:cubicBezTo>
                    <a:pt x="2857" y="2079"/>
                    <a:pt x="3584" y="1502"/>
                    <a:pt x="3509" y="901"/>
                  </a:cubicBezTo>
                  <a:cubicBezTo>
                    <a:pt x="3465" y="374"/>
                    <a:pt x="2825" y="1"/>
                    <a:pt x="20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37"/>
            <p:cNvSpPr/>
            <p:nvPr/>
          </p:nvSpPr>
          <p:spPr>
            <a:xfrm>
              <a:off x="1524828" y="2284043"/>
              <a:ext cx="403091" cy="107213"/>
            </a:xfrm>
            <a:custGeom>
              <a:avLst/>
              <a:gdLst/>
              <a:ahLst/>
              <a:cxnLst/>
              <a:rect l="l" t="t" r="r" b="b"/>
              <a:pathLst>
                <a:path w="7219" h="1920" extrusionOk="0">
                  <a:moveTo>
                    <a:pt x="2982" y="1"/>
                  </a:moveTo>
                  <a:cubicBezTo>
                    <a:pt x="413" y="1"/>
                    <a:pt x="0" y="1919"/>
                    <a:pt x="0" y="1919"/>
                  </a:cubicBezTo>
                  <a:cubicBezTo>
                    <a:pt x="724" y="798"/>
                    <a:pt x="1802" y="499"/>
                    <a:pt x="2747" y="499"/>
                  </a:cubicBezTo>
                  <a:cubicBezTo>
                    <a:pt x="3829" y="499"/>
                    <a:pt x="4737" y="892"/>
                    <a:pt x="4737" y="892"/>
                  </a:cubicBezTo>
                  <a:cubicBezTo>
                    <a:pt x="5260" y="1073"/>
                    <a:pt x="5680" y="1139"/>
                    <a:pt x="6016" y="1139"/>
                  </a:cubicBezTo>
                  <a:cubicBezTo>
                    <a:pt x="6936" y="1139"/>
                    <a:pt x="7218" y="641"/>
                    <a:pt x="7218" y="641"/>
                  </a:cubicBezTo>
                  <a:lnTo>
                    <a:pt x="7218" y="641"/>
                  </a:lnTo>
                  <a:cubicBezTo>
                    <a:pt x="6934" y="786"/>
                    <a:pt x="6674" y="842"/>
                    <a:pt x="6432" y="842"/>
                  </a:cubicBezTo>
                  <a:cubicBezTo>
                    <a:pt x="5713" y="842"/>
                    <a:pt x="5156" y="346"/>
                    <a:pt x="4612" y="215"/>
                  </a:cubicBezTo>
                  <a:cubicBezTo>
                    <a:pt x="3990" y="64"/>
                    <a:pt x="3450" y="1"/>
                    <a:pt x="298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37"/>
            <p:cNvSpPr/>
            <p:nvPr/>
          </p:nvSpPr>
          <p:spPr>
            <a:xfrm>
              <a:off x="1368089" y="2454352"/>
              <a:ext cx="215533" cy="132229"/>
            </a:xfrm>
            <a:custGeom>
              <a:avLst/>
              <a:gdLst/>
              <a:ahLst/>
              <a:cxnLst/>
              <a:rect l="l" t="t" r="r" b="b"/>
              <a:pathLst>
                <a:path w="3860" h="2368" extrusionOk="0">
                  <a:moveTo>
                    <a:pt x="1707" y="0"/>
                  </a:moveTo>
                  <a:cubicBezTo>
                    <a:pt x="852" y="0"/>
                    <a:pt x="142" y="400"/>
                    <a:pt x="75" y="975"/>
                  </a:cubicBezTo>
                  <a:cubicBezTo>
                    <a:pt x="0" y="1626"/>
                    <a:pt x="777" y="2228"/>
                    <a:pt x="1805" y="2353"/>
                  </a:cubicBezTo>
                  <a:cubicBezTo>
                    <a:pt x="1903" y="2363"/>
                    <a:pt x="2001" y="2368"/>
                    <a:pt x="2096" y="2368"/>
                  </a:cubicBezTo>
                  <a:cubicBezTo>
                    <a:pt x="2976" y="2368"/>
                    <a:pt x="3717" y="1966"/>
                    <a:pt x="3785" y="1401"/>
                  </a:cubicBezTo>
                  <a:cubicBezTo>
                    <a:pt x="3860" y="749"/>
                    <a:pt x="3083" y="148"/>
                    <a:pt x="2055" y="22"/>
                  </a:cubicBezTo>
                  <a:cubicBezTo>
                    <a:pt x="1937" y="8"/>
                    <a:pt x="1821" y="0"/>
                    <a:pt x="170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37"/>
            <p:cNvSpPr/>
            <p:nvPr/>
          </p:nvSpPr>
          <p:spPr>
            <a:xfrm>
              <a:off x="1033615" y="2448545"/>
              <a:ext cx="432461" cy="115142"/>
            </a:xfrm>
            <a:custGeom>
              <a:avLst/>
              <a:gdLst/>
              <a:ahLst/>
              <a:cxnLst/>
              <a:rect l="l" t="t" r="r" b="b"/>
              <a:pathLst>
                <a:path w="7745" h="2062" extrusionOk="0">
                  <a:moveTo>
                    <a:pt x="0" y="1"/>
                  </a:moveTo>
                  <a:lnTo>
                    <a:pt x="0" y="1"/>
                  </a:lnTo>
                  <a:cubicBezTo>
                    <a:pt x="0" y="1"/>
                    <a:pt x="448" y="2062"/>
                    <a:pt x="3193" y="2062"/>
                  </a:cubicBezTo>
                  <a:cubicBezTo>
                    <a:pt x="3694" y="2062"/>
                    <a:pt x="4272" y="1993"/>
                    <a:pt x="4937" y="1831"/>
                  </a:cubicBezTo>
                  <a:cubicBezTo>
                    <a:pt x="5521" y="1680"/>
                    <a:pt x="6134" y="1147"/>
                    <a:pt x="6913" y="1147"/>
                  </a:cubicBezTo>
                  <a:cubicBezTo>
                    <a:pt x="7170" y="1147"/>
                    <a:pt x="7446" y="1205"/>
                    <a:pt x="7745" y="1354"/>
                  </a:cubicBezTo>
                  <a:cubicBezTo>
                    <a:pt x="7745" y="1354"/>
                    <a:pt x="7452" y="835"/>
                    <a:pt x="6477" y="835"/>
                  </a:cubicBezTo>
                  <a:cubicBezTo>
                    <a:pt x="6115" y="835"/>
                    <a:pt x="5658" y="907"/>
                    <a:pt x="5088" y="1104"/>
                  </a:cubicBezTo>
                  <a:cubicBezTo>
                    <a:pt x="5088" y="1104"/>
                    <a:pt x="4116" y="1525"/>
                    <a:pt x="2955" y="1525"/>
                  </a:cubicBezTo>
                  <a:cubicBezTo>
                    <a:pt x="1941" y="1525"/>
                    <a:pt x="783" y="1204"/>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37"/>
            <p:cNvSpPr/>
            <p:nvPr/>
          </p:nvSpPr>
          <p:spPr>
            <a:xfrm>
              <a:off x="1636785" y="3141507"/>
              <a:ext cx="215533" cy="131224"/>
            </a:xfrm>
            <a:custGeom>
              <a:avLst/>
              <a:gdLst/>
              <a:ahLst/>
              <a:cxnLst/>
              <a:rect l="l" t="t" r="r" b="b"/>
              <a:pathLst>
                <a:path w="3860" h="2350" extrusionOk="0">
                  <a:moveTo>
                    <a:pt x="1707" y="0"/>
                  </a:moveTo>
                  <a:cubicBezTo>
                    <a:pt x="852" y="0"/>
                    <a:pt x="142" y="400"/>
                    <a:pt x="75" y="974"/>
                  </a:cubicBezTo>
                  <a:cubicBezTo>
                    <a:pt x="0" y="1601"/>
                    <a:pt x="777" y="2228"/>
                    <a:pt x="1805" y="2328"/>
                  </a:cubicBezTo>
                  <a:cubicBezTo>
                    <a:pt x="1926" y="2343"/>
                    <a:pt x="2045" y="2350"/>
                    <a:pt x="2160" y="2350"/>
                  </a:cubicBezTo>
                  <a:cubicBezTo>
                    <a:pt x="3028" y="2350"/>
                    <a:pt x="3718" y="1950"/>
                    <a:pt x="3785" y="1375"/>
                  </a:cubicBezTo>
                  <a:cubicBezTo>
                    <a:pt x="3860" y="749"/>
                    <a:pt x="3083" y="122"/>
                    <a:pt x="2055" y="22"/>
                  </a:cubicBezTo>
                  <a:cubicBezTo>
                    <a:pt x="1937" y="7"/>
                    <a:pt x="1821" y="0"/>
                    <a:pt x="170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37"/>
            <p:cNvSpPr/>
            <p:nvPr/>
          </p:nvSpPr>
          <p:spPr>
            <a:xfrm>
              <a:off x="1302311" y="3135700"/>
              <a:ext cx="432461" cy="113858"/>
            </a:xfrm>
            <a:custGeom>
              <a:avLst/>
              <a:gdLst/>
              <a:ahLst/>
              <a:cxnLst/>
              <a:rect l="l" t="t" r="r" b="b"/>
              <a:pathLst>
                <a:path w="7745" h="2039" extrusionOk="0">
                  <a:moveTo>
                    <a:pt x="0" y="1"/>
                  </a:moveTo>
                  <a:cubicBezTo>
                    <a:pt x="0" y="1"/>
                    <a:pt x="447" y="2038"/>
                    <a:pt x="3182" y="2038"/>
                  </a:cubicBezTo>
                  <a:cubicBezTo>
                    <a:pt x="3686" y="2038"/>
                    <a:pt x="4267" y="1969"/>
                    <a:pt x="4938" y="1805"/>
                  </a:cubicBezTo>
                  <a:cubicBezTo>
                    <a:pt x="5521" y="1674"/>
                    <a:pt x="6133" y="1146"/>
                    <a:pt x="6910" y="1146"/>
                  </a:cubicBezTo>
                  <a:cubicBezTo>
                    <a:pt x="7168" y="1146"/>
                    <a:pt x="7445" y="1204"/>
                    <a:pt x="7745" y="1354"/>
                  </a:cubicBezTo>
                  <a:cubicBezTo>
                    <a:pt x="7745" y="1354"/>
                    <a:pt x="7448" y="814"/>
                    <a:pt x="6457" y="814"/>
                  </a:cubicBezTo>
                  <a:cubicBezTo>
                    <a:pt x="6098" y="814"/>
                    <a:pt x="5648" y="885"/>
                    <a:pt x="5088" y="1078"/>
                  </a:cubicBezTo>
                  <a:cubicBezTo>
                    <a:pt x="5088" y="1078"/>
                    <a:pt x="4107" y="1504"/>
                    <a:pt x="2939" y="1504"/>
                  </a:cubicBezTo>
                  <a:cubicBezTo>
                    <a:pt x="1929" y="1504"/>
                    <a:pt x="779" y="1186"/>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37"/>
            <p:cNvSpPr/>
            <p:nvPr/>
          </p:nvSpPr>
          <p:spPr>
            <a:xfrm>
              <a:off x="2045413" y="1792213"/>
              <a:ext cx="387680" cy="387697"/>
            </a:xfrm>
            <a:custGeom>
              <a:avLst/>
              <a:gdLst/>
              <a:ahLst/>
              <a:cxnLst/>
              <a:rect l="l" t="t" r="r" b="b"/>
              <a:pathLst>
                <a:path w="6943" h="6943" extrusionOk="0">
                  <a:moveTo>
                    <a:pt x="3459" y="1"/>
                  </a:moveTo>
                  <a:cubicBezTo>
                    <a:pt x="1554" y="1"/>
                    <a:pt x="1" y="1554"/>
                    <a:pt x="1" y="3459"/>
                  </a:cubicBezTo>
                  <a:cubicBezTo>
                    <a:pt x="1" y="5389"/>
                    <a:pt x="1554" y="6943"/>
                    <a:pt x="3459" y="6943"/>
                  </a:cubicBezTo>
                  <a:cubicBezTo>
                    <a:pt x="5389" y="6943"/>
                    <a:pt x="6943" y="5389"/>
                    <a:pt x="6943" y="3459"/>
                  </a:cubicBezTo>
                  <a:cubicBezTo>
                    <a:pt x="6943" y="1554"/>
                    <a:pt x="5389" y="1"/>
                    <a:pt x="3459" y="1"/>
                  </a:cubicBezTo>
                  <a:close/>
                </a:path>
              </a:pathLst>
            </a:custGeom>
            <a:solidFill>
              <a:schemeClr val="dk2"/>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37"/>
            <p:cNvSpPr/>
            <p:nvPr/>
          </p:nvSpPr>
          <p:spPr>
            <a:xfrm>
              <a:off x="2141958" y="1894398"/>
              <a:ext cx="193198" cy="194547"/>
            </a:xfrm>
            <a:custGeom>
              <a:avLst/>
              <a:gdLst/>
              <a:ahLst/>
              <a:cxnLst/>
              <a:rect l="l" t="t" r="r" b="b"/>
              <a:pathLst>
                <a:path w="3460" h="3484" extrusionOk="0">
                  <a:moveTo>
                    <a:pt x="1730" y="0"/>
                  </a:moveTo>
                  <a:cubicBezTo>
                    <a:pt x="778" y="0"/>
                    <a:pt x="1" y="777"/>
                    <a:pt x="1" y="1729"/>
                  </a:cubicBezTo>
                  <a:cubicBezTo>
                    <a:pt x="1" y="2707"/>
                    <a:pt x="778" y="3484"/>
                    <a:pt x="1730" y="3484"/>
                  </a:cubicBezTo>
                  <a:cubicBezTo>
                    <a:pt x="2683" y="3484"/>
                    <a:pt x="3460" y="2707"/>
                    <a:pt x="3460" y="1729"/>
                  </a:cubicBezTo>
                  <a:cubicBezTo>
                    <a:pt x="3460" y="777"/>
                    <a:pt x="2683" y="0"/>
                    <a:pt x="1730" y="0"/>
                  </a:cubicBezTo>
                  <a:close/>
                </a:path>
              </a:pathLst>
            </a:custGeom>
            <a:solidFill>
              <a:srgbClr val="191919">
                <a:alpha val="1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37"/>
            <p:cNvSpPr/>
            <p:nvPr/>
          </p:nvSpPr>
          <p:spPr>
            <a:xfrm>
              <a:off x="2122359" y="2364619"/>
              <a:ext cx="310736" cy="310750"/>
            </a:xfrm>
            <a:custGeom>
              <a:avLst/>
              <a:gdLst/>
              <a:ahLst/>
              <a:cxnLst/>
              <a:rect l="l" t="t" r="r" b="b"/>
              <a:pathLst>
                <a:path w="5565" h="5565" extrusionOk="0">
                  <a:moveTo>
                    <a:pt x="2783" y="0"/>
                  </a:moveTo>
                  <a:cubicBezTo>
                    <a:pt x="1229" y="0"/>
                    <a:pt x="1" y="1228"/>
                    <a:pt x="1" y="2782"/>
                  </a:cubicBezTo>
                  <a:cubicBezTo>
                    <a:pt x="1" y="4311"/>
                    <a:pt x="1229" y="5564"/>
                    <a:pt x="2783" y="5564"/>
                  </a:cubicBezTo>
                  <a:cubicBezTo>
                    <a:pt x="4312" y="5564"/>
                    <a:pt x="5565" y="4311"/>
                    <a:pt x="5565" y="2782"/>
                  </a:cubicBezTo>
                  <a:cubicBezTo>
                    <a:pt x="5565" y="1228"/>
                    <a:pt x="4312" y="0"/>
                    <a:pt x="2783" y="0"/>
                  </a:cubicBezTo>
                  <a:close/>
                </a:path>
              </a:pathLst>
            </a:custGeom>
            <a:solidFill>
              <a:schemeClr val="dk2"/>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37"/>
            <p:cNvSpPr/>
            <p:nvPr/>
          </p:nvSpPr>
          <p:spPr>
            <a:xfrm>
              <a:off x="2199360" y="2445753"/>
              <a:ext cx="155396" cy="155403"/>
            </a:xfrm>
            <a:custGeom>
              <a:avLst/>
              <a:gdLst/>
              <a:ahLst/>
              <a:cxnLst/>
              <a:rect l="l" t="t" r="r" b="b"/>
              <a:pathLst>
                <a:path w="2783" h="2783" extrusionOk="0">
                  <a:moveTo>
                    <a:pt x="1404" y="1"/>
                  </a:moveTo>
                  <a:cubicBezTo>
                    <a:pt x="627" y="1"/>
                    <a:pt x="0" y="627"/>
                    <a:pt x="0" y="1404"/>
                  </a:cubicBezTo>
                  <a:cubicBezTo>
                    <a:pt x="0" y="2156"/>
                    <a:pt x="627" y="2783"/>
                    <a:pt x="1404" y="2783"/>
                  </a:cubicBezTo>
                  <a:cubicBezTo>
                    <a:pt x="2156" y="2783"/>
                    <a:pt x="2782" y="2156"/>
                    <a:pt x="2782" y="1404"/>
                  </a:cubicBezTo>
                  <a:cubicBezTo>
                    <a:pt x="2782" y="627"/>
                    <a:pt x="2156" y="1"/>
                    <a:pt x="1404" y="1"/>
                  </a:cubicBezTo>
                  <a:close/>
                </a:path>
              </a:pathLst>
            </a:custGeom>
            <a:solidFill>
              <a:srgbClr val="191919">
                <a:alpha val="1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37"/>
            <p:cNvSpPr/>
            <p:nvPr/>
          </p:nvSpPr>
          <p:spPr>
            <a:xfrm>
              <a:off x="2489052" y="2161700"/>
              <a:ext cx="309340" cy="310750"/>
            </a:xfrm>
            <a:custGeom>
              <a:avLst/>
              <a:gdLst/>
              <a:ahLst/>
              <a:cxnLst/>
              <a:rect l="l" t="t" r="r" b="b"/>
              <a:pathLst>
                <a:path w="5540" h="5565" extrusionOk="0">
                  <a:moveTo>
                    <a:pt x="2757" y="0"/>
                  </a:moveTo>
                  <a:cubicBezTo>
                    <a:pt x="1229" y="0"/>
                    <a:pt x="0" y="1253"/>
                    <a:pt x="0" y="2782"/>
                  </a:cubicBezTo>
                  <a:cubicBezTo>
                    <a:pt x="0" y="4336"/>
                    <a:pt x="1229" y="5564"/>
                    <a:pt x="2757" y="5564"/>
                  </a:cubicBezTo>
                  <a:cubicBezTo>
                    <a:pt x="4311" y="5564"/>
                    <a:pt x="5539" y="4336"/>
                    <a:pt x="5539" y="2782"/>
                  </a:cubicBezTo>
                  <a:cubicBezTo>
                    <a:pt x="5539" y="1253"/>
                    <a:pt x="4311" y="0"/>
                    <a:pt x="2757" y="0"/>
                  </a:cubicBezTo>
                  <a:close/>
                </a:path>
              </a:pathLst>
            </a:custGeom>
            <a:solidFill>
              <a:schemeClr val="dk2"/>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37"/>
            <p:cNvSpPr/>
            <p:nvPr/>
          </p:nvSpPr>
          <p:spPr>
            <a:xfrm>
              <a:off x="2565997" y="2244230"/>
              <a:ext cx="155396" cy="155403"/>
            </a:xfrm>
            <a:custGeom>
              <a:avLst/>
              <a:gdLst/>
              <a:ahLst/>
              <a:cxnLst/>
              <a:rect l="l" t="t" r="r" b="b"/>
              <a:pathLst>
                <a:path w="2783" h="2783" extrusionOk="0">
                  <a:moveTo>
                    <a:pt x="1379" y="1"/>
                  </a:moveTo>
                  <a:cubicBezTo>
                    <a:pt x="627" y="1"/>
                    <a:pt x="1" y="627"/>
                    <a:pt x="1" y="1404"/>
                  </a:cubicBezTo>
                  <a:cubicBezTo>
                    <a:pt x="1" y="2156"/>
                    <a:pt x="627" y="2783"/>
                    <a:pt x="1379" y="2783"/>
                  </a:cubicBezTo>
                  <a:cubicBezTo>
                    <a:pt x="2156" y="2783"/>
                    <a:pt x="2783" y="2156"/>
                    <a:pt x="2783" y="1404"/>
                  </a:cubicBezTo>
                  <a:cubicBezTo>
                    <a:pt x="2783" y="627"/>
                    <a:pt x="2156" y="1"/>
                    <a:pt x="1379" y="1"/>
                  </a:cubicBezTo>
                  <a:close/>
                </a:path>
              </a:pathLst>
            </a:custGeom>
            <a:solidFill>
              <a:srgbClr val="191919">
                <a:alpha val="1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37"/>
            <p:cNvSpPr/>
            <p:nvPr/>
          </p:nvSpPr>
          <p:spPr>
            <a:xfrm>
              <a:off x="2141958" y="2781625"/>
              <a:ext cx="310736" cy="310750"/>
            </a:xfrm>
            <a:custGeom>
              <a:avLst/>
              <a:gdLst/>
              <a:ahLst/>
              <a:cxnLst/>
              <a:rect l="l" t="t" r="r" b="b"/>
              <a:pathLst>
                <a:path w="5565" h="5565" extrusionOk="0">
                  <a:moveTo>
                    <a:pt x="2783" y="1"/>
                  </a:moveTo>
                  <a:cubicBezTo>
                    <a:pt x="1254" y="1"/>
                    <a:pt x="1" y="1229"/>
                    <a:pt x="1" y="2783"/>
                  </a:cubicBezTo>
                  <a:cubicBezTo>
                    <a:pt x="1" y="4312"/>
                    <a:pt x="1254" y="5565"/>
                    <a:pt x="2783" y="5565"/>
                  </a:cubicBezTo>
                  <a:cubicBezTo>
                    <a:pt x="4312" y="5565"/>
                    <a:pt x="5565" y="4312"/>
                    <a:pt x="5565" y="2783"/>
                  </a:cubicBezTo>
                  <a:cubicBezTo>
                    <a:pt x="5565" y="1229"/>
                    <a:pt x="4312" y="1"/>
                    <a:pt x="2783" y="1"/>
                  </a:cubicBezTo>
                  <a:close/>
                </a:path>
              </a:pathLst>
            </a:custGeom>
            <a:solidFill>
              <a:schemeClr val="dk2"/>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37"/>
            <p:cNvSpPr/>
            <p:nvPr/>
          </p:nvSpPr>
          <p:spPr>
            <a:xfrm>
              <a:off x="2220356" y="2862815"/>
              <a:ext cx="155396" cy="156799"/>
            </a:xfrm>
            <a:custGeom>
              <a:avLst/>
              <a:gdLst/>
              <a:ahLst/>
              <a:cxnLst/>
              <a:rect l="l" t="t" r="r" b="b"/>
              <a:pathLst>
                <a:path w="2783" h="2808" extrusionOk="0">
                  <a:moveTo>
                    <a:pt x="1379" y="1"/>
                  </a:moveTo>
                  <a:cubicBezTo>
                    <a:pt x="602" y="1"/>
                    <a:pt x="0" y="627"/>
                    <a:pt x="0" y="1404"/>
                  </a:cubicBezTo>
                  <a:cubicBezTo>
                    <a:pt x="0" y="2181"/>
                    <a:pt x="602" y="2808"/>
                    <a:pt x="1379" y="2808"/>
                  </a:cubicBezTo>
                  <a:cubicBezTo>
                    <a:pt x="2156" y="2808"/>
                    <a:pt x="2782" y="2181"/>
                    <a:pt x="2782" y="1404"/>
                  </a:cubicBezTo>
                  <a:cubicBezTo>
                    <a:pt x="2782" y="627"/>
                    <a:pt x="2156" y="1"/>
                    <a:pt x="1379" y="1"/>
                  </a:cubicBezTo>
                  <a:close/>
                </a:path>
              </a:pathLst>
            </a:custGeom>
            <a:solidFill>
              <a:srgbClr val="191919">
                <a:alpha val="1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37"/>
            <p:cNvSpPr/>
            <p:nvPr/>
          </p:nvSpPr>
          <p:spPr>
            <a:xfrm>
              <a:off x="2556226" y="2595513"/>
              <a:ext cx="270142" cy="271550"/>
            </a:xfrm>
            <a:custGeom>
              <a:avLst/>
              <a:gdLst/>
              <a:ahLst/>
              <a:cxnLst/>
              <a:rect l="l" t="t" r="r" b="b"/>
              <a:pathLst>
                <a:path w="4838" h="4863" extrusionOk="0">
                  <a:moveTo>
                    <a:pt x="2406" y="1"/>
                  </a:moveTo>
                  <a:cubicBezTo>
                    <a:pt x="1078" y="1"/>
                    <a:pt x="0" y="1103"/>
                    <a:pt x="0" y="2432"/>
                  </a:cubicBezTo>
                  <a:cubicBezTo>
                    <a:pt x="0" y="3760"/>
                    <a:pt x="1078" y="4863"/>
                    <a:pt x="2406" y="4863"/>
                  </a:cubicBezTo>
                  <a:cubicBezTo>
                    <a:pt x="3735" y="4863"/>
                    <a:pt x="4838" y="3760"/>
                    <a:pt x="4838" y="2432"/>
                  </a:cubicBezTo>
                  <a:cubicBezTo>
                    <a:pt x="4838" y="1103"/>
                    <a:pt x="3735" y="1"/>
                    <a:pt x="2406" y="1"/>
                  </a:cubicBezTo>
                  <a:close/>
                </a:path>
              </a:pathLst>
            </a:custGeom>
            <a:solidFill>
              <a:schemeClr val="dk2"/>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37"/>
            <p:cNvSpPr/>
            <p:nvPr/>
          </p:nvSpPr>
          <p:spPr>
            <a:xfrm>
              <a:off x="2623400" y="2668272"/>
              <a:ext cx="134401" cy="134407"/>
            </a:xfrm>
            <a:custGeom>
              <a:avLst/>
              <a:gdLst/>
              <a:ahLst/>
              <a:cxnLst/>
              <a:rect l="l" t="t" r="r" b="b"/>
              <a:pathLst>
                <a:path w="2407" h="2407" extrusionOk="0">
                  <a:moveTo>
                    <a:pt x="1203" y="1"/>
                  </a:moveTo>
                  <a:cubicBezTo>
                    <a:pt x="527" y="1"/>
                    <a:pt x="0" y="527"/>
                    <a:pt x="0" y="1204"/>
                  </a:cubicBezTo>
                  <a:cubicBezTo>
                    <a:pt x="0" y="1881"/>
                    <a:pt x="527" y="2407"/>
                    <a:pt x="1203" y="2407"/>
                  </a:cubicBezTo>
                  <a:cubicBezTo>
                    <a:pt x="1880" y="2407"/>
                    <a:pt x="2406" y="1881"/>
                    <a:pt x="2406" y="1204"/>
                  </a:cubicBezTo>
                  <a:cubicBezTo>
                    <a:pt x="2406" y="527"/>
                    <a:pt x="1880" y="1"/>
                    <a:pt x="1203" y="1"/>
                  </a:cubicBezTo>
                  <a:close/>
                </a:path>
              </a:pathLst>
            </a:custGeom>
            <a:solidFill>
              <a:srgbClr val="191919">
                <a:alpha val="1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37"/>
            <p:cNvSpPr/>
            <p:nvPr/>
          </p:nvSpPr>
          <p:spPr>
            <a:xfrm>
              <a:off x="2074784" y="3218286"/>
              <a:ext cx="270142" cy="271550"/>
            </a:xfrm>
            <a:custGeom>
              <a:avLst/>
              <a:gdLst/>
              <a:ahLst/>
              <a:cxnLst/>
              <a:rect l="l" t="t" r="r" b="b"/>
              <a:pathLst>
                <a:path w="4838" h="4863" extrusionOk="0">
                  <a:moveTo>
                    <a:pt x="2432" y="0"/>
                  </a:moveTo>
                  <a:cubicBezTo>
                    <a:pt x="1079" y="0"/>
                    <a:pt x="1" y="1103"/>
                    <a:pt x="1" y="2432"/>
                  </a:cubicBezTo>
                  <a:cubicBezTo>
                    <a:pt x="1" y="3760"/>
                    <a:pt x="1079" y="4863"/>
                    <a:pt x="2432" y="4863"/>
                  </a:cubicBezTo>
                  <a:cubicBezTo>
                    <a:pt x="3760" y="4863"/>
                    <a:pt x="4838" y="3760"/>
                    <a:pt x="4838" y="2432"/>
                  </a:cubicBezTo>
                  <a:cubicBezTo>
                    <a:pt x="4838" y="1103"/>
                    <a:pt x="3760" y="0"/>
                    <a:pt x="2432" y="0"/>
                  </a:cubicBezTo>
                  <a:close/>
                </a:path>
              </a:pathLst>
            </a:custGeom>
            <a:solidFill>
              <a:schemeClr val="dk2"/>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37"/>
            <p:cNvSpPr/>
            <p:nvPr/>
          </p:nvSpPr>
          <p:spPr>
            <a:xfrm>
              <a:off x="2141958" y="3289648"/>
              <a:ext cx="135797" cy="135803"/>
            </a:xfrm>
            <a:custGeom>
              <a:avLst/>
              <a:gdLst/>
              <a:ahLst/>
              <a:cxnLst/>
              <a:rect l="l" t="t" r="r" b="b"/>
              <a:pathLst>
                <a:path w="2432" h="2432" extrusionOk="0">
                  <a:moveTo>
                    <a:pt x="1229" y="1"/>
                  </a:moveTo>
                  <a:cubicBezTo>
                    <a:pt x="552" y="1"/>
                    <a:pt x="1" y="552"/>
                    <a:pt x="1" y="1229"/>
                  </a:cubicBezTo>
                  <a:cubicBezTo>
                    <a:pt x="1" y="1880"/>
                    <a:pt x="552" y="2432"/>
                    <a:pt x="1229" y="2432"/>
                  </a:cubicBezTo>
                  <a:cubicBezTo>
                    <a:pt x="1881" y="2432"/>
                    <a:pt x="2432" y="1880"/>
                    <a:pt x="2432" y="1229"/>
                  </a:cubicBezTo>
                  <a:cubicBezTo>
                    <a:pt x="2432" y="552"/>
                    <a:pt x="1881" y="1"/>
                    <a:pt x="1229" y="1"/>
                  </a:cubicBezTo>
                  <a:close/>
                </a:path>
              </a:pathLst>
            </a:custGeom>
            <a:solidFill>
              <a:srgbClr val="191919">
                <a:alpha val="1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37"/>
            <p:cNvSpPr/>
            <p:nvPr/>
          </p:nvSpPr>
          <p:spPr>
            <a:xfrm>
              <a:off x="1383444" y="2785980"/>
              <a:ext cx="200177" cy="122960"/>
            </a:xfrm>
            <a:custGeom>
              <a:avLst/>
              <a:gdLst/>
              <a:ahLst/>
              <a:cxnLst/>
              <a:rect l="l" t="t" r="r" b="b"/>
              <a:pathLst>
                <a:path w="3585" h="2202" extrusionOk="0">
                  <a:moveTo>
                    <a:pt x="2027" y="0"/>
                  </a:moveTo>
                  <a:cubicBezTo>
                    <a:pt x="1914" y="0"/>
                    <a:pt x="1798" y="8"/>
                    <a:pt x="1680" y="23"/>
                  </a:cubicBezTo>
                  <a:cubicBezTo>
                    <a:pt x="728" y="123"/>
                    <a:pt x="1" y="700"/>
                    <a:pt x="76" y="1301"/>
                  </a:cubicBezTo>
                  <a:cubicBezTo>
                    <a:pt x="142" y="1828"/>
                    <a:pt x="785" y="2202"/>
                    <a:pt x="1584" y="2202"/>
                  </a:cubicBezTo>
                  <a:cubicBezTo>
                    <a:pt x="1697" y="2202"/>
                    <a:pt x="1813" y="2194"/>
                    <a:pt x="1931" y="2179"/>
                  </a:cubicBezTo>
                  <a:cubicBezTo>
                    <a:pt x="2883" y="2078"/>
                    <a:pt x="3585" y="1502"/>
                    <a:pt x="3535" y="900"/>
                  </a:cubicBezTo>
                  <a:cubicBezTo>
                    <a:pt x="3469" y="373"/>
                    <a:pt x="2826" y="0"/>
                    <a:pt x="202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37"/>
            <p:cNvSpPr/>
            <p:nvPr/>
          </p:nvSpPr>
          <p:spPr>
            <a:xfrm>
              <a:off x="1071362" y="2807478"/>
              <a:ext cx="403091" cy="107157"/>
            </a:xfrm>
            <a:custGeom>
              <a:avLst/>
              <a:gdLst/>
              <a:ahLst/>
              <a:cxnLst/>
              <a:rect l="l" t="t" r="r" b="b"/>
              <a:pathLst>
                <a:path w="7219" h="1919" extrusionOk="0">
                  <a:moveTo>
                    <a:pt x="2982" y="0"/>
                  </a:moveTo>
                  <a:cubicBezTo>
                    <a:pt x="413" y="0"/>
                    <a:pt x="1" y="1919"/>
                    <a:pt x="1" y="1919"/>
                  </a:cubicBezTo>
                  <a:cubicBezTo>
                    <a:pt x="725" y="798"/>
                    <a:pt x="1803" y="498"/>
                    <a:pt x="2748" y="498"/>
                  </a:cubicBezTo>
                  <a:cubicBezTo>
                    <a:pt x="3830" y="498"/>
                    <a:pt x="4738" y="891"/>
                    <a:pt x="4738" y="891"/>
                  </a:cubicBezTo>
                  <a:cubicBezTo>
                    <a:pt x="5260" y="1072"/>
                    <a:pt x="5681" y="1138"/>
                    <a:pt x="6016" y="1138"/>
                  </a:cubicBezTo>
                  <a:cubicBezTo>
                    <a:pt x="6936" y="1138"/>
                    <a:pt x="7219" y="641"/>
                    <a:pt x="7219" y="641"/>
                  </a:cubicBezTo>
                  <a:lnTo>
                    <a:pt x="7219" y="641"/>
                  </a:lnTo>
                  <a:cubicBezTo>
                    <a:pt x="6935" y="786"/>
                    <a:pt x="6675" y="842"/>
                    <a:pt x="6433" y="842"/>
                  </a:cubicBezTo>
                  <a:cubicBezTo>
                    <a:pt x="5714" y="842"/>
                    <a:pt x="5156" y="346"/>
                    <a:pt x="4612" y="215"/>
                  </a:cubicBezTo>
                  <a:cubicBezTo>
                    <a:pt x="3990" y="64"/>
                    <a:pt x="3451" y="0"/>
                    <a:pt x="298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37"/>
            <p:cNvSpPr/>
            <p:nvPr/>
          </p:nvSpPr>
          <p:spPr>
            <a:xfrm>
              <a:off x="1841099" y="2929152"/>
              <a:ext cx="200177" cy="123518"/>
            </a:xfrm>
            <a:custGeom>
              <a:avLst/>
              <a:gdLst/>
              <a:ahLst/>
              <a:cxnLst/>
              <a:rect l="l" t="t" r="r" b="b"/>
              <a:pathLst>
                <a:path w="3585" h="2212" extrusionOk="0">
                  <a:moveTo>
                    <a:pt x="1970" y="0"/>
                  </a:moveTo>
                  <a:cubicBezTo>
                    <a:pt x="1875" y="0"/>
                    <a:pt x="1778" y="5"/>
                    <a:pt x="1680" y="16"/>
                  </a:cubicBezTo>
                  <a:cubicBezTo>
                    <a:pt x="702" y="141"/>
                    <a:pt x="0" y="717"/>
                    <a:pt x="76" y="1319"/>
                  </a:cubicBezTo>
                  <a:cubicBezTo>
                    <a:pt x="120" y="1836"/>
                    <a:pt x="790" y="2211"/>
                    <a:pt x="1614" y="2211"/>
                  </a:cubicBezTo>
                  <a:cubicBezTo>
                    <a:pt x="1709" y="2211"/>
                    <a:pt x="1807" y="2206"/>
                    <a:pt x="1905" y="2196"/>
                  </a:cubicBezTo>
                  <a:cubicBezTo>
                    <a:pt x="2858" y="2096"/>
                    <a:pt x="3584" y="1519"/>
                    <a:pt x="3509" y="918"/>
                  </a:cubicBezTo>
                  <a:cubicBezTo>
                    <a:pt x="3464" y="378"/>
                    <a:pt x="2794" y="0"/>
                    <a:pt x="197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37"/>
            <p:cNvSpPr/>
            <p:nvPr/>
          </p:nvSpPr>
          <p:spPr>
            <a:xfrm>
              <a:off x="1529016" y="2951599"/>
              <a:ext cx="403091" cy="107213"/>
            </a:xfrm>
            <a:custGeom>
              <a:avLst/>
              <a:gdLst/>
              <a:ahLst/>
              <a:cxnLst/>
              <a:rect l="l" t="t" r="r" b="b"/>
              <a:pathLst>
                <a:path w="7219" h="1920" extrusionOk="0">
                  <a:moveTo>
                    <a:pt x="2982" y="1"/>
                  </a:moveTo>
                  <a:cubicBezTo>
                    <a:pt x="413" y="1"/>
                    <a:pt x="0" y="1919"/>
                    <a:pt x="0" y="1919"/>
                  </a:cubicBezTo>
                  <a:cubicBezTo>
                    <a:pt x="724" y="798"/>
                    <a:pt x="1802" y="499"/>
                    <a:pt x="2747" y="499"/>
                  </a:cubicBezTo>
                  <a:cubicBezTo>
                    <a:pt x="3830" y="499"/>
                    <a:pt x="4737" y="892"/>
                    <a:pt x="4737" y="892"/>
                  </a:cubicBezTo>
                  <a:cubicBezTo>
                    <a:pt x="5260" y="1073"/>
                    <a:pt x="5680" y="1139"/>
                    <a:pt x="6016" y="1139"/>
                  </a:cubicBezTo>
                  <a:cubicBezTo>
                    <a:pt x="6936" y="1139"/>
                    <a:pt x="7218" y="641"/>
                    <a:pt x="7218" y="641"/>
                  </a:cubicBezTo>
                  <a:lnTo>
                    <a:pt x="7218" y="641"/>
                  </a:lnTo>
                  <a:cubicBezTo>
                    <a:pt x="6938" y="778"/>
                    <a:pt x="6680" y="832"/>
                    <a:pt x="6440" y="832"/>
                  </a:cubicBezTo>
                  <a:cubicBezTo>
                    <a:pt x="5718" y="832"/>
                    <a:pt x="5158" y="347"/>
                    <a:pt x="4612" y="215"/>
                  </a:cubicBezTo>
                  <a:cubicBezTo>
                    <a:pt x="3990" y="64"/>
                    <a:pt x="3450" y="1"/>
                    <a:pt x="298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17" name="Google Shape;617;p37"/>
          <p:cNvSpPr/>
          <p:nvPr/>
        </p:nvSpPr>
        <p:spPr>
          <a:xfrm rot="4605666">
            <a:off x="2559651" y="4410265"/>
            <a:ext cx="2000249" cy="831334"/>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37"/>
          <p:cNvSpPr/>
          <p:nvPr/>
        </p:nvSpPr>
        <p:spPr>
          <a:xfrm rot="-1730270">
            <a:off x="3510562" y="-143207"/>
            <a:ext cx="2263437" cy="919644"/>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37"/>
          <p:cNvSpPr/>
          <p:nvPr/>
        </p:nvSpPr>
        <p:spPr>
          <a:xfrm>
            <a:off x="1592002" y="1896074"/>
            <a:ext cx="235132" cy="143676"/>
          </a:xfrm>
          <a:custGeom>
            <a:avLst/>
            <a:gdLst/>
            <a:ahLst/>
            <a:cxnLst/>
            <a:rect l="l" t="t" r="r" b="b"/>
            <a:pathLst>
              <a:path w="4211" h="2573" extrusionOk="0">
                <a:moveTo>
                  <a:pt x="1898" y="0"/>
                </a:moveTo>
                <a:cubicBezTo>
                  <a:pt x="933" y="0"/>
                  <a:pt x="165" y="447"/>
                  <a:pt x="75" y="1073"/>
                </a:cubicBezTo>
                <a:cubicBezTo>
                  <a:pt x="0" y="1775"/>
                  <a:pt x="852" y="2426"/>
                  <a:pt x="1955" y="2552"/>
                </a:cubicBezTo>
                <a:cubicBezTo>
                  <a:pt x="2082" y="2566"/>
                  <a:pt x="2206" y="2572"/>
                  <a:pt x="2328" y="2572"/>
                </a:cubicBezTo>
                <a:cubicBezTo>
                  <a:pt x="3291" y="2572"/>
                  <a:pt x="4069" y="2147"/>
                  <a:pt x="4136" y="1524"/>
                </a:cubicBezTo>
                <a:cubicBezTo>
                  <a:pt x="4211" y="822"/>
                  <a:pt x="3359" y="146"/>
                  <a:pt x="2256" y="20"/>
                </a:cubicBezTo>
                <a:cubicBezTo>
                  <a:pt x="2134" y="7"/>
                  <a:pt x="2015" y="0"/>
                  <a:pt x="189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37"/>
          <p:cNvSpPr/>
          <p:nvPr/>
        </p:nvSpPr>
        <p:spPr>
          <a:xfrm>
            <a:off x="1226705" y="1890155"/>
            <a:ext cx="471659" cy="124858"/>
          </a:xfrm>
          <a:custGeom>
            <a:avLst/>
            <a:gdLst/>
            <a:ahLst/>
            <a:cxnLst/>
            <a:rect l="l" t="t" r="r" b="b"/>
            <a:pathLst>
              <a:path w="8447" h="2236" extrusionOk="0">
                <a:moveTo>
                  <a:pt x="1" y="1"/>
                </a:moveTo>
                <a:cubicBezTo>
                  <a:pt x="1" y="1"/>
                  <a:pt x="484" y="2236"/>
                  <a:pt x="3472" y="2236"/>
                </a:cubicBezTo>
                <a:cubicBezTo>
                  <a:pt x="4022" y="2236"/>
                  <a:pt x="4657" y="2160"/>
                  <a:pt x="5389" y="1981"/>
                </a:cubicBezTo>
                <a:cubicBezTo>
                  <a:pt x="6030" y="1830"/>
                  <a:pt x="6684" y="1255"/>
                  <a:pt x="7534" y="1255"/>
                </a:cubicBezTo>
                <a:cubicBezTo>
                  <a:pt x="7815" y="1255"/>
                  <a:pt x="8117" y="1318"/>
                  <a:pt x="8447" y="1480"/>
                </a:cubicBezTo>
                <a:cubicBezTo>
                  <a:pt x="8447" y="1480"/>
                  <a:pt x="8123" y="887"/>
                  <a:pt x="7052" y="887"/>
                </a:cubicBezTo>
                <a:cubicBezTo>
                  <a:pt x="6662" y="887"/>
                  <a:pt x="6173" y="965"/>
                  <a:pt x="5565" y="1179"/>
                </a:cubicBezTo>
                <a:cubicBezTo>
                  <a:pt x="5565" y="1179"/>
                  <a:pt x="4480" y="1649"/>
                  <a:pt x="3196" y="1649"/>
                </a:cubicBezTo>
                <a:cubicBezTo>
                  <a:pt x="2090" y="1649"/>
                  <a:pt x="836" y="1300"/>
                  <a:pt x="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37"/>
          <p:cNvSpPr/>
          <p:nvPr/>
        </p:nvSpPr>
        <p:spPr>
          <a:xfrm>
            <a:off x="1836911" y="2262545"/>
            <a:ext cx="200177" cy="123016"/>
          </a:xfrm>
          <a:custGeom>
            <a:avLst/>
            <a:gdLst/>
            <a:ahLst/>
            <a:cxnLst/>
            <a:rect l="l" t="t" r="r" b="b"/>
            <a:pathLst>
              <a:path w="3585" h="2203" extrusionOk="0">
                <a:moveTo>
                  <a:pt x="2026" y="1"/>
                </a:moveTo>
                <a:cubicBezTo>
                  <a:pt x="1913" y="1"/>
                  <a:pt x="1797" y="8"/>
                  <a:pt x="1679" y="24"/>
                </a:cubicBezTo>
                <a:cubicBezTo>
                  <a:pt x="727" y="124"/>
                  <a:pt x="0" y="700"/>
                  <a:pt x="75" y="1302"/>
                </a:cubicBezTo>
                <a:cubicBezTo>
                  <a:pt x="119" y="1829"/>
                  <a:pt x="760" y="2202"/>
                  <a:pt x="1558" y="2202"/>
                </a:cubicBezTo>
                <a:cubicBezTo>
                  <a:pt x="1671" y="2202"/>
                  <a:pt x="1787" y="2195"/>
                  <a:pt x="1905" y="2179"/>
                </a:cubicBezTo>
                <a:cubicBezTo>
                  <a:pt x="2857" y="2079"/>
                  <a:pt x="3584" y="1502"/>
                  <a:pt x="3509" y="901"/>
                </a:cubicBezTo>
                <a:cubicBezTo>
                  <a:pt x="3465" y="374"/>
                  <a:pt x="2825" y="1"/>
                  <a:pt x="202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37"/>
          <p:cNvSpPr/>
          <p:nvPr/>
        </p:nvSpPr>
        <p:spPr>
          <a:xfrm>
            <a:off x="1524828" y="2284043"/>
            <a:ext cx="403091" cy="107213"/>
          </a:xfrm>
          <a:custGeom>
            <a:avLst/>
            <a:gdLst/>
            <a:ahLst/>
            <a:cxnLst/>
            <a:rect l="l" t="t" r="r" b="b"/>
            <a:pathLst>
              <a:path w="7219" h="1920" extrusionOk="0">
                <a:moveTo>
                  <a:pt x="2982" y="1"/>
                </a:moveTo>
                <a:cubicBezTo>
                  <a:pt x="413" y="1"/>
                  <a:pt x="0" y="1919"/>
                  <a:pt x="0" y="1919"/>
                </a:cubicBezTo>
                <a:cubicBezTo>
                  <a:pt x="724" y="798"/>
                  <a:pt x="1802" y="499"/>
                  <a:pt x="2747" y="499"/>
                </a:cubicBezTo>
                <a:cubicBezTo>
                  <a:pt x="3829" y="499"/>
                  <a:pt x="4737" y="892"/>
                  <a:pt x="4737" y="892"/>
                </a:cubicBezTo>
                <a:cubicBezTo>
                  <a:pt x="5260" y="1073"/>
                  <a:pt x="5680" y="1139"/>
                  <a:pt x="6016" y="1139"/>
                </a:cubicBezTo>
                <a:cubicBezTo>
                  <a:pt x="6936" y="1139"/>
                  <a:pt x="7218" y="641"/>
                  <a:pt x="7218" y="641"/>
                </a:cubicBezTo>
                <a:lnTo>
                  <a:pt x="7218" y="641"/>
                </a:lnTo>
                <a:cubicBezTo>
                  <a:pt x="6934" y="786"/>
                  <a:pt x="6674" y="842"/>
                  <a:pt x="6432" y="842"/>
                </a:cubicBezTo>
                <a:cubicBezTo>
                  <a:pt x="5713" y="842"/>
                  <a:pt x="5156" y="346"/>
                  <a:pt x="4612" y="215"/>
                </a:cubicBezTo>
                <a:cubicBezTo>
                  <a:pt x="3990" y="64"/>
                  <a:pt x="3450" y="1"/>
                  <a:pt x="298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37"/>
          <p:cNvSpPr/>
          <p:nvPr/>
        </p:nvSpPr>
        <p:spPr>
          <a:xfrm>
            <a:off x="1368089" y="2454352"/>
            <a:ext cx="215533" cy="132229"/>
          </a:xfrm>
          <a:custGeom>
            <a:avLst/>
            <a:gdLst/>
            <a:ahLst/>
            <a:cxnLst/>
            <a:rect l="l" t="t" r="r" b="b"/>
            <a:pathLst>
              <a:path w="3860" h="2368" extrusionOk="0">
                <a:moveTo>
                  <a:pt x="1707" y="0"/>
                </a:moveTo>
                <a:cubicBezTo>
                  <a:pt x="852" y="0"/>
                  <a:pt x="142" y="400"/>
                  <a:pt x="75" y="975"/>
                </a:cubicBezTo>
                <a:cubicBezTo>
                  <a:pt x="0" y="1626"/>
                  <a:pt x="777" y="2228"/>
                  <a:pt x="1805" y="2353"/>
                </a:cubicBezTo>
                <a:cubicBezTo>
                  <a:pt x="1903" y="2363"/>
                  <a:pt x="2001" y="2368"/>
                  <a:pt x="2096" y="2368"/>
                </a:cubicBezTo>
                <a:cubicBezTo>
                  <a:pt x="2976" y="2368"/>
                  <a:pt x="3717" y="1966"/>
                  <a:pt x="3785" y="1401"/>
                </a:cubicBezTo>
                <a:cubicBezTo>
                  <a:pt x="3860" y="749"/>
                  <a:pt x="3083" y="148"/>
                  <a:pt x="2055" y="22"/>
                </a:cubicBezTo>
                <a:cubicBezTo>
                  <a:pt x="1937" y="8"/>
                  <a:pt x="1821" y="0"/>
                  <a:pt x="170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37"/>
          <p:cNvSpPr/>
          <p:nvPr/>
        </p:nvSpPr>
        <p:spPr>
          <a:xfrm>
            <a:off x="1033615" y="2448545"/>
            <a:ext cx="432461" cy="115142"/>
          </a:xfrm>
          <a:custGeom>
            <a:avLst/>
            <a:gdLst/>
            <a:ahLst/>
            <a:cxnLst/>
            <a:rect l="l" t="t" r="r" b="b"/>
            <a:pathLst>
              <a:path w="7745" h="2062" extrusionOk="0">
                <a:moveTo>
                  <a:pt x="0" y="1"/>
                </a:moveTo>
                <a:lnTo>
                  <a:pt x="0" y="1"/>
                </a:lnTo>
                <a:cubicBezTo>
                  <a:pt x="0" y="1"/>
                  <a:pt x="448" y="2062"/>
                  <a:pt x="3193" y="2062"/>
                </a:cubicBezTo>
                <a:cubicBezTo>
                  <a:pt x="3694" y="2062"/>
                  <a:pt x="4272" y="1993"/>
                  <a:pt x="4937" y="1831"/>
                </a:cubicBezTo>
                <a:cubicBezTo>
                  <a:pt x="5521" y="1680"/>
                  <a:pt x="6134" y="1147"/>
                  <a:pt x="6913" y="1147"/>
                </a:cubicBezTo>
                <a:cubicBezTo>
                  <a:pt x="7170" y="1147"/>
                  <a:pt x="7446" y="1205"/>
                  <a:pt x="7745" y="1354"/>
                </a:cubicBezTo>
                <a:cubicBezTo>
                  <a:pt x="7745" y="1354"/>
                  <a:pt x="7452" y="835"/>
                  <a:pt x="6477" y="835"/>
                </a:cubicBezTo>
                <a:cubicBezTo>
                  <a:pt x="6115" y="835"/>
                  <a:pt x="5658" y="907"/>
                  <a:pt x="5088" y="1104"/>
                </a:cubicBezTo>
                <a:cubicBezTo>
                  <a:pt x="5088" y="1104"/>
                  <a:pt x="4116" y="1525"/>
                  <a:pt x="2955" y="1525"/>
                </a:cubicBezTo>
                <a:cubicBezTo>
                  <a:pt x="1941" y="1525"/>
                  <a:pt x="783" y="1204"/>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37"/>
          <p:cNvSpPr/>
          <p:nvPr/>
        </p:nvSpPr>
        <p:spPr>
          <a:xfrm>
            <a:off x="1636785" y="3141507"/>
            <a:ext cx="215533" cy="131224"/>
          </a:xfrm>
          <a:custGeom>
            <a:avLst/>
            <a:gdLst/>
            <a:ahLst/>
            <a:cxnLst/>
            <a:rect l="l" t="t" r="r" b="b"/>
            <a:pathLst>
              <a:path w="3860" h="2350" extrusionOk="0">
                <a:moveTo>
                  <a:pt x="1707" y="0"/>
                </a:moveTo>
                <a:cubicBezTo>
                  <a:pt x="852" y="0"/>
                  <a:pt x="142" y="400"/>
                  <a:pt x="75" y="974"/>
                </a:cubicBezTo>
                <a:cubicBezTo>
                  <a:pt x="0" y="1601"/>
                  <a:pt x="777" y="2228"/>
                  <a:pt x="1805" y="2328"/>
                </a:cubicBezTo>
                <a:cubicBezTo>
                  <a:pt x="1926" y="2343"/>
                  <a:pt x="2045" y="2350"/>
                  <a:pt x="2160" y="2350"/>
                </a:cubicBezTo>
                <a:cubicBezTo>
                  <a:pt x="3028" y="2350"/>
                  <a:pt x="3718" y="1950"/>
                  <a:pt x="3785" y="1375"/>
                </a:cubicBezTo>
                <a:cubicBezTo>
                  <a:pt x="3860" y="749"/>
                  <a:pt x="3083" y="122"/>
                  <a:pt x="2055" y="22"/>
                </a:cubicBezTo>
                <a:cubicBezTo>
                  <a:pt x="1937" y="7"/>
                  <a:pt x="1821" y="0"/>
                  <a:pt x="170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37"/>
          <p:cNvSpPr/>
          <p:nvPr/>
        </p:nvSpPr>
        <p:spPr>
          <a:xfrm>
            <a:off x="1302311" y="3135700"/>
            <a:ext cx="432461" cy="113858"/>
          </a:xfrm>
          <a:custGeom>
            <a:avLst/>
            <a:gdLst/>
            <a:ahLst/>
            <a:cxnLst/>
            <a:rect l="l" t="t" r="r" b="b"/>
            <a:pathLst>
              <a:path w="7745" h="2039" extrusionOk="0">
                <a:moveTo>
                  <a:pt x="0" y="1"/>
                </a:moveTo>
                <a:cubicBezTo>
                  <a:pt x="0" y="1"/>
                  <a:pt x="447" y="2038"/>
                  <a:pt x="3182" y="2038"/>
                </a:cubicBezTo>
                <a:cubicBezTo>
                  <a:pt x="3686" y="2038"/>
                  <a:pt x="4267" y="1969"/>
                  <a:pt x="4938" y="1805"/>
                </a:cubicBezTo>
                <a:cubicBezTo>
                  <a:pt x="5521" y="1674"/>
                  <a:pt x="6133" y="1146"/>
                  <a:pt x="6910" y="1146"/>
                </a:cubicBezTo>
                <a:cubicBezTo>
                  <a:pt x="7168" y="1146"/>
                  <a:pt x="7445" y="1204"/>
                  <a:pt x="7745" y="1354"/>
                </a:cubicBezTo>
                <a:cubicBezTo>
                  <a:pt x="7745" y="1354"/>
                  <a:pt x="7448" y="814"/>
                  <a:pt x="6457" y="814"/>
                </a:cubicBezTo>
                <a:cubicBezTo>
                  <a:pt x="6098" y="814"/>
                  <a:pt x="5648" y="885"/>
                  <a:pt x="5088" y="1078"/>
                </a:cubicBezTo>
                <a:cubicBezTo>
                  <a:pt x="5088" y="1078"/>
                  <a:pt x="4107" y="1504"/>
                  <a:pt x="2939" y="1504"/>
                </a:cubicBezTo>
                <a:cubicBezTo>
                  <a:pt x="1929" y="1504"/>
                  <a:pt x="779" y="1186"/>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37"/>
          <p:cNvSpPr/>
          <p:nvPr/>
        </p:nvSpPr>
        <p:spPr>
          <a:xfrm>
            <a:off x="1071362" y="2807478"/>
            <a:ext cx="403091" cy="107157"/>
          </a:xfrm>
          <a:custGeom>
            <a:avLst/>
            <a:gdLst/>
            <a:ahLst/>
            <a:cxnLst/>
            <a:rect l="l" t="t" r="r" b="b"/>
            <a:pathLst>
              <a:path w="7219" h="1919" extrusionOk="0">
                <a:moveTo>
                  <a:pt x="2982" y="0"/>
                </a:moveTo>
                <a:cubicBezTo>
                  <a:pt x="413" y="0"/>
                  <a:pt x="1" y="1919"/>
                  <a:pt x="1" y="1919"/>
                </a:cubicBezTo>
                <a:cubicBezTo>
                  <a:pt x="725" y="798"/>
                  <a:pt x="1803" y="498"/>
                  <a:pt x="2748" y="498"/>
                </a:cubicBezTo>
                <a:cubicBezTo>
                  <a:pt x="3830" y="498"/>
                  <a:pt x="4738" y="891"/>
                  <a:pt x="4738" y="891"/>
                </a:cubicBezTo>
                <a:cubicBezTo>
                  <a:pt x="5260" y="1072"/>
                  <a:pt x="5681" y="1138"/>
                  <a:pt x="6016" y="1138"/>
                </a:cubicBezTo>
                <a:cubicBezTo>
                  <a:pt x="6936" y="1138"/>
                  <a:pt x="7219" y="641"/>
                  <a:pt x="7219" y="641"/>
                </a:cubicBezTo>
                <a:lnTo>
                  <a:pt x="7219" y="641"/>
                </a:lnTo>
                <a:cubicBezTo>
                  <a:pt x="6935" y="786"/>
                  <a:pt x="6675" y="842"/>
                  <a:pt x="6433" y="842"/>
                </a:cubicBezTo>
                <a:cubicBezTo>
                  <a:pt x="5714" y="842"/>
                  <a:pt x="5156" y="346"/>
                  <a:pt x="4612" y="215"/>
                </a:cubicBezTo>
                <a:cubicBezTo>
                  <a:pt x="3990" y="64"/>
                  <a:pt x="3451" y="0"/>
                  <a:pt x="29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37"/>
          <p:cNvSpPr/>
          <p:nvPr/>
        </p:nvSpPr>
        <p:spPr>
          <a:xfrm>
            <a:off x="1841099" y="2929152"/>
            <a:ext cx="200177" cy="123518"/>
          </a:xfrm>
          <a:custGeom>
            <a:avLst/>
            <a:gdLst/>
            <a:ahLst/>
            <a:cxnLst/>
            <a:rect l="l" t="t" r="r" b="b"/>
            <a:pathLst>
              <a:path w="3585" h="2212" extrusionOk="0">
                <a:moveTo>
                  <a:pt x="1970" y="0"/>
                </a:moveTo>
                <a:cubicBezTo>
                  <a:pt x="1875" y="0"/>
                  <a:pt x="1778" y="5"/>
                  <a:pt x="1680" y="16"/>
                </a:cubicBezTo>
                <a:cubicBezTo>
                  <a:pt x="702" y="141"/>
                  <a:pt x="0" y="717"/>
                  <a:pt x="76" y="1319"/>
                </a:cubicBezTo>
                <a:cubicBezTo>
                  <a:pt x="120" y="1836"/>
                  <a:pt x="790" y="2211"/>
                  <a:pt x="1614" y="2211"/>
                </a:cubicBezTo>
                <a:cubicBezTo>
                  <a:pt x="1709" y="2211"/>
                  <a:pt x="1807" y="2206"/>
                  <a:pt x="1905" y="2196"/>
                </a:cubicBezTo>
                <a:cubicBezTo>
                  <a:pt x="2858" y="2096"/>
                  <a:pt x="3584" y="1519"/>
                  <a:pt x="3509" y="918"/>
                </a:cubicBezTo>
                <a:cubicBezTo>
                  <a:pt x="3464" y="378"/>
                  <a:pt x="2794" y="0"/>
                  <a:pt x="197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37"/>
          <p:cNvSpPr/>
          <p:nvPr/>
        </p:nvSpPr>
        <p:spPr>
          <a:xfrm>
            <a:off x="1529016" y="2951599"/>
            <a:ext cx="403091" cy="107213"/>
          </a:xfrm>
          <a:custGeom>
            <a:avLst/>
            <a:gdLst/>
            <a:ahLst/>
            <a:cxnLst/>
            <a:rect l="l" t="t" r="r" b="b"/>
            <a:pathLst>
              <a:path w="7219" h="1920" extrusionOk="0">
                <a:moveTo>
                  <a:pt x="2982" y="1"/>
                </a:moveTo>
                <a:cubicBezTo>
                  <a:pt x="413" y="1"/>
                  <a:pt x="0" y="1919"/>
                  <a:pt x="0" y="1919"/>
                </a:cubicBezTo>
                <a:cubicBezTo>
                  <a:pt x="724" y="798"/>
                  <a:pt x="1802" y="499"/>
                  <a:pt x="2747" y="499"/>
                </a:cubicBezTo>
                <a:cubicBezTo>
                  <a:pt x="3830" y="499"/>
                  <a:pt x="4737" y="892"/>
                  <a:pt x="4737" y="892"/>
                </a:cubicBezTo>
                <a:cubicBezTo>
                  <a:pt x="5260" y="1073"/>
                  <a:pt x="5680" y="1139"/>
                  <a:pt x="6016" y="1139"/>
                </a:cubicBezTo>
                <a:cubicBezTo>
                  <a:pt x="6936" y="1139"/>
                  <a:pt x="7218" y="641"/>
                  <a:pt x="7218" y="641"/>
                </a:cubicBezTo>
                <a:lnTo>
                  <a:pt x="7218" y="641"/>
                </a:lnTo>
                <a:cubicBezTo>
                  <a:pt x="6938" y="778"/>
                  <a:pt x="6680" y="832"/>
                  <a:pt x="6440" y="832"/>
                </a:cubicBezTo>
                <a:cubicBezTo>
                  <a:pt x="5718" y="832"/>
                  <a:pt x="5158" y="347"/>
                  <a:pt x="4612" y="215"/>
                </a:cubicBezTo>
                <a:cubicBezTo>
                  <a:pt x="3990" y="64"/>
                  <a:pt x="3450" y="1"/>
                  <a:pt x="298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graphicFrame>
        <p:nvGraphicFramePr>
          <p:cNvPr id="377" name="Google Shape;377;p34"/>
          <p:cNvGraphicFramePr/>
          <p:nvPr>
            <p:extLst>
              <p:ext uri="{D42A27DB-BD31-4B8C-83A1-F6EECF244321}">
                <p14:modId xmlns:p14="http://schemas.microsoft.com/office/powerpoint/2010/main" val="556241665"/>
              </p:ext>
            </p:extLst>
          </p:nvPr>
        </p:nvGraphicFramePr>
        <p:xfrm>
          <a:off x="720000" y="852755"/>
          <a:ext cx="7704000" cy="3901320"/>
        </p:xfrm>
        <a:graphic>
          <a:graphicData uri="http://schemas.openxmlformats.org/drawingml/2006/table">
            <a:tbl>
              <a:tblPr>
                <a:noFill/>
                <a:tableStyleId>{CF53AAC9-1D91-4838-B5B1-515644043E34}</a:tableStyleId>
              </a:tblPr>
              <a:tblGrid>
                <a:gridCol w="2422825">
                  <a:extLst>
                    <a:ext uri="{9D8B030D-6E8A-4147-A177-3AD203B41FA5}">
                      <a16:colId xmlns:a16="http://schemas.microsoft.com/office/drawing/2014/main" val="20000"/>
                    </a:ext>
                  </a:extLst>
                </a:gridCol>
                <a:gridCol w="5281175">
                  <a:extLst>
                    <a:ext uri="{9D8B030D-6E8A-4147-A177-3AD203B41FA5}">
                      <a16:colId xmlns:a16="http://schemas.microsoft.com/office/drawing/2014/main" val="20001"/>
                    </a:ext>
                  </a:extLst>
                </a:gridCol>
              </a:tblGrid>
              <a:tr h="502912">
                <a:tc>
                  <a:txBody>
                    <a:bodyPr/>
                    <a:lstStyle/>
                    <a:p>
                      <a:pPr marL="0" lvl="0" indent="0" algn="l" rtl="0">
                        <a:spcBef>
                          <a:spcPts val="0"/>
                        </a:spcBef>
                        <a:spcAft>
                          <a:spcPts val="0"/>
                        </a:spcAft>
                        <a:buNone/>
                      </a:pPr>
                      <a:r>
                        <a:rPr lang="en" sz="1600" b="1" dirty="0">
                          <a:solidFill>
                            <a:schemeClr val="hlink"/>
                          </a:solidFill>
                          <a:uFill>
                            <a:noFill/>
                          </a:uFill>
                          <a:latin typeface="Work Sans"/>
                          <a:ea typeface="Work Sans"/>
                          <a:cs typeface="Work Sans"/>
                          <a:sym typeface="Work Sans"/>
                        </a:rPr>
                        <a:t>Upaya Promotif</a:t>
                      </a:r>
                      <a:endParaRPr sz="1600" b="1" dirty="0">
                        <a:solidFill>
                          <a:schemeClr val="dk1"/>
                        </a:solidFill>
                        <a:latin typeface="Work Sans"/>
                        <a:ea typeface="Work Sans"/>
                        <a:cs typeface="Work Sans"/>
                        <a:sym typeface="Work Sans"/>
                      </a:endParaRPr>
                    </a:p>
                  </a:txBody>
                  <a:tcPr marL="91425" marR="91425" marT="91425" marB="91425">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0" lvl="0" indent="0" algn="just" rtl="0">
                        <a:spcBef>
                          <a:spcPts val="0"/>
                        </a:spcBef>
                        <a:spcAft>
                          <a:spcPts val="1600"/>
                        </a:spcAft>
                        <a:buNone/>
                      </a:pPr>
                      <a:r>
                        <a:rPr lang="en" sz="1600" dirty="0">
                          <a:solidFill>
                            <a:schemeClr val="dk1"/>
                          </a:solidFill>
                          <a:latin typeface="Work Sans"/>
                          <a:ea typeface="Work Sans"/>
                          <a:cs typeface="Work Sans"/>
                          <a:sym typeface="Work Sans"/>
                        </a:rPr>
                        <a:t>Suatu rangkaian kegiatan pelayanan kesehatan yang lebih mengutamakan kegiatan yang bersifat promosi kesehatan. </a:t>
                      </a:r>
                      <a:r>
                        <a:rPr lang="en-ID" sz="1600" dirty="0" err="1">
                          <a:solidFill>
                            <a:schemeClr val="dk1"/>
                          </a:solidFill>
                          <a:latin typeface="Work Sans"/>
                          <a:ea typeface="Work Sans"/>
                          <a:cs typeface="Work Sans"/>
                          <a:sym typeface="Work Sans"/>
                        </a:rPr>
                        <a:t>Upaya</a:t>
                      </a:r>
                      <a:r>
                        <a:rPr lang="en-ID" sz="1600" dirty="0">
                          <a:solidFill>
                            <a:schemeClr val="dk1"/>
                          </a:solidFill>
                          <a:latin typeface="Work Sans"/>
                          <a:ea typeface="Work Sans"/>
                          <a:cs typeface="Work Sans"/>
                          <a:sym typeface="Work Sans"/>
                        </a:rPr>
                        <a:t> </a:t>
                      </a:r>
                      <a:r>
                        <a:rPr lang="en-ID" sz="1600" dirty="0" err="1">
                          <a:solidFill>
                            <a:schemeClr val="dk1"/>
                          </a:solidFill>
                          <a:latin typeface="Work Sans"/>
                          <a:ea typeface="Work Sans"/>
                          <a:cs typeface="Work Sans"/>
                          <a:sym typeface="Work Sans"/>
                        </a:rPr>
                        <a:t>promosi</a:t>
                      </a:r>
                      <a:r>
                        <a:rPr lang="en-ID" sz="1600" dirty="0">
                          <a:solidFill>
                            <a:schemeClr val="dk1"/>
                          </a:solidFill>
                          <a:latin typeface="Work Sans"/>
                          <a:ea typeface="Work Sans"/>
                          <a:cs typeface="Work Sans"/>
                          <a:sym typeface="Work Sans"/>
                        </a:rPr>
                        <a:t> Kesehatan </a:t>
                      </a:r>
                      <a:r>
                        <a:rPr lang="en-ID" sz="1600" dirty="0" err="1">
                          <a:solidFill>
                            <a:schemeClr val="dk1"/>
                          </a:solidFill>
                          <a:latin typeface="Work Sans"/>
                          <a:ea typeface="Work Sans"/>
                          <a:cs typeface="Work Sans"/>
                          <a:sym typeface="Work Sans"/>
                        </a:rPr>
                        <a:t>membutuhkan</a:t>
                      </a:r>
                      <a:r>
                        <a:rPr lang="en-ID" sz="1600" dirty="0">
                          <a:solidFill>
                            <a:schemeClr val="dk1"/>
                          </a:solidFill>
                          <a:latin typeface="Work Sans"/>
                          <a:ea typeface="Work Sans"/>
                          <a:cs typeface="Work Sans"/>
                          <a:sym typeface="Work Sans"/>
                        </a:rPr>
                        <a:t> </a:t>
                      </a:r>
                      <a:r>
                        <a:rPr lang="en-ID" sz="1600" dirty="0" err="1">
                          <a:solidFill>
                            <a:schemeClr val="dk1"/>
                          </a:solidFill>
                          <a:latin typeface="Work Sans"/>
                          <a:ea typeface="Work Sans"/>
                          <a:cs typeface="Work Sans"/>
                          <a:sym typeface="Work Sans"/>
                        </a:rPr>
                        <a:t>adanya</a:t>
                      </a:r>
                      <a:r>
                        <a:rPr lang="en-ID" sz="1600" dirty="0">
                          <a:solidFill>
                            <a:schemeClr val="dk1"/>
                          </a:solidFill>
                          <a:latin typeface="Work Sans"/>
                          <a:ea typeface="Work Sans"/>
                          <a:cs typeface="Work Sans"/>
                          <a:sym typeface="Work Sans"/>
                        </a:rPr>
                        <a:t> </a:t>
                      </a:r>
                      <a:r>
                        <a:rPr lang="en-ID" sz="1600" dirty="0" err="1">
                          <a:solidFill>
                            <a:schemeClr val="dk1"/>
                          </a:solidFill>
                          <a:latin typeface="Work Sans"/>
                          <a:ea typeface="Work Sans"/>
                          <a:cs typeface="Work Sans"/>
                          <a:sym typeface="Work Sans"/>
                        </a:rPr>
                        <a:t>kegiatan</a:t>
                      </a:r>
                      <a:r>
                        <a:rPr lang="en-ID" sz="1600" dirty="0">
                          <a:solidFill>
                            <a:schemeClr val="dk1"/>
                          </a:solidFill>
                          <a:latin typeface="Work Sans"/>
                          <a:ea typeface="Work Sans"/>
                          <a:cs typeface="Work Sans"/>
                          <a:sym typeface="Work Sans"/>
                        </a:rPr>
                        <a:t> </a:t>
                      </a:r>
                      <a:r>
                        <a:rPr lang="en-ID" sz="1600" dirty="0" err="1">
                          <a:solidFill>
                            <a:schemeClr val="dk1"/>
                          </a:solidFill>
                          <a:latin typeface="Work Sans"/>
                          <a:ea typeface="Work Sans"/>
                          <a:cs typeface="Work Sans"/>
                          <a:sym typeface="Work Sans"/>
                        </a:rPr>
                        <a:t>pemberdayaan</a:t>
                      </a:r>
                      <a:r>
                        <a:rPr lang="en-ID" sz="1600" dirty="0">
                          <a:solidFill>
                            <a:schemeClr val="dk1"/>
                          </a:solidFill>
                          <a:latin typeface="Work Sans"/>
                          <a:ea typeface="Work Sans"/>
                          <a:cs typeface="Work Sans"/>
                          <a:sym typeface="Work Sans"/>
                        </a:rPr>
                        <a:t> </a:t>
                      </a:r>
                      <a:r>
                        <a:rPr lang="en-ID" sz="1600" dirty="0" err="1">
                          <a:solidFill>
                            <a:schemeClr val="dk1"/>
                          </a:solidFill>
                          <a:latin typeface="Work Sans"/>
                          <a:ea typeface="Work Sans"/>
                          <a:cs typeface="Work Sans"/>
                          <a:sym typeface="Work Sans"/>
                        </a:rPr>
                        <a:t>masyarakat</a:t>
                      </a:r>
                      <a:r>
                        <a:rPr lang="en-ID" sz="1600" dirty="0">
                          <a:solidFill>
                            <a:schemeClr val="dk1"/>
                          </a:solidFill>
                          <a:latin typeface="Work Sans"/>
                          <a:ea typeface="Work Sans"/>
                          <a:cs typeface="Work Sans"/>
                          <a:sym typeface="Work Sans"/>
                        </a:rPr>
                        <a:t> </a:t>
                      </a:r>
                      <a:r>
                        <a:rPr lang="en-ID" sz="1600" dirty="0" err="1">
                          <a:solidFill>
                            <a:schemeClr val="dk1"/>
                          </a:solidFill>
                          <a:latin typeface="Work Sans"/>
                          <a:ea typeface="Work Sans"/>
                          <a:cs typeface="Work Sans"/>
                          <a:sym typeface="Work Sans"/>
                        </a:rPr>
                        <a:t>sebagai</a:t>
                      </a:r>
                      <a:r>
                        <a:rPr lang="en-ID" sz="1600" dirty="0">
                          <a:solidFill>
                            <a:schemeClr val="dk1"/>
                          </a:solidFill>
                          <a:latin typeface="Work Sans"/>
                          <a:ea typeface="Work Sans"/>
                          <a:cs typeface="Work Sans"/>
                          <a:sym typeface="Work Sans"/>
                        </a:rPr>
                        <a:t> </a:t>
                      </a:r>
                      <a:r>
                        <a:rPr lang="en-ID" sz="1600" dirty="0" err="1">
                          <a:solidFill>
                            <a:schemeClr val="dk1"/>
                          </a:solidFill>
                          <a:latin typeface="Work Sans"/>
                          <a:ea typeface="Work Sans"/>
                          <a:cs typeface="Work Sans"/>
                          <a:sym typeface="Work Sans"/>
                        </a:rPr>
                        <a:t>cara</a:t>
                      </a:r>
                      <a:r>
                        <a:rPr lang="en-ID" sz="1600" dirty="0">
                          <a:solidFill>
                            <a:schemeClr val="dk1"/>
                          </a:solidFill>
                          <a:latin typeface="Work Sans"/>
                          <a:ea typeface="Work Sans"/>
                          <a:cs typeface="Work Sans"/>
                          <a:sym typeface="Work Sans"/>
                        </a:rPr>
                        <a:t> </a:t>
                      </a:r>
                      <a:r>
                        <a:rPr lang="en-ID" sz="1600" dirty="0" err="1">
                          <a:solidFill>
                            <a:schemeClr val="dk1"/>
                          </a:solidFill>
                          <a:latin typeface="Work Sans"/>
                          <a:ea typeface="Work Sans"/>
                          <a:cs typeface="Work Sans"/>
                          <a:sym typeface="Work Sans"/>
                        </a:rPr>
                        <a:t>untuk</a:t>
                      </a:r>
                      <a:r>
                        <a:rPr lang="en-ID" sz="1600" dirty="0">
                          <a:solidFill>
                            <a:schemeClr val="dk1"/>
                          </a:solidFill>
                          <a:latin typeface="Work Sans"/>
                          <a:ea typeface="Work Sans"/>
                          <a:cs typeface="Work Sans"/>
                          <a:sym typeface="Work Sans"/>
                        </a:rPr>
                        <a:t> </a:t>
                      </a:r>
                      <a:r>
                        <a:rPr lang="en-ID" sz="1600" dirty="0" err="1">
                          <a:solidFill>
                            <a:schemeClr val="dk1"/>
                          </a:solidFill>
                          <a:latin typeface="Work Sans"/>
                          <a:ea typeface="Work Sans"/>
                          <a:cs typeface="Work Sans"/>
                          <a:sym typeface="Work Sans"/>
                        </a:rPr>
                        <a:t>memelihara</a:t>
                      </a:r>
                      <a:r>
                        <a:rPr lang="en-ID" sz="1600" dirty="0">
                          <a:solidFill>
                            <a:schemeClr val="dk1"/>
                          </a:solidFill>
                          <a:latin typeface="Work Sans"/>
                          <a:ea typeface="Work Sans"/>
                          <a:cs typeface="Work Sans"/>
                          <a:sym typeface="Work Sans"/>
                        </a:rPr>
                        <a:t>, </a:t>
                      </a:r>
                      <a:r>
                        <a:rPr lang="en-ID" sz="1600" dirty="0" err="1">
                          <a:solidFill>
                            <a:schemeClr val="dk1"/>
                          </a:solidFill>
                          <a:latin typeface="Work Sans"/>
                          <a:ea typeface="Work Sans"/>
                          <a:cs typeface="Work Sans"/>
                          <a:sym typeface="Work Sans"/>
                        </a:rPr>
                        <a:t>meningkatkan</a:t>
                      </a:r>
                      <a:r>
                        <a:rPr lang="en-ID" sz="1600" dirty="0">
                          <a:solidFill>
                            <a:schemeClr val="dk1"/>
                          </a:solidFill>
                          <a:latin typeface="Work Sans"/>
                          <a:ea typeface="Work Sans"/>
                          <a:cs typeface="Work Sans"/>
                          <a:sym typeface="Work Sans"/>
                        </a:rPr>
                        <a:t> dan </a:t>
                      </a:r>
                      <a:r>
                        <a:rPr lang="en-ID" sz="1600" dirty="0" err="1">
                          <a:solidFill>
                            <a:schemeClr val="dk1"/>
                          </a:solidFill>
                          <a:latin typeface="Work Sans"/>
                          <a:ea typeface="Work Sans"/>
                          <a:cs typeface="Work Sans"/>
                          <a:sym typeface="Work Sans"/>
                        </a:rPr>
                        <a:t>melindungi</a:t>
                      </a:r>
                      <a:r>
                        <a:rPr lang="en-ID" sz="1600" dirty="0">
                          <a:solidFill>
                            <a:schemeClr val="dk1"/>
                          </a:solidFill>
                          <a:latin typeface="Work Sans"/>
                          <a:ea typeface="Work Sans"/>
                          <a:cs typeface="Work Sans"/>
                          <a:sym typeface="Work Sans"/>
                        </a:rPr>
                        <a:t> </a:t>
                      </a:r>
                      <a:r>
                        <a:rPr lang="en-ID" sz="1600" dirty="0" err="1">
                          <a:solidFill>
                            <a:schemeClr val="dk1"/>
                          </a:solidFill>
                          <a:latin typeface="Work Sans"/>
                          <a:ea typeface="Work Sans"/>
                          <a:cs typeface="Work Sans"/>
                          <a:sym typeface="Work Sans"/>
                        </a:rPr>
                        <a:t>kesehatan</a:t>
                      </a:r>
                      <a:r>
                        <a:rPr lang="en-ID" sz="1600" dirty="0">
                          <a:solidFill>
                            <a:schemeClr val="dk1"/>
                          </a:solidFill>
                          <a:latin typeface="Work Sans"/>
                          <a:ea typeface="Work Sans"/>
                          <a:cs typeface="Work Sans"/>
                          <a:sym typeface="Work Sans"/>
                        </a:rPr>
                        <a:t> </a:t>
                      </a:r>
                      <a:r>
                        <a:rPr lang="en-ID" sz="1600" dirty="0" err="1">
                          <a:solidFill>
                            <a:schemeClr val="dk1"/>
                          </a:solidFill>
                          <a:latin typeface="Work Sans"/>
                          <a:ea typeface="Work Sans"/>
                          <a:cs typeface="Work Sans"/>
                          <a:sym typeface="Work Sans"/>
                        </a:rPr>
                        <a:t>baik</a:t>
                      </a:r>
                      <a:r>
                        <a:rPr lang="en-ID" sz="1600" dirty="0">
                          <a:solidFill>
                            <a:schemeClr val="dk1"/>
                          </a:solidFill>
                          <a:latin typeface="Work Sans"/>
                          <a:ea typeface="Work Sans"/>
                          <a:cs typeface="Work Sans"/>
                          <a:sym typeface="Work Sans"/>
                        </a:rPr>
                        <a:t> </a:t>
                      </a:r>
                      <a:r>
                        <a:rPr lang="en-ID" sz="1600" dirty="0" err="1">
                          <a:solidFill>
                            <a:schemeClr val="dk1"/>
                          </a:solidFill>
                          <a:latin typeface="Work Sans"/>
                          <a:ea typeface="Work Sans"/>
                          <a:cs typeface="Work Sans"/>
                          <a:sym typeface="Work Sans"/>
                        </a:rPr>
                        <a:t>perorangan</a:t>
                      </a:r>
                      <a:r>
                        <a:rPr lang="en-ID" sz="1600" dirty="0">
                          <a:solidFill>
                            <a:schemeClr val="dk1"/>
                          </a:solidFill>
                          <a:latin typeface="Work Sans"/>
                          <a:ea typeface="Work Sans"/>
                          <a:cs typeface="Work Sans"/>
                          <a:sym typeface="Work Sans"/>
                        </a:rPr>
                        <a:t> </a:t>
                      </a:r>
                      <a:r>
                        <a:rPr lang="en-ID" sz="1600" dirty="0" err="1">
                          <a:solidFill>
                            <a:schemeClr val="dk1"/>
                          </a:solidFill>
                          <a:latin typeface="Work Sans"/>
                          <a:ea typeface="Work Sans"/>
                          <a:cs typeface="Work Sans"/>
                          <a:sym typeface="Work Sans"/>
                        </a:rPr>
                        <a:t>maupun</a:t>
                      </a:r>
                      <a:r>
                        <a:rPr lang="en-ID" sz="1600" dirty="0">
                          <a:solidFill>
                            <a:schemeClr val="dk1"/>
                          </a:solidFill>
                          <a:latin typeface="Work Sans"/>
                          <a:ea typeface="Work Sans"/>
                          <a:cs typeface="Work Sans"/>
                          <a:sym typeface="Work Sans"/>
                        </a:rPr>
                        <a:t> </a:t>
                      </a:r>
                      <a:r>
                        <a:rPr lang="en-ID" sz="1600" dirty="0" err="1">
                          <a:solidFill>
                            <a:schemeClr val="dk1"/>
                          </a:solidFill>
                          <a:latin typeface="Work Sans"/>
                          <a:ea typeface="Work Sans"/>
                          <a:cs typeface="Work Sans"/>
                          <a:sym typeface="Work Sans"/>
                        </a:rPr>
                        <a:t>masyarakat</a:t>
                      </a:r>
                      <a:r>
                        <a:rPr lang="en-ID" sz="1600" dirty="0">
                          <a:solidFill>
                            <a:schemeClr val="dk1"/>
                          </a:solidFill>
                          <a:latin typeface="Work Sans"/>
                          <a:ea typeface="Work Sans"/>
                          <a:cs typeface="Work Sans"/>
                          <a:sym typeface="Work Sans"/>
                        </a:rPr>
                        <a:t>.</a:t>
                      </a:r>
                      <a:endParaRPr sz="1600" dirty="0">
                        <a:solidFill>
                          <a:schemeClr val="dk1"/>
                        </a:solidFill>
                        <a:latin typeface="Work Sans"/>
                        <a:ea typeface="Work Sans"/>
                        <a:cs typeface="Work Sans"/>
                        <a:sym typeface="Work Sans"/>
                      </a:endParaRPr>
                    </a:p>
                  </a:txBody>
                  <a:tcPr marL="91425" marR="91425" marT="91425" marB="91425">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extLst>
                  <a:ext uri="{0D108BD9-81ED-4DB2-BD59-A6C34878D82A}">
                    <a16:rowId xmlns:a16="http://schemas.microsoft.com/office/drawing/2014/main" val="10000"/>
                  </a:ext>
                </a:extLst>
              </a:tr>
              <a:tr h="502912">
                <a:tc>
                  <a:txBody>
                    <a:bodyPr/>
                    <a:lstStyle/>
                    <a:p>
                      <a:pPr marL="0" lvl="0" indent="0" algn="l" rtl="0">
                        <a:spcBef>
                          <a:spcPts val="0"/>
                        </a:spcBef>
                        <a:spcAft>
                          <a:spcPts val="0"/>
                        </a:spcAft>
                        <a:buNone/>
                      </a:pPr>
                      <a:r>
                        <a:rPr lang="en" sz="1600" b="1" dirty="0">
                          <a:solidFill>
                            <a:schemeClr val="hlink"/>
                          </a:solidFill>
                          <a:uFill>
                            <a:noFill/>
                          </a:uFill>
                          <a:latin typeface="Work Sans"/>
                          <a:ea typeface="Work Sans"/>
                          <a:cs typeface="Work Sans"/>
                          <a:sym typeface="Work Sans"/>
                        </a:rPr>
                        <a:t>Contoh upaya promotif</a:t>
                      </a:r>
                      <a:endParaRPr sz="1600" b="1" dirty="0">
                        <a:solidFill>
                          <a:schemeClr val="dk1"/>
                        </a:solidFill>
                        <a:latin typeface="Work Sans"/>
                        <a:ea typeface="Work Sans"/>
                        <a:cs typeface="Work Sans"/>
                        <a:sym typeface="Work Sans"/>
                      </a:endParaRPr>
                    </a:p>
                  </a:txBody>
                  <a:tcPr marL="91425" marR="91425" marT="91425" marB="91425">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1600"/>
                        </a:spcAft>
                        <a:buNone/>
                      </a:pPr>
                      <a:r>
                        <a:rPr lang="en" sz="1600" dirty="0">
                          <a:solidFill>
                            <a:schemeClr val="dk1"/>
                          </a:solidFill>
                          <a:latin typeface="Work Sans"/>
                          <a:ea typeface="Work Sans"/>
                          <a:cs typeface="Work Sans"/>
                          <a:sym typeface="Work Sans"/>
                        </a:rPr>
                        <a:t>Penyuluhan KB dan Kontrasepsi</a:t>
                      </a:r>
                      <a:endParaRPr sz="1600" dirty="0">
                        <a:solidFill>
                          <a:schemeClr val="dk1"/>
                        </a:solidFill>
                        <a:latin typeface="Work Sans"/>
                        <a:ea typeface="Work Sans"/>
                        <a:cs typeface="Work Sans"/>
                        <a:sym typeface="Work Sans"/>
                      </a:endParaRPr>
                    </a:p>
                  </a:txBody>
                  <a:tcPr marL="91425" marR="91425" marT="91425" marB="91425">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extLst>
                  <a:ext uri="{0D108BD9-81ED-4DB2-BD59-A6C34878D82A}">
                    <a16:rowId xmlns:a16="http://schemas.microsoft.com/office/drawing/2014/main" val="10001"/>
                  </a:ext>
                </a:extLst>
              </a:tr>
              <a:tr h="502912">
                <a:tc>
                  <a:txBody>
                    <a:bodyPr/>
                    <a:lstStyle/>
                    <a:p>
                      <a:pPr marL="0" lvl="0" indent="0" algn="l" rtl="0">
                        <a:spcBef>
                          <a:spcPts val="0"/>
                        </a:spcBef>
                        <a:spcAft>
                          <a:spcPts val="0"/>
                        </a:spcAft>
                        <a:buNone/>
                      </a:pPr>
                      <a:r>
                        <a:rPr lang="en" sz="1600" b="1" dirty="0">
                          <a:solidFill>
                            <a:schemeClr val="hlink"/>
                          </a:solidFill>
                          <a:uFill>
                            <a:noFill/>
                          </a:uFill>
                          <a:latin typeface="Work Sans"/>
                          <a:ea typeface="Work Sans"/>
                          <a:cs typeface="Work Sans"/>
                          <a:sym typeface="Work Sans"/>
                        </a:rPr>
                        <a:t>Upaya Preventif</a:t>
                      </a:r>
                      <a:endParaRPr sz="1600" b="1" dirty="0">
                        <a:solidFill>
                          <a:schemeClr val="dk1"/>
                        </a:solidFill>
                        <a:latin typeface="Work Sans"/>
                        <a:ea typeface="Work Sans"/>
                        <a:cs typeface="Work Sans"/>
                        <a:sym typeface="Work Sans"/>
                      </a:endParaRPr>
                    </a:p>
                  </a:txBody>
                  <a:tcPr marL="91425" marR="91425" marT="91425" marB="91425">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0" lvl="0" indent="0" algn="just" rtl="0">
                        <a:spcBef>
                          <a:spcPts val="0"/>
                        </a:spcBef>
                        <a:spcAft>
                          <a:spcPts val="1600"/>
                        </a:spcAft>
                        <a:buNone/>
                      </a:pPr>
                      <a:r>
                        <a:rPr lang="en" sz="1600" dirty="0">
                          <a:solidFill>
                            <a:schemeClr val="dk1"/>
                          </a:solidFill>
                          <a:latin typeface="Work Sans"/>
                          <a:ea typeface="Work Sans"/>
                          <a:cs typeface="Work Sans"/>
                          <a:sym typeface="Work Sans"/>
                        </a:rPr>
                        <a:t>Suatu kegiatan pencegahan terhadap suatu masalah kesehatan/penyakit</a:t>
                      </a:r>
                      <a:endParaRPr sz="1600" dirty="0">
                        <a:solidFill>
                          <a:schemeClr val="dk1"/>
                        </a:solidFill>
                        <a:latin typeface="Work Sans"/>
                        <a:ea typeface="Work Sans"/>
                        <a:cs typeface="Work Sans"/>
                        <a:sym typeface="Work Sans"/>
                      </a:endParaRPr>
                    </a:p>
                  </a:txBody>
                  <a:tcPr marL="91425" marR="91425" marT="91425" marB="91425">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extLst>
                  <a:ext uri="{0D108BD9-81ED-4DB2-BD59-A6C34878D82A}">
                    <a16:rowId xmlns:a16="http://schemas.microsoft.com/office/drawing/2014/main" val="10002"/>
                  </a:ext>
                </a:extLst>
              </a:tr>
              <a:tr h="502912">
                <a:tc>
                  <a:txBody>
                    <a:bodyPr/>
                    <a:lstStyle/>
                    <a:p>
                      <a:pPr marL="0" lvl="0" indent="0" algn="l" rtl="0">
                        <a:spcBef>
                          <a:spcPts val="0"/>
                        </a:spcBef>
                        <a:spcAft>
                          <a:spcPts val="0"/>
                        </a:spcAft>
                        <a:buNone/>
                      </a:pPr>
                      <a:r>
                        <a:rPr lang="en-ID" sz="1600" b="1" dirty="0" err="1">
                          <a:solidFill>
                            <a:schemeClr val="hlink"/>
                          </a:solidFill>
                          <a:uFill>
                            <a:noFill/>
                          </a:uFill>
                          <a:latin typeface="Work Sans"/>
                          <a:ea typeface="Work Sans"/>
                          <a:cs typeface="Work Sans"/>
                          <a:sym typeface="Work Sans"/>
                        </a:rPr>
                        <a:t>Contoh</a:t>
                      </a:r>
                      <a:r>
                        <a:rPr lang="en-ID" sz="1600" b="1" dirty="0">
                          <a:solidFill>
                            <a:schemeClr val="hlink"/>
                          </a:solidFill>
                          <a:uFill>
                            <a:noFill/>
                          </a:uFill>
                          <a:latin typeface="Work Sans"/>
                          <a:ea typeface="Work Sans"/>
                          <a:cs typeface="Work Sans"/>
                          <a:sym typeface="Work Sans"/>
                        </a:rPr>
                        <a:t> </a:t>
                      </a:r>
                      <a:r>
                        <a:rPr lang="en-ID" sz="1600" b="1" dirty="0" err="1">
                          <a:solidFill>
                            <a:schemeClr val="hlink"/>
                          </a:solidFill>
                          <a:uFill>
                            <a:noFill/>
                          </a:uFill>
                          <a:latin typeface="Work Sans"/>
                          <a:ea typeface="Work Sans"/>
                          <a:cs typeface="Work Sans"/>
                          <a:sym typeface="Work Sans"/>
                        </a:rPr>
                        <a:t>upaya</a:t>
                      </a:r>
                      <a:r>
                        <a:rPr lang="en-ID" sz="1600" b="1" dirty="0">
                          <a:solidFill>
                            <a:schemeClr val="hlink"/>
                          </a:solidFill>
                          <a:uFill>
                            <a:noFill/>
                          </a:uFill>
                          <a:latin typeface="Work Sans"/>
                          <a:ea typeface="Work Sans"/>
                          <a:cs typeface="Work Sans"/>
                          <a:sym typeface="Work Sans"/>
                        </a:rPr>
                        <a:t> </a:t>
                      </a:r>
                      <a:r>
                        <a:rPr lang="en-ID" sz="1600" b="1" dirty="0" err="1">
                          <a:solidFill>
                            <a:schemeClr val="hlink"/>
                          </a:solidFill>
                          <a:uFill>
                            <a:noFill/>
                          </a:uFill>
                          <a:latin typeface="Work Sans"/>
                          <a:ea typeface="Work Sans"/>
                          <a:cs typeface="Work Sans"/>
                          <a:sym typeface="Work Sans"/>
                        </a:rPr>
                        <a:t>preventif</a:t>
                      </a:r>
                      <a:endParaRPr lang="en-ID" sz="1600" b="1" dirty="0">
                        <a:solidFill>
                          <a:schemeClr val="dk1"/>
                        </a:solidFill>
                        <a:latin typeface="Work Sans"/>
                        <a:ea typeface="Work Sans"/>
                        <a:cs typeface="Work Sans"/>
                        <a:sym typeface="Work Sans"/>
                      </a:endParaRPr>
                    </a:p>
                  </a:txBody>
                  <a:tcPr marL="91425" marR="91425" marT="91425" marB="91425">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0" lvl="0" indent="0" algn="l" rtl="0">
                        <a:spcBef>
                          <a:spcPts val="0"/>
                        </a:spcBef>
                        <a:spcAft>
                          <a:spcPts val="1600"/>
                        </a:spcAft>
                        <a:buNone/>
                      </a:pPr>
                      <a:r>
                        <a:rPr lang="en-ID" sz="1600" dirty="0">
                          <a:solidFill>
                            <a:schemeClr val="dk1"/>
                          </a:solidFill>
                          <a:latin typeface="Work Sans"/>
                          <a:ea typeface="Work Sans"/>
                          <a:cs typeface="Work Sans"/>
                          <a:sym typeface="Work Sans"/>
                        </a:rPr>
                        <a:t>P</a:t>
                      </a:r>
                      <a:r>
                        <a:rPr lang="en" sz="1600" dirty="0">
                          <a:solidFill>
                            <a:schemeClr val="dk1"/>
                          </a:solidFill>
                          <a:latin typeface="Work Sans"/>
                          <a:ea typeface="Work Sans"/>
                          <a:cs typeface="Work Sans"/>
                          <a:sym typeface="Work Sans"/>
                        </a:rPr>
                        <a:t>enggunaan KB</a:t>
                      </a:r>
                      <a:endParaRPr sz="1600" dirty="0">
                        <a:solidFill>
                          <a:schemeClr val="dk1"/>
                        </a:solidFill>
                        <a:latin typeface="Work Sans"/>
                        <a:ea typeface="Work Sans"/>
                        <a:cs typeface="Work Sans"/>
                        <a:sym typeface="Work Sans"/>
                      </a:endParaRPr>
                    </a:p>
                  </a:txBody>
                  <a:tcPr marL="91425" marR="91425" marT="91425" marB="91425">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
        <p:nvSpPr>
          <p:cNvPr id="382" name="Google Shape;382;p34"/>
          <p:cNvSpPr/>
          <p:nvPr/>
        </p:nvSpPr>
        <p:spPr>
          <a:xfrm rot="-209466">
            <a:off x="8720431" y="2492572"/>
            <a:ext cx="1605483" cy="652293"/>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rgbClr val="FFFEFF">
              <a:alpha val="15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52"/>
        <p:cNvGrpSpPr/>
        <p:nvPr/>
      </p:nvGrpSpPr>
      <p:grpSpPr>
        <a:xfrm>
          <a:off x="0" y="0"/>
          <a:ext cx="0" cy="0"/>
          <a:chOff x="0" y="0"/>
          <a:chExt cx="0" cy="0"/>
        </a:xfrm>
      </p:grpSpPr>
      <p:sp>
        <p:nvSpPr>
          <p:cNvPr id="654" name="Google Shape;654;p40"/>
          <p:cNvSpPr txBox="1">
            <a:spLocks noGrp="1"/>
          </p:cNvSpPr>
          <p:nvPr>
            <p:ph type="subTitle" idx="1"/>
          </p:nvPr>
        </p:nvSpPr>
        <p:spPr>
          <a:xfrm>
            <a:off x="1492226" y="683950"/>
            <a:ext cx="6411900" cy="130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ID" sz="1400" dirty="0" err="1"/>
              <a:t>Upaya</a:t>
            </a:r>
            <a:r>
              <a:rPr lang="en-ID" sz="1400" dirty="0"/>
              <a:t> </a:t>
            </a:r>
            <a:r>
              <a:rPr lang="en-ID" sz="1400" dirty="0" err="1"/>
              <a:t>kesehatan</a:t>
            </a:r>
            <a:r>
              <a:rPr lang="en-ID" sz="1400" dirty="0"/>
              <a:t> </a:t>
            </a:r>
            <a:r>
              <a:rPr lang="en-ID" sz="1400" dirty="0" err="1"/>
              <a:t>promotif</a:t>
            </a:r>
            <a:r>
              <a:rPr lang="en-ID" sz="1400" dirty="0"/>
              <a:t> dan </a:t>
            </a:r>
            <a:r>
              <a:rPr lang="en-ID" sz="1400" dirty="0" err="1"/>
              <a:t>preventif</a:t>
            </a:r>
            <a:r>
              <a:rPr lang="en-ID" sz="1400" dirty="0"/>
              <a:t> </a:t>
            </a:r>
            <a:r>
              <a:rPr lang="en-ID" sz="1400" dirty="0" err="1"/>
              <a:t>perorangan</a:t>
            </a:r>
            <a:endParaRPr lang="en-ID" sz="1400" dirty="0"/>
          </a:p>
          <a:p>
            <a:pPr marL="0" lvl="0" indent="0" algn="ctr" rtl="0">
              <a:spcBef>
                <a:spcPts val="0"/>
              </a:spcBef>
              <a:spcAft>
                <a:spcPts val="0"/>
              </a:spcAft>
              <a:buNone/>
            </a:pPr>
            <a:r>
              <a:rPr lang="en-ID" sz="1400" dirty="0" err="1"/>
              <a:t>merupakan</a:t>
            </a:r>
            <a:r>
              <a:rPr lang="en-ID" sz="1400" dirty="0"/>
              <a:t> salah </a:t>
            </a:r>
            <a:r>
              <a:rPr lang="en-ID" sz="1400" dirty="0" err="1"/>
              <a:t>satu</a:t>
            </a:r>
            <a:r>
              <a:rPr lang="en-ID" sz="1400" dirty="0"/>
              <a:t> </a:t>
            </a:r>
            <a:r>
              <a:rPr lang="en-ID" sz="1400" dirty="0" err="1"/>
              <a:t>bentuk</a:t>
            </a:r>
            <a:r>
              <a:rPr lang="en-ID" sz="1400" dirty="0"/>
              <a:t> </a:t>
            </a:r>
            <a:r>
              <a:rPr lang="en-ID" sz="1400" dirty="0" err="1"/>
              <a:t>pelayanan</a:t>
            </a:r>
            <a:r>
              <a:rPr lang="en-ID" sz="1400" dirty="0"/>
              <a:t> KB.</a:t>
            </a:r>
          </a:p>
          <a:p>
            <a:pPr marL="0" lvl="0" indent="0" algn="ctr" rtl="0">
              <a:spcBef>
                <a:spcPts val="0"/>
              </a:spcBef>
              <a:spcAft>
                <a:spcPts val="0"/>
              </a:spcAft>
              <a:buNone/>
            </a:pPr>
            <a:r>
              <a:rPr lang="en-ID" sz="1400" dirty="0" err="1"/>
              <a:t>Implementasi</a:t>
            </a:r>
            <a:r>
              <a:rPr lang="en-ID" sz="1400" dirty="0"/>
              <a:t> </a:t>
            </a:r>
            <a:r>
              <a:rPr lang="en-ID" sz="1400" dirty="0" err="1"/>
              <a:t>pendekatan</a:t>
            </a:r>
            <a:r>
              <a:rPr lang="en-ID" sz="1400" dirty="0"/>
              <a:t> life cycle dan </a:t>
            </a:r>
            <a:r>
              <a:rPr lang="en-ID" sz="1400" dirty="0" err="1"/>
              <a:t>prinsip</a:t>
            </a:r>
            <a:r>
              <a:rPr lang="en-ID" sz="1400" dirty="0"/>
              <a:t> continue of</a:t>
            </a:r>
          </a:p>
          <a:p>
            <a:pPr marL="0" lvl="0" indent="0" algn="ctr" rtl="0">
              <a:spcBef>
                <a:spcPts val="0"/>
              </a:spcBef>
              <a:spcAft>
                <a:spcPts val="0"/>
              </a:spcAft>
              <a:buNone/>
            </a:pPr>
            <a:r>
              <a:rPr lang="en-ID" sz="1400" dirty="0"/>
              <a:t>care </a:t>
            </a:r>
            <a:r>
              <a:rPr lang="en-ID" sz="1400" dirty="0" err="1"/>
              <a:t>dalam</a:t>
            </a:r>
            <a:r>
              <a:rPr lang="en-ID" sz="1400" dirty="0"/>
              <a:t> </a:t>
            </a:r>
            <a:r>
              <a:rPr lang="en-ID" sz="1400" dirty="0" err="1"/>
              <a:t>pelayanan</a:t>
            </a:r>
            <a:r>
              <a:rPr lang="en-ID" sz="1400" dirty="0"/>
              <a:t> KB</a:t>
            </a:r>
          </a:p>
          <a:p>
            <a:pPr marL="0" lvl="0" indent="0" algn="ctr" rtl="0">
              <a:spcBef>
                <a:spcPts val="0"/>
              </a:spcBef>
              <a:spcAft>
                <a:spcPts val="0"/>
              </a:spcAft>
              <a:buNone/>
            </a:pPr>
            <a:endParaRPr lang="en-ID" sz="1400" dirty="0"/>
          </a:p>
          <a:p>
            <a:pPr marL="0" lvl="0" indent="0" algn="just" rtl="0">
              <a:spcBef>
                <a:spcPts val="0"/>
              </a:spcBef>
              <a:spcAft>
                <a:spcPts val="0"/>
              </a:spcAft>
            </a:pPr>
            <a:r>
              <a:rPr lang="en-ID" sz="1400" dirty="0"/>
              <a:t>1. </a:t>
            </a:r>
            <a:r>
              <a:rPr lang="en-ID" sz="1400" dirty="0" err="1"/>
              <a:t>Remaja</a:t>
            </a:r>
            <a:r>
              <a:rPr lang="en-ID" sz="1400" dirty="0"/>
              <a:t> </a:t>
            </a:r>
            <a:r>
              <a:rPr lang="en-ID" sz="1400" dirty="0" err="1"/>
              <a:t>yaitu</a:t>
            </a:r>
            <a:r>
              <a:rPr lang="en-ID" sz="1400" dirty="0"/>
              <a:t> </a:t>
            </a:r>
            <a:r>
              <a:rPr lang="en-ID" sz="1400" dirty="0" err="1"/>
              <a:t>berupa</a:t>
            </a:r>
            <a:r>
              <a:rPr lang="en-ID" sz="1400" dirty="0"/>
              <a:t> </a:t>
            </a:r>
            <a:r>
              <a:rPr lang="en-ID" sz="1400" dirty="0" err="1"/>
              <a:t>pemberian</a:t>
            </a:r>
            <a:r>
              <a:rPr lang="en-ID" sz="1400" dirty="0"/>
              <a:t> </a:t>
            </a:r>
            <a:r>
              <a:rPr lang="en-ID" sz="1400" dirty="0" err="1"/>
              <a:t>informasi</a:t>
            </a:r>
            <a:r>
              <a:rPr lang="en-ID" sz="1400" dirty="0"/>
              <a:t> </a:t>
            </a:r>
            <a:r>
              <a:rPr lang="en-ID" sz="1400" dirty="0" err="1"/>
              <a:t>tentang</a:t>
            </a:r>
            <a:r>
              <a:rPr lang="en-ID" sz="1400" dirty="0"/>
              <a:t> </a:t>
            </a:r>
            <a:r>
              <a:rPr lang="en-ID" sz="1400" dirty="0" err="1"/>
              <a:t>kesehatan</a:t>
            </a:r>
            <a:endParaRPr lang="en-ID" sz="1400" dirty="0"/>
          </a:p>
          <a:p>
            <a:pPr marL="0" lvl="0" indent="0" algn="just" rtl="0">
              <a:spcBef>
                <a:spcPts val="0"/>
              </a:spcBef>
              <a:spcAft>
                <a:spcPts val="0"/>
              </a:spcAft>
              <a:buNone/>
            </a:pPr>
            <a:r>
              <a:rPr lang="en-ID" sz="1400" dirty="0" err="1"/>
              <a:t>reproduksi</a:t>
            </a:r>
            <a:r>
              <a:rPr lang="en-ID" sz="1400" dirty="0"/>
              <a:t>. </a:t>
            </a:r>
          </a:p>
          <a:p>
            <a:pPr marL="0" lvl="0" indent="0" algn="just" rtl="0">
              <a:spcBef>
                <a:spcPts val="0"/>
              </a:spcBef>
              <a:spcAft>
                <a:spcPts val="0"/>
              </a:spcAft>
              <a:buNone/>
            </a:pPr>
            <a:r>
              <a:rPr lang="en-ID" sz="1400" dirty="0"/>
              <a:t>2. </a:t>
            </a:r>
            <a:r>
              <a:rPr lang="en-ID" sz="1400" dirty="0" err="1"/>
              <a:t>Bagi</a:t>
            </a:r>
            <a:r>
              <a:rPr lang="en-ID" sz="1400" dirty="0"/>
              <a:t> </a:t>
            </a:r>
            <a:r>
              <a:rPr lang="en-ID" sz="1400" dirty="0" err="1"/>
              <a:t>calon</a:t>
            </a:r>
            <a:r>
              <a:rPr lang="en-ID" sz="1400" dirty="0"/>
              <a:t> </a:t>
            </a:r>
            <a:r>
              <a:rPr lang="en-ID" sz="1400" dirty="0" err="1"/>
              <a:t>pengantin</a:t>
            </a:r>
            <a:r>
              <a:rPr lang="en-ID" sz="1400" dirty="0"/>
              <a:t> </a:t>
            </a:r>
            <a:r>
              <a:rPr lang="en-ID" sz="1400" dirty="0" err="1"/>
              <a:t>diberikan</a:t>
            </a:r>
            <a:r>
              <a:rPr lang="en-ID" sz="1400" dirty="0"/>
              <a:t> </a:t>
            </a:r>
            <a:r>
              <a:rPr lang="en-ID" sz="1400" dirty="0" err="1"/>
              <a:t>informasi</a:t>
            </a:r>
            <a:r>
              <a:rPr lang="en-ID" sz="1400" dirty="0"/>
              <a:t> </a:t>
            </a:r>
            <a:r>
              <a:rPr lang="en-ID" sz="1400" dirty="0" err="1"/>
              <a:t>tentang</a:t>
            </a:r>
            <a:r>
              <a:rPr lang="en-ID" sz="1400" dirty="0"/>
              <a:t> </a:t>
            </a:r>
            <a:r>
              <a:rPr lang="en-ID" sz="1400" dirty="0" err="1"/>
              <a:t>pelayanan</a:t>
            </a:r>
            <a:r>
              <a:rPr lang="en-ID" sz="1400" dirty="0"/>
              <a:t> </a:t>
            </a:r>
            <a:r>
              <a:rPr lang="en-ID" sz="1400" dirty="0" err="1"/>
              <a:t>kesehatan</a:t>
            </a:r>
            <a:r>
              <a:rPr lang="en-ID" sz="1400" dirty="0"/>
              <a:t> </a:t>
            </a:r>
            <a:r>
              <a:rPr lang="en-ID" sz="1400" dirty="0" err="1"/>
              <a:t>reproduksi</a:t>
            </a:r>
            <a:r>
              <a:rPr lang="en-ID" sz="1400" dirty="0"/>
              <a:t>. </a:t>
            </a:r>
          </a:p>
          <a:p>
            <a:pPr marL="0" lvl="0" indent="0" algn="just" rtl="0">
              <a:spcBef>
                <a:spcPts val="0"/>
              </a:spcBef>
              <a:spcAft>
                <a:spcPts val="0"/>
              </a:spcAft>
              <a:buNone/>
            </a:pPr>
            <a:r>
              <a:rPr lang="en-ID" sz="1400" dirty="0"/>
              <a:t>3. </a:t>
            </a:r>
            <a:r>
              <a:rPr lang="en-ID" sz="1400" dirty="0" err="1"/>
              <a:t>Bagi</a:t>
            </a:r>
            <a:r>
              <a:rPr lang="en-ID" sz="1400" dirty="0"/>
              <a:t> </a:t>
            </a:r>
            <a:r>
              <a:rPr lang="en-ID" sz="1400" dirty="0" err="1"/>
              <a:t>ibu</a:t>
            </a:r>
            <a:r>
              <a:rPr lang="en-ID" sz="1400" dirty="0"/>
              <a:t> </a:t>
            </a:r>
            <a:r>
              <a:rPr lang="en-ID" sz="1400" dirty="0" err="1"/>
              <a:t>hamil</a:t>
            </a:r>
            <a:r>
              <a:rPr lang="en-ID" sz="1400" dirty="0"/>
              <a:t> </a:t>
            </a:r>
            <a:r>
              <a:rPr lang="en-ID" sz="1400" dirty="0" err="1"/>
              <a:t>diberikan</a:t>
            </a:r>
            <a:r>
              <a:rPr lang="en-ID" sz="1400" dirty="0"/>
              <a:t> </a:t>
            </a:r>
            <a:r>
              <a:rPr lang="en-ID" sz="1400" dirty="0" err="1"/>
              <a:t>informasi</a:t>
            </a:r>
            <a:r>
              <a:rPr lang="en-ID" sz="1400" dirty="0"/>
              <a:t> </a:t>
            </a:r>
            <a:r>
              <a:rPr lang="en-ID" sz="1400" dirty="0" err="1"/>
              <a:t>tentang</a:t>
            </a:r>
            <a:r>
              <a:rPr lang="en-ID" sz="1400" dirty="0"/>
              <a:t> </a:t>
            </a:r>
            <a:r>
              <a:rPr lang="en-ID" sz="1400" dirty="0" err="1"/>
              <a:t>pelayanan</a:t>
            </a:r>
            <a:r>
              <a:rPr lang="en-ID" sz="1400" dirty="0"/>
              <a:t> Kesehatan </a:t>
            </a:r>
            <a:r>
              <a:rPr lang="en-ID" sz="1400" dirty="0" err="1"/>
              <a:t>reproduksi</a:t>
            </a:r>
            <a:r>
              <a:rPr lang="en-ID" sz="1400" dirty="0"/>
              <a:t> dan </a:t>
            </a:r>
            <a:r>
              <a:rPr lang="en-ID" sz="1400" dirty="0" err="1"/>
              <a:t>terintegrasi</a:t>
            </a:r>
            <a:r>
              <a:rPr lang="en-ID" sz="1400" dirty="0"/>
              <a:t> </a:t>
            </a:r>
            <a:r>
              <a:rPr lang="en-ID" sz="1400" dirty="0" err="1"/>
              <a:t>dalam</a:t>
            </a:r>
            <a:r>
              <a:rPr lang="en-ID" sz="1400" dirty="0"/>
              <a:t> </a:t>
            </a:r>
            <a:r>
              <a:rPr lang="en-ID" sz="1400" dirty="0" err="1"/>
              <a:t>pelayanan</a:t>
            </a:r>
            <a:r>
              <a:rPr lang="en-ID" sz="1400" dirty="0"/>
              <a:t> antenatal </a:t>
            </a:r>
            <a:r>
              <a:rPr lang="en-ID" sz="1400" dirty="0" err="1"/>
              <a:t>dalam</a:t>
            </a:r>
            <a:r>
              <a:rPr lang="en-ID" sz="1400" dirty="0"/>
              <a:t> </a:t>
            </a:r>
            <a:r>
              <a:rPr lang="en-ID" sz="1400" dirty="0" err="1"/>
              <a:t>bentuk</a:t>
            </a:r>
            <a:r>
              <a:rPr lang="en-ID" sz="1400" dirty="0"/>
              <a:t> </a:t>
            </a:r>
            <a:r>
              <a:rPr lang="en-ID" sz="1400" dirty="0" err="1"/>
              <a:t>konseling</a:t>
            </a:r>
            <a:r>
              <a:rPr lang="en-ID" sz="1400" dirty="0"/>
              <a:t> KB </a:t>
            </a:r>
            <a:r>
              <a:rPr lang="en-ID" sz="1400" dirty="0" err="1"/>
              <a:t>pasca</a:t>
            </a:r>
            <a:r>
              <a:rPr lang="en-ID" sz="1400" dirty="0"/>
              <a:t> </a:t>
            </a:r>
            <a:r>
              <a:rPr lang="en-ID" sz="1400" dirty="0" err="1"/>
              <a:t>persalinan</a:t>
            </a:r>
            <a:r>
              <a:rPr lang="en-ID" sz="1400" dirty="0"/>
              <a:t>, </a:t>
            </a:r>
            <a:r>
              <a:rPr lang="en-ID" sz="1400" dirty="0" err="1"/>
              <a:t>penggunaan</a:t>
            </a:r>
            <a:r>
              <a:rPr lang="en-ID" sz="1400" dirty="0"/>
              <a:t> </a:t>
            </a:r>
            <a:r>
              <a:rPr lang="en-ID" sz="1400" dirty="0" err="1"/>
              <a:t>buku</a:t>
            </a:r>
            <a:r>
              <a:rPr lang="en-ID" sz="1400" dirty="0"/>
              <a:t> KIA, P4K, </a:t>
            </a:r>
            <a:r>
              <a:rPr lang="en-ID" sz="1400" dirty="0" err="1"/>
              <a:t>maupun</a:t>
            </a:r>
            <a:r>
              <a:rPr lang="en-ID" sz="1400" dirty="0"/>
              <a:t> </a:t>
            </a:r>
            <a:r>
              <a:rPr lang="en-ID" sz="1400" dirty="0" err="1"/>
              <a:t>informasi</a:t>
            </a:r>
            <a:r>
              <a:rPr lang="en-ID" sz="1400" dirty="0"/>
              <a:t> </a:t>
            </a:r>
            <a:r>
              <a:rPr lang="en-ID" sz="1400" dirty="0" err="1"/>
              <a:t>kelas</a:t>
            </a:r>
            <a:r>
              <a:rPr lang="en-ID" sz="1400" dirty="0"/>
              <a:t> </a:t>
            </a:r>
            <a:r>
              <a:rPr lang="en-ID" sz="1400" dirty="0" err="1"/>
              <a:t>hamil</a:t>
            </a:r>
            <a:r>
              <a:rPr lang="en-ID" sz="1400" dirty="0"/>
              <a:t>. </a:t>
            </a:r>
          </a:p>
          <a:p>
            <a:pPr marL="0" lvl="0" indent="0" algn="just" rtl="0">
              <a:spcBef>
                <a:spcPts val="0"/>
              </a:spcBef>
              <a:spcAft>
                <a:spcPts val="0"/>
              </a:spcAft>
              <a:buNone/>
            </a:pPr>
            <a:r>
              <a:rPr lang="en-ID" sz="1400" dirty="0"/>
              <a:t>4. </a:t>
            </a:r>
            <a:r>
              <a:rPr lang="en-ID" sz="1400" dirty="0" err="1"/>
              <a:t>Bagi</a:t>
            </a:r>
            <a:r>
              <a:rPr lang="en-ID" sz="1400" dirty="0"/>
              <a:t> Ibu </a:t>
            </a:r>
            <a:r>
              <a:rPr lang="en-ID" sz="1400" dirty="0" err="1"/>
              <a:t>nifas</a:t>
            </a:r>
            <a:r>
              <a:rPr lang="en-ID" sz="1400" dirty="0"/>
              <a:t> </a:t>
            </a:r>
            <a:r>
              <a:rPr lang="en-ID" sz="1400" dirty="0" err="1"/>
              <a:t>diberikan</a:t>
            </a:r>
            <a:r>
              <a:rPr lang="en-ID" sz="1400" dirty="0"/>
              <a:t> </a:t>
            </a:r>
            <a:r>
              <a:rPr lang="en-ID" sz="1400" dirty="0" err="1"/>
              <a:t>konseling</a:t>
            </a:r>
            <a:r>
              <a:rPr lang="en-ID" sz="1400" dirty="0"/>
              <a:t> KB </a:t>
            </a:r>
            <a:r>
              <a:rPr lang="en-ID" sz="1400" dirty="0" err="1"/>
              <a:t>pasca</a:t>
            </a:r>
            <a:r>
              <a:rPr lang="en-ID" sz="1400" dirty="0"/>
              <a:t> </a:t>
            </a:r>
            <a:r>
              <a:rPr lang="en-ID" sz="1400" dirty="0" err="1"/>
              <a:t>persalinan</a:t>
            </a:r>
            <a:r>
              <a:rPr lang="en-ID" sz="1400" dirty="0"/>
              <a:t> dan </a:t>
            </a:r>
            <a:r>
              <a:rPr lang="en-ID" sz="1400" dirty="0" err="1"/>
              <a:t>pelayanan</a:t>
            </a:r>
            <a:r>
              <a:rPr lang="en-ID" sz="1400" dirty="0"/>
              <a:t> KB </a:t>
            </a:r>
            <a:r>
              <a:rPr lang="en-ID" sz="1400" dirty="0" err="1"/>
              <a:t>pasca</a:t>
            </a:r>
            <a:r>
              <a:rPr lang="en-ID" sz="1400" dirty="0"/>
              <a:t> </a:t>
            </a:r>
            <a:r>
              <a:rPr lang="en-ID" sz="1400" dirty="0" err="1"/>
              <a:t>persalinan</a:t>
            </a:r>
            <a:r>
              <a:rPr lang="en-ID" sz="1400" dirty="0"/>
              <a:t>. </a:t>
            </a:r>
          </a:p>
          <a:p>
            <a:pPr marL="0" lvl="0" indent="0" algn="just" rtl="0">
              <a:spcBef>
                <a:spcPts val="0"/>
              </a:spcBef>
              <a:spcAft>
                <a:spcPts val="0"/>
              </a:spcAft>
              <a:buNone/>
            </a:pPr>
            <a:r>
              <a:rPr lang="en-ID" sz="1400" dirty="0"/>
              <a:t>5. PUS yang </a:t>
            </a:r>
            <a:r>
              <a:rPr lang="en-ID" sz="1400" dirty="0" err="1"/>
              <a:t>tidak</a:t>
            </a:r>
            <a:r>
              <a:rPr lang="en-ID" sz="1400" dirty="0"/>
              <a:t> </a:t>
            </a:r>
            <a:r>
              <a:rPr lang="en-ID" sz="1400" dirty="0" err="1"/>
              <a:t>hamil</a:t>
            </a:r>
            <a:r>
              <a:rPr lang="en-ID" sz="1400" dirty="0"/>
              <a:t> </a:t>
            </a:r>
            <a:r>
              <a:rPr lang="en-ID" sz="1400" dirty="0" err="1"/>
              <a:t>diberikan</a:t>
            </a:r>
            <a:r>
              <a:rPr lang="en-ID" sz="1400" dirty="0"/>
              <a:t> </a:t>
            </a:r>
            <a:r>
              <a:rPr lang="en-ID" sz="1400" dirty="0" err="1"/>
              <a:t>konseling</a:t>
            </a:r>
            <a:r>
              <a:rPr lang="en-ID" sz="1400" dirty="0"/>
              <a:t> </a:t>
            </a:r>
            <a:r>
              <a:rPr lang="en-ID" sz="1400" dirty="0" err="1"/>
              <a:t>dengan</a:t>
            </a:r>
            <a:r>
              <a:rPr lang="en-ID" sz="1400" dirty="0"/>
              <a:t> </a:t>
            </a:r>
            <a:r>
              <a:rPr lang="en-ID" sz="1400" dirty="0" err="1"/>
              <a:t>tujuan</a:t>
            </a:r>
            <a:r>
              <a:rPr lang="en-ID" sz="1400" dirty="0"/>
              <a:t> </a:t>
            </a:r>
            <a:r>
              <a:rPr lang="en-ID" sz="1400" dirty="0" err="1"/>
              <a:t>untuk</a:t>
            </a:r>
            <a:r>
              <a:rPr lang="en-ID" sz="1400" dirty="0"/>
              <a:t> </a:t>
            </a:r>
            <a:r>
              <a:rPr lang="en-ID" sz="1400" dirty="0" err="1"/>
              <a:t>merencanakan</a:t>
            </a:r>
            <a:r>
              <a:rPr lang="en-ID" sz="1400" dirty="0"/>
              <a:t> dan </a:t>
            </a:r>
            <a:r>
              <a:rPr lang="en-ID" sz="1400" dirty="0" err="1"/>
              <a:t>menjarangkan</a:t>
            </a:r>
            <a:r>
              <a:rPr lang="en-ID" sz="1400" dirty="0"/>
              <a:t> </a:t>
            </a:r>
            <a:r>
              <a:rPr lang="en-ID" sz="1400" dirty="0" err="1"/>
              <a:t>atau</a:t>
            </a:r>
            <a:r>
              <a:rPr lang="en-ID" sz="1400" dirty="0"/>
              <a:t> </a:t>
            </a:r>
            <a:r>
              <a:rPr lang="en-ID" sz="1400" dirty="0" err="1"/>
              <a:t>membatasi</a:t>
            </a:r>
            <a:r>
              <a:rPr lang="en-ID" sz="1400" dirty="0"/>
              <a:t> </a:t>
            </a:r>
            <a:r>
              <a:rPr lang="en-ID" sz="1400" dirty="0" err="1"/>
              <a:t>kehamilan</a:t>
            </a:r>
            <a:r>
              <a:rPr lang="en-ID" sz="1400" dirty="0"/>
              <a:t>. </a:t>
            </a:r>
            <a:r>
              <a:rPr lang="en-ID" sz="1400" dirty="0" err="1"/>
              <a:t>Dalam</a:t>
            </a:r>
            <a:r>
              <a:rPr lang="en-ID" sz="1400" dirty="0"/>
              <a:t> </a:t>
            </a:r>
            <a:r>
              <a:rPr lang="en-ID" sz="1400" dirty="0" err="1"/>
              <a:t>pelayanan</a:t>
            </a:r>
            <a:r>
              <a:rPr lang="en-ID" sz="1400" dirty="0"/>
              <a:t> KB </a:t>
            </a:r>
            <a:r>
              <a:rPr lang="en-ID" sz="1400" dirty="0" err="1"/>
              <a:t>suami</a:t>
            </a:r>
            <a:r>
              <a:rPr lang="en-ID" sz="1400" dirty="0"/>
              <a:t> dan </a:t>
            </a:r>
            <a:r>
              <a:rPr lang="en-ID" sz="1400" dirty="0" err="1"/>
              <a:t>istri</a:t>
            </a:r>
            <a:r>
              <a:rPr lang="en-ID" sz="1400" dirty="0"/>
              <a:t> </a:t>
            </a:r>
            <a:r>
              <a:rPr lang="en-ID" sz="1400" dirty="0" err="1"/>
              <a:t>memiliki</a:t>
            </a:r>
            <a:r>
              <a:rPr lang="en-ID" sz="1400" dirty="0"/>
              <a:t> </a:t>
            </a:r>
            <a:r>
              <a:rPr lang="en-ID" sz="1400" dirty="0" err="1"/>
              <a:t>kedudukan</a:t>
            </a:r>
            <a:r>
              <a:rPr lang="en-ID" sz="1400" dirty="0"/>
              <a:t>, </a:t>
            </a:r>
            <a:r>
              <a:rPr lang="en-ID" sz="1400" dirty="0" err="1"/>
              <a:t>hak</a:t>
            </a:r>
            <a:r>
              <a:rPr lang="en-ID" sz="1400" dirty="0"/>
              <a:t> dan </a:t>
            </a:r>
            <a:r>
              <a:rPr lang="en-ID" sz="1400" dirty="0" err="1"/>
              <a:t>kewajiban</a:t>
            </a:r>
            <a:r>
              <a:rPr lang="en-ID" sz="1400" dirty="0"/>
              <a:t> yang </a:t>
            </a:r>
            <a:r>
              <a:rPr lang="en-ID" sz="1400" dirty="0" err="1"/>
              <a:t>sama</a:t>
            </a:r>
            <a:r>
              <a:rPr lang="en-ID" sz="1400" dirty="0"/>
              <a:t> </a:t>
            </a:r>
            <a:r>
              <a:rPr lang="en-ID" sz="1400" dirty="0" err="1"/>
              <a:t>dalam</a:t>
            </a:r>
            <a:r>
              <a:rPr lang="en-ID" sz="1400" dirty="0"/>
              <a:t> </a:t>
            </a:r>
            <a:r>
              <a:rPr lang="en-ID" sz="1400" dirty="0" err="1"/>
              <a:t>melaksanakan</a:t>
            </a:r>
            <a:r>
              <a:rPr lang="en-ID" sz="1400" dirty="0"/>
              <a:t> KB.</a:t>
            </a:r>
            <a:endParaRPr sz="1400" dirty="0"/>
          </a:p>
        </p:txBody>
      </p:sp>
      <p:sp>
        <p:nvSpPr>
          <p:cNvPr id="656" name="Google Shape;656;p40"/>
          <p:cNvSpPr/>
          <p:nvPr/>
        </p:nvSpPr>
        <p:spPr>
          <a:xfrm rot="2248571">
            <a:off x="4934716" y="4735612"/>
            <a:ext cx="2559496" cy="1063765"/>
          </a:xfrm>
          <a:custGeom>
            <a:avLst/>
            <a:gdLst/>
            <a:ahLst/>
            <a:cxnLst/>
            <a:rect l="l" t="t" r="r" b="b"/>
            <a:pathLst>
              <a:path w="56189" h="23353" extrusionOk="0">
                <a:moveTo>
                  <a:pt x="40761" y="8147"/>
                </a:moveTo>
                <a:lnTo>
                  <a:pt x="40761" y="8147"/>
                </a:lnTo>
                <a:cubicBezTo>
                  <a:pt x="40342" y="8370"/>
                  <a:pt x="39896" y="8594"/>
                  <a:pt x="39449" y="8733"/>
                </a:cubicBezTo>
                <a:cubicBezTo>
                  <a:pt x="38318" y="9125"/>
                  <a:pt x="37119" y="9228"/>
                  <a:pt x="36011" y="9228"/>
                </a:cubicBezTo>
                <a:cubicBezTo>
                  <a:pt x="35698" y="9228"/>
                  <a:pt x="35392" y="9220"/>
                  <a:pt x="35097" y="9207"/>
                </a:cubicBezTo>
                <a:cubicBezTo>
                  <a:pt x="34316" y="9180"/>
                  <a:pt x="33535" y="9124"/>
                  <a:pt x="32782" y="9040"/>
                </a:cubicBezTo>
                <a:cubicBezTo>
                  <a:pt x="31785" y="8951"/>
                  <a:pt x="30811" y="8867"/>
                  <a:pt x="29875" y="8867"/>
                </a:cubicBezTo>
                <a:cubicBezTo>
                  <a:pt x="28767" y="8867"/>
                  <a:pt x="27710" y="8984"/>
                  <a:pt x="26727" y="9347"/>
                </a:cubicBezTo>
                <a:cubicBezTo>
                  <a:pt x="24774" y="10016"/>
                  <a:pt x="23296" y="11272"/>
                  <a:pt x="21873" y="12500"/>
                </a:cubicBezTo>
                <a:cubicBezTo>
                  <a:pt x="21482" y="12834"/>
                  <a:pt x="21092" y="13169"/>
                  <a:pt x="20701" y="13476"/>
                </a:cubicBezTo>
                <a:cubicBezTo>
                  <a:pt x="18999" y="14731"/>
                  <a:pt x="17381" y="15234"/>
                  <a:pt x="16293" y="15596"/>
                </a:cubicBezTo>
                <a:cubicBezTo>
                  <a:pt x="16182" y="15624"/>
                  <a:pt x="16070" y="15708"/>
                  <a:pt x="16014" y="15820"/>
                </a:cubicBezTo>
                <a:cubicBezTo>
                  <a:pt x="15958" y="15959"/>
                  <a:pt x="15958" y="16071"/>
                  <a:pt x="16014" y="16210"/>
                </a:cubicBezTo>
                <a:lnTo>
                  <a:pt x="16042" y="16294"/>
                </a:lnTo>
                <a:cubicBezTo>
                  <a:pt x="15981" y="16248"/>
                  <a:pt x="15902" y="16227"/>
                  <a:pt x="15821" y="16227"/>
                </a:cubicBezTo>
                <a:cubicBezTo>
                  <a:pt x="15755" y="16227"/>
                  <a:pt x="15686" y="16241"/>
                  <a:pt x="15624" y="16266"/>
                </a:cubicBezTo>
                <a:cubicBezTo>
                  <a:pt x="15456" y="16322"/>
                  <a:pt x="15345" y="16461"/>
                  <a:pt x="15345" y="16629"/>
                </a:cubicBezTo>
                <a:cubicBezTo>
                  <a:pt x="15252" y="16554"/>
                  <a:pt x="15146" y="16517"/>
                  <a:pt x="15037" y="16517"/>
                </a:cubicBezTo>
                <a:cubicBezTo>
                  <a:pt x="14982" y="16517"/>
                  <a:pt x="14926" y="16526"/>
                  <a:pt x="14870" y="16545"/>
                </a:cubicBezTo>
                <a:cubicBezTo>
                  <a:pt x="14675" y="16629"/>
                  <a:pt x="14591" y="16768"/>
                  <a:pt x="14563" y="16935"/>
                </a:cubicBezTo>
                <a:cubicBezTo>
                  <a:pt x="14470" y="16861"/>
                  <a:pt x="14365" y="16811"/>
                  <a:pt x="14255" y="16811"/>
                </a:cubicBezTo>
                <a:cubicBezTo>
                  <a:pt x="14201" y="16811"/>
                  <a:pt x="14145" y="16824"/>
                  <a:pt x="14089" y="16852"/>
                </a:cubicBezTo>
                <a:cubicBezTo>
                  <a:pt x="13894" y="16908"/>
                  <a:pt x="13782" y="17103"/>
                  <a:pt x="13782" y="17270"/>
                </a:cubicBezTo>
                <a:cubicBezTo>
                  <a:pt x="13712" y="17228"/>
                  <a:pt x="13636" y="17207"/>
                  <a:pt x="13556" y="17207"/>
                </a:cubicBezTo>
                <a:cubicBezTo>
                  <a:pt x="13475" y="17207"/>
                  <a:pt x="13392" y="17228"/>
                  <a:pt x="13308" y="17270"/>
                </a:cubicBezTo>
                <a:lnTo>
                  <a:pt x="13001" y="17410"/>
                </a:lnTo>
                <a:cubicBezTo>
                  <a:pt x="12694" y="17577"/>
                  <a:pt x="12471" y="17884"/>
                  <a:pt x="12471" y="18247"/>
                </a:cubicBezTo>
                <a:cubicBezTo>
                  <a:pt x="12415" y="18944"/>
                  <a:pt x="12108" y="20646"/>
                  <a:pt x="9904" y="21483"/>
                </a:cubicBezTo>
                <a:cubicBezTo>
                  <a:pt x="7990" y="22216"/>
                  <a:pt x="6452" y="22428"/>
                  <a:pt x="5313" y="22428"/>
                </a:cubicBezTo>
                <a:cubicBezTo>
                  <a:pt x="4327" y="22428"/>
                  <a:pt x="3640" y="22269"/>
                  <a:pt x="3264" y="22153"/>
                </a:cubicBezTo>
                <a:cubicBezTo>
                  <a:pt x="2093" y="21790"/>
                  <a:pt x="1618" y="20367"/>
                  <a:pt x="1618" y="20339"/>
                </a:cubicBezTo>
                <a:cubicBezTo>
                  <a:pt x="1618" y="20339"/>
                  <a:pt x="1590" y="20311"/>
                  <a:pt x="1590" y="20283"/>
                </a:cubicBezTo>
                <a:cubicBezTo>
                  <a:pt x="1590" y="20283"/>
                  <a:pt x="1004" y="18916"/>
                  <a:pt x="1646" y="17856"/>
                </a:cubicBezTo>
                <a:cubicBezTo>
                  <a:pt x="2065" y="17131"/>
                  <a:pt x="3460" y="15289"/>
                  <a:pt x="7031" y="13950"/>
                </a:cubicBezTo>
                <a:cubicBezTo>
                  <a:pt x="7617" y="13699"/>
                  <a:pt x="8147" y="13615"/>
                  <a:pt x="8621" y="13615"/>
                </a:cubicBezTo>
                <a:cubicBezTo>
                  <a:pt x="9904" y="13615"/>
                  <a:pt x="10741" y="14285"/>
                  <a:pt x="11104" y="14648"/>
                </a:cubicBezTo>
                <a:cubicBezTo>
                  <a:pt x="11289" y="14833"/>
                  <a:pt x="11535" y="14942"/>
                  <a:pt x="11785" y="14942"/>
                </a:cubicBezTo>
                <a:cubicBezTo>
                  <a:pt x="11874" y="14942"/>
                  <a:pt x="11964" y="14928"/>
                  <a:pt x="12052" y="14899"/>
                </a:cubicBezTo>
                <a:lnTo>
                  <a:pt x="12387" y="14815"/>
                </a:lnTo>
                <a:cubicBezTo>
                  <a:pt x="12555" y="14787"/>
                  <a:pt x="12666" y="14648"/>
                  <a:pt x="12722" y="14508"/>
                </a:cubicBezTo>
                <a:cubicBezTo>
                  <a:pt x="12803" y="14609"/>
                  <a:pt x="12928" y="14681"/>
                  <a:pt x="13065" y="14681"/>
                </a:cubicBezTo>
                <a:cubicBezTo>
                  <a:pt x="13117" y="14681"/>
                  <a:pt x="13171" y="14671"/>
                  <a:pt x="13224" y="14648"/>
                </a:cubicBezTo>
                <a:cubicBezTo>
                  <a:pt x="13364" y="14592"/>
                  <a:pt x="13447" y="14508"/>
                  <a:pt x="13475" y="14397"/>
                </a:cubicBezTo>
                <a:cubicBezTo>
                  <a:pt x="13503" y="14341"/>
                  <a:pt x="13531" y="14285"/>
                  <a:pt x="13531" y="14229"/>
                </a:cubicBezTo>
                <a:cubicBezTo>
                  <a:pt x="13606" y="14304"/>
                  <a:pt x="13717" y="14353"/>
                  <a:pt x="13833" y="14353"/>
                </a:cubicBezTo>
                <a:cubicBezTo>
                  <a:pt x="13891" y="14353"/>
                  <a:pt x="13950" y="14341"/>
                  <a:pt x="14005" y="14313"/>
                </a:cubicBezTo>
                <a:cubicBezTo>
                  <a:pt x="14173" y="14257"/>
                  <a:pt x="14284" y="14118"/>
                  <a:pt x="14312" y="13922"/>
                </a:cubicBezTo>
                <a:cubicBezTo>
                  <a:pt x="14389" y="14018"/>
                  <a:pt x="14504" y="14061"/>
                  <a:pt x="14623" y="14061"/>
                </a:cubicBezTo>
                <a:cubicBezTo>
                  <a:pt x="14678" y="14061"/>
                  <a:pt x="14734" y="14052"/>
                  <a:pt x="14787" y="14034"/>
                </a:cubicBezTo>
                <a:cubicBezTo>
                  <a:pt x="14926" y="13978"/>
                  <a:pt x="15038" y="13867"/>
                  <a:pt x="15066" y="13727"/>
                </a:cubicBezTo>
                <a:lnTo>
                  <a:pt x="15177" y="14006"/>
                </a:lnTo>
                <a:cubicBezTo>
                  <a:pt x="15247" y="14191"/>
                  <a:pt x="15412" y="14299"/>
                  <a:pt x="15609" y="14299"/>
                </a:cubicBezTo>
                <a:cubicBezTo>
                  <a:pt x="15650" y="14299"/>
                  <a:pt x="15692" y="14295"/>
                  <a:pt x="15735" y="14285"/>
                </a:cubicBezTo>
                <a:cubicBezTo>
                  <a:pt x="16823" y="14006"/>
                  <a:pt x="18469" y="13560"/>
                  <a:pt x="20032" y="12527"/>
                </a:cubicBezTo>
                <a:cubicBezTo>
                  <a:pt x="20394" y="12276"/>
                  <a:pt x="20785" y="11969"/>
                  <a:pt x="21203" y="11663"/>
                </a:cubicBezTo>
                <a:cubicBezTo>
                  <a:pt x="22598" y="10574"/>
                  <a:pt x="24328" y="9235"/>
                  <a:pt x="26504" y="8622"/>
                </a:cubicBezTo>
                <a:cubicBezTo>
                  <a:pt x="27274" y="8378"/>
                  <a:pt x="28169" y="8260"/>
                  <a:pt x="29200" y="8260"/>
                </a:cubicBezTo>
                <a:cubicBezTo>
                  <a:pt x="29701" y="8260"/>
                  <a:pt x="30234" y="8288"/>
                  <a:pt x="30801" y="8343"/>
                </a:cubicBezTo>
                <a:lnTo>
                  <a:pt x="35125" y="8901"/>
                </a:lnTo>
                <a:cubicBezTo>
                  <a:pt x="35640" y="8947"/>
                  <a:pt x="36223" y="8989"/>
                  <a:pt x="36833" y="8989"/>
                </a:cubicBezTo>
                <a:cubicBezTo>
                  <a:pt x="37680" y="8989"/>
                  <a:pt x="38579" y="8909"/>
                  <a:pt x="39421" y="8649"/>
                </a:cubicBezTo>
                <a:cubicBezTo>
                  <a:pt x="39896" y="8538"/>
                  <a:pt x="40342" y="8343"/>
                  <a:pt x="40761" y="8147"/>
                </a:cubicBezTo>
                <a:close/>
                <a:moveTo>
                  <a:pt x="52040" y="0"/>
                </a:moveTo>
                <a:cubicBezTo>
                  <a:pt x="50938" y="0"/>
                  <a:pt x="49586" y="203"/>
                  <a:pt x="48266" y="1033"/>
                </a:cubicBezTo>
                <a:cubicBezTo>
                  <a:pt x="47150" y="1758"/>
                  <a:pt x="46089" y="2707"/>
                  <a:pt x="45001" y="3739"/>
                </a:cubicBezTo>
                <a:cubicBezTo>
                  <a:pt x="44192" y="4465"/>
                  <a:pt x="43383" y="5190"/>
                  <a:pt x="42518" y="5887"/>
                </a:cubicBezTo>
                <a:cubicBezTo>
                  <a:pt x="41374" y="6780"/>
                  <a:pt x="40370" y="7450"/>
                  <a:pt x="39170" y="7757"/>
                </a:cubicBezTo>
                <a:cubicBezTo>
                  <a:pt x="38397" y="7987"/>
                  <a:pt x="37556" y="8062"/>
                  <a:pt x="36768" y="8062"/>
                </a:cubicBezTo>
                <a:cubicBezTo>
                  <a:pt x="36218" y="8062"/>
                  <a:pt x="35695" y="8026"/>
                  <a:pt x="35237" y="7980"/>
                </a:cubicBezTo>
                <a:lnTo>
                  <a:pt x="30884" y="7422"/>
                </a:lnTo>
                <a:cubicBezTo>
                  <a:pt x="30281" y="7359"/>
                  <a:pt x="29715" y="7328"/>
                  <a:pt x="29182" y="7328"/>
                </a:cubicBezTo>
                <a:cubicBezTo>
                  <a:pt x="28065" y="7328"/>
                  <a:pt x="27094" y="7464"/>
                  <a:pt x="26225" y="7729"/>
                </a:cubicBezTo>
                <a:cubicBezTo>
                  <a:pt x="23882" y="8398"/>
                  <a:pt x="22068" y="9793"/>
                  <a:pt x="20618" y="10909"/>
                </a:cubicBezTo>
                <a:cubicBezTo>
                  <a:pt x="20227" y="11216"/>
                  <a:pt x="19836" y="11523"/>
                  <a:pt x="19502" y="11774"/>
                </a:cubicBezTo>
                <a:cubicBezTo>
                  <a:pt x="18274" y="12583"/>
                  <a:pt x="16907" y="13002"/>
                  <a:pt x="15903" y="13281"/>
                </a:cubicBezTo>
                <a:lnTo>
                  <a:pt x="15847" y="13141"/>
                </a:lnTo>
                <a:cubicBezTo>
                  <a:pt x="15763" y="12918"/>
                  <a:pt x="15596" y="12751"/>
                  <a:pt x="15372" y="12639"/>
                </a:cubicBezTo>
                <a:cubicBezTo>
                  <a:pt x="15243" y="12590"/>
                  <a:pt x="15113" y="12561"/>
                  <a:pt x="14983" y="12561"/>
                </a:cubicBezTo>
                <a:cubicBezTo>
                  <a:pt x="14890" y="12561"/>
                  <a:pt x="14796" y="12576"/>
                  <a:pt x="14703" y="12611"/>
                </a:cubicBezTo>
                <a:cubicBezTo>
                  <a:pt x="14563" y="12667"/>
                  <a:pt x="14452" y="12751"/>
                  <a:pt x="14340" y="12862"/>
                </a:cubicBezTo>
                <a:cubicBezTo>
                  <a:pt x="14303" y="12855"/>
                  <a:pt x="14265" y="12851"/>
                  <a:pt x="14228" y="12851"/>
                </a:cubicBezTo>
                <a:cubicBezTo>
                  <a:pt x="14126" y="12851"/>
                  <a:pt x="14024" y="12877"/>
                  <a:pt x="13922" y="12918"/>
                </a:cubicBezTo>
                <a:cubicBezTo>
                  <a:pt x="13782" y="12974"/>
                  <a:pt x="13671" y="13057"/>
                  <a:pt x="13559" y="13169"/>
                </a:cubicBezTo>
                <a:cubicBezTo>
                  <a:pt x="13522" y="13162"/>
                  <a:pt x="13484" y="13158"/>
                  <a:pt x="13447" y="13158"/>
                </a:cubicBezTo>
                <a:cubicBezTo>
                  <a:pt x="13345" y="13158"/>
                  <a:pt x="13243" y="13184"/>
                  <a:pt x="13141" y="13225"/>
                </a:cubicBezTo>
                <a:cubicBezTo>
                  <a:pt x="13001" y="13253"/>
                  <a:pt x="12889" y="13364"/>
                  <a:pt x="12778" y="13448"/>
                </a:cubicBezTo>
                <a:cubicBezTo>
                  <a:pt x="12638" y="13448"/>
                  <a:pt x="12499" y="13448"/>
                  <a:pt x="12359" y="13504"/>
                </a:cubicBezTo>
                <a:cubicBezTo>
                  <a:pt x="12136" y="13588"/>
                  <a:pt x="11969" y="13783"/>
                  <a:pt x="11857" y="14006"/>
                </a:cubicBezTo>
                <a:lnTo>
                  <a:pt x="11746" y="14006"/>
                </a:lnTo>
                <a:cubicBezTo>
                  <a:pt x="11293" y="13533"/>
                  <a:pt x="10247" y="12679"/>
                  <a:pt x="8632" y="12679"/>
                </a:cubicBezTo>
                <a:cubicBezTo>
                  <a:pt x="8058" y="12679"/>
                  <a:pt x="7412" y="12787"/>
                  <a:pt x="6696" y="13057"/>
                </a:cubicBezTo>
                <a:cubicBezTo>
                  <a:pt x="2846" y="14536"/>
                  <a:pt x="1311" y="16573"/>
                  <a:pt x="837" y="17382"/>
                </a:cubicBezTo>
                <a:cubicBezTo>
                  <a:pt x="0" y="18777"/>
                  <a:pt x="642" y="20423"/>
                  <a:pt x="725" y="20646"/>
                </a:cubicBezTo>
                <a:cubicBezTo>
                  <a:pt x="809" y="20897"/>
                  <a:pt x="1423" y="22543"/>
                  <a:pt x="2985" y="23045"/>
                </a:cubicBezTo>
                <a:cubicBezTo>
                  <a:pt x="3404" y="23157"/>
                  <a:pt x="4185" y="23352"/>
                  <a:pt x="5301" y="23352"/>
                </a:cubicBezTo>
                <a:cubicBezTo>
                  <a:pt x="6556" y="23352"/>
                  <a:pt x="8202" y="23129"/>
                  <a:pt x="10239" y="22348"/>
                </a:cubicBezTo>
                <a:cubicBezTo>
                  <a:pt x="12945" y="21316"/>
                  <a:pt x="13336" y="19167"/>
                  <a:pt x="13392" y="18303"/>
                </a:cubicBezTo>
                <a:cubicBezTo>
                  <a:pt x="13392" y="18275"/>
                  <a:pt x="13392" y="18247"/>
                  <a:pt x="13420" y="18247"/>
                </a:cubicBezTo>
                <a:lnTo>
                  <a:pt x="13475" y="18219"/>
                </a:lnTo>
                <a:cubicBezTo>
                  <a:pt x="13595" y="18279"/>
                  <a:pt x="13723" y="18306"/>
                  <a:pt x="13850" y="18306"/>
                </a:cubicBezTo>
                <a:cubicBezTo>
                  <a:pt x="13960" y="18306"/>
                  <a:pt x="14069" y="18286"/>
                  <a:pt x="14173" y="18247"/>
                </a:cubicBezTo>
                <a:cubicBezTo>
                  <a:pt x="14312" y="18191"/>
                  <a:pt x="14424" y="18107"/>
                  <a:pt x="14536" y="17996"/>
                </a:cubicBezTo>
                <a:cubicBezTo>
                  <a:pt x="14576" y="18004"/>
                  <a:pt x="14617" y="18007"/>
                  <a:pt x="14658" y="18007"/>
                </a:cubicBezTo>
                <a:cubicBezTo>
                  <a:pt x="14757" y="18007"/>
                  <a:pt x="14855" y="17987"/>
                  <a:pt x="14954" y="17968"/>
                </a:cubicBezTo>
                <a:cubicBezTo>
                  <a:pt x="15093" y="17912"/>
                  <a:pt x="15205" y="17828"/>
                  <a:pt x="15289" y="17717"/>
                </a:cubicBezTo>
                <a:cubicBezTo>
                  <a:pt x="15456" y="17717"/>
                  <a:pt x="15596" y="17717"/>
                  <a:pt x="15735" y="17661"/>
                </a:cubicBezTo>
                <a:cubicBezTo>
                  <a:pt x="15875" y="17605"/>
                  <a:pt x="15986" y="17521"/>
                  <a:pt x="16070" y="17410"/>
                </a:cubicBezTo>
                <a:cubicBezTo>
                  <a:pt x="16107" y="17417"/>
                  <a:pt x="16147" y="17421"/>
                  <a:pt x="16187" y="17421"/>
                </a:cubicBezTo>
                <a:cubicBezTo>
                  <a:pt x="16297" y="17421"/>
                  <a:pt x="16414" y="17395"/>
                  <a:pt x="16516" y="17354"/>
                </a:cubicBezTo>
                <a:cubicBezTo>
                  <a:pt x="16935" y="17214"/>
                  <a:pt x="17158" y="16768"/>
                  <a:pt x="17046" y="16322"/>
                </a:cubicBezTo>
                <a:cubicBezTo>
                  <a:pt x="18162" y="15959"/>
                  <a:pt x="19669" y="15401"/>
                  <a:pt x="21259" y="14201"/>
                </a:cubicBezTo>
                <a:cubicBezTo>
                  <a:pt x="21678" y="13894"/>
                  <a:pt x="22068" y="13532"/>
                  <a:pt x="22487" y="13197"/>
                </a:cubicBezTo>
                <a:cubicBezTo>
                  <a:pt x="23826" y="12053"/>
                  <a:pt x="25221" y="10853"/>
                  <a:pt x="27034" y="10212"/>
                </a:cubicBezTo>
                <a:cubicBezTo>
                  <a:pt x="27904" y="9902"/>
                  <a:pt x="28860" y="9803"/>
                  <a:pt x="29873" y="9803"/>
                </a:cubicBezTo>
                <a:cubicBezTo>
                  <a:pt x="30776" y="9803"/>
                  <a:pt x="31725" y="9882"/>
                  <a:pt x="32698" y="9961"/>
                </a:cubicBezTo>
                <a:cubicBezTo>
                  <a:pt x="33479" y="10044"/>
                  <a:pt x="34260" y="10100"/>
                  <a:pt x="35069" y="10156"/>
                </a:cubicBezTo>
                <a:cubicBezTo>
                  <a:pt x="35314" y="10161"/>
                  <a:pt x="35572" y="10165"/>
                  <a:pt x="35839" y="10165"/>
                </a:cubicBezTo>
                <a:cubicBezTo>
                  <a:pt x="37036" y="10165"/>
                  <a:pt x="38429" y="10082"/>
                  <a:pt x="39728" y="9626"/>
                </a:cubicBezTo>
                <a:cubicBezTo>
                  <a:pt x="41319" y="9096"/>
                  <a:pt x="42630" y="8064"/>
                  <a:pt x="43606" y="7199"/>
                </a:cubicBezTo>
                <a:cubicBezTo>
                  <a:pt x="44499" y="6418"/>
                  <a:pt x="45308" y="5608"/>
                  <a:pt x="46089" y="4799"/>
                </a:cubicBezTo>
                <a:cubicBezTo>
                  <a:pt x="47094" y="3795"/>
                  <a:pt x="48042" y="2819"/>
                  <a:pt x="49019" y="2121"/>
                </a:cubicBezTo>
                <a:cubicBezTo>
                  <a:pt x="50128" y="1320"/>
                  <a:pt x="51343" y="1109"/>
                  <a:pt x="52475" y="1109"/>
                </a:cubicBezTo>
                <a:cubicBezTo>
                  <a:pt x="52880" y="1109"/>
                  <a:pt x="53275" y="1136"/>
                  <a:pt x="53650" y="1172"/>
                </a:cubicBezTo>
                <a:cubicBezTo>
                  <a:pt x="54822" y="1312"/>
                  <a:pt x="55491" y="1563"/>
                  <a:pt x="55491" y="1563"/>
                </a:cubicBezTo>
                <a:cubicBezTo>
                  <a:pt x="55547" y="1582"/>
                  <a:pt x="55602" y="1591"/>
                  <a:pt x="55657" y="1591"/>
                </a:cubicBezTo>
                <a:cubicBezTo>
                  <a:pt x="55847" y="1591"/>
                  <a:pt x="56018" y="1480"/>
                  <a:pt x="56105" y="1284"/>
                </a:cubicBezTo>
                <a:cubicBezTo>
                  <a:pt x="56189" y="1061"/>
                  <a:pt x="56077" y="782"/>
                  <a:pt x="55854" y="698"/>
                </a:cubicBezTo>
                <a:cubicBezTo>
                  <a:pt x="55826" y="670"/>
                  <a:pt x="55101" y="363"/>
                  <a:pt x="53790" y="140"/>
                </a:cubicBezTo>
                <a:cubicBezTo>
                  <a:pt x="53362" y="85"/>
                  <a:pt x="52753" y="0"/>
                  <a:pt x="520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9" name="Google Shape;409;p36"/>
          <p:cNvSpPr txBox="1">
            <a:spLocks noGrp="1"/>
          </p:cNvSpPr>
          <p:nvPr>
            <p:ph type="title"/>
          </p:nvPr>
        </p:nvSpPr>
        <p:spPr>
          <a:xfrm>
            <a:off x="900740" y="1095786"/>
            <a:ext cx="3572400" cy="1059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Sasaran Promosi Kesehatan</a:t>
            </a:r>
            <a:endParaRPr dirty="0"/>
          </a:p>
        </p:txBody>
      </p:sp>
      <p:sp>
        <p:nvSpPr>
          <p:cNvPr id="411" name="Google Shape;411;p36"/>
          <p:cNvSpPr txBox="1">
            <a:spLocks noGrp="1"/>
          </p:cNvSpPr>
          <p:nvPr>
            <p:ph type="subTitle" idx="1"/>
          </p:nvPr>
        </p:nvSpPr>
        <p:spPr>
          <a:xfrm>
            <a:off x="4804983" y="1095786"/>
            <a:ext cx="3572400" cy="623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ID" dirty="0" err="1"/>
              <a:t>kelompok</a:t>
            </a:r>
            <a:r>
              <a:rPr lang="en-ID" dirty="0"/>
              <a:t> orang</a:t>
            </a:r>
          </a:p>
          <a:p>
            <a:pPr marL="0" lvl="0" indent="0" algn="ctr" rtl="0">
              <a:spcBef>
                <a:spcPts val="0"/>
              </a:spcBef>
              <a:spcAft>
                <a:spcPts val="0"/>
              </a:spcAft>
              <a:buNone/>
            </a:pPr>
            <a:r>
              <a:rPr lang="en-ID" dirty="0" err="1"/>
              <a:t>sehat</a:t>
            </a:r>
            <a:r>
              <a:rPr lang="en-ID" dirty="0"/>
              <a:t>. </a:t>
            </a:r>
            <a:r>
              <a:rPr lang="en-ID" dirty="0" err="1"/>
              <a:t>Apabila</a:t>
            </a:r>
            <a:r>
              <a:rPr lang="en-ID" dirty="0"/>
              <a:t> </a:t>
            </a:r>
            <a:r>
              <a:rPr lang="en-ID" dirty="0" err="1"/>
              <a:t>kelompok</a:t>
            </a:r>
            <a:r>
              <a:rPr lang="en-ID" dirty="0"/>
              <a:t> </a:t>
            </a:r>
            <a:r>
              <a:rPr lang="en-ID" dirty="0" err="1"/>
              <a:t>ini</a:t>
            </a:r>
            <a:r>
              <a:rPr lang="en-ID" dirty="0"/>
              <a:t> </a:t>
            </a:r>
            <a:r>
              <a:rPr lang="en-ID" dirty="0" err="1"/>
              <a:t>tidak</a:t>
            </a:r>
            <a:r>
              <a:rPr lang="en-ID" dirty="0"/>
              <a:t> </a:t>
            </a:r>
            <a:r>
              <a:rPr lang="en-ID" dirty="0" err="1"/>
              <a:t>memperoleh</a:t>
            </a:r>
            <a:r>
              <a:rPr lang="en-ID" dirty="0"/>
              <a:t> </a:t>
            </a:r>
            <a:r>
              <a:rPr lang="en-ID" dirty="0" err="1"/>
              <a:t>promosi</a:t>
            </a:r>
            <a:endParaRPr lang="en-ID" dirty="0"/>
          </a:p>
          <a:p>
            <a:pPr marL="0" lvl="0" indent="0" algn="ctr" rtl="0">
              <a:spcBef>
                <a:spcPts val="0"/>
              </a:spcBef>
              <a:spcAft>
                <a:spcPts val="0"/>
              </a:spcAft>
              <a:buNone/>
            </a:pPr>
            <a:r>
              <a:rPr lang="en-ID" dirty="0" err="1"/>
              <a:t>kesehatan</a:t>
            </a:r>
            <a:r>
              <a:rPr lang="en-ID" dirty="0"/>
              <a:t> </a:t>
            </a:r>
            <a:r>
              <a:rPr lang="en-ID" dirty="0" err="1"/>
              <a:t>tentang</a:t>
            </a:r>
            <a:r>
              <a:rPr lang="en-ID" dirty="0"/>
              <a:t> </a:t>
            </a:r>
            <a:r>
              <a:rPr lang="en-ID" dirty="0" err="1"/>
              <a:t>bagaimana</a:t>
            </a:r>
            <a:r>
              <a:rPr lang="en-ID" dirty="0"/>
              <a:t> </a:t>
            </a:r>
            <a:r>
              <a:rPr lang="en-ID" dirty="0" err="1"/>
              <a:t>cara</a:t>
            </a:r>
            <a:r>
              <a:rPr lang="en-ID" dirty="0"/>
              <a:t> </a:t>
            </a:r>
            <a:r>
              <a:rPr lang="en-ID" dirty="0" err="1"/>
              <a:t>memelihara</a:t>
            </a:r>
            <a:endParaRPr lang="en-ID" dirty="0"/>
          </a:p>
          <a:p>
            <a:pPr marL="0" lvl="0" indent="0" algn="ctr" rtl="0">
              <a:spcBef>
                <a:spcPts val="0"/>
              </a:spcBef>
              <a:spcAft>
                <a:spcPts val="0"/>
              </a:spcAft>
              <a:buNone/>
            </a:pPr>
            <a:r>
              <a:rPr lang="en-ID" dirty="0" err="1"/>
              <a:t>kesehatan</a:t>
            </a:r>
            <a:r>
              <a:rPr lang="en-ID" dirty="0"/>
              <a:t>, </a:t>
            </a:r>
            <a:r>
              <a:rPr lang="en-ID" dirty="0" err="1"/>
              <a:t>maka</a:t>
            </a:r>
            <a:r>
              <a:rPr lang="en-ID" dirty="0"/>
              <a:t> </a:t>
            </a:r>
            <a:r>
              <a:rPr lang="en-ID" dirty="0" err="1"/>
              <a:t>kelompok</a:t>
            </a:r>
            <a:r>
              <a:rPr lang="en-ID" dirty="0"/>
              <a:t> </a:t>
            </a:r>
            <a:r>
              <a:rPr lang="en-ID" dirty="0" err="1"/>
              <a:t>sehat</a:t>
            </a:r>
            <a:r>
              <a:rPr lang="en-ID" dirty="0"/>
              <a:t> </a:t>
            </a:r>
            <a:r>
              <a:rPr lang="en-ID" dirty="0" err="1"/>
              <a:t>akan</a:t>
            </a:r>
            <a:r>
              <a:rPr lang="en-ID" dirty="0"/>
              <a:t> </a:t>
            </a:r>
            <a:r>
              <a:rPr lang="en-ID" dirty="0" err="1"/>
              <a:t>menurun</a:t>
            </a:r>
            <a:r>
              <a:rPr lang="en-ID" dirty="0"/>
              <a:t>,</a:t>
            </a:r>
          </a:p>
          <a:p>
            <a:pPr marL="0" lvl="0" indent="0" algn="ctr" rtl="0">
              <a:spcBef>
                <a:spcPts val="0"/>
              </a:spcBef>
              <a:spcAft>
                <a:spcPts val="0"/>
              </a:spcAft>
              <a:buNone/>
            </a:pPr>
            <a:r>
              <a:rPr lang="en-ID" dirty="0" err="1"/>
              <a:t>sedangkan</a:t>
            </a:r>
            <a:r>
              <a:rPr lang="en-ID" dirty="0"/>
              <a:t> </a:t>
            </a:r>
            <a:r>
              <a:rPr lang="en-ID" dirty="0" err="1"/>
              <a:t>kelompok</a:t>
            </a:r>
            <a:r>
              <a:rPr lang="en-ID" dirty="0"/>
              <a:t> orang </a:t>
            </a:r>
            <a:r>
              <a:rPr lang="en-ID" dirty="0" err="1"/>
              <a:t>sakit</a:t>
            </a:r>
            <a:r>
              <a:rPr lang="en-ID" dirty="0"/>
              <a:t> </a:t>
            </a:r>
            <a:r>
              <a:rPr lang="en-ID" dirty="0" err="1"/>
              <a:t>menjadi</a:t>
            </a:r>
            <a:r>
              <a:rPr lang="en-ID" dirty="0"/>
              <a:t> </a:t>
            </a:r>
            <a:r>
              <a:rPr lang="en-ID" dirty="0" err="1"/>
              <a:t>meningkat</a:t>
            </a:r>
            <a:r>
              <a:rPr lang="en-ID" dirty="0"/>
              <a:t>. </a:t>
            </a:r>
          </a:p>
          <a:p>
            <a:pPr marL="0" lvl="0" indent="0" algn="ctr" rtl="0">
              <a:spcBef>
                <a:spcPts val="0"/>
              </a:spcBef>
              <a:spcAft>
                <a:spcPts val="0"/>
              </a:spcAft>
              <a:buNone/>
            </a:pPr>
            <a:r>
              <a:rPr lang="en-ID" dirty="0" err="1"/>
              <a:t>Upaya</a:t>
            </a:r>
            <a:r>
              <a:rPr lang="en-ID" dirty="0"/>
              <a:t> </a:t>
            </a:r>
            <a:r>
              <a:rPr lang="en-ID" dirty="0" err="1"/>
              <a:t>pemeliharaan</a:t>
            </a:r>
            <a:r>
              <a:rPr lang="en-ID" dirty="0"/>
              <a:t> </a:t>
            </a:r>
            <a:r>
              <a:rPr lang="en-ID" dirty="0" err="1"/>
              <a:t>kesehatan</a:t>
            </a:r>
            <a:r>
              <a:rPr lang="en-ID" dirty="0"/>
              <a:t> </a:t>
            </a:r>
            <a:r>
              <a:rPr lang="en-ID" dirty="0" err="1"/>
              <a:t>dalam</a:t>
            </a:r>
            <a:r>
              <a:rPr lang="en-ID" dirty="0"/>
              <a:t> </a:t>
            </a:r>
            <a:r>
              <a:rPr lang="en-ID" dirty="0" err="1"/>
              <a:t>pelayanan</a:t>
            </a:r>
            <a:r>
              <a:rPr lang="en-ID" dirty="0"/>
              <a:t> </a:t>
            </a:r>
          </a:p>
          <a:p>
            <a:pPr marL="0" lvl="0" indent="0" algn="ctr" rtl="0">
              <a:spcBef>
                <a:spcPts val="0"/>
              </a:spcBef>
              <a:spcAft>
                <a:spcPts val="0"/>
              </a:spcAft>
              <a:buNone/>
            </a:pPr>
            <a:r>
              <a:rPr lang="en-ID" dirty="0" err="1"/>
              <a:t>kebidanan</a:t>
            </a:r>
            <a:r>
              <a:rPr lang="en-ID" dirty="0"/>
              <a:t> </a:t>
            </a:r>
            <a:r>
              <a:rPr lang="en-ID" dirty="0" err="1"/>
              <a:t>secara</a:t>
            </a:r>
            <a:r>
              <a:rPr lang="en-ID" dirty="0"/>
              <a:t> </a:t>
            </a:r>
            <a:r>
              <a:rPr lang="en-ID" dirty="0" err="1"/>
              <a:t>promotif</a:t>
            </a:r>
            <a:r>
              <a:rPr lang="en-ID" dirty="0"/>
              <a:t> sangat </a:t>
            </a:r>
            <a:r>
              <a:rPr lang="en-ID" dirty="0" err="1"/>
              <a:t>penting</a:t>
            </a:r>
            <a:r>
              <a:rPr lang="en-ID" dirty="0"/>
              <a:t> </a:t>
            </a:r>
            <a:r>
              <a:rPr lang="en-ID" dirty="0" err="1"/>
              <a:t>dilakukan</a:t>
            </a:r>
            <a:endParaRPr lang="en-ID" dirty="0"/>
          </a:p>
          <a:p>
            <a:pPr marL="0" lvl="0" indent="0" algn="ctr" rtl="0">
              <a:spcBef>
                <a:spcPts val="0"/>
              </a:spcBef>
              <a:spcAft>
                <a:spcPts val="0"/>
              </a:spcAft>
              <a:buNone/>
            </a:pPr>
            <a:r>
              <a:rPr lang="en-ID" dirty="0" err="1"/>
              <a:t>untuk</a:t>
            </a:r>
            <a:r>
              <a:rPr lang="en-ID" dirty="0"/>
              <a:t> </a:t>
            </a:r>
            <a:r>
              <a:rPr lang="en-ID" dirty="0" err="1"/>
              <a:t>mengurangi</a:t>
            </a:r>
            <a:r>
              <a:rPr lang="en-ID" dirty="0"/>
              <a:t> AKI, AKA, AKB. </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9" name="Google Shape;409;p36"/>
          <p:cNvSpPr txBox="1">
            <a:spLocks noGrp="1"/>
          </p:cNvSpPr>
          <p:nvPr>
            <p:ph type="title"/>
          </p:nvPr>
        </p:nvSpPr>
        <p:spPr>
          <a:xfrm>
            <a:off x="900740" y="1095786"/>
            <a:ext cx="3572400" cy="1059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Tujuan Promosi Kesehatan</a:t>
            </a:r>
            <a:endParaRPr dirty="0"/>
          </a:p>
        </p:txBody>
      </p:sp>
      <p:sp>
        <p:nvSpPr>
          <p:cNvPr id="411" name="Google Shape;411;p36"/>
          <p:cNvSpPr txBox="1">
            <a:spLocks noGrp="1"/>
          </p:cNvSpPr>
          <p:nvPr>
            <p:ph type="subTitle" idx="1"/>
          </p:nvPr>
        </p:nvSpPr>
        <p:spPr>
          <a:xfrm>
            <a:off x="4804983" y="1095786"/>
            <a:ext cx="3572400" cy="623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ID" dirty="0" err="1"/>
              <a:t>Meningkatkan</a:t>
            </a:r>
            <a:endParaRPr lang="en-ID" dirty="0"/>
          </a:p>
          <a:p>
            <a:pPr marL="0" lvl="0" indent="0" algn="ctr" rtl="0">
              <a:spcBef>
                <a:spcPts val="0"/>
              </a:spcBef>
              <a:spcAft>
                <a:spcPts val="0"/>
              </a:spcAft>
              <a:buNone/>
            </a:pPr>
            <a:r>
              <a:rPr lang="en-ID" dirty="0" err="1"/>
              <a:t>kemampuan</a:t>
            </a:r>
            <a:r>
              <a:rPr lang="en-ID" dirty="0"/>
              <a:t> </a:t>
            </a:r>
            <a:r>
              <a:rPr lang="en-ID" dirty="0" err="1"/>
              <a:t>baik</a:t>
            </a:r>
            <a:r>
              <a:rPr lang="en-ID" dirty="0"/>
              <a:t> </a:t>
            </a:r>
            <a:r>
              <a:rPr lang="en-ID" dirty="0" err="1"/>
              <a:t>individu</a:t>
            </a:r>
            <a:r>
              <a:rPr lang="en-ID" dirty="0"/>
              <a:t>, </a:t>
            </a:r>
            <a:r>
              <a:rPr lang="en-ID" dirty="0" err="1"/>
              <a:t>keluarga</a:t>
            </a:r>
            <a:r>
              <a:rPr lang="en-ID" dirty="0"/>
              <a:t>, </a:t>
            </a:r>
            <a:r>
              <a:rPr lang="en-ID" dirty="0" err="1"/>
              <a:t>kelompok</a:t>
            </a:r>
            <a:r>
              <a:rPr lang="en-ID" dirty="0"/>
              <a:t> dan</a:t>
            </a:r>
          </a:p>
          <a:p>
            <a:pPr marL="0" lvl="0" indent="0" algn="ctr" rtl="0">
              <a:spcBef>
                <a:spcPts val="0"/>
              </a:spcBef>
              <a:spcAft>
                <a:spcPts val="0"/>
              </a:spcAft>
              <a:buNone/>
            </a:pPr>
            <a:r>
              <a:rPr lang="en-ID" dirty="0" err="1"/>
              <a:t>masyarakat</a:t>
            </a:r>
            <a:r>
              <a:rPr lang="en-ID" dirty="0"/>
              <a:t> agar </a:t>
            </a:r>
            <a:r>
              <a:rPr lang="en-ID" dirty="0" err="1"/>
              <a:t>mampu</a:t>
            </a:r>
            <a:r>
              <a:rPr lang="en-ID" dirty="0"/>
              <a:t> </a:t>
            </a:r>
            <a:r>
              <a:rPr lang="en-ID" dirty="0" err="1"/>
              <a:t>hidup</a:t>
            </a:r>
            <a:r>
              <a:rPr lang="en-ID" dirty="0"/>
              <a:t> </a:t>
            </a:r>
            <a:r>
              <a:rPr lang="en-ID" dirty="0" err="1"/>
              <a:t>sehat</a:t>
            </a:r>
            <a:r>
              <a:rPr lang="en-ID" dirty="0"/>
              <a:t> dan</a:t>
            </a:r>
          </a:p>
          <a:p>
            <a:pPr marL="0" lvl="0" indent="0" algn="ctr" rtl="0">
              <a:spcBef>
                <a:spcPts val="0"/>
              </a:spcBef>
              <a:spcAft>
                <a:spcPts val="0"/>
              </a:spcAft>
              <a:buNone/>
            </a:pPr>
            <a:r>
              <a:rPr lang="en-ID" dirty="0" err="1"/>
              <a:t>mengembangkan</a:t>
            </a:r>
            <a:r>
              <a:rPr lang="en-ID" dirty="0"/>
              <a:t> </a:t>
            </a:r>
            <a:r>
              <a:rPr lang="en-ID" dirty="0" err="1"/>
              <a:t>upaya</a:t>
            </a:r>
            <a:r>
              <a:rPr lang="en-ID" dirty="0"/>
              <a:t> </a:t>
            </a:r>
            <a:r>
              <a:rPr lang="en-ID" dirty="0" err="1"/>
              <a:t>kesehatan</a:t>
            </a:r>
            <a:r>
              <a:rPr lang="en-ID" dirty="0"/>
              <a:t> yang </a:t>
            </a:r>
            <a:r>
              <a:rPr lang="en-ID" dirty="0" err="1"/>
              <a:t>bersumber</a:t>
            </a:r>
            <a:endParaRPr lang="en-ID" dirty="0"/>
          </a:p>
          <a:p>
            <a:pPr marL="0" lvl="0" indent="0" algn="ctr" rtl="0">
              <a:spcBef>
                <a:spcPts val="0"/>
              </a:spcBef>
              <a:spcAft>
                <a:spcPts val="0"/>
              </a:spcAft>
              <a:buNone/>
            </a:pPr>
            <a:r>
              <a:rPr lang="en-ID" dirty="0" err="1"/>
              <a:t>masyarakat</a:t>
            </a:r>
            <a:r>
              <a:rPr lang="en-ID" dirty="0"/>
              <a:t> </a:t>
            </a:r>
            <a:r>
              <a:rPr lang="en-ID" dirty="0" err="1"/>
              <a:t>serta</a:t>
            </a:r>
            <a:r>
              <a:rPr lang="en-ID" dirty="0"/>
              <a:t> </a:t>
            </a:r>
            <a:r>
              <a:rPr lang="en-ID" dirty="0" err="1"/>
              <a:t>terwujudnya</a:t>
            </a:r>
            <a:r>
              <a:rPr lang="en-ID" dirty="0"/>
              <a:t> </a:t>
            </a:r>
            <a:r>
              <a:rPr lang="en-ID" dirty="0" err="1"/>
              <a:t>lingkungan</a:t>
            </a:r>
            <a:r>
              <a:rPr lang="en-ID" dirty="0"/>
              <a:t> yang </a:t>
            </a:r>
            <a:r>
              <a:rPr lang="en-ID" dirty="0" err="1"/>
              <a:t>kondusif</a:t>
            </a:r>
            <a:endParaRPr lang="en-ID" dirty="0"/>
          </a:p>
          <a:p>
            <a:pPr marL="0" lvl="0" indent="0" algn="ctr" rtl="0">
              <a:spcBef>
                <a:spcPts val="0"/>
              </a:spcBef>
              <a:spcAft>
                <a:spcPts val="0"/>
              </a:spcAft>
              <a:buNone/>
            </a:pPr>
            <a:r>
              <a:rPr lang="en-ID" dirty="0" err="1"/>
              <a:t>untuk</a:t>
            </a:r>
            <a:r>
              <a:rPr lang="en-ID" dirty="0"/>
              <a:t> </a:t>
            </a:r>
            <a:r>
              <a:rPr lang="en-ID" dirty="0" err="1"/>
              <a:t>mendorong</a:t>
            </a:r>
            <a:r>
              <a:rPr lang="en-ID" dirty="0"/>
              <a:t> </a:t>
            </a:r>
            <a:r>
              <a:rPr lang="en-ID" dirty="0" err="1"/>
              <a:t>terbentuknya</a:t>
            </a:r>
            <a:r>
              <a:rPr lang="en-ID" dirty="0"/>
              <a:t> </a:t>
            </a:r>
            <a:r>
              <a:rPr lang="en-ID" dirty="0" err="1"/>
              <a:t>kemampuan</a:t>
            </a:r>
            <a:r>
              <a:rPr lang="en-ID" dirty="0"/>
              <a:t> </a:t>
            </a:r>
            <a:r>
              <a:rPr lang="en-ID" dirty="0" err="1"/>
              <a:t>tersebut</a:t>
            </a:r>
            <a:r>
              <a:rPr lang="en-ID" dirty="0"/>
              <a:t>.</a:t>
            </a:r>
            <a:endParaRPr dirty="0"/>
          </a:p>
        </p:txBody>
      </p:sp>
    </p:spTree>
    <p:extLst>
      <p:ext uri="{BB962C8B-B14F-4D97-AF65-F5344CB8AC3E}">
        <p14:creationId xmlns:p14="http://schemas.microsoft.com/office/powerpoint/2010/main" val="2624258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33"/>
        <p:cNvGrpSpPr/>
        <p:nvPr/>
      </p:nvGrpSpPr>
      <p:grpSpPr>
        <a:xfrm>
          <a:off x="0" y="0"/>
          <a:ext cx="0" cy="0"/>
          <a:chOff x="0" y="0"/>
          <a:chExt cx="0" cy="0"/>
        </a:xfrm>
      </p:grpSpPr>
      <p:sp>
        <p:nvSpPr>
          <p:cNvPr id="634" name="Google Shape;634;p38"/>
          <p:cNvSpPr txBox="1">
            <a:spLocks noGrp="1"/>
          </p:cNvSpPr>
          <p:nvPr>
            <p:ph type="title"/>
          </p:nvPr>
        </p:nvSpPr>
        <p:spPr>
          <a:xfrm>
            <a:off x="1077808" y="709825"/>
            <a:ext cx="4171500" cy="738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Con’t</a:t>
            </a:r>
            <a:endParaRPr dirty="0"/>
          </a:p>
        </p:txBody>
      </p:sp>
      <p:sp>
        <p:nvSpPr>
          <p:cNvPr id="635" name="Google Shape;635;p38"/>
          <p:cNvSpPr txBox="1">
            <a:spLocks noGrp="1"/>
          </p:cNvSpPr>
          <p:nvPr>
            <p:ph type="body" idx="1"/>
          </p:nvPr>
        </p:nvSpPr>
        <p:spPr>
          <a:xfrm>
            <a:off x="610670" y="1230367"/>
            <a:ext cx="7704000" cy="2247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rgbClr val="273D40"/>
              </a:buClr>
              <a:buSzPts val="600"/>
              <a:buFont typeface="Arial"/>
              <a:buNone/>
            </a:pPr>
            <a:r>
              <a:rPr lang="en-ID" dirty="0" err="1">
                <a:solidFill>
                  <a:schemeClr val="dk1"/>
                </a:solidFill>
              </a:rPr>
              <a:t>Dalam</a:t>
            </a:r>
            <a:r>
              <a:rPr lang="en-ID" dirty="0">
                <a:solidFill>
                  <a:schemeClr val="dk1"/>
                </a:solidFill>
              </a:rPr>
              <a:t> </a:t>
            </a:r>
            <a:r>
              <a:rPr lang="en-ID" dirty="0" err="1">
                <a:solidFill>
                  <a:schemeClr val="dk1"/>
                </a:solidFill>
              </a:rPr>
              <a:t>pemberdayaan</a:t>
            </a:r>
            <a:r>
              <a:rPr lang="en-ID" dirty="0">
                <a:solidFill>
                  <a:schemeClr val="dk1"/>
                </a:solidFill>
              </a:rPr>
              <a:t> </a:t>
            </a:r>
            <a:r>
              <a:rPr lang="en-ID" dirty="0" err="1">
                <a:solidFill>
                  <a:schemeClr val="dk1"/>
                </a:solidFill>
              </a:rPr>
              <a:t>masyarakat</a:t>
            </a:r>
            <a:r>
              <a:rPr lang="en-ID" dirty="0">
                <a:solidFill>
                  <a:schemeClr val="dk1"/>
                </a:solidFill>
              </a:rPr>
              <a:t>,</a:t>
            </a:r>
          </a:p>
          <a:p>
            <a:pPr marL="0" lvl="0" indent="0" algn="ctr" rtl="0">
              <a:spcBef>
                <a:spcPts val="0"/>
              </a:spcBef>
              <a:spcAft>
                <a:spcPts val="0"/>
              </a:spcAft>
              <a:buClr>
                <a:srgbClr val="273D40"/>
              </a:buClr>
              <a:buSzPts val="600"/>
              <a:buFont typeface="Arial"/>
              <a:buNone/>
            </a:pPr>
            <a:r>
              <a:rPr lang="en-ID" dirty="0" err="1">
                <a:solidFill>
                  <a:schemeClr val="dk1"/>
                </a:solidFill>
              </a:rPr>
              <a:t>masyarakat</a:t>
            </a:r>
            <a:r>
              <a:rPr lang="en-ID" dirty="0">
                <a:solidFill>
                  <a:schemeClr val="dk1"/>
                </a:solidFill>
              </a:rPr>
              <a:t> </a:t>
            </a:r>
            <a:r>
              <a:rPr lang="en-ID" dirty="0" err="1">
                <a:solidFill>
                  <a:schemeClr val="dk1"/>
                </a:solidFill>
              </a:rPr>
              <a:t>harus</a:t>
            </a:r>
            <a:r>
              <a:rPr lang="en-ID" dirty="0">
                <a:solidFill>
                  <a:schemeClr val="dk1"/>
                </a:solidFill>
              </a:rPr>
              <a:t> </a:t>
            </a:r>
            <a:r>
              <a:rPr lang="en-ID" dirty="0" err="1">
                <a:solidFill>
                  <a:schemeClr val="dk1"/>
                </a:solidFill>
              </a:rPr>
              <a:t>mampu</a:t>
            </a:r>
            <a:r>
              <a:rPr lang="en-ID" dirty="0">
                <a:solidFill>
                  <a:schemeClr val="dk1"/>
                </a:solidFill>
              </a:rPr>
              <a:t> </a:t>
            </a:r>
            <a:r>
              <a:rPr lang="en-ID" dirty="0" err="1">
                <a:solidFill>
                  <a:schemeClr val="dk1"/>
                </a:solidFill>
              </a:rPr>
              <a:t>untuk</a:t>
            </a:r>
            <a:r>
              <a:rPr lang="en-ID" dirty="0">
                <a:solidFill>
                  <a:schemeClr val="dk1"/>
                </a:solidFill>
              </a:rPr>
              <a:t> </a:t>
            </a:r>
            <a:r>
              <a:rPr lang="en-ID" dirty="0" err="1">
                <a:solidFill>
                  <a:schemeClr val="dk1"/>
                </a:solidFill>
              </a:rPr>
              <a:t>berperan</a:t>
            </a:r>
            <a:r>
              <a:rPr lang="en-ID" dirty="0">
                <a:solidFill>
                  <a:schemeClr val="dk1"/>
                </a:solidFill>
              </a:rPr>
              <a:t> </a:t>
            </a:r>
            <a:r>
              <a:rPr lang="en-ID" dirty="0" err="1">
                <a:solidFill>
                  <a:schemeClr val="dk1"/>
                </a:solidFill>
              </a:rPr>
              <a:t>secara</a:t>
            </a:r>
            <a:r>
              <a:rPr lang="en-ID" dirty="0">
                <a:solidFill>
                  <a:schemeClr val="dk1"/>
                </a:solidFill>
              </a:rPr>
              <a:t> </a:t>
            </a:r>
            <a:r>
              <a:rPr lang="en-ID" dirty="0" err="1">
                <a:solidFill>
                  <a:schemeClr val="dk1"/>
                </a:solidFill>
              </a:rPr>
              <a:t>aktif</a:t>
            </a:r>
            <a:r>
              <a:rPr lang="en-ID" dirty="0">
                <a:solidFill>
                  <a:schemeClr val="dk1"/>
                </a:solidFill>
              </a:rPr>
              <a:t>.</a:t>
            </a:r>
          </a:p>
          <a:p>
            <a:pPr marL="0" lvl="0" indent="0" algn="ctr" rtl="0">
              <a:spcBef>
                <a:spcPts val="0"/>
              </a:spcBef>
              <a:spcAft>
                <a:spcPts val="0"/>
              </a:spcAft>
              <a:buClr>
                <a:srgbClr val="273D40"/>
              </a:buClr>
              <a:buSzPts val="600"/>
              <a:buFont typeface="Arial"/>
              <a:buNone/>
            </a:pPr>
            <a:r>
              <a:rPr lang="en-ID" dirty="0">
                <a:solidFill>
                  <a:schemeClr val="dk1"/>
                </a:solidFill>
              </a:rPr>
              <a:t>Agar </a:t>
            </a:r>
            <a:r>
              <a:rPr lang="en-ID" dirty="0" err="1">
                <a:solidFill>
                  <a:schemeClr val="dk1"/>
                </a:solidFill>
              </a:rPr>
              <a:t>masyarakat</a:t>
            </a:r>
            <a:r>
              <a:rPr lang="en-ID" dirty="0">
                <a:solidFill>
                  <a:schemeClr val="dk1"/>
                </a:solidFill>
              </a:rPr>
              <a:t> </a:t>
            </a:r>
            <a:r>
              <a:rPr lang="en-ID" dirty="0" err="1">
                <a:solidFill>
                  <a:schemeClr val="dk1"/>
                </a:solidFill>
              </a:rPr>
              <a:t>dapat</a:t>
            </a:r>
            <a:r>
              <a:rPr lang="en-ID" dirty="0">
                <a:solidFill>
                  <a:schemeClr val="dk1"/>
                </a:solidFill>
              </a:rPr>
              <a:t> </a:t>
            </a:r>
            <a:r>
              <a:rPr lang="en-ID" dirty="0" err="1">
                <a:solidFill>
                  <a:schemeClr val="dk1"/>
                </a:solidFill>
              </a:rPr>
              <a:t>merubah</a:t>
            </a:r>
            <a:r>
              <a:rPr lang="en-ID" dirty="0">
                <a:solidFill>
                  <a:schemeClr val="dk1"/>
                </a:solidFill>
              </a:rPr>
              <a:t> </a:t>
            </a:r>
            <a:r>
              <a:rPr lang="en-ID" dirty="0" err="1">
                <a:solidFill>
                  <a:schemeClr val="dk1"/>
                </a:solidFill>
              </a:rPr>
              <a:t>perilakunya</a:t>
            </a:r>
            <a:r>
              <a:rPr lang="en-ID" dirty="0">
                <a:solidFill>
                  <a:schemeClr val="dk1"/>
                </a:solidFill>
              </a:rPr>
              <a:t> </a:t>
            </a:r>
            <a:r>
              <a:rPr lang="en-ID" dirty="0" err="1">
                <a:solidFill>
                  <a:schemeClr val="dk1"/>
                </a:solidFill>
              </a:rPr>
              <a:t>dari</a:t>
            </a:r>
            <a:endParaRPr lang="en-ID" dirty="0">
              <a:solidFill>
                <a:schemeClr val="dk1"/>
              </a:solidFill>
            </a:endParaRPr>
          </a:p>
          <a:p>
            <a:pPr marL="0" lvl="0" indent="0" algn="ctr" rtl="0">
              <a:spcBef>
                <a:spcPts val="0"/>
              </a:spcBef>
              <a:spcAft>
                <a:spcPts val="0"/>
              </a:spcAft>
              <a:buClr>
                <a:srgbClr val="273D40"/>
              </a:buClr>
              <a:buSzPts val="600"/>
              <a:buFont typeface="Arial"/>
              <a:buNone/>
            </a:pPr>
            <a:r>
              <a:rPr lang="en-ID" dirty="0" err="1">
                <a:solidFill>
                  <a:schemeClr val="dk1"/>
                </a:solidFill>
              </a:rPr>
              <a:t>perilaku</a:t>
            </a:r>
            <a:r>
              <a:rPr lang="en-ID" dirty="0">
                <a:solidFill>
                  <a:schemeClr val="dk1"/>
                </a:solidFill>
              </a:rPr>
              <a:t> yang </a:t>
            </a:r>
            <a:r>
              <a:rPr lang="en-ID" dirty="0" err="1">
                <a:solidFill>
                  <a:schemeClr val="dk1"/>
                </a:solidFill>
              </a:rPr>
              <a:t>tidak</a:t>
            </a:r>
            <a:r>
              <a:rPr lang="en-ID" dirty="0">
                <a:solidFill>
                  <a:schemeClr val="dk1"/>
                </a:solidFill>
              </a:rPr>
              <a:t> </a:t>
            </a:r>
            <a:r>
              <a:rPr lang="en-ID" dirty="0" err="1">
                <a:solidFill>
                  <a:schemeClr val="dk1"/>
                </a:solidFill>
              </a:rPr>
              <a:t>sehat</a:t>
            </a:r>
            <a:r>
              <a:rPr lang="en-ID" dirty="0">
                <a:solidFill>
                  <a:schemeClr val="dk1"/>
                </a:solidFill>
              </a:rPr>
              <a:t> </a:t>
            </a:r>
            <a:r>
              <a:rPr lang="en-ID" dirty="0" err="1">
                <a:solidFill>
                  <a:schemeClr val="dk1"/>
                </a:solidFill>
              </a:rPr>
              <a:t>menjadi</a:t>
            </a:r>
            <a:r>
              <a:rPr lang="en-ID" dirty="0">
                <a:solidFill>
                  <a:schemeClr val="dk1"/>
                </a:solidFill>
              </a:rPr>
              <a:t> </a:t>
            </a:r>
            <a:r>
              <a:rPr lang="en-ID" dirty="0" err="1">
                <a:solidFill>
                  <a:schemeClr val="dk1"/>
                </a:solidFill>
              </a:rPr>
              <a:t>sehat</a:t>
            </a:r>
            <a:r>
              <a:rPr lang="en-ID" dirty="0">
                <a:solidFill>
                  <a:schemeClr val="dk1"/>
                </a:solidFill>
              </a:rPr>
              <a:t>. </a:t>
            </a:r>
            <a:r>
              <a:rPr lang="en-ID" dirty="0" err="1">
                <a:solidFill>
                  <a:schemeClr val="dk1"/>
                </a:solidFill>
              </a:rPr>
              <a:t>Dalam</a:t>
            </a:r>
            <a:endParaRPr lang="en-ID" dirty="0">
              <a:solidFill>
                <a:schemeClr val="dk1"/>
              </a:solidFill>
            </a:endParaRPr>
          </a:p>
          <a:p>
            <a:pPr marL="0" lvl="0" indent="0" algn="ctr" rtl="0">
              <a:spcBef>
                <a:spcPts val="0"/>
              </a:spcBef>
              <a:spcAft>
                <a:spcPts val="0"/>
              </a:spcAft>
              <a:buClr>
                <a:srgbClr val="273D40"/>
              </a:buClr>
              <a:buSzPts val="600"/>
              <a:buFont typeface="Arial"/>
              <a:buNone/>
            </a:pPr>
            <a:r>
              <a:rPr lang="en-ID" dirty="0" err="1">
                <a:solidFill>
                  <a:schemeClr val="dk1"/>
                </a:solidFill>
              </a:rPr>
              <a:t>memajukan</a:t>
            </a:r>
            <a:r>
              <a:rPr lang="en-ID" dirty="0">
                <a:solidFill>
                  <a:schemeClr val="dk1"/>
                </a:solidFill>
              </a:rPr>
              <a:t> </a:t>
            </a:r>
            <a:r>
              <a:rPr lang="en-ID" dirty="0" err="1">
                <a:solidFill>
                  <a:schemeClr val="dk1"/>
                </a:solidFill>
              </a:rPr>
              <a:t>masyarakat</a:t>
            </a:r>
            <a:r>
              <a:rPr lang="en-ID" dirty="0">
                <a:solidFill>
                  <a:schemeClr val="dk1"/>
                </a:solidFill>
              </a:rPr>
              <a:t> </a:t>
            </a:r>
            <a:r>
              <a:rPr lang="en-ID" dirty="0" err="1">
                <a:solidFill>
                  <a:schemeClr val="dk1"/>
                </a:solidFill>
              </a:rPr>
              <a:t>tersebutlah</a:t>
            </a:r>
            <a:r>
              <a:rPr lang="en-ID" dirty="0">
                <a:solidFill>
                  <a:schemeClr val="dk1"/>
                </a:solidFill>
              </a:rPr>
              <a:t> </a:t>
            </a:r>
            <a:r>
              <a:rPr lang="en-ID" dirty="0" err="1">
                <a:solidFill>
                  <a:schemeClr val="dk1"/>
                </a:solidFill>
              </a:rPr>
              <a:t>maka</a:t>
            </a:r>
            <a:r>
              <a:rPr lang="en-ID" dirty="0">
                <a:solidFill>
                  <a:schemeClr val="dk1"/>
                </a:solidFill>
              </a:rPr>
              <a:t> </a:t>
            </a:r>
            <a:r>
              <a:rPr lang="en-ID" dirty="0" err="1">
                <a:solidFill>
                  <a:schemeClr val="dk1"/>
                </a:solidFill>
              </a:rPr>
              <a:t>dipakailah</a:t>
            </a:r>
            <a:endParaRPr lang="en-ID" dirty="0">
              <a:solidFill>
                <a:schemeClr val="dk1"/>
              </a:solidFill>
            </a:endParaRPr>
          </a:p>
          <a:p>
            <a:pPr marL="0" lvl="0" indent="0" algn="ctr" rtl="0">
              <a:spcBef>
                <a:spcPts val="0"/>
              </a:spcBef>
              <a:spcAft>
                <a:spcPts val="0"/>
              </a:spcAft>
              <a:buClr>
                <a:srgbClr val="273D40"/>
              </a:buClr>
              <a:buSzPts val="600"/>
              <a:buFont typeface="Arial"/>
              <a:buNone/>
            </a:pPr>
            <a:r>
              <a:rPr lang="en-ID" dirty="0" err="1">
                <a:solidFill>
                  <a:schemeClr val="dk1"/>
                </a:solidFill>
              </a:rPr>
              <a:t>pendidikan</a:t>
            </a:r>
            <a:r>
              <a:rPr lang="en-ID" dirty="0">
                <a:solidFill>
                  <a:schemeClr val="dk1"/>
                </a:solidFill>
              </a:rPr>
              <a:t> </a:t>
            </a:r>
            <a:r>
              <a:rPr lang="en-ID" dirty="0" err="1">
                <a:solidFill>
                  <a:schemeClr val="dk1"/>
                </a:solidFill>
              </a:rPr>
              <a:t>kesehatan</a:t>
            </a:r>
            <a:r>
              <a:rPr lang="en-ID" dirty="0">
                <a:solidFill>
                  <a:schemeClr val="dk1"/>
                </a:solidFill>
              </a:rPr>
              <a:t>, </a:t>
            </a:r>
            <a:r>
              <a:rPr lang="en-ID" dirty="0" err="1">
                <a:solidFill>
                  <a:schemeClr val="dk1"/>
                </a:solidFill>
              </a:rPr>
              <a:t>sedangkan</a:t>
            </a:r>
            <a:r>
              <a:rPr lang="en-ID" dirty="0">
                <a:solidFill>
                  <a:schemeClr val="dk1"/>
                </a:solidFill>
              </a:rPr>
              <a:t> </a:t>
            </a:r>
            <a:r>
              <a:rPr lang="en-ID" dirty="0" err="1">
                <a:solidFill>
                  <a:schemeClr val="dk1"/>
                </a:solidFill>
              </a:rPr>
              <a:t>dalam</a:t>
            </a:r>
            <a:r>
              <a:rPr lang="en-ID" dirty="0">
                <a:solidFill>
                  <a:schemeClr val="dk1"/>
                </a:solidFill>
              </a:rPr>
              <a:t> </a:t>
            </a:r>
            <a:r>
              <a:rPr lang="en-ID" dirty="0" err="1">
                <a:solidFill>
                  <a:schemeClr val="dk1"/>
                </a:solidFill>
              </a:rPr>
              <a:t>memampukan</a:t>
            </a:r>
            <a:endParaRPr lang="en-ID" dirty="0">
              <a:solidFill>
                <a:schemeClr val="dk1"/>
              </a:solidFill>
            </a:endParaRPr>
          </a:p>
          <a:p>
            <a:pPr marL="0" lvl="0" indent="0" algn="ctr" rtl="0">
              <a:spcBef>
                <a:spcPts val="0"/>
              </a:spcBef>
              <a:spcAft>
                <a:spcPts val="0"/>
              </a:spcAft>
              <a:buClr>
                <a:srgbClr val="273D40"/>
              </a:buClr>
              <a:buSzPts val="600"/>
              <a:buFont typeface="Arial"/>
              <a:buNone/>
            </a:pPr>
            <a:r>
              <a:rPr lang="en-ID" dirty="0" err="1">
                <a:solidFill>
                  <a:schemeClr val="dk1"/>
                </a:solidFill>
              </a:rPr>
              <a:t>masyarakat</a:t>
            </a:r>
            <a:r>
              <a:rPr lang="en-ID" dirty="0">
                <a:solidFill>
                  <a:schemeClr val="dk1"/>
                </a:solidFill>
              </a:rPr>
              <a:t> </a:t>
            </a:r>
            <a:r>
              <a:rPr lang="en-ID" dirty="0" err="1">
                <a:solidFill>
                  <a:schemeClr val="dk1"/>
                </a:solidFill>
              </a:rPr>
              <a:t>dilakukan</a:t>
            </a:r>
            <a:r>
              <a:rPr lang="en-ID" dirty="0">
                <a:solidFill>
                  <a:schemeClr val="dk1"/>
                </a:solidFill>
              </a:rPr>
              <a:t> </a:t>
            </a:r>
            <a:r>
              <a:rPr lang="en-ID" dirty="0" err="1">
                <a:solidFill>
                  <a:schemeClr val="dk1"/>
                </a:solidFill>
              </a:rPr>
              <a:t>intervensi</a:t>
            </a:r>
            <a:r>
              <a:rPr lang="en-ID" dirty="0">
                <a:solidFill>
                  <a:schemeClr val="dk1"/>
                </a:solidFill>
              </a:rPr>
              <a:t> </a:t>
            </a:r>
            <a:r>
              <a:rPr lang="en-ID" dirty="0" err="1">
                <a:solidFill>
                  <a:schemeClr val="dk1"/>
                </a:solidFill>
              </a:rPr>
              <a:t>lingkungan</a:t>
            </a:r>
            <a:r>
              <a:rPr lang="en-ID" dirty="0">
                <a:solidFill>
                  <a:schemeClr val="dk1"/>
                </a:solidFill>
              </a:rPr>
              <a:t>. Pendidikan</a:t>
            </a:r>
          </a:p>
          <a:p>
            <a:pPr marL="0" lvl="0" indent="0" algn="ctr" rtl="0">
              <a:spcBef>
                <a:spcPts val="0"/>
              </a:spcBef>
              <a:spcAft>
                <a:spcPts val="0"/>
              </a:spcAft>
              <a:buClr>
                <a:srgbClr val="273D40"/>
              </a:buClr>
              <a:buSzPts val="600"/>
              <a:buFont typeface="Arial"/>
              <a:buNone/>
            </a:pPr>
            <a:r>
              <a:rPr lang="en-ID" dirty="0" err="1">
                <a:solidFill>
                  <a:schemeClr val="dk1"/>
                </a:solidFill>
              </a:rPr>
              <a:t>kesehatan</a:t>
            </a:r>
            <a:r>
              <a:rPr lang="en-ID" dirty="0">
                <a:solidFill>
                  <a:schemeClr val="dk1"/>
                </a:solidFill>
              </a:rPr>
              <a:t> yang </a:t>
            </a:r>
            <a:r>
              <a:rPr lang="en-ID" dirty="0" err="1">
                <a:solidFill>
                  <a:schemeClr val="dk1"/>
                </a:solidFill>
              </a:rPr>
              <a:t>dapat</a:t>
            </a:r>
            <a:r>
              <a:rPr lang="en-ID" dirty="0">
                <a:solidFill>
                  <a:schemeClr val="dk1"/>
                </a:solidFill>
              </a:rPr>
              <a:t> </a:t>
            </a:r>
            <a:r>
              <a:rPr lang="en-ID" dirty="0" err="1">
                <a:solidFill>
                  <a:schemeClr val="dk1"/>
                </a:solidFill>
              </a:rPr>
              <a:t>dilakukan</a:t>
            </a:r>
            <a:r>
              <a:rPr lang="en-ID" dirty="0">
                <a:solidFill>
                  <a:schemeClr val="dk1"/>
                </a:solidFill>
              </a:rPr>
              <a:t> </a:t>
            </a:r>
            <a:r>
              <a:rPr lang="en-ID" dirty="0" err="1">
                <a:solidFill>
                  <a:schemeClr val="dk1"/>
                </a:solidFill>
              </a:rPr>
              <a:t>diantaranya</a:t>
            </a:r>
            <a:r>
              <a:rPr lang="en-ID" dirty="0">
                <a:solidFill>
                  <a:schemeClr val="dk1"/>
                </a:solidFill>
              </a:rPr>
              <a:t> </a:t>
            </a:r>
            <a:r>
              <a:rPr lang="en-ID" dirty="0" err="1">
                <a:solidFill>
                  <a:schemeClr val="dk1"/>
                </a:solidFill>
              </a:rPr>
              <a:t>yaitu</a:t>
            </a:r>
            <a:endParaRPr lang="en-ID" dirty="0">
              <a:solidFill>
                <a:schemeClr val="dk1"/>
              </a:solidFill>
            </a:endParaRPr>
          </a:p>
          <a:p>
            <a:pPr marL="0" lvl="0" indent="0" algn="ctr" rtl="0">
              <a:spcBef>
                <a:spcPts val="0"/>
              </a:spcBef>
              <a:spcAft>
                <a:spcPts val="0"/>
              </a:spcAft>
              <a:buClr>
                <a:srgbClr val="273D40"/>
              </a:buClr>
              <a:buSzPts val="600"/>
              <a:buFont typeface="Arial"/>
              <a:buNone/>
            </a:pPr>
            <a:r>
              <a:rPr lang="en-ID" dirty="0" err="1">
                <a:solidFill>
                  <a:schemeClr val="dk1"/>
                </a:solidFill>
              </a:rPr>
              <a:t>melalui</a:t>
            </a:r>
            <a:r>
              <a:rPr lang="en-ID" dirty="0">
                <a:solidFill>
                  <a:schemeClr val="dk1"/>
                </a:solidFill>
              </a:rPr>
              <a:t> </a:t>
            </a:r>
            <a:r>
              <a:rPr lang="en-ID" dirty="0" err="1">
                <a:solidFill>
                  <a:schemeClr val="dk1"/>
                </a:solidFill>
              </a:rPr>
              <a:t>penyuluhan</a:t>
            </a:r>
            <a:r>
              <a:rPr lang="en-ID" dirty="0">
                <a:solidFill>
                  <a:schemeClr val="dk1"/>
                </a:solidFill>
              </a:rPr>
              <a:t> </a:t>
            </a:r>
            <a:r>
              <a:rPr lang="en-ID" dirty="0" err="1">
                <a:solidFill>
                  <a:schemeClr val="dk1"/>
                </a:solidFill>
              </a:rPr>
              <a:t>konseling</a:t>
            </a:r>
            <a:r>
              <a:rPr lang="en-ID" dirty="0">
                <a:solidFill>
                  <a:schemeClr val="dk1"/>
                </a:solidFill>
              </a:rPr>
              <a:t>, </a:t>
            </a:r>
            <a:r>
              <a:rPr lang="en-ID" dirty="0" err="1">
                <a:solidFill>
                  <a:schemeClr val="dk1"/>
                </a:solidFill>
              </a:rPr>
              <a:t>konsultasi</a:t>
            </a:r>
            <a:r>
              <a:rPr lang="en-ID" dirty="0">
                <a:solidFill>
                  <a:schemeClr val="dk1"/>
                </a:solidFill>
              </a:rPr>
              <a:t> dan lain-lain.</a:t>
            </a:r>
          </a:p>
          <a:p>
            <a:pPr marL="0" lvl="0" indent="0" algn="ctr" rtl="0">
              <a:spcBef>
                <a:spcPts val="0"/>
              </a:spcBef>
              <a:spcAft>
                <a:spcPts val="0"/>
              </a:spcAft>
              <a:buClr>
                <a:srgbClr val="273D40"/>
              </a:buClr>
              <a:buSzPts val="600"/>
              <a:buFont typeface="Arial"/>
              <a:buNone/>
            </a:pPr>
            <a:r>
              <a:rPr lang="en-ID" dirty="0" err="1">
                <a:solidFill>
                  <a:schemeClr val="dk1"/>
                </a:solidFill>
              </a:rPr>
              <a:t>Sedangkan</a:t>
            </a:r>
            <a:r>
              <a:rPr lang="en-ID" dirty="0">
                <a:solidFill>
                  <a:schemeClr val="dk1"/>
                </a:solidFill>
              </a:rPr>
              <a:t> </a:t>
            </a:r>
            <a:r>
              <a:rPr lang="en-ID" dirty="0" err="1">
                <a:solidFill>
                  <a:schemeClr val="dk1"/>
                </a:solidFill>
              </a:rPr>
              <a:t>intervensi</a:t>
            </a:r>
            <a:r>
              <a:rPr lang="en-ID" dirty="0">
                <a:solidFill>
                  <a:schemeClr val="dk1"/>
                </a:solidFill>
              </a:rPr>
              <a:t> </a:t>
            </a:r>
            <a:r>
              <a:rPr lang="en-ID" dirty="0" err="1">
                <a:solidFill>
                  <a:schemeClr val="dk1"/>
                </a:solidFill>
              </a:rPr>
              <a:t>lingkungan</a:t>
            </a:r>
            <a:r>
              <a:rPr lang="en-ID" dirty="0">
                <a:solidFill>
                  <a:schemeClr val="dk1"/>
                </a:solidFill>
              </a:rPr>
              <a:t> </a:t>
            </a:r>
            <a:r>
              <a:rPr lang="en-ID" dirty="0" err="1">
                <a:solidFill>
                  <a:schemeClr val="dk1"/>
                </a:solidFill>
              </a:rPr>
              <a:t>adalah</a:t>
            </a:r>
            <a:r>
              <a:rPr lang="en-ID" dirty="0">
                <a:solidFill>
                  <a:schemeClr val="dk1"/>
                </a:solidFill>
              </a:rPr>
              <a:t> </a:t>
            </a:r>
            <a:r>
              <a:rPr lang="en-ID" dirty="0" err="1">
                <a:solidFill>
                  <a:schemeClr val="dk1"/>
                </a:solidFill>
              </a:rPr>
              <a:t>dilakukan</a:t>
            </a:r>
            <a:endParaRPr lang="en-ID" dirty="0">
              <a:solidFill>
                <a:schemeClr val="dk1"/>
              </a:solidFill>
            </a:endParaRPr>
          </a:p>
          <a:p>
            <a:pPr marL="0" lvl="0" indent="0" algn="ctr" rtl="0">
              <a:spcBef>
                <a:spcPts val="0"/>
              </a:spcBef>
              <a:spcAft>
                <a:spcPts val="0"/>
              </a:spcAft>
              <a:buClr>
                <a:srgbClr val="273D40"/>
              </a:buClr>
              <a:buSzPts val="600"/>
              <a:buFont typeface="Arial"/>
              <a:buNone/>
            </a:pPr>
            <a:r>
              <a:rPr lang="en-ID" dirty="0" err="1">
                <a:solidFill>
                  <a:schemeClr val="dk1"/>
                </a:solidFill>
              </a:rPr>
              <a:t>dengan</a:t>
            </a:r>
            <a:r>
              <a:rPr lang="en-ID" dirty="0">
                <a:solidFill>
                  <a:schemeClr val="dk1"/>
                </a:solidFill>
              </a:rPr>
              <a:t> </a:t>
            </a:r>
            <a:r>
              <a:rPr lang="en-ID" dirty="0" err="1">
                <a:solidFill>
                  <a:schemeClr val="dk1"/>
                </a:solidFill>
              </a:rPr>
              <a:t>mendesain</a:t>
            </a:r>
            <a:r>
              <a:rPr lang="en-ID" dirty="0">
                <a:solidFill>
                  <a:schemeClr val="dk1"/>
                </a:solidFill>
              </a:rPr>
              <a:t> </a:t>
            </a:r>
            <a:r>
              <a:rPr lang="en-ID" dirty="0" err="1">
                <a:solidFill>
                  <a:schemeClr val="dk1"/>
                </a:solidFill>
              </a:rPr>
              <a:t>lingkungan</a:t>
            </a:r>
            <a:r>
              <a:rPr lang="en-ID" dirty="0">
                <a:solidFill>
                  <a:schemeClr val="dk1"/>
                </a:solidFill>
              </a:rPr>
              <a:t> agar </a:t>
            </a:r>
            <a:r>
              <a:rPr lang="en-ID" dirty="0" err="1">
                <a:solidFill>
                  <a:schemeClr val="dk1"/>
                </a:solidFill>
              </a:rPr>
              <a:t>masyarakat</a:t>
            </a:r>
            <a:r>
              <a:rPr lang="en-ID" dirty="0">
                <a:solidFill>
                  <a:schemeClr val="dk1"/>
                </a:solidFill>
              </a:rPr>
              <a:t> </a:t>
            </a:r>
            <a:r>
              <a:rPr lang="en-ID" dirty="0" err="1">
                <a:solidFill>
                  <a:schemeClr val="dk1"/>
                </a:solidFill>
              </a:rPr>
              <a:t>dapat</a:t>
            </a:r>
            <a:endParaRPr lang="en-ID" dirty="0">
              <a:solidFill>
                <a:schemeClr val="dk1"/>
              </a:solidFill>
            </a:endParaRPr>
          </a:p>
          <a:p>
            <a:pPr marL="0" lvl="0" indent="0" algn="ctr" rtl="0">
              <a:spcBef>
                <a:spcPts val="0"/>
              </a:spcBef>
              <a:spcAft>
                <a:spcPts val="0"/>
              </a:spcAft>
              <a:buClr>
                <a:srgbClr val="273D40"/>
              </a:buClr>
              <a:buSzPts val="600"/>
              <a:buFont typeface="Arial"/>
              <a:buNone/>
            </a:pPr>
            <a:r>
              <a:rPr lang="en-ID" dirty="0" err="1">
                <a:solidFill>
                  <a:schemeClr val="dk1"/>
                </a:solidFill>
              </a:rPr>
              <a:t>terbantu</a:t>
            </a:r>
            <a:r>
              <a:rPr lang="en-ID" dirty="0">
                <a:solidFill>
                  <a:schemeClr val="dk1"/>
                </a:solidFill>
              </a:rPr>
              <a:t> </a:t>
            </a:r>
            <a:r>
              <a:rPr lang="en-ID" dirty="0" err="1">
                <a:solidFill>
                  <a:schemeClr val="dk1"/>
                </a:solidFill>
              </a:rPr>
              <a:t>hidup</a:t>
            </a:r>
            <a:r>
              <a:rPr lang="en-ID" dirty="0">
                <a:solidFill>
                  <a:schemeClr val="dk1"/>
                </a:solidFill>
              </a:rPr>
              <a:t> </a:t>
            </a:r>
            <a:r>
              <a:rPr lang="en-ID" dirty="0" err="1">
                <a:solidFill>
                  <a:schemeClr val="dk1"/>
                </a:solidFill>
              </a:rPr>
              <a:t>sehat</a:t>
            </a:r>
            <a:r>
              <a:rPr lang="en-ID" dirty="0">
                <a:solidFill>
                  <a:schemeClr val="dk1"/>
                </a:solidFill>
              </a:rPr>
              <a:t>. </a:t>
            </a:r>
            <a:r>
              <a:rPr lang="en-ID" dirty="0" err="1">
                <a:solidFill>
                  <a:schemeClr val="dk1"/>
                </a:solidFill>
              </a:rPr>
              <a:t>Misalnya</a:t>
            </a:r>
            <a:r>
              <a:rPr lang="en-ID" dirty="0">
                <a:solidFill>
                  <a:schemeClr val="dk1"/>
                </a:solidFill>
              </a:rPr>
              <a:t> </a:t>
            </a:r>
            <a:r>
              <a:rPr lang="en-ID" dirty="0" err="1">
                <a:solidFill>
                  <a:schemeClr val="dk1"/>
                </a:solidFill>
              </a:rPr>
              <a:t>melalui</a:t>
            </a:r>
            <a:r>
              <a:rPr lang="en-ID" dirty="0">
                <a:solidFill>
                  <a:schemeClr val="dk1"/>
                </a:solidFill>
              </a:rPr>
              <a:t> </a:t>
            </a:r>
            <a:r>
              <a:rPr lang="en-ID" dirty="0" err="1">
                <a:solidFill>
                  <a:schemeClr val="dk1"/>
                </a:solidFill>
              </a:rPr>
              <a:t>regulasi</a:t>
            </a:r>
            <a:r>
              <a:rPr lang="en-ID" dirty="0">
                <a:solidFill>
                  <a:schemeClr val="dk1"/>
                </a:solidFill>
              </a:rPr>
              <a:t> yang</a:t>
            </a:r>
          </a:p>
          <a:p>
            <a:pPr marL="0" lvl="0" indent="0" algn="ctr" rtl="0">
              <a:spcBef>
                <a:spcPts val="0"/>
              </a:spcBef>
              <a:spcAft>
                <a:spcPts val="0"/>
              </a:spcAft>
              <a:buClr>
                <a:srgbClr val="273D40"/>
              </a:buClr>
              <a:buSzPts val="600"/>
              <a:buFont typeface="Arial"/>
              <a:buNone/>
            </a:pPr>
            <a:r>
              <a:rPr lang="en-ID" dirty="0" err="1">
                <a:solidFill>
                  <a:schemeClr val="dk1"/>
                </a:solidFill>
              </a:rPr>
              <a:t>berlaku</a:t>
            </a:r>
            <a:r>
              <a:rPr lang="en-ID" dirty="0">
                <a:solidFill>
                  <a:schemeClr val="dk1"/>
                </a:solidFill>
              </a:rPr>
              <a:t> </a:t>
            </a:r>
            <a:r>
              <a:rPr lang="en-ID" dirty="0" err="1">
                <a:solidFill>
                  <a:schemeClr val="dk1"/>
                </a:solidFill>
              </a:rPr>
              <a:t>lewat</a:t>
            </a:r>
            <a:r>
              <a:rPr lang="en-ID" dirty="0">
                <a:solidFill>
                  <a:schemeClr val="dk1"/>
                </a:solidFill>
              </a:rPr>
              <a:t> </a:t>
            </a:r>
            <a:r>
              <a:rPr lang="en-ID" dirty="0" err="1">
                <a:solidFill>
                  <a:schemeClr val="dk1"/>
                </a:solidFill>
              </a:rPr>
              <a:t>organisasi</a:t>
            </a:r>
            <a:r>
              <a:rPr lang="en-ID" dirty="0">
                <a:solidFill>
                  <a:schemeClr val="dk1"/>
                </a:solidFill>
              </a:rPr>
              <a:t>, </a:t>
            </a:r>
            <a:r>
              <a:rPr lang="en-ID" dirty="0" err="1">
                <a:solidFill>
                  <a:schemeClr val="dk1"/>
                </a:solidFill>
              </a:rPr>
              <a:t>peraturan</a:t>
            </a:r>
            <a:r>
              <a:rPr lang="en-ID" dirty="0">
                <a:solidFill>
                  <a:schemeClr val="dk1"/>
                </a:solidFill>
              </a:rPr>
              <a:t> </a:t>
            </a:r>
            <a:r>
              <a:rPr lang="en-ID" dirty="0" err="1">
                <a:solidFill>
                  <a:schemeClr val="dk1"/>
                </a:solidFill>
              </a:rPr>
              <a:t>pemerintah</a:t>
            </a:r>
            <a:r>
              <a:rPr lang="en-ID" dirty="0">
                <a:solidFill>
                  <a:schemeClr val="dk1"/>
                </a:solidFill>
              </a:rPr>
              <a:t>, </a:t>
            </a:r>
            <a:r>
              <a:rPr lang="en-ID" dirty="0" err="1">
                <a:solidFill>
                  <a:schemeClr val="dk1"/>
                </a:solidFill>
              </a:rPr>
              <a:t>undang-undang</a:t>
            </a:r>
            <a:endParaRPr lang="en-ID" dirty="0">
              <a:solidFill>
                <a:schemeClr val="dk1"/>
              </a:solidFill>
            </a:endParaRPr>
          </a:p>
          <a:p>
            <a:pPr marL="0" lvl="0" indent="0" algn="ctr" rtl="0">
              <a:spcBef>
                <a:spcPts val="0"/>
              </a:spcBef>
              <a:spcAft>
                <a:spcPts val="0"/>
              </a:spcAft>
              <a:buClr>
                <a:srgbClr val="273D40"/>
              </a:buClr>
              <a:buSzPts val="600"/>
              <a:buFont typeface="Arial"/>
              <a:buNone/>
            </a:pPr>
            <a:r>
              <a:rPr lang="en-ID" dirty="0"/>
              <a:t>d</a:t>
            </a:r>
            <a:r>
              <a:rPr lang="en-ID" dirty="0">
                <a:solidFill>
                  <a:schemeClr val="dk1"/>
                </a:solidFill>
              </a:rPr>
              <a:t>an </a:t>
            </a:r>
            <a:r>
              <a:rPr lang="en-ID" dirty="0" err="1">
                <a:solidFill>
                  <a:schemeClr val="dk1"/>
                </a:solidFill>
              </a:rPr>
              <a:t>lainnya</a:t>
            </a:r>
            <a:r>
              <a:rPr lang="en-ID" dirty="0">
                <a:solidFill>
                  <a:schemeClr val="dk1"/>
                </a:solidFill>
              </a:rPr>
              <a:t>.</a:t>
            </a:r>
          </a:p>
        </p:txBody>
      </p:sp>
      <p:sp>
        <p:nvSpPr>
          <p:cNvPr id="637" name="Google Shape;637;p38"/>
          <p:cNvSpPr/>
          <p:nvPr/>
        </p:nvSpPr>
        <p:spPr>
          <a:xfrm rot="-7657163" flipH="1">
            <a:off x="5538671" y="5073487"/>
            <a:ext cx="1646605" cy="669060"/>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41"/>
        <p:cNvGrpSpPr/>
        <p:nvPr/>
      </p:nvGrpSpPr>
      <p:grpSpPr>
        <a:xfrm>
          <a:off x="0" y="0"/>
          <a:ext cx="0" cy="0"/>
          <a:chOff x="0" y="0"/>
          <a:chExt cx="0" cy="0"/>
        </a:xfrm>
      </p:grpSpPr>
      <p:sp>
        <p:nvSpPr>
          <p:cNvPr id="642" name="Google Shape;642;p39"/>
          <p:cNvSpPr/>
          <p:nvPr/>
        </p:nvSpPr>
        <p:spPr>
          <a:xfrm>
            <a:off x="4737900" y="1150706"/>
            <a:ext cx="3520200" cy="3750066"/>
          </a:xfrm>
          <a:prstGeom prst="roundRect">
            <a:avLst>
              <a:gd name="adj" fmla="val 16667"/>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39"/>
          <p:cNvSpPr/>
          <p:nvPr/>
        </p:nvSpPr>
        <p:spPr>
          <a:xfrm>
            <a:off x="907500" y="1150705"/>
            <a:ext cx="3520200" cy="3750067"/>
          </a:xfrm>
          <a:prstGeom prst="roundRect">
            <a:avLst>
              <a:gd name="adj" fmla="val 16667"/>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39"/>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Lingkup Sasaran Promosi KB</a:t>
            </a:r>
            <a:endParaRPr dirty="0"/>
          </a:p>
        </p:txBody>
      </p:sp>
      <p:sp>
        <p:nvSpPr>
          <p:cNvPr id="645" name="Google Shape;645;p39"/>
          <p:cNvSpPr txBox="1">
            <a:spLocks noGrp="1"/>
          </p:cNvSpPr>
          <p:nvPr>
            <p:ph type="title" idx="2"/>
          </p:nvPr>
        </p:nvSpPr>
        <p:spPr>
          <a:xfrm>
            <a:off x="1174500" y="1251503"/>
            <a:ext cx="2943000" cy="412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Sasaran Langsung</a:t>
            </a:r>
            <a:endParaRPr dirty="0"/>
          </a:p>
        </p:txBody>
      </p:sp>
      <p:sp>
        <p:nvSpPr>
          <p:cNvPr id="646" name="Google Shape;646;p39"/>
          <p:cNvSpPr txBox="1">
            <a:spLocks noGrp="1"/>
          </p:cNvSpPr>
          <p:nvPr>
            <p:ph type="title" idx="3"/>
          </p:nvPr>
        </p:nvSpPr>
        <p:spPr>
          <a:xfrm>
            <a:off x="4869541" y="1564510"/>
            <a:ext cx="3256908" cy="412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Sasaran Tidak Langsung</a:t>
            </a:r>
            <a:endParaRPr dirty="0"/>
          </a:p>
        </p:txBody>
      </p:sp>
      <p:sp>
        <p:nvSpPr>
          <p:cNvPr id="647" name="Google Shape;647;p39"/>
          <p:cNvSpPr txBox="1">
            <a:spLocks noGrp="1"/>
          </p:cNvSpPr>
          <p:nvPr>
            <p:ph type="subTitle" idx="1"/>
          </p:nvPr>
        </p:nvSpPr>
        <p:spPr>
          <a:xfrm>
            <a:off x="5026495" y="1847964"/>
            <a:ext cx="2943000" cy="10851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fi-FI" dirty="0"/>
              <a:t>Petugas pelaksana dan pengelola KB serta kelompok remaja usia 15-19 tahun. </a:t>
            </a:r>
            <a:endParaRPr dirty="0"/>
          </a:p>
        </p:txBody>
      </p:sp>
      <p:sp>
        <p:nvSpPr>
          <p:cNvPr id="648" name="Google Shape;648;p39"/>
          <p:cNvSpPr txBox="1">
            <a:spLocks noGrp="1"/>
          </p:cNvSpPr>
          <p:nvPr>
            <p:ph type="subTitle" idx="4"/>
          </p:nvPr>
        </p:nvSpPr>
        <p:spPr>
          <a:xfrm>
            <a:off x="1174500" y="1764501"/>
            <a:ext cx="2943000" cy="1909499"/>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ID" dirty="0" err="1"/>
              <a:t>Sasaran</a:t>
            </a:r>
            <a:r>
              <a:rPr lang="en-ID" dirty="0"/>
              <a:t> </a:t>
            </a:r>
            <a:r>
              <a:rPr lang="en-ID" dirty="0" err="1"/>
              <a:t>langsungnya</a:t>
            </a:r>
            <a:r>
              <a:rPr lang="en-ID" dirty="0"/>
              <a:t> </a:t>
            </a:r>
            <a:r>
              <a:rPr lang="en-ID" dirty="0" err="1"/>
              <a:t>yaitu</a:t>
            </a:r>
            <a:r>
              <a:rPr lang="en-ID" dirty="0"/>
              <a:t> </a:t>
            </a:r>
            <a:r>
              <a:rPr lang="en-ID" dirty="0" err="1"/>
              <a:t>pasangan</a:t>
            </a:r>
            <a:r>
              <a:rPr lang="en-ID" dirty="0"/>
              <a:t> </a:t>
            </a:r>
            <a:r>
              <a:rPr lang="en-ID" dirty="0" err="1"/>
              <a:t>usia</a:t>
            </a:r>
            <a:r>
              <a:rPr lang="en-ID" dirty="0"/>
              <a:t> </a:t>
            </a:r>
            <a:r>
              <a:rPr lang="en-ID" dirty="0" err="1"/>
              <a:t>subur</a:t>
            </a:r>
            <a:r>
              <a:rPr lang="en-ID" dirty="0"/>
              <a:t> (15-49 </a:t>
            </a:r>
            <a:r>
              <a:rPr lang="en-ID" dirty="0" err="1"/>
              <a:t>tahun</a:t>
            </a:r>
            <a:r>
              <a:rPr lang="en-ID" dirty="0"/>
              <a:t>) yang </a:t>
            </a:r>
            <a:r>
              <a:rPr lang="en-ID" dirty="0" err="1"/>
              <a:t>bertujuan</a:t>
            </a:r>
            <a:r>
              <a:rPr lang="en-ID" dirty="0"/>
              <a:t> </a:t>
            </a:r>
            <a:r>
              <a:rPr lang="en-ID" dirty="0" err="1"/>
              <a:t>untuk</a:t>
            </a:r>
            <a:r>
              <a:rPr lang="en-ID" dirty="0"/>
              <a:t> </a:t>
            </a:r>
            <a:r>
              <a:rPr lang="en-ID" dirty="0" err="1"/>
              <a:t>menurunkan</a:t>
            </a:r>
            <a:r>
              <a:rPr lang="en-ID" dirty="0"/>
              <a:t> </a:t>
            </a:r>
            <a:r>
              <a:rPr lang="en-ID" dirty="0" err="1"/>
              <a:t>tingkat</a:t>
            </a:r>
            <a:r>
              <a:rPr lang="en-ID" dirty="0"/>
              <a:t> </a:t>
            </a:r>
            <a:r>
              <a:rPr lang="en-ID" dirty="0" err="1"/>
              <a:t>kelahiran</a:t>
            </a:r>
            <a:endParaRPr lang="en-ID" dirty="0"/>
          </a:p>
          <a:p>
            <a:pPr marL="0" lvl="0" indent="0" algn="just" rtl="0">
              <a:spcBef>
                <a:spcPts val="0"/>
              </a:spcBef>
              <a:spcAft>
                <a:spcPts val="0"/>
              </a:spcAft>
              <a:buNone/>
            </a:pPr>
            <a:r>
              <a:rPr lang="en-ID" dirty="0" err="1"/>
              <a:t>dengan</a:t>
            </a:r>
            <a:r>
              <a:rPr lang="en-ID" dirty="0"/>
              <a:t> </a:t>
            </a:r>
            <a:r>
              <a:rPr lang="en-ID" dirty="0" err="1"/>
              <a:t>cara</a:t>
            </a:r>
            <a:r>
              <a:rPr lang="en-ID" dirty="0"/>
              <a:t> </a:t>
            </a:r>
            <a:r>
              <a:rPr lang="en-ID" dirty="0" err="1"/>
              <a:t>penggunaan</a:t>
            </a:r>
            <a:r>
              <a:rPr lang="en-ID" dirty="0"/>
              <a:t> </a:t>
            </a:r>
            <a:r>
              <a:rPr lang="en-ID" dirty="0" err="1"/>
              <a:t>kontrasepsi</a:t>
            </a:r>
            <a:r>
              <a:rPr lang="en-ID" dirty="0"/>
              <a:t> </a:t>
            </a:r>
            <a:r>
              <a:rPr lang="en-ID" dirty="0" err="1"/>
              <a:t>secara</a:t>
            </a:r>
            <a:r>
              <a:rPr lang="en-ID" dirty="0"/>
              <a:t> </a:t>
            </a:r>
            <a:r>
              <a:rPr lang="en-ID" dirty="0" err="1"/>
              <a:t>berkelanjutan</a:t>
            </a:r>
            <a:r>
              <a:rPr lang="en-ID" dirty="0"/>
              <a:t>. </a:t>
            </a:r>
            <a:r>
              <a:rPr lang="en-ID" dirty="0" err="1"/>
              <a:t>Kelompok</a:t>
            </a:r>
            <a:r>
              <a:rPr lang="en-ID" dirty="0"/>
              <a:t> </a:t>
            </a:r>
            <a:r>
              <a:rPr lang="en-ID" dirty="0" err="1"/>
              <a:t>ini</a:t>
            </a:r>
            <a:r>
              <a:rPr lang="en-ID" dirty="0"/>
              <a:t> </a:t>
            </a:r>
            <a:r>
              <a:rPr lang="en-ID" dirty="0" err="1"/>
              <a:t>merupakan</a:t>
            </a:r>
            <a:r>
              <a:rPr lang="en-ID" dirty="0"/>
              <a:t> </a:t>
            </a:r>
            <a:r>
              <a:rPr lang="en-ID" dirty="0" err="1"/>
              <a:t>pasangan</a:t>
            </a:r>
            <a:r>
              <a:rPr lang="en-ID" dirty="0"/>
              <a:t> yang </a:t>
            </a:r>
            <a:r>
              <a:rPr lang="en-ID" dirty="0" err="1"/>
              <a:t>aktif</a:t>
            </a:r>
            <a:r>
              <a:rPr lang="en-ID" dirty="0"/>
              <a:t> </a:t>
            </a:r>
            <a:r>
              <a:rPr lang="en-ID" dirty="0" err="1"/>
              <a:t>dalam</a:t>
            </a:r>
            <a:r>
              <a:rPr lang="en-ID" dirty="0"/>
              <a:t> </a:t>
            </a:r>
            <a:r>
              <a:rPr lang="en-ID" dirty="0" err="1"/>
              <a:t>melakukan</a:t>
            </a:r>
            <a:r>
              <a:rPr lang="en-ID" dirty="0"/>
              <a:t> </a:t>
            </a:r>
            <a:r>
              <a:rPr lang="en-ID" dirty="0" err="1"/>
              <a:t>hubungan</a:t>
            </a:r>
            <a:r>
              <a:rPr lang="en-ID" dirty="0"/>
              <a:t> </a:t>
            </a:r>
            <a:r>
              <a:rPr lang="en-ID" dirty="0" err="1"/>
              <a:t>seksual</a:t>
            </a:r>
            <a:r>
              <a:rPr lang="en-ID" dirty="0"/>
              <a:t> yang </a:t>
            </a:r>
            <a:r>
              <a:rPr lang="en-ID" dirty="0" err="1"/>
              <a:t>dapat</a:t>
            </a:r>
            <a:r>
              <a:rPr lang="en-ID" dirty="0"/>
              <a:t> </a:t>
            </a:r>
            <a:r>
              <a:rPr lang="en-ID" dirty="0" err="1"/>
              <a:t>mengakibatkan</a:t>
            </a:r>
            <a:r>
              <a:rPr lang="en-ID" dirty="0"/>
              <a:t> </a:t>
            </a:r>
            <a:r>
              <a:rPr lang="en-ID" dirty="0" err="1"/>
              <a:t>kehamilan</a:t>
            </a:r>
            <a:r>
              <a:rPr lang="en-ID" dirty="0"/>
              <a:t>.</a:t>
            </a:r>
          </a:p>
          <a:p>
            <a:pPr marL="0" lvl="0" indent="0" algn="just" rtl="0">
              <a:spcBef>
                <a:spcPts val="0"/>
              </a:spcBef>
              <a:spcAft>
                <a:spcPts val="0"/>
              </a:spcAft>
              <a:buNone/>
            </a:pPr>
            <a:r>
              <a:rPr lang="en-ID" dirty="0" err="1"/>
              <a:t>Sehingga</a:t>
            </a:r>
            <a:r>
              <a:rPr lang="en-ID" dirty="0"/>
              <a:t> PUS </a:t>
            </a:r>
            <a:r>
              <a:rPr lang="en-ID" dirty="0" err="1"/>
              <a:t>diharapkan</a:t>
            </a:r>
            <a:r>
              <a:rPr lang="en-ID" dirty="0"/>
              <a:t> </a:t>
            </a:r>
            <a:r>
              <a:rPr lang="en-ID" dirty="0" err="1"/>
              <a:t>menjadi</a:t>
            </a:r>
            <a:r>
              <a:rPr lang="en-ID" dirty="0"/>
              <a:t> </a:t>
            </a:r>
            <a:r>
              <a:rPr lang="en-ID" dirty="0" err="1"/>
              <a:t>peserta</a:t>
            </a:r>
            <a:r>
              <a:rPr lang="en-ID" dirty="0"/>
              <a:t> KB yang</a:t>
            </a:r>
          </a:p>
          <a:p>
            <a:pPr marL="0" lvl="0" indent="0" algn="just" rtl="0">
              <a:spcBef>
                <a:spcPts val="0"/>
              </a:spcBef>
              <a:spcAft>
                <a:spcPts val="0"/>
              </a:spcAft>
              <a:buNone/>
            </a:pPr>
            <a:r>
              <a:rPr lang="en-ID" dirty="0" err="1"/>
              <a:t>aktif</a:t>
            </a:r>
            <a:r>
              <a:rPr lang="en-ID" dirty="0"/>
              <a:t>. </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33"/>
        <p:cNvGrpSpPr/>
        <p:nvPr/>
      </p:nvGrpSpPr>
      <p:grpSpPr>
        <a:xfrm>
          <a:off x="0" y="0"/>
          <a:ext cx="0" cy="0"/>
          <a:chOff x="0" y="0"/>
          <a:chExt cx="0" cy="0"/>
        </a:xfrm>
      </p:grpSpPr>
      <p:sp>
        <p:nvSpPr>
          <p:cNvPr id="634" name="Google Shape;634;p38"/>
          <p:cNvSpPr txBox="1">
            <a:spLocks noGrp="1"/>
          </p:cNvSpPr>
          <p:nvPr>
            <p:ph type="title"/>
          </p:nvPr>
        </p:nvSpPr>
        <p:spPr>
          <a:xfrm>
            <a:off x="1077808" y="709825"/>
            <a:ext cx="4171500" cy="738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Con’t</a:t>
            </a:r>
            <a:endParaRPr dirty="0"/>
          </a:p>
        </p:txBody>
      </p:sp>
      <p:sp>
        <p:nvSpPr>
          <p:cNvPr id="635" name="Google Shape;635;p38"/>
          <p:cNvSpPr txBox="1">
            <a:spLocks noGrp="1"/>
          </p:cNvSpPr>
          <p:nvPr>
            <p:ph type="body" idx="1"/>
          </p:nvPr>
        </p:nvSpPr>
        <p:spPr>
          <a:xfrm>
            <a:off x="610670" y="1447776"/>
            <a:ext cx="7704000" cy="2247900"/>
          </a:xfrm>
          <a:prstGeom prst="rect">
            <a:avLst/>
          </a:prstGeom>
        </p:spPr>
        <p:txBody>
          <a:bodyPr spcFirstLastPara="1" wrap="square" lIns="91425" tIns="91425" rIns="91425" bIns="91425" anchor="t" anchorCtr="0">
            <a:noAutofit/>
          </a:bodyPr>
          <a:lstStyle/>
          <a:p>
            <a:pPr marL="285750" lvl="0" indent="-285750" algn="just" rtl="0">
              <a:spcBef>
                <a:spcPts val="0"/>
              </a:spcBef>
              <a:spcAft>
                <a:spcPts val="0"/>
              </a:spcAft>
              <a:buFont typeface="Wingdings" panose="05000000000000000000" pitchFamily="2" charset="2"/>
              <a:buChar char="ü"/>
            </a:pPr>
            <a:r>
              <a:rPr lang="fi-FI" dirty="0"/>
              <a:t>Pemberian promosi kesehatan melalui pelaksana dan pengelola KB, dilakukan dengan melakukan pendekatan kebijaksanaan kependudukan terpadu dalam rangka mencapai keluarga yang berkualitas dan keluarga sejahtera.</a:t>
            </a:r>
          </a:p>
          <a:p>
            <a:pPr marL="285750" lvl="0" indent="-285750" algn="just" rtl="0">
              <a:spcBef>
                <a:spcPts val="0"/>
              </a:spcBef>
              <a:spcAft>
                <a:spcPts val="0"/>
              </a:spcAft>
              <a:buFont typeface="Wingdings" panose="05000000000000000000" pitchFamily="2" charset="2"/>
              <a:buChar char="ü"/>
            </a:pPr>
            <a:r>
              <a:rPr lang="fi-FI" dirty="0"/>
              <a:t>Kelompok remaja usia (15 - 19 tahun), memang bukan merupakan target untuk menggunakan alat kontrasepsi secara langsung tetapi merupakan kelompok yang beresiko untuk melakukan hubungan seksual akibat telah berfungsinya alat-alat reproduksinya. Sehingga program KB disini lebih berupaya promotif dan preventif untuk mencegah terjadinya kehamilan yang tidak diinginkan serta kejadian aborsi. Serta sebagai informasi kepada remaja tentang pentingnya penggunaan KB saat nanti telah menikah. </a:t>
            </a:r>
          </a:p>
        </p:txBody>
      </p:sp>
      <p:sp>
        <p:nvSpPr>
          <p:cNvPr id="637" name="Google Shape;637;p38"/>
          <p:cNvSpPr/>
          <p:nvPr/>
        </p:nvSpPr>
        <p:spPr>
          <a:xfrm rot="-7657163" flipH="1">
            <a:off x="5538671" y="5073487"/>
            <a:ext cx="1646605" cy="669060"/>
          </a:xfrm>
          <a:custGeom>
            <a:avLst/>
            <a:gdLst/>
            <a:ahLst/>
            <a:cxnLst/>
            <a:rect l="l" t="t" r="r" b="b"/>
            <a:pathLst>
              <a:path w="44137" h="17935" extrusionOk="0">
                <a:moveTo>
                  <a:pt x="41218" y="0"/>
                </a:moveTo>
                <a:cubicBezTo>
                  <a:pt x="40374" y="0"/>
                  <a:pt x="39385" y="162"/>
                  <a:pt x="38417" y="784"/>
                </a:cubicBezTo>
                <a:cubicBezTo>
                  <a:pt x="36911" y="1761"/>
                  <a:pt x="35544" y="3295"/>
                  <a:pt x="33842" y="4634"/>
                </a:cubicBezTo>
                <a:cubicBezTo>
                  <a:pt x="32977" y="5304"/>
                  <a:pt x="32084" y="5918"/>
                  <a:pt x="31024" y="6197"/>
                </a:cubicBezTo>
                <a:cubicBezTo>
                  <a:pt x="30387" y="6386"/>
                  <a:pt x="29718" y="6448"/>
                  <a:pt x="29031" y="6448"/>
                </a:cubicBezTo>
                <a:cubicBezTo>
                  <a:pt x="28604" y="6448"/>
                  <a:pt x="28170" y="6424"/>
                  <a:pt x="27732" y="6392"/>
                </a:cubicBezTo>
                <a:cubicBezTo>
                  <a:pt x="26588" y="6225"/>
                  <a:pt x="25416" y="6085"/>
                  <a:pt x="24272" y="5946"/>
                </a:cubicBezTo>
                <a:cubicBezTo>
                  <a:pt x="23834" y="5892"/>
                  <a:pt x="23376" y="5859"/>
                  <a:pt x="22913" y="5859"/>
                </a:cubicBezTo>
                <a:cubicBezTo>
                  <a:pt x="22166" y="5859"/>
                  <a:pt x="21407" y="5945"/>
                  <a:pt x="20701" y="6169"/>
                </a:cubicBezTo>
                <a:cubicBezTo>
                  <a:pt x="18386" y="6838"/>
                  <a:pt x="16712" y="8429"/>
                  <a:pt x="15428" y="9349"/>
                </a:cubicBezTo>
                <a:cubicBezTo>
                  <a:pt x="14284" y="10131"/>
                  <a:pt x="13029" y="10465"/>
                  <a:pt x="12108" y="10689"/>
                </a:cubicBezTo>
                <a:lnTo>
                  <a:pt x="11941" y="10270"/>
                </a:lnTo>
                <a:cubicBezTo>
                  <a:pt x="11875" y="10138"/>
                  <a:pt x="11756" y="10058"/>
                  <a:pt x="11613" y="10058"/>
                </a:cubicBezTo>
                <a:cubicBezTo>
                  <a:pt x="11575" y="10058"/>
                  <a:pt x="11535" y="10063"/>
                  <a:pt x="11495" y="10075"/>
                </a:cubicBezTo>
                <a:cubicBezTo>
                  <a:pt x="11327" y="10131"/>
                  <a:pt x="11243" y="10326"/>
                  <a:pt x="11299" y="10493"/>
                </a:cubicBezTo>
                <a:cubicBezTo>
                  <a:pt x="11255" y="10361"/>
                  <a:pt x="11124" y="10281"/>
                  <a:pt x="10988" y="10281"/>
                </a:cubicBezTo>
                <a:cubicBezTo>
                  <a:pt x="10952" y="10281"/>
                  <a:pt x="10916" y="10286"/>
                  <a:pt x="10881" y="10298"/>
                </a:cubicBezTo>
                <a:cubicBezTo>
                  <a:pt x="10713" y="10382"/>
                  <a:pt x="10630" y="10577"/>
                  <a:pt x="10685" y="10744"/>
                </a:cubicBezTo>
                <a:cubicBezTo>
                  <a:pt x="10641" y="10612"/>
                  <a:pt x="10510" y="10532"/>
                  <a:pt x="10374" y="10532"/>
                </a:cubicBezTo>
                <a:cubicBezTo>
                  <a:pt x="10338" y="10532"/>
                  <a:pt x="10302" y="10537"/>
                  <a:pt x="10267" y="10549"/>
                </a:cubicBezTo>
                <a:cubicBezTo>
                  <a:pt x="10100" y="10605"/>
                  <a:pt x="10016" y="10800"/>
                  <a:pt x="10072" y="10968"/>
                </a:cubicBezTo>
                <a:cubicBezTo>
                  <a:pt x="10028" y="10835"/>
                  <a:pt x="9896" y="10755"/>
                  <a:pt x="9760" y="10755"/>
                </a:cubicBezTo>
                <a:cubicBezTo>
                  <a:pt x="9724" y="10755"/>
                  <a:pt x="9688" y="10761"/>
                  <a:pt x="9653" y="10772"/>
                </a:cubicBezTo>
                <a:cubicBezTo>
                  <a:pt x="9486" y="10828"/>
                  <a:pt x="9430" y="10968"/>
                  <a:pt x="9430" y="11135"/>
                </a:cubicBezTo>
                <a:lnTo>
                  <a:pt x="9151" y="11191"/>
                </a:lnTo>
                <a:cubicBezTo>
                  <a:pt x="9114" y="11206"/>
                  <a:pt x="9076" y="11213"/>
                  <a:pt x="9039" y="11213"/>
                </a:cubicBezTo>
                <a:cubicBezTo>
                  <a:pt x="8939" y="11213"/>
                  <a:pt x="8842" y="11161"/>
                  <a:pt x="8760" y="11079"/>
                </a:cubicBezTo>
                <a:cubicBezTo>
                  <a:pt x="8452" y="10771"/>
                  <a:pt x="7691" y="10160"/>
                  <a:pt x="6520" y="10160"/>
                </a:cubicBezTo>
                <a:cubicBezTo>
                  <a:pt x="6100" y="10160"/>
                  <a:pt x="5628" y="10239"/>
                  <a:pt x="5106" y="10437"/>
                </a:cubicBezTo>
                <a:cubicBezTo>
                  <a:pt x="2651" y="11386"/>
                  <a:pt x="1228" y="12669"/>
                  <a:pt x="614" y="13730"/>
                </a:cubicBezTo>
                <a:cubicBezTo>
                  <a:pt x="0" y="14762"/>
                  <a:pt x="558" y="16017"/>
                  <a:pt x="558" y="16017"/>
                </a:cubicBezTo>
                <a:cubicBezTo>
                  <a:pt x="558" y="16017"/>
                  <a:pt x="977" y="17329"/>
                  <a:pt x="2120" y="17691"/>
                </a:cubicBezTo>
                <a:cubicBezTo>
                  <a:pt x="2583" y="17838"/>
                  <a:pt x="3174" y="17935"/>
                  <a:pt x="3879" y="17935"/>
                </a:cubicBezTo>
                <a:cubicBezTo>
                  <a:pt x="4914" y="17935"/>
                  <a:pt x="6194" y="17726"/>
                  <a:pt x="7672" y="17161"/>
                </a:cubicBezTo>
                <a:cubicBezTo>
                  <a:pt x="9653" y="16408"/>
                  <a:pt x="9932" y="14818"/>
                  <a:pt x="9960" y="14232"/>
                </a:cubicBezTo>
                <a:cubicBezTo>
                  <a:pt x="9960" y="14092"/>
                  <a:pt x="10044" y="13953"/>
                  <a:pt x="10183" y="13897"/>
                </a:cubicBezTo>
                <a:lnTo>
                  <a:pt x="10434" y="13757"/>
                </a:lnTo>
                <a:cubicBezTo>
                  <a:pt x="10496" y="13839"/>
                  <a:pt x="10602" y="13891"/>
                  <a:pt x="10709" y="13891"/>
                </a:cubicBezTo>
                <a:cubicBezTo>
                  <a:pt x="10748" y="13891"/>
                  <a:pt x="10788" y="13884"/>
                  <a:pt x="10825" y="13869"/>
                </a:cubicBezTo>
                <a:cubicBezTo>
                  <a:pt x="10992" y="13813"/>
                  <a:pt x="11076" y="13618"/>
                  <a:pt x="11020" y="13451"/>
                </a:cubicBezTo>
                <a:lnTo>
                  <a:pt x="11020" y="13451"/>
                </a:lnTo>
                <a:cubicBezTo>
                  <a:pt x="11064" y="13583"/>
                  <a:pt x="11196" y="13663"/>
                  <a:pt x="11332" y="13663"/>
                </a:cubicBezTo>
                <a:cubicBezTo>
                  <a:pt x="11368" y="13663"/>
                  <a:pt x="11404" y="13657"/>
                  <a:pt x="11439" y="13646"/>
                </a:cubicBezTo>
                <a:cubicBezTo>
                  <a:pt x="11606" y="13590"/>
                  <a:pt x="11690" y="13395"/>
                  <a:pt x="11634" y="13227"/>
                </a:cubicBezTo>
                <a:lnTo>
                  <a:pt x="11634" y="13227"/>
                </a:lnTo>
                <a:cubicBezTo>
                  <a:pt x="11675" y="13350"/>
                  <a:pt x="11791" y="13428"/>
                  <a:pt x="11915" y="13428"/>
                </a:cubicBezTo>
                <a:cubicBezTo>
                  <a:pt x="11961" y="13428"/>
                  <a:pt x="12008" y="13417"/>
                  <a:pt x="12053" y="13395"/>
                </a:cubicBezTo>
                <a:cubicBezTo>
                  <a:pt x="12220" y="13339"/>
                  <a:pt x="12332" y="13144"/>
                  <a:pt x="12248" y="12976"/>
                </a:cubicBezTo>
                <a:lnTo>
                  <a:pt x="12248" y="12976"/>
                </a:lnTo>
                <a:cubicBezTo>
                  <a:pt x="12314" y="13109"/>
                  <a:pt x="12450" y="13189"/>
                  <a:pt x="12587" y="13189"/>
                </a:cubicBezTo>
                <a:cubicBezTo>
                  <a:pt x="12623" y="13189"/>
                  <a:pt x="12659" y="13183"/>
                  <a:pt x="12694" y="13172"/>
                </a:cubicBezTo>
                <a:cubicBezTo>
                  <a:pt x="12862" y="13116"/>
                  <a:pt x="12945" y="12920"/>
                  <a:pt x="12890" y="12753"/>
                </a:cubicBezTo>
                <a:lnTo>
                  <a:pt x="12778" y="12446"/>
                </a:lnTo>
                <a:cubicBezTo>
                  <a:pt x="13754" y="12139"/>
                  <a:pt x="15038" y="11721"/>
                  <a:pt x="16405" y="10716"/>
                </a:cubicBezTo>
                <a:cubicBezTo>
                  <a:pt x="17856" y="9545"/>
                  <a:pt x="19195" y="8122"/>
                  <a:pt x="21092" y="7452"/>
                </a:cubicBezTo>
                <a:cubicBezTo>
                  <a:pt x="21823" y="7183"/>
                  <a:pt x="22612" y="7097"/>
                  <a:pt x="23443" y="7097"/>
                </a:cubicBezTo>
                <a:cubicBezTo>
                  <a:pt x="24769" y="7097"/>
                  <a:pt x="26201" y="7317"/>
                  <a:pt x="27676" y="7369"/>
                </a:cubicBezTo>
                <a:cubicBezTo>
                  <a:pt x="27924" y="7380"/>
                  <a:pt x="28174" y="7387"/>
                  <a:pt x="28424" y="7387"/>
                </a:cubicBezTo>
                <a:cubicBezTo>
                  <a:pt x="29382" y="7387"/>
                  <a:pt x="30346" y="7288"/>
                  <a:pt x="31275" y="6978"/>
                </a:cubicBezTo>
                <a:cubicBezTo>
                  <a:pt x="32447" y="6587"/>
                  <a:pt x="33423" y="5834"/>
                  <a:pt x="34232" y="5109"/>
                </a:cubicBezTo>
                <a:cubicBezTo>
                  <a:pt x="35906" y="3658"/>
                  <a:pt x="37190" y="2040"/>
                  <a:pt x="38585" y="1035"/>
                </a:cubicBezTo>
                <a:cubicBezTo>
                  <a:pt x="39613" y="310"/>
                  <a:pt x="40728" y="152"/>
                  <a:pt x="41637" y="152"/>
                </a:cubicBezTo>
                <a:cubicBezTo>
                  <a:pt x="41985" y="152"/>
                  <a:pt x="42303" y="175"/>
                  <a:pt x="42574" y="198"/>
                </a:cubicBezTo>
                <a:cubicBezTo>
                  <a:pt x="43579" y="338"/>
                  <a:pt x="44136" y="533"/>
                  <a:pt x="44136" y="533"/>
                </a:cubicBezTo>
                <a:cubicBezTo>
                  <a:pt x="44136" y="533"/>
                  <a:pt x="43579" y="310"/>
                  <a:pt x="42574" y="115"/>
                </a:cubicBezTo>
                <a:cubicBezTo>
                  <a:pt x="42202" y="62"/>
                  <a:pt x="41738" y="0"/>
                  <a:pt x="41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93721239"/>
      </p:ext>
    </p:extLst>
  </p:cSld>
  <p:clrMapOvr>
    <a:masterClrMapping/>
  </p:clrMapOvr>
</p:sld>
</file>

<file path=ppt/theme/theme1.xml><?xml version="1.0" encoding="utf-8"?>
<a:theme xmlns:a="http://schemas.openxmlformats.org/drawingml/2006/main" name="Sperm Donation Center by Slidesgo">
  <a:themeElements>
    <a:clrScheme name="Simple Light">
      <a:dk1>
        <a:srgbClr val="191919"/>
      </a:dk1>
      <a:lt1>
        <a:srgbClr val="F99595"/>
      </a:lt1>
      <a:dk2>
        <a:srgbClr val="FFEFEF"/>
      </a:dk2>
      <a:lt2>
        <a:srgbClr val="FFFFFF"/>
      </a:lt2>
      <a:accent1>
        <a:srgbClr val="FFFFFF"/>
      </a:accent1>
      <a:accent2>
        <a:srgbClr val="FFFFFF"/>
      </a:accent2>
      <a:accent3>
        <a:srgbClr val="FFFFFF"/>
      </a:accent3>
      <a:accent4>
        <a:srgbClr val="FFFFFF"/>
      </a:accent4>
      <a:accent5>
        <a:srgbClr val="FFFFFF"/>
      </a:accent5>
      <a:accent6>
        <a:srgbClr val="FFFFFF"/>
      </a:accent6>
      <a:hlink>
        <a:srgbClr val="19191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1560</Words>
  <Application>Microsoft Office PowerPoint</Application>
  <PresentationFormat>On-screen Show (16:9)</PresentationFormat>
  <Paragraphs>216</Paragraphs>
  <Slides>17</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Bebas Neue</vt:lpstr>
      <vt:lpstr>Work Sans</vt:lpstr>
      <vt:lpstr>Arimo</vt:lpstr>
      <vt:lpstr>Wingdings</vt:lpstr>
      <vt:lpstr>Red Hat Display Black</vt:lpstr>
      <vt:lpstr>Sperm Donation Center by Slidesgo</vt:lpstr>
      <vt:lpstr>Upaya Promotif dan Preventif Terkait Perencanaan Keluarga dan Kontrasepsi</vt:lpstr>
      <vt:lpstr>Introduction</vt:lpstr>
      <vt:lpstr>PowerPoint Presentation</vt:lpstr>
      <vt:lpstr>PowerPoint Presentation</vt:lpstr>
      <vt:lpstr>Sasaran Promosi Kesehatan</vt:lpstr>
      <vt:lpstr>Tujuan Promosi Kesehatan</vt:lpstr>
      <vt:lpstr>Con’t</vt:lpstr>
      <vt:lpstr>Lingkup Sasaran Promosi KB</vt:lpstr>
      <vt:lpstr>Con’t</vt:lpstr>
      <vt:lpstr>Penyuluhan Kesehatan</vt:lpstr>
      <vt:lpstr>Manfaat pelayanan upaya promotif dan preventif dalam pelayanan keluarga berencana</vt:lpstr>
      <vt:lpstr>Strategi Promosi Kesehatan</vt:lpstr>
      <vt:lpstr>Metode Promosi Kesehatan </vt:lpstr>
      <vt:lpstr>Media Promosi Kesehatan </vt:lpstr>
      <vt:lpstr>Perencanaan Keluarga Berencana</vt:lpstr>
      <vt:lpstr>Perencanaan dalam keluarga berencana yang perlu dilakukan diantaranya yaitu:</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Upaya Promotif dan Preventif Terkait Perencanaan Keluarga dan Kontrasepsi</dc:title>
  <cp:lastModifiedBy>Hp 2024</cp:lastModifiedBy>
  <cp:revision>10</cp:revision>
  <dcterms:modified xsi:type="dcterms:W3CDTF">2025-02-14T03:33:56Z</dcterms:modified>
</cp:coreProperties>
</file>