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5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9FCFD-30FC-4C0F-AB96-CA9C3B3E7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5802D4-2627-4CDE-8E25-B4BF8B989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15790-0DDA-432A-BE8E-7C5428BC5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406D-11D3-4C94-8769-AF35C5B5836E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3DF2F-FD03-4DB6-9864-CF4C3621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F0287-9B8B-4D07-958A-B0810D828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7939-ABC7-40D7-AB78-A6569B2A7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8DBEB-C348-485D-A8C2-743549BD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E089F-74D2-4E2C-91C1-8D9B00D3C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9461F-B21F-4F0B-947A-BC031228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406D-11D3-4C94-8769-AF35C5B5836E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AFA98-7F78-404F-9B34-736B7E473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25407-4BBA-44A7-ACD6-1FD0FAA28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7939-ABC7-40D7-AB78-A6569B2A7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0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FBB7D2-69C1-4866-B6F4-E34F99E370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A9737-E935-45DD-B997-8E9D382B4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24B1A-C46B-4F6D-B5AE-B02D47FA3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406D-11D3-4C94-8769-AF35C5B5836E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D104D-44B1-426C-9CE8-B92FBB7F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A0F69-93EB-4993-9CA8-740C5388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7939-ABC7-40D7-AB78-A6569B2A7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8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016F3-3E0A-4A93-AF09-1A673C908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C9A49-6CFA-4274-81D7-59B5727CB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F1906-671C-4227-B48A-5088DC8E7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406D-11D3-4C94-8769-AF35C5B5836E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1C7F4-1369-4A87-ABD1-4B21ADCF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50A3C-51C2-4D6D-B082-DCBBBB92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7939-ABC7-40D7-AB78-A6569B2A7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59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9D442-1D43-461F-90FA-63735B40D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7CD5A-2E62-4724-B67F-D889270BE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62F2A-9A41-4DEE-B561-C72BC8846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406D-11D3-4C94-8769-AF35C5B5836E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40A52-14E2-429C-B1EA-40F55827D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71982-FA34-4A53-8A52-4BA681664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7939-ABC7-40D7-AB78-A6569B2A7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04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92DC7-A61C-4969-A4AB-D3879057C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41C6E-2F92-48F4-8CAA-EE05FFB2D2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D31EA5-D034-4FBF-BD25-CC4D55A2A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A0EA1-BEAD-43FA-9776-DB4AAE04B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406D-11D3-4C94-8769-AF35C5B5836E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534A1-0C52-4BCB-99B2-11FF3AF5D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9059D-8EE7-4C15-B9FB-04463EC1C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7939-ABC7-40D7-AB78-A6569B2A7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48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7D9B5-F205-4463-A479-E8A0A5016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DCCE3-284D-4DA9-9433-12BAF5186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3FC21-55B3-4BA1-8A26-DEC0E0F76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A29DC6-D404-459F-ACF1-E706EE50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2EAAF3-1E6D-42B9-BB05-DD1B91F01C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23E389-E9A5-4165-A4E0-E33CA712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406D-11D3-4C94-8769-AF35C5B5836E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128A6B-1F6F-4667-AC64-3258D418B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1720BD-51A7-47D4-9888-83BE5ED49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7939-ABC7-40D7-AB78-A6569B2A7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93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BDCA0-4AD8-4DC2-9BDD-74376F7E9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701EC7-CB1E-45B0-A382-5D759C608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406D-11D3-4C94-8769-AF35C5B5836E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E20358-D49B-421C-A0EE-306D80B1E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E42B3-1ECD-402C-A1E0-2C69DC04F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7939-ABC7-40D7-AB78-A6569B2A7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61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5AC717-DB8A-40D8-BA54-FC892F29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406D-11D3-4C94-8769-AF35C5B5836E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60734A-CC87-4816-B07A-BAAC05FD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6AEB3-FF98-4113-BE96-D93F7ABA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7939-ABC7-40D7-AB78-A6569B2A7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40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21FB2-4CC5-4C71-8BA4-C4BBDC20B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1EA92-383E-41E7-B26A-EAB5F9001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4D01B-1BC2-472E-BD5E-F96C66E0D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5C28B-20F2-47D5-8296-BCA30B519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406D-11D3-4C94-8769-AF35C5B5836E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01B74B-7A9C-4768-84B6-16D13FDD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AD067-D1F2-4B93-AD20-B3DA2F20B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7939-ABC7-40D7-AB78-A6569B2A7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7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8A66D-9707-4E91-9907-236F2A22D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3D8CE5-AA9B-4AE3-BA27-987E2A871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E806DD-01BD-4794-8414-EB9738A8C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8CF9E1-187F-4AA4-A34C-2ADFFCC27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406D-11D3-4C94-8769-AF35C5B5836E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F9C3B-EF84-43A2-B9B4-F7CBD2EC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CCD6B-9B03-4D30-A786-EBA206EE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7939-ABC7-40D7-AB78-A6569B2A7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21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2EDA72-0CDC-48A8-B91E-B898F5E8C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98EF7-3456-4CA7-A327-26A9E10A5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5674B-DEF6-4F07-BAFA-F6C10B9AB2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3406D-11D3-4C94-8769-AF35C5B5836E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573F9-8191-40CE-82A1-01B96FA16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A103D-308A-43C7-8B1A-1B3D73EC6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47939-ABC7-40D7-AB78-A6569B2A7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8284-63DB-4FD0-AF4D-0E8436ACA3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98F5A4-D2A9-4C71-A680-E107F55882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938BC-1D0A-473C-B8EC-537A588C2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08" t="12905" r="21538" b="253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6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7E651C-A9BD-4AED-86DA-034737AFF8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54" t="12906" r="21538" b="128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68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DBBE41-E3F4-4BBC-ABAC-60FD5F231D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8" t="12906" r="21538" b="136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9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E9BC09-9EE1-43D7-8595-839619771B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9" t="12905" r="21769" b="160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28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D45C04-6018-4B3C-A9C4-ABA8718F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8" t="12700" r="21538" b="189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4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EB2E9D-9469-45AF-BFEE-F68CE0455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08" t="13110" r="21654" b="142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CDC9820C-2E20-4281-B17F-8FBA695CECF9}"/>
              </a:ext>
            </a:extLst>
          </p:cNvPr>
          <p:cNvCxnSpPr/>
          <p:nvPr/>
        </p:nvCxnSpPr>
        <p:spPr>
          <a:xfrm>
            <a:off x="4459458" y="2644726"/>
            <a:ext cx="914400" cy="9144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236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EBC85D-8758-4474-A667-648602B05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9" t="12701" r="21885" b="136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29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D2F243-7419-40AB-8A2E-A2B98A1B6D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55" t="14137" r="21653" b="154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20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1A38BC-DCB2-4A3F-8B86-E1DADAB07C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9" t="12905" r="21654" b="140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62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3FFBC5-0440-4A8A-9FC4-F2EDAFA30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93" t="12906" r="21538" b="146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3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9DB380-7EDB-4E1D-8799-4E948BDC20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54" t="13110" r="21538" b="134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33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2E605-8522-4B7C-A7EC-3B7CD2E27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23" t="12906" r="21538" b="103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17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120B78-1AEF-4732-8637-E7AEDD82BA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22" t="13110" r="22001" b="123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46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D957A6-3C54-44B8-887E-365084133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9" t="13521" r="21423" b="146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99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218264-4EF6-42F7-8A6A-367AE749CB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9" t="13110" r="21423" b="1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53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0EADF1-E514-4562-8E3D-131272355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9" t="12905" r="21538" b="150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45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AC745C-A57C-4728-88E6-E6E0598E0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8" t="12700" r="21538" b="150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8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200612-FEEA-4982-B3F9-D3E8324FA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9" t="13522" r="21885" b="18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62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AA287F-841C-4C8A-849B-7EDD8F9320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08" t="13931" r="21654" b="14444"/>
          <a:stretch/>
        </p:blipFill>
        <p:spPr>
          <a:xfrm>
            <a:off x="-112542" y="0"/>
            <a:ext cx="12304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69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599707-F38C-4CED-A7B7-A9DEAF930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8" t="12700" r="21538" b="152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28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98AF2E-100C-4F02-9720-56AB4AD10E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23" t="12676" r="21769" b="1590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48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11686B-9FA0-4BA6-92C9-9989DB9B2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54" t="12906" r="21885" b="171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03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48858B-841D-4C7D-87BA-F07BD05EC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78" t="12700" r="21769" b="13213"/>
          <a:stretch/>
        </p:blipFill>
        <p:spPr>
          <a:xfrm>
            <a:off x="-23446" y="0"/>
            <a:ext cx="12215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32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663206-C855-4691-992E-F85492725B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08" t="13596" r="21423" b="96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47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857A9F-89F1-4D9B-B03A-95DA0C2142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08" t="12906" r="21423" b="101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59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0AE643-AF70-4F08-B573-4B9929282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08" t="13314" r="21423" b="123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66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59FF85-E192-4FD8-B06F-AF4236A90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08" t="12700" r="21654" b="169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07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460FF-7248-4B93-9D9D-558BE1C10C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55" t="13315" r="21653" b="109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26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257DE-2A42-4167-A810-D2379F05E6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08" t="12905" r="21423" b="13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82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Widescreen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1</cp:revision>
  <dcterms:created xsi:type="dcterms:W3CDTF">2022-11-20T21:07:04Z</dcterms:created>
  <dcterms:modified xsi:type="dcterms:W3CDTF">2022-11-20T21:34:44Z</dcterms:modified>
</cp:coreProperties>
</file>