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C0961-E3DF-44C8-9AA2-6F3F712123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2A0D-2389-4C30-A841-3EBE5674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2A0D-2389-4C30-A841-3EBE567424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25C-24B5-41BD-AA41-8B57CABFD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57531-780D-4372-BE1E-36C664CD0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5DCC-9736-4A65-854B-8F794C18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45EBA-64B3-4B2A-A27A-16D1CF7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2B2D4-8F52-494A-A159-E778C58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C7CC-FEBD-47A3-A614-CB32E179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1024-BDC5-4EC2-AE63-F9F0344E2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209B7-C0A7-4397-B448-B459DF63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E4B5-105B-4D35-99CF-81E06562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59B86-C27A-44EB-ACE2-1AF5F36E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BD5EF-7C1D-4504-8F10-8F96B648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FE9A7-6A4B-4CB1-8B4A-509FECC7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C1AE-7549-4C82-BB76-C2FEA02A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D6099-D263-4089-8CA0-F8C337C4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2EF9F-BBFA-412D-B22E-2124E16E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1FBD-F2D1-4803-9F74-F5F941E2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6CB5-A4B3-4198-9BEE-C3FCCA615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1253B-22E9-49B7-8AB3-0B1FB642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E98CF-0205-4092-8B96-BD9D9B7E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EF89-2649-42C3-A0D1-A03A798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BB7D-5EFD-47C7-B94A-EE2995F7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07766-F8C7-4F00-8531-B3ACC537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17523-8BC1-46A7-8EF3-77880323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7E81F-B66D-4D49-824C-BFB654DE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97EC-DA0C-4D4F-B7BF-F7080594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EF22-6AA2-4663-8417-EFB6A4E8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FCBE-F8A5-44C0-A01E-25DD7ECA3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F0153-4FF5-42AB-A9B5-C61A33893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D3AE8-D960-4600-B653-CCB1256C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66133-0489-4F6C-9AB8-224BF1E9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8B5BE-C9E2-4832-8218-CA40F0BB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89E2-F2E3-423A-9D6E-7A637A85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B250F-C1E2-4211-884B-82E3460D8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F296C-D3CB-4701-88BF-FCDC73BC2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FD1F-8AF3-4712-8F3D-465C20F8B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48A2C-4ACA-4A61-AFE2-65ECD1413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AA5A3-D64C-4C0D-AD54-B157C460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3CD6A-8018-4A1B-9DC6-0422B3FD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1651F-7743-4B01-A6CE-670AC36A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9ABD-DA5E-4043-A307-5BBF073A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CBEF0-083D-411C-8039-D7779AB3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75AF4-C792-41C6-AA4F-8FE6A160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4CE9E-6997-49C7-B604-315FA5D4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B5B54-3611-41E4-9114-1575DFA0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9FF27-303A-4CA9-B46E-651ACD89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73A7-060B-48D9-BF93-88C0AD9E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8E61-6080-4B0E-A789-2533AAC9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4675-0831-4221-9494-7DF6E09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6E9BC-BE1A-4FBE-8FE5-FA42BC737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10A1-C69E-48F9-AE3D-80C90B8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3C245-E8E9-4238-B874-7D7E2AD0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9653-32C9-4A43-9E20-015F395D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7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7ADB-F265-4D5A-BA82-D824B413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A923C-D1BE-4185-9A6E-195672A53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77CEB-20DD-4D6E-AF5A-514F6A15A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69E27-682A-4159-A173-D5B06735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C587F-0989-42EB-86BB-E8D54D62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77603-ED31-42A5-93B7-9EADF8C4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6CF34-9769-492B-A7D9-5A90519D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4D9B9-B1FD-4804-822B-E1E90574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CF134-4228-463F-B104-D85A7433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4F22-EAC5-4C40-B8BB-A559290927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BD43B-7EA0-428F-AFBD-179C0DEEE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0B4E-162E-40DB-8B4A-40AC0FD30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34F-5D6B-400C-B445-B4E930C6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8A9C-D0E7-4156-BC13-9A231D098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6F549-AB07-4860-9D13-736E950E4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EF937-A4A8-4CC1-9146-E3378AD2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0" t="18856" r="25000" b="30247"/>
          <a:stretch/>
        </p:blipFill>
        <p:spPr>
          <a:xfrm>
            <a:off x="478299" y="337625"/>
            <a:ext cx="11226021" cy="60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BA5FE-A4B4-4BDE-845E-7E12599A9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677" r="1231" b="31478"/>
          <a:stretch/>
        </p:blipFill>
        <p:spPr>
          <a:xfrm>
            <a:off x="342314" y="379827"/>
            <a:ext cx="1154488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47E4F-969D-4F02-9C58-F86B4677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20088" r="50000" b="31273"/>
          <a:stretch/>
        </p:blipFill>
        <p:spPr>
          <a:xfrm>
            <a:off x="323556" y="323557"/>
            <a:ext cx="11563643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1F0C1-5525-4268-9C22-850212104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499" r="1346" b="31683"/>
          <a:stretch/>
        </p:blipFill>
        <p:spPr>
          <a:xfrm>
            <a:off x="164123" y="295421"/>
            <a:ext cx="11765280" cy="62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CFC6E-F0E7-42F4-9C55-B5C92B732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20293" r="50000" b="31478"/>
          <a:stretch/>
        </p:blipFill>
        <p:spPr>
          <a:xfrm>
            <a:off x="281352" y="323557"/>
            <a:ext cx="11591779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68F9F-B281-4072-864C-F0782B1E5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6" t="19883" r="1115" b="31273"/>
          <a:stretch/>
        </p:blipFill>
        <p:spPr>
          <a:xfrm>
            <a:off x="300111" y="225083"/>
            <a:ext cx="11615224" cy="6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8A434-039F-4CDC-9E8F-5ECEC02C9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" t="20088" r="50000" b="31273"/>
          <a:stretch/>
        </p:blipFill>
        <p:spPr>
          <a:xfrm>
            <a:off x="351693" y="253218"/>
            <a:ext cx="11507372" cy="63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FF4FF-D848-4FCC-B9B2-F5624E295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088" r="1462" b="31273"/>
          <a:stretch/>
        </p:blipFill>
        <p:spPr>
          <a:xfrm>
            <a:off x="286043" y="253219"/>
            <a:ext cx="11587089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26004-A81E-4124-A7EE-6BA2C4701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0" t="34864" r="28693" b="9519"/>
          <a:stretch/>
        </p:blipFill>
        <p:spPr>
          <a:xfrm>
            <a:off x="140676" y="211015"/>
            <a:ext cx="11915336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7F6D9-B58C-4C7A-AF08-129E61F20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1" t="23988" r="28461" b="41329"/>
          <a:stretch/>
        </p:blipFill>
        <p:spPr>
          <a:xfrm>
            <a:off x="271060" y="140677"/>
            <a:ext cx="11649879" cy="3573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143363-01D2-4B24-B292-37FF186C6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42047" r="40346" b="37635"/>
          <a:stretch/>
        </p:blipFill>
        <p:spPr>
          <a:xfrm>
            <a:off x="393895" y="3910818"/>
            <a:ext cx="10340755" cy="22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9F11B-B5B3-4D41-AEE0-D304F579F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54361" r="27999" b="14067"/>
          <a:stretch/>
        </p:blipFill>
        <p:spPr>
          <a:xfrm>
            <a:off x="140675" y="154745"/>
            <a:ext cx="11918905" cy="32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F6CF7-412F-44AD-974A-A5F006A30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t="19472" r="50000" b="30863"/>
          <a:stretch/>
        </p:blipFill>
        <p:spPr>
          <a:xfrm>
            <a:off x="351691" y="309489"/>
            <a:ext cx="11549577" cy="6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E0A69-5253-47C6-B5F1-7690D44BF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5" t="32812" r="31923" b="27373"/>
          <a:stretch/>
        </p:blipFill>
        <p:spPr>
          <a:xfrm>
            <a:off x="69518" y="1069145"/>
            <a:ext cx="12052963" cy="44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7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234FB-98D9-4A0B-9AA6-FE0DFB2DC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t="31375" r="40806" b="32504"/>
          <a:stretch/>
        </p:blipFill>
        <p:spPr>
          <a:xfrm>
            <a:off x="647113" y="604911"/>
            <a:ext cx="11361735" cy="44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1805D-9A69-4C4B-BD06-4623BB0DA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0" t="14547" r="27769" b="16907"/>
          <a:stretch/>
        </p:blipFill>
        <p:spPr>
          <a:xfrm>
            <a:off x="337624" y="323557"/>
            <a:ext cx="1153550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18174-8D91-4287-8B88-38D44EAB3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5" t="16189" r="26269" b="5824"/>
          <a:stretch/>
        </p:blipFill>
        <p:spPr>
          <a:xfrm>
            <a:off x="1425526" y="342426"/>
            <a:ext cx="9340948" cy="61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E159E-053D-40CE-B4CE-0C85986CD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5368" r="27770" b="14034"/>
          <a:stretch/>
        </p:blipFill>
        <p:spPr>
          <a:xfrm>
            <a:off x="1052732" y="336515"/>
            <a:ext cx="10086535" cy="61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7FECF-6E6B-4904-BD71-E9232AAA7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5" t="15162" r="32500" b="17113"/>
          <a:stretch/>
        </p:blipFill>
        <p:spPr>
          <a:xfrm>
            <a:off x="1350497" y="436153"/>
            <a:ext cx="9214339" cy="59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608FD-EAE8-4B15-80BC-AE2D1C948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5" t="20088" r="32846" b="10955"/>
          <a:stretch/>
        </p:blipFill>
        <p:spPr>
          <a:xfrm>
            <a:off x="393896" y="365761"/>
            <a:ext cx="11183815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83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86BC1-F7C8-4427-9192-8984F019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6" t="36300" r="33769" b="12392"/>
          <a:stretch/>
        </p:blipFill>
        <p:spPr>
          <a:xfrm>
            <a:off x="351693" y="323557"/>
            <a:ext cx="11408898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A2EA4-2A2D-42D9-80B7-5D260B70E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20293" r="50000" b="31683"/>
          <a:stretch/>
        </p:blipFill>
        <p:spPr>
          <a:xfrm>
            <a:off x="281353" y="253219"/>
            <a:ext cx="11563644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2755-DC9C-459B-8964-55F9169B8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293" r="1807" b="31888"/>
          <a:stretch/>
        </p:blipFill>
        <p:spPr>
          <a:xfrm>
            <a:off x="356380" y="295421"/>
            <a:ext cx="11432345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76594-BB21-474A-80AC-CAAE68248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1" t="11879" r="28923" b="23679"/>
          <a:stretch/>
        </p:blipFill>
        <p:spPr>
          <a:xfrm>
            <a:off x="281354" y="196948"/>
            <a:ext cx="1169025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954E6-09C5-41A7-8DC9-C5DF90FB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" t="19883" r="50000" b="31478"/>
          <a:stretch/>
        </p:blipFill>
        <p:spPr>
          <a:xfrm>
            <a:off x="196948" y="225083"/>
            <a:ext cx="11605846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7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DF2D4-77D7-4522-BB2A-C615F8998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883" r="1115" b="31683"/>
          <a:stretch/>
        </p:blipFill>
        <p:spPr>
          <a:xfrm>
            <a:off x="286042" y="267285"/>
            <a:ext cx="11601157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A3066-494A-4F5D-9235-F8511502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" t="20088" r="50000" b="31683"/>
          <a:stretch/>
        </p:blipFill>
        <p:spPr>
          <a:xfrm>
            <a:off x="323557" y="281354"/>
            <a:ext cx="11507371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6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1A51D-2FF2-429E-B17B-013020A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6" t="20704" r="1577" b="32299"/>
          <a:stretch/>
        </p:blipFill>
        <p:spPr>
          <a:xfrm>
            <a:off x="356379" y="393896"/>
            <a:ext cx="11474549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1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58DD2-6314-4833-8E5F-71206B6F0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20088" r="25807" b="31273"/>
          <a:stretch/>
        </p:blipFill>
        <p:spPr>
          <a:xfrm>
            <a:off x="309488" y="323557"/>
            <a:ext cx="11507374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A8BBD-D48F-4877-B07D-6A4A08B4F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677" r="1000" b="30657"/>
          <a:stretch/>
        </p:blipFill>
        <p:spPr>
          <a:xfrm>
            <a:off x="314177" y="295421"/>
            <a:ext cx="11516751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4E2BA-7F10-41FD-8256-054667488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" t="19883" r="50000" b="31866"/>
          <a:stretch/>
        </p:blipFill>
        <p:spPr>
          <a:xfrm>
            <a:off x="337624" y="298938"/>
            <a:ext cx="11451102" cy="61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1160D-68E7-40E0-946A-64F49FB9D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883" r="1235" b="31273"/>
          <a:stretch/>
        </p:blipFill>
        <p:spPr>
          <a:xfrm>
            <a:off x="370449" y="323557"/>
            <a:ext cx="11446413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BD483-F72B-4C4A-9DAC-FA1EE5D7A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" t="20088" r="50000" b="31478"/>
          <a:stretch/>
        </p:blipFill>
        <p:spPr>
          <a:xfrm>
            <a:off x="182879" y="207498"/>
            <a:ext cx="11760591" cy="64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61DD3-AA9D-4E46-AF70-61981BB9B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884" r="1231" b="31682"/>
          <a:stretch/>
        </p:blipFill>
        <p:spPr>
          <a:xfrm>
            <a:off x="342314" y="323556"/>
            <a:ext cx="11474548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4DFA5-A9FB-4806-A08E-A5EF19F68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" t="20704" r="49000" b="31478"/>
          <a:stretch/>
        </p:blipFill>
        <p:spPr>
          <a:xfrm>
            <a:off x="323556" y="422032"/>
            <a:ext cx="11465169" cy="61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9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</Words>
  <Application>Microsoft Office PowerPoint</Application>
  <PresentationFormat>Widescreen</PresentationFormat>
  <Paragraphs>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</cp:revision>
  <dcterms:created xsi:type="dcterms:W3CDTF">2024-03-20T21:22:03Z</dcterms:created>
  <dcterms:modified xsi:type="dcterms:W3CDTF">2024-03-20T23:53:51Z</dcterms:modified>
</cp:coreProperties>
</file>