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83" r:id="rId4"/>
    <p:sldId id="258" r:id="rId5"/>
    <p:sldId id="260" r:id="rId6"/>
    <p:sldId id="284" r:id="rId7"/>
    <p:sldId id="285" r:id="rId8"/>
    <p:sldId id="266" r:id="rId9"/>
    <p:sldId id="286" r:id="rId10"/>
    <p:sldId id="287" r:id="rId11"/>
    <p:sldId id="262" r:id="rId12"/>
    <p:sldId id="288" r:id="rId13"/>
    <p:sldId id="289" r:id="rId14"/>
    <p:sldId id="290" r:id="rId15"/>
    <p:sldId id="291" r:id="rId16"/>
    <p:sldId id="292" r:id="rId17"/>
    <p:sldId id="293" r:id="rId18"/>
    <p:sldId id="274" r:id="rId19"/>
    <p:sldId id="294" r:id="rId20"/>
    <p:sldId id="295" r:id="rId21"/>
    <p:sldId id="298" r:id="rId22"/>
    <p:sldId id="297" r:id="rId23"/>
    <p:sldId id="299" r:id="rId24"/>
    <p:sldId id="300" r:id="rId25"/>
    <p:sldId id="301" r:id="rId26"/>
    <p:sldId id="302" r:id="rId27"/>
    <p:sldId id="281" r:id="rId2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605" y="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Persegi panjang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8" name="Persegi panjang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ctrTitle"/>
          </p:nvPr>
        </p:nvSpPr>
        <p:spPr>
          <a:xfrm>
            <a:off x="828675" y="2292095"/>
            <a:ext cx="7572375" cy="2219691"/>
          </a:xfrm>
        </p:spPr>
        <p:txBody>
          <a:bodyPr rtlCol="0" anchor="ctr">
            <a:normAutofit/>
          </a:bodyPr>
          <a:lstStyle>
            <a:lvl1pPr algn="l" rtl="0">
              <a:defRPr sz="4400" cap="all" baseline="0"/>
            </a:lvl1pPr>
          </a:lstStyle>
          <a:p>
            <a:pPr rtl="0"/>
            <a:r>
              <a:rPr lang="en-US" noProof="0"/>
              <a:t>Click to edit Master title style</a:t>
            </a:r>
            <a:endParaRPr lang="id-ID" noProof="0" dirty="0"/>
          </a:p>
        </p:txBody>
      </p:sp>
      <p:sp>
        <p:nvSpPr>
          <p:cNvPr id="3" name="Subjudul 2"/>
          <p:cNvSpPr>
            <a:spLocks noGrp="1"/>
          </p:cNvSpPr>
          <p:nvPr>
            <p:ph type="subTitle" idx="1"/>
          </p:nvPr>
        </p:nvSpPr>
        <p:spPr>
          <a:xfrm>
            <a:off x="828674" y="4511785"/>
            <a:ext cx="7572376"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noProof="0"/>
              <a:t>Click to edit Master subtitle style</a:t>
            </a:r>
            <a:endParaRPr lang="id-ID" noProof="0" dirty="0"/>
          </a:p>
        </p:txBody>
      </p:sp>
      <p:sp>
        <p:nvSpPr>
          <p:cNvPr id="4" name="Placeholder Tanggal 3"/>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11"/>
          </p:nvPr>
        </p:nvSpPr>
        <p:spPr/>
        <p:txBody>
          <a:bodyPr rtlCol="0"/>
          <a:lstStyle/>
          <a:p>
            <a:endParaRPr lang="id-ID"/>
          </a:p>
        </p:txBody>
      </p:sp>
      <p:sp>
        <p:nvSpPr>
          <p:cNvPr id="6" name="Placeholder Nomor Slide 5"/>
          <p:cNvSpPr>
            <a:spLocks noGrp="1"/>
          </p:cNvSpPr>
          <p:nvPr>
            <p:ph type="sldNum" sz="quarter" idx="12"/>
          </p:nvPr>
        </p:nvSpPr>
        <p:spPr/>
        <p:txBody>
          <a:bodyPr rtlCol="0"/>
          <a:lstStyle/>
          <a:p>
            <a:fld id="{6383A677-39C5-4E57-8FE3-BC696FB821E6}" type="slidenum">
              <a:rPr lang="id-ID" smtClean="0"/>
              <a:pPr/>
              <a:t>‹#›</a:t>
            </a:fld>
            <a:endParaRPr lang="id-ID"/>
          </a:p>
        </p:txBody>
      </p:sp>
      <p:pic>
        <p:nvPicPr>
          <p:cNvPr id="11" name="Gambar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nchor="b"/>
          <a:lstStyle>
            <a:lvl1pPr algn="l" rtl="0">
              <a:defRPr sz="3200"/>
            </a:lvl1pPr>
          </a:lstStyle>
          <a:p>
            <a:pPr rtl="0"/>
            <a:r>
              <a:rPr lang="en-US" noProof="0"/>
              <a:t>Click to edit Master title style</a:t>
            </a:r>
            <a:endParaRPr lang="id-ID" noProof="0" dirty="0"/>
          </a:p>
        </p:txBody>
      </p:sp>
      <p:sp>
        <p:nvSpPr>
          <p:cNvPr id="3" name="Placeholder Gambar 2"/>
          <p:cNvSpPr>
            <a:spLocks noGrp="1"/>
          </p:cNvSpPr>
          <p:nvPr>
            <p:ph type="pic" idx="1"/>
          </p:nvPr>
        </p:nvSpPr>
        <p:spPr>
          <a:xfrm>
            <a:off x="3491003" y="1600200"/>
            <a:ext cx="4823184"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noProof="0"/>
              <a:t>Click icon to add picture</a:t>
            </a:r>
            <a:endParaRPr lang="id-ID" noProof="0" dirty="0"/>
          </a:p>
        </p:txBody>
      </p:sp>
      <p:sp>
        <p:nvSpPr>
          <p:cNvPr id="4" name="Placeholder Teks 3"/>
          <p:cNvSpPr>
            <a:spLocks noGrp="1"/>
          </p:cNvSpPr>
          <p:nvPr>
            <p:ph type="body" sz="half" idx="2" hasCustomPrompt="1"/>
          </p:nvPr>
        </p:nvSpPr>
        <p:spPr>
          <a:xfrm>
            <a:off x="828675" y="1600200"/>
            <a:ext cx="2547747"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d-ID" noProof="0" dirty="0"/>
              <a:t>Klik untuk edit gaya teks Master</a:t>
            </a:r>
          </a:p>
        </p:txBody>
      </p:sp>
      <p:sp>
        <p:nvSpPr>
          <p:cNvPr id="5" name="Placeholder Tanggal 4"/>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6" name="Placeholder Footer 5"/>
          <p:cNvSpPr>
            <a:spLocks noGrp="1"/>
          </p:cNvSpPr>
          <p:nvPr>
            <p:ph type="ftr" sz="quarter" idx="11"/>
          </p:nvPr>
        </p:nvSpPr>
        <p:spPr/>
        <p:txBody>
          <a:bodyPr rtlCol="0"/>
          <a:lstStyle/>
          <a:p>
            <a:endParaRPr lang="id-ID"/>
          </a:p>
        </p:txBody>
      </p:sp>
      <p:sp>
        <p:nvSpPr>
          <p:cNvPr id="7" name="Placeholder Nomor Slide 6"/>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a:t>Click to edit Master title style</a:t>
            </a:r>
            <a:endParaRPr lang="id-ID" noProof="0" dirty="0"/>
          </a:p>
        </p:txBody>
      </p:sp>
      <p:sp>
        <p:nvSpPr>
          <p:cNvPr id="3" name="Placeholder Teks Vertikal 2"/>
          <p:cNvSpPr>
            <a:spLocks noGrp="1"/>
          </p:cNvSpPr>
          <p:nvPr>
            <p:ph type="body" orient="vert" idx="1" hasCustomPrompt="1"/>
          </p:nvPr>
        </p:nvSpPr>
        <p:spPr/>
        <p:txBody>
          <a:bodyPr vert="eaVert" rtlCol="0"/>
          <a:lstStyle>
            <a:lvl1pPr rtl="0">
              <a:defRPr/>
            </a:lvl1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11"/>
          </p:nvPr>
        </p:nvSpPr>
        <p:spPr/>
        <p:txBody>
          <a:bodyPr rtlCol="0"/>
          <a:lstStyle/>
          <a:p>
            <a:endParaRPr lang="id-ID"/>
          </a:p>
        </p:txBody>
      </p:sp>
      <p:sp>
        <p:nvSpPr>
          <p:cNvPr id="6" name="Placeholder Nomor Slide 5"/>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Judul Vertikal dan Teks">
    <p:spTree>
      <p:nvGrpSpPr>
        <p:cNvPr id="1" name=""/>
        <p:cNvGrpSpPr/>
        <p:nvPr/>
      </p:nvGrpSpPr>
      <p:grpSpPr>
        <a:xfrm>
          <a:off x="0" y="0"/>
          <a:ext cx="0" cy="0"/>
          <a:chOff x="0" y="0"/>
          <a:chExt cx="0" cy="0"/>
        </a:xfrm>
      </p:grpSpPr>
      <p:sp>
        <p:nvSpPr>
          <p:cNvPr id="2" name="Judul Vertikal 1"/>
          <p:cNvSpPr>
            <a:spLocks noGrp="1"/>
          </p:cNvSpPr>
          <p:nvPr>
            <p:ph type="title" orient="vert"/>
          </p:nvPr>
        </p:nvSpPr>
        <p:spPr>
          <a:xfrm>
            <a:off x="7029450" y="365125"/>
            <a:ext cx="1285875" cy="5811838"/>
          </a:xfrm>
        </p:spPr>
        <p:txBody>
          <a:bodyPr vert="eaVert" rtlCol="0"/>
          <a:lstStyle/>
          <a:p>
            <a:pPr rtl="0"/>
            <a:r>
              <a:rPr lang="en-US" noProof="0"/>
              <a:t>Click to edit Master title style</a:t>
            </a:r>
            <a:endParaRPr lang="id-ID" noProof="0" dirty="0"/>
          </a:p>
        </p:txBody>
      </p:sp>
      <p:sp>
        <p:nvSpPr>
          <p:cNvPr id="3" name="Placeholder Teks Vertikal 2"/>
          <p:cNvSpPr>
            <a:spLocks noGrp="1"/>
          </p:cNvSpPr>
          <p:nvPr>
            <p:ph type="body" orient="vert" idx="1" hasCustomPrompt="1"/>
          </p:nvPr>
        </p:nvSpPr>
        <p:spPr>
          <a:xfrm>
            <a:off x="828675" y="365125"/>
            <a:ext cx="6074172" cy="5811838"/>
          </a:xfrm>
        </p:spPr>
        <p:txBody>
          <a:bodyPr vert="eaVert" rtlCol="0"/>
          <a:lstStyle>
            <a:lvl1pPr rtl="0">
              <a:defRPr/>
            </a:lvl1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11"/>
          </p:nvPr>
        </p:nvSpPr>
        <p:spPr/>
        <p:txBody>
          <a:bodyPr rtlCol="0"/>
          <a:lstStyle/>
          <a:p>
            <a:endParaRPr lang="id-ID"/>
          </a:p>
        </p:txBody>
      </p:sp>
      <p:sp>
        <p:nvSpPr>
          <p:cNvPr id="6" name="Placeholder Nomor Slide 5"/>
          <p:cNvSpPr>
            <a:spLocks noGrp="1"/>
          </p:cNvSpPr>
          <p:nvPr>
            <p:ph type="sldNum" sz="quarter" idx="12"/>
          </p:nvPr>
        </p:nvSpPr>
        <p:spPr/>
        <p:txBody>
          <a:bodyPr rtlCol="0"/>
          <a:lstStyle/>
          <a:p>
            <a:fld id="{6383A677-39C5-4E57-8FE3-BC696FB821E6}" type="slidenum">
              <a:rPr lang="id-ID" smtClean="0"/>
              <a:pPr/>
              <a:t>‹#›</a:t>
            </a:fld>
            <a:endParaRPr lang="id-ID"/>
          </a:p>
        </p:txBody>
      </p:sp>
      <p:grpSp>
        <p:nvGrpSpPr>
          <p:cNvPr id="7" name="Grup 6"/>
          <p:cNvGrpSpPr/>
          <p:nvPr/>
        </p:nvGrpSpPr>
        <p:grpSpPr>
          <a:xfrm rot="5400000">
            <a:off x="4181447" y="3239394"/>
            <a:ext cx="5632704" cy="63302"/>
            <a:chOff x="1073150" y="1219201"/>
            <a:chExt cx="10058400" cy="63125"/>
          </a:xfrm>
        </p:grpSpPr>
        <p:cxnSp>
          <p:nvCxnSpPr>
            <p:cNvPr id="8" name="Konektor Lurus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Konektor Lurus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a:t>Click to edit Master title style</a:t>
            </a:r>
            <a:endParaRPr lang="id-ID" noProof="0" dirty="0"/>
          </a:p>
        </p:txBody>
      </p:sp>
      <p:sp>
        <p:nvSpPr>
          <p:cNvPr id="3" name="Placeholder Konten 2"/>
          <p:cNvSpPr>
            <a:spLocks noGrp="1"/>
          </p:cNvSpPr>
          <p:nvPr>
            <p:ph idx="1" hasCustomPrompt="1"/>
          </p:nvPr>
        </p:nvSpPr>
        <p:spPr/>
        <p:txBody>
          <a:bodyPr rtlCol="0"/>
          <a:lstStyle>
            <a:lvl1pPr rtl="0">
              <a:defRPr/>
            </a:lvl1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11"/>
          </p:nvPr>
        </p:nvSpPr>
        <p:spPr/>
        <p:txBody>
          <a:bodyPr rtlCol="0"/>
          <a:lstStyle/>
          <a:p>
            <a:endParaRPr lang="id-ID"/>
          </a:p>
        </p:txBody>
      </p:sp>
      <p:sp>
        <p:nvSpPr>
          <p:cNvPr id="6" name="Placeholder Nomor Slide 5"/>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Judul dengan Gambar">
    <p:spTree>
      <p:nvGrpSpPr>
        <p:cNvPr id="1" name=""/>
        <p:cNvGrpSpPr/>
        <p:nvPr/>
      </p:nvGrpSpPr>
      <p:grpSpPr>
        <a:xfrm>
          <a:off x="0" y="0"/>
          <a:ext cx="0" cy="0"/>
          <a:chOff x="0" y="0"/>
          <a:chExt cx="0" cy="0"/>
        </a:xfrm>
      </p:grpSpPr>
      <p:grpSp>
        <p:nvGrpSpPr>
          <p:cNvPr id="4" name="Grup 12"/>
          <p:cNvGrpSpPr/>
          <p:nvPr/>
        </p:nvGrpSpPr>
        <p:grpSpPr>
          <a:xfrm rot="10800000">
            <a:off x="0" y="5645511"/>
            <a:ext cx="9144000" cy="63125"/>
            <a:chOff x="507492" y="1501519"/>
            <a:chExt cx="8129016" cy="63125"/>
          </a:xfrm>
        </p:grpSpPr>
        <p:cxnSp>
          <p:nvCxnSpPr>
            <p:cNvPr id="17" name="Konektor Lurus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Konektor Lurus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up 13"/>
          <p:cNvGrpSpPr/>
          <p:nvPr/>
        </p:nvGrpSpPr>
        <p:grpSpPr>
          <a:xfrm>
            <a:off x="0" y="1143001"/>
            <a:ext cx="9144000" cy="63125"/>
            <a:chOff x="507492" y="1501519"/>
            <a:chExt cx="8129016" cy="63125"/>
          </a:xfrm>
        </p:grpSpPr>
        <p:cxnSp>
          <p:nvCxnSpPr>
            <p:cNvPr id="15" name="Konektor Lurus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Konektor Lurus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ersegi panjang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8" name="Persegi panjang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ctrTitle"/>
          </p:nvPr>
        </p:nvSpPr>
        <p:spPr>
          <a:xfrm>
            <a:off x="828675" y="2292095"/>
            <a:ext cx="4300538" cy="2219691"/>
          </a:xfrm>
        </p:spPr>
        <p:txBody>
          <a:bodyPr rtlCol="0" anchor="ctr">
            <a:normAutofit/>
          </a:bodyPr>
          <a:lstStyle>
            <a:lvl1pPr algn="l" rtl="0">
              <a:defRPr sz="4400" cap="all" baseline="0"/>
            </a:lvl1pPr>
          </a:lstStyle>
          <a:p>
            <a:pPr rtl="0"/>
            <a:r>
              <a:rPr lang="en-US" noProof="0"/>
              <a:t>Click to edit Master title style</a:t>
            </a:r>
            <a:endParaRPr lang="id-ID" noProof="0" dirty="0"/>
          </a:p>
        </p:txBody>
      </p:sp>
      <p:sp>
        <p:nvSpPr>
          <p:cNvPr id="3" name="Subjudul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noProof="0"/>
              <a:t>Click to edit Master subtitle style</a:t>
            </a:r>
            <a:endParaRPr lang="id-ID" noProof="0" dirty="0"/>
          </a:p>
        </p:txBody>
      </p:sp>
      <p:pic>
        <p:nvPicPr>
          <p:cNvPr id="10" name="Gambar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Placeholder Gambar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vl1pPr>
          </a:lstStyle>
          <a:p>
            <a:pPr rtl="0"/>
            <a:r>
              <a:rPr lang="en-US" noProof="0"/>
              <a:t>Click icon to add picture</a:t>
            </a:r>
            <a:endParaRPr lang="id-ID" noProof="0" dirty="0"/>
          </a:p>
        </p:txBody>
      </p:sp>
      <p:sp>
        <p:nvSpPr>
          <p:cNvPr id="19" name="Teks instruksional"/>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d-ID" sz="1200" b="1" i="1" noProof="0" dirty="0">
                <a:latin typeface="Arial" pitchFamily="34" charset="0"/>
                <a:cs typeface="Arial" pitchFamily="34" charset="0"/>
              </a:rPr>
              <a:t>CATATAN:</a:t>
            </a:r>
          </a:p>
          <a:p>
            <a:pPr rtl="0"/>
            <a:r>
              <a:rPr lang="id-ID" sz="1200" i="1" noProof="0" dirty="0">
                <a:latin typeface="Arial" pitchFamily="34" charset="0"/>
                <a:cs typeface="Arial" pitchFamily="34" charset="0"/>
              </a:rPr>
              <a:t>Untuk mengubah gambar di </a:t>
            </a:r>
            <a:r>
              <a:rPr lang="id-ID" sz="1200" i="1" noProof="0" dirty="0" err="1">
                <a:latin typeface="Arial" pitchFamily="34" charset="0"/>
                <a:cs typeface="Arial" pitchFamily="34" charset="0"/>
              </a:rPr>
              <a:t>slide</a:t>
            </a:r>
            <a:r>
              <a:rPr lang="id-ID" sz="1200" i="1" noProof="0" dirty="0">
                <a:latin typeface="Arial" pitchFamily="34" charset="0"/>
                <a:cs typeface="Arial" pitchFamily="34" charset="0"/>
              </a:rPr>
              <a:t> ini, pilih gambar, lalu hapus. Kemudian klik ikon Gambar dalam </a:t>
            </a:r>
            <a:r>
              <a:rPr lang="id-ID" sz="1200" i="1" noProof="0" dirty="0" err="1">
                <a:latin typeface="Arial" pitchFamily="34" charset="0"/>
                <a:cs typeface="Arial" pitchFamily="34" charset="0"/>
              </a:rPr>
              <a:t>placeholder</a:t>
            </a:r>
            <a:r>
              <a:rPr lang="id-ID" sz="1200" i="1" noProof="0" dirty="0">
                <a:latin typeface="Arial" pitchFamily="34" charset="0"/>
                <a:cs typeface="Arial" pitchFamily="34" charset="0"/>
              </a:rPr>
              <a:t> untuk menyisipkan gambar Anda sendiri.</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Bagian">
    <p:spTree>
      <p:nvGrpSpPr>
        <p:cNvPr id="1" name=""/>
        <p:cNvGrpSpPr/>
        <p:nvPr/>
      </p:nvGrpSpPr>
      <p:grpSpPr>
        <a:xfrm>
          <a:off x="0" y="0"/>
          <a:ext cx="0" cy="0"/>
          <a:chOff x="0" y="0"/>
          <a:chExt cx="0" cy="0"/>
        </a:xfrm>
      </p:grpSpPr>
      <p:grpSp>
        <p:nvGrpSpPr>
          <p:cNvPr id="8" name="Grup 7"/>
          <p:cNvGrpSpPr/>
          <p:nvPr/>
        </p:nvGrpSpPr>
        <p:grpSpPr>
          <a:xfrm>
            <a:off x="0" y="2514601"/>
            <a:ext cx="9144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Konektor Lurus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Konektor Lurus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ersegi panjang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grpSp>
          <p:nvGrpSpPr>
            <p:cNvPr id="11" name="Grup 10"/>
            <p:cNvGrpSpPr/>
            <p:nvPr/>
          </p:nvGrpSpPr>
          <p:grpSpPr>
            <a:xfrm rot="10800000">
              <a:off x="647402" y="5645510"/>
              <a:ext cx="10838688" cy="63125"/>
              <a:chOff x="507492" y="1501519"/>
              <a:chExt cx="8129016" cy="63125"/>
            </a:xfrm>
          </p:grpSpPr>
          <p:cxnSp>
            <p:nvCxnSpPr>
              <p:cNvPr id="12" name="Konektor Lurus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Konektor Lurus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Judul 1"/>
          <p:cNvSpPr>
            <a:spLocks noGrp="1"/>
          </p:cNvSpPr>
          <p:nvPr>
            <p:ph type="title"/>
          </p:nvPr>
        </p:nvSpPr>
        <p:spPr>
          <a:xfrm>
            <a:off x="828675" y="2971806"/>
            <a:ext cx="7553324" cy="1684150"/>
          </a:xfrm>
        </p:spPr>
        <p:txBody>
          <a:bodyPr rtlCol="0" anchor="ctr">
            <a:normAutofit/>
          </a:bodyPr>
          <a:lstStyle>
            <a:lvl1pPr algn="l" rtl="0">
              <a:defRPr sz="4400" cap="all" baseline="0">
                <a:solidFill>
                  <a:schemeClr val="bg1"/>
                </a:solidFill>
              </a:defRPr>
            </a:lvl1pPr>
          </a:lstStyle>
          <a:p>
            <a:pPr rtl="0"/>
            <a:r>
              <a:rPr lang="en-US" noProof="0"/>
              <a:t>Click to edit Master title style</a:t>
            </a:r>
            <a:endParaRPr lang="id-ID" noProof="0" dirty="0"/>
          </a:p>
        </p:txBody>
      </p:sp>
      <p:sp>
        <p:nvSpPr>
          <p:cNvPr id="3" name="Placeholder Teks 2"/>
          <p:cNvSpPr>
            <a:spLocks noGrp="1"/>
          </p:cNvSpPr>
          <p:nvPr>
            <p:ph type="body" idx="1" hasCustomPrompt="1"/>
          </p:nvPr>
        </p:nvSpPr>
        <p:spPr>
          <a:xfrm>
            <a:off x="828675" y="4655956"/>
            <a:ext cx="7553324"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d-ID" noProof="0" dirty="0"/>
              <a:t>Klik untuk edit gaya teks Master</a:t>
            </a:r>
          </a:p>
        </p:txBody>
      </p:sp>
      <p:sp>
        <p:nvSpPr>
          <p:cNvPr id="4" name="Placeholder Tanggal 3"/>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11"/>
          </p:nvPr>
        </p:nvSpPr>
        <p:spPr/>
        <p:txBody>
          <a:bodyPr rtlCol="0"/>
          <a:lstStyle/>
          <a:p>
            <a:endParaRPr lang="id-ID"/>
          </a:p>
        </p:txBody>
      </p:sp>
      <p:sp>
        <p:nvSpPr>
          <p:cNvPr id="6" name="Placeholder Nomor Slide 5"/>
          <p:cNvSpPr>
            <a:spLocks noGrp="1"/>
          </p:cNvSpPr>
          <p:nvPr>
            <p:ph type="sldNum" sz="quarter" idx="12"/>
          </p:nvPr>
        </p:nvSpPr>
        <p:spPr/>
        <p:txBody>
          <a:bodyPr rtlCol="0"/>
          <a:lstStyle/>
          <a:p>
            <a:fld id="{6383A677-39C5-4E57-8FE3-BC696FB821E6}" type="slidenum">
              <a:rPr lang="id-ID" smtClean="0"/>
              <a:pPr/>
              <a:t>‹#›</a:t>
            </a:fld>
            <a:endParaRPr lang="id-ID"/>
          </a:p>
        </p:txBody>
      </p:sp>
      <p:pic>
        <p:nvPicPr>
          <p:cNvPr id="7" name="Gambar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a:t>Click to edit Master title style</a:t>
            </a:r>
            <a:endParaRPr lang="id-ID" noProof="0" dirty="0"/>
          </a:p>
        </p:txBody>
      </p:sp>
      <p:sp>
        <p:nvSpPr>
          <p:cNvPr id="3" name="Placeholder Konten 2"/>
          <p:cNvSpPr>
            <a:spLocks noGrp="1"/>
          </p:cNvSpPr>
          <p:nvPr>
            <p:ph sz="half" idx="1" hasCustomPrompt="1"/>
          </p:nvPr>
        </p:nvSpPr>
        <p:spPr>
          <a:xfrm>
            <a:off x="828675" y="1600201"/>
            <a:ext cx="3686175"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Konten 3"/>
          <p:cNvSpPr>
            <a:spLocks noGrp="1"/>
          </p:cNvSpPr>
          <p:nvPr>
            <p:ph sz="half" idx="2" hasCustomPrompt="1"/>
          </p:nvPr>
        </p:nvSpPr>
        <p:spPr>
          <a:xfrm>
            <a:off x="4629150" y="1600201"/>
            <a:ext cx="3686175" cy="4571999"/>
          </a:xfrm>
        </p:spPr>
        <p:txBody>
          <a:bodyPr rtlCol="0"/>
          <a:lstStyle>
            <a:lvl1pPr rtl="0">
              <a:defRPr/>
            </a:lvl1pPr>
            <a:lvl5pPr algn="l" rtl="0">
              <a:defRPr/>
            </a:lvl5pPr>
            <a:lvl6pPr algn="l" rtl="0">
              <a:defRPr/>
            </a:lvl6pPr>
            <a:lvl7pPr algn="l" rtl="0">
              <a:defRPr/>
            </a:lvl7pPr>
            <a:lvl8pPr algn="l" rtl="0">
              <a:defRPr/>
            </a:lvl8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5" name="Placeholder Tanggal 4"/>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6" name="Placeholder Footer 5"/>
          <p:cNvSpPr>
            <a:spLocks noGrp="1"/>
          </p:cNvSpPr>
          <p:nvPr>
            <p:ph type="ftr" sz="quarter" idx="11"/>
          </p:nvPr>
        </p:nvSpPr>
        <p:spPr/>
        <p:txBody>
          <a:bodyPr rtlCol="0"/>
          <a:lstStyle/>
          <a:p>
            <a:endParaRPr lang="id-ID"/>
          </a:p>
        </p:txBody>
      </p:sp>
      <p:sp>
        <p:nvSpPr>
          <p:cNvPr id="7" name="Placeholder Nomor Slide 6"/>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a:t>Click to edit Master title style</a:t>
            </a:r>
            <a:endParaRPr lang="id-ID" noProof="0" dirty="0"/>
          </a:p>
        </p:txBody>
      </p:sp>
      <p:sp>
        <p:nvSpPr>
          <p:cNvPr id="3" name="Placeholder Teks 2"/>
          <p:cNvSpPr>
            <a:spLocks noGrp="1"/>
          </p:cNvSpPr>
          <p:nvPr>
            <p:ph type="body" idx="1" hasCustomPrompt="1"/>
          </p:nvPr>
        </p:nvSpPr>
        <p:spPr>
          <a:xfrm>
            <a:off x="828675"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d-ID" noProof="0" dirty="0"/>
              <a:t>Klik untuk edit gaya teks Master</a:t>
            </a:r>
          </a:p>
        </p:txBody>
      </p:sp>
      <p:sp>
        <p:nvSpPr>
          <p:cNvPr id="4" name="Placeholder Konten 3"/>
          <p:cNvSpPr>
            <a:spLocks noGrp="1"/>
          </p:cNvSpPr>
          <p:nvPr>
            <p:ph sz="half" idx="2" hasCustomPrompt="1"/>
          </p:nvPr>
        </p:nvSpPr>
        <p:spPr>
          <a:xfrm>
            <a:off x="828675" y="2424112"/>
            <a:ext cx="3689604" cy="3748088"/>
          </a:xfrm>
        </p:spPr>
        <p:txBody>
          <a:bodyPr rtlCol="0"/>
          <a:lstStyle>
            <a:lvl1pPr rtl="0">
              <a:defRPr/>
            </a:lvl1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5" name="Placeholder Teks 4"/>
          <p:cNvSpPr>
            <a:spLocks noGrp="1"/>
          </p:cNvSpPr>
          <p:nvPr>
            <p:ph type="body" sz="quarter" idx="3" hasCustomPrompt="1"/>
          </p:nvPr>
        </p:nvSpPr>
        <p:spPr>
          <a:xfrm>
            <a:off x="4624583"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d-ID" noProof="0" dirty="0"/>
              <a:t>Klik untuk edit gaya teks Master</a:t>
            </a:r>
          </a:p>
        </p:txBody>
      </p:sp>
      <p:sp>
        <p:nvSpPr>
          <p:cNvPr id="6" name="Placeholder Konten 5"/>
          <p:cNvSpPr>
            <a:spLocks noGrp="1"/>
          </p:cNvSpPr>
          <p:nvPr>
            <p:ph sz="quarter" idx="4" hasCustomPrompt="1"/>
          </p:nvPr>
        </p:nvSpPr>
        <p:spPr>
          <a:xfrm>
            <a:off x="4624583" y="2424112"/>
            <a:ext cx="3689604" cy="3748088"/>
          </a:xfrm>
        </p:spPr>
        <p:txBody>
          <a:bodyPr rtlCol="0"/>
          <a:lstStyle>
            <a:lvl1pPr rtl="0">
              <a:defRPr/>
            </a:lvl1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7" name="Placeholder Tanggal 6"/>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8" name="Placeholder Footer 7"/>
          <p:cNvSpPr>
            <a:spLocks noGrp="1"/>
          </p:cNvSpPr>
          <p:nvPr>
            <p:ph type="ftr" sz="quarter" idx="11"/>
          </p:nvPr>
        </p:nvSpPr>
        <p:spPr/>
        <p:txBody>
          <a:bodyPr rtlCol="0"/>
          <a:lstStyle/>
          <a:p>
            <a:endParaRPr lang="id-ID"/>
          </a:p>
        </p:txBody>
      </p:sp>
      <p:sp>
        <p:nvSpPr>
          <p:cNvPr id="9" name="Placeholder Nomor Slide 8"/>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a:t>Click to edit Master title style</a:t>
            </a:r>
            <a:endParaRPr lang="id-ID" noProof="0" dirty="0"/>
          </a:p>
        </p:txBody>
      </p:sp>
      <p:sp>
        <p:nvSpPr>
          <p:cNvPr id="3" name="Placeholder Tanggal 2"/>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4" name="Placeholder Footer 3"/>
          <p:cNvSpPr>
            <a:spLocks noGrp="1"/>
          </p:cNvSpPr>
          <p:nvPr>
            <p:ph type="ftr" sz="quarter" idx="11"/>
          </p:nvPr>
        </p:nvSpPr>
        <p:spPr/>
        <p:txBody>
          <a:bodyPr rtlCol="0"/>
          <a:lstStyle/>
          <a:p>
            <a:endParaRPr lang="id-ID"/>
          </a:p>
        </p:txBody>
      </p:sp>
      <p:sp>
        <p:nvSpPr>
          <p:cNvPr id="5" name="Placeholder Nomor Slide 4"/>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Kosong">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3" name="Placeholder Footer 2"/>
          <p:cNvSpPr>
            <a:spLocks noGrp="1"/>
          </p:cNvSpPr>
          <p:nvPr>
            <p:ph type="ftr" sz="quarter" idx="11"/>
          </p:nvPr>
        </p:nvSpPr>
        <p:spPr/>
        <p:txBody>
          <a:bodyPr rtlCol="0"/>
          <a:lstStyle/>
          <a:p>
            <a:endParaRPr lang="id-ID"/>
          </a:p>
        </p:txBody>
      </p:sp>
      <p:sp>
        <p:nvSpPr>
          <p:cNvPr id="4" name="Placeholder Nomor Slide 3"/>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nchor="b"/>
          <a:lstStyle>
            <a:lvl1pPr algn="l" rtl="0">
              <a:defRPr sz="3200"/>
            </a:lvl1pPr>
          </a:lstStyle>
          <a:p>
            <a:pPr rtl="0"/>
            <a:r>
              <a:rPr lang="en-US" noProof="0"/>
              <a:t>Click to edit Master title style</a:t>
            </a:r>
            <a:endParaRPr lang="id-ID" noProof="0" dirty="0"/>
          </a:p>
        </p:txBody>
      </p:sp>
      <p:sp>
        <p:nvSpPr>
          <p:cNvPr id="3" name="Placeholder Konten 2"/>
          <p:cNvSpPr>
            <a:spLocks noGrp="1"/>
          </p:cNvSpPr>
          <p:nvPr>
            <p:ph idx="1" hasCustomPrompt="1"/>
          </p:nvPr>
        </p:nvSpPr>
        <p:spPr>
          <a:xfrm>
            <a:off x="4231386" y="1600200"/>
            <a:ext cx="4083939"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eks 3"/>
          <p:cNvSpPr>
            <a:spLocks noGrp="1"/>
          </p:cNvSpPr>
          <p:nvPr>
            <p:ph type="body" sz="half" idx="2" hasCustomPrompt="1"/>
          </p:nvPr>
        </p:nvSpPr>
        <p:spPr>
          <a:xfrm>
            <a:off x="828675" y="1600200"/>
            <a:ext cx="3288411"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d-ID" noProof="0" dirty="0"/>
              <a:t>Klik untuk edit gaya teks Master</a:t>
            </a:r>
          </a:p>
        </p:txBody>
      </p:sp>
      <p:sp>
        <p:nvSpPr>
          <p:cNvPr id="5" name="Placeholder Tanggal 4"/>
          <p:cNvSpPr>
            <a:spLocks noGrp="1"/>
          </p:cNvSpPr>
          <p:nvPr>
            <p:ph type="dt" sz="half" idx="10"/>
          </p:nvPr>
        </p:nvSpPr>
        <p:spPr/>
        <p:txBody>
          <a:bodyPr rtlCol="0"/>
          <a:lstStyle>
            <a:lvl1pPr>
              <a:defRPr/>
            </a:lvl1pPr>
          </a:lstStyle>
          <a:p>
            <a:fld id="{661001E3-BBB7-4C9C-88F7-6268E6317795}" type="datetimeFigureOut">
              <a:rPr lang="id-ID" smtClean="0"/>
              <a:pPr/>
              <a:t>04/03/2025</a:t>
            </a:fld>
            <a:endParaRPr lang="id-ID"/>
          </a:p>
        </p:txBody>
      </p:sp>
      <p:sp>
        <p:nvSpPr>
          <p:cNvPr id="6" name="Placeholder Footer 5"/>
          <p:cNvSpPr>
            <a:spLocks noGrp="1"/>
          </p:cNvSpPr>
          <p:nvPr>
            <p:ph type="ftr" sz="quarter" idx="11"/>
          </p:nvPr>
        </p:nvSpPr>
        <p:spPr/>
        <p:txBody>
          <a:bodyPr rtlCol="0"/>
          <a:lstStyle/>
          <a:p>
            <a:endParaRPr lang="id-ID"/>
          </a:p>
        </p:txBody>
      </p:sp>
      <p:sp>
        <p:nvSpPr>
          <p:cNvPr id="7" name="Placeholder Nomor Slide 6"/>
          <p:cNvSpPr>
            <a:spLocks noGrp="1"/>
          </p:cNvSpPr>
          <p:nvPr>
            <p:ph type="sldNum" sz="quarter" idx="12"/>
          </p:nvPr>
        </p:nvSpPr>
        <p:spPr/>
        <p:txBody>
          <a:bodyPr rtlCol="0"/>
          <a:lstStyle/>
          <a:p>
            <a:fld id="{6383A677-39C5-4E57-8FE3-BC696FB821E6}" type="slidenum">
              <a:rPr lang="id-ID" smtClean="0"/>
              <a:pPr/>
              <a:t>‹#›</a:t>
            </a:fld>
            <a:endParaRPr lang="id-ID"/>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ceholder Judul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id-ID" noProof="0" dirty="0"/>
              <a:t>Klik untuk mengedit gaya judul Master</a:t>
            </a:r>
          </a:p>
        </p:txBody>
      </p:sp>
      <p:sp>
        <p:nvSpPr>
          <p:cNvPr id="3" name="Placeholder Teks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id-ID" noProof="0" dirty="0"/>
              <a:t>Klik untuk edit gaya teks Master</a:t>
            </a:r>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a:p>
            <a:pPr lvl="5" rtl="0"/>
            <a:r>
              <a:rPr lang="id-ID" noProof="0" dirty="0"/>
              <a:t>Tingkat keenam</a:t>
            </a:r>
          </a:p>
          <a:p>
            <a:pPr lvl="6" rtl="0"/>
            <a:r>
              <a:rPr lang="id-ID" noProof="0" dirty="0"/>
              <a:t>Tingkat ketujuh</a:t>
            </a:r>
          </a:p>
          <a:p>
            <a:pPr lvl="7" rtl="0"/>
            <a:r>
              <a:rPr lang="id-ID" noProof="0" dirty="0"/>
              <a:t>Tingkat kedelapan</a:t>
            </a:r>
          </a:p>
          <a:p>
            <a:pPr lvl="8" rtl="0"/>
            <a:r>
              <a:rPr lang="id-ID" noProof="0" dirty="0"/>
              <a:t>Tingkat kesembilan</a:t>
            </a:r>
          </a:p>
        </p:txBody>
      </p:sp>
      <p:sp>
        <p:nvSpPr>
          <p:cNvPr id="4" name="Placeholder Tanggal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661001E3-BBB7-4C9C-88F7-6268E6317795}" type="datetimeFigureOut">
              <a:rPr lang="id-ID" smtClean="0"/>
              <a:pPr/>
              <a:t>04/03/2025</a:t>
            </a:fld>
            <a:endParaRPr lang="id-ID"/>
          </a:p>
        </p:txBody>
      </p:sp>
      <p:sp>
        <p:nvSpPr>
          <p:cNvPr id="5" name="Placeholder Foot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endParaRPr lang="id-ID"/>
          </a:p>
        </p:txBody>
      </p:sp>
      <p:sp>
        <p:nvSpPr>
          <p:cNvPr id="6" name="Placeholder Nomor Slide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6383A677-39C5-4E57-8FE3-BC696FB821E6}" type="slidenum">
              <a:rPr lang="id-ID" smtClean="0"/>
              <a:pPr/>
              <a:t>‹#›</a:t>
            </a:fld>
            <a:endParaRPr lang="id-ID"/>
          </a:p>
        </p:txBody>
      </p:sp>
      <p:grpSp>
        <p:nvGrpSpPr>
          <p:cNvPr id="7" name="Grup 14"/>
          <p:cNvGrpSpPr/>
          <p:nvPr/>
        </p:nvGrpSpPr>
        <p:grpSpPr>
          <a:xfrm>
            <a:off x="827532" y="1219202"/>
            <a:ext cx="7488936" cy="84403"/>
            <a:chOff x="1073150" y="1219201"/>
            <a:chExt cx="10058400" cy="63125"/>
          </a:xfrm>
        </p:grpSpPr>
        <p:cxnSp>
          <p:nvCxnSpPr>
            <p:cNvPr id="13" name="Konektor Lurus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Konektor Lurus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6000" dirty="0"/>
              <a:t>IDENTITAS  NASIONAL</a:t>
            </a:r>
          </a:p>
        </p:txBody>
      </p:sp>
      <p:sp>
        <p:nvSpPr>
          <p:cNvPr id="3" name="Subtitle 2"/>
          <p:cNvSpPr>
            <a:spLocks noGrp="1"/>
          </p:cNvSpPr>
          <p:nvPr>
            <p:ph type="subTitle" idx="1"/>
          </p:nvPr>
        </p:nvSpPr>
        <p:spPr>
          <a:xfrm>
            <a:off x="828675" y="5949280"/>
            <a:ext cx="4300538" cy="681028"/>
          </a:xfrm>
        </p:spPr>
        <p:txBody>
          <a:bodyPr>
            <a:normAutofit/>
          </a:bodyPr>
          <a:lstStyle/>
          <a:p>
            <a:r>
              <a:rPr lang="id-ID" sz="2400" b="1" dirty="0"/>
              <a:t>Disampaikan pada Pekan ke-3</a:t>
            </a:r>
          </a:p>
        </p:txBody>
      </p:sp>
      <p:pic>
        <p:nvPicPr>
          <p:cNvPr id="5" name="Picture Placeholder 4" descr="ketahanan-nasional.jpg"/>
          <p:cNvPicPr>
            <a:picLocks noGrp="1" noChangeAspect="1"/>
          </p:cNvPicPr>
          <p:nvPr>
            <p:ph type="pic" sz="quarter" idx="13"/>
          </p:nvPr>
        </p:nvPicPr>
        <p:blipFill>
          <a:blip r:embed="rId2"/>
          <a:srcRect l="24320" r="24320"/>
          <a:stretch>
            <a:fillRect/>
          </a:stretch>
        </p:blipFill>
        <p:spPr>
          <a:xfrm>
            <a:off x="5235799" y="1310656"/>
            <a:ext cx="3693919" cy="420860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Identitas</a:t>
            </a:r>
            <a:r>
              <a:rPr lang="en-US" dirty="0"/>
              <a:t> </a:t>
            </a:r>
            <a:r>
              <a:rPr lang="en-US" dirty="0" err="1"/>
              <a:t>nasional</a:t>
            </a:r>
            <a:r>
              <a:rPr lang="en-US" dirty="0"/>
              <a:t> primer</a:t>
            </a:r>
          </a:p>
        </p:txBody>
      </p:sp>
      <p:sp>
        <p:nvSpPr>
          <p:cNvPr id="3" name="Content Placeholder 2"/>
          <p:cNvSpPr>
            <a:spLocks noGrp="1"/>
          </p:cNvSpPr>
          <p:nvPr>
            <p:ph idx="1"/>
          </p:nvPr>
        </p:nvSpPr>
        <p:spPr/>
        <p:txBody>
          <a:bodyPr>
            <a:normAutofit fontScale="70000" lnSpcReduction="20000"/>
          </a:bodyPr>
          <a:lstStyle/>
          <a:p>
            <a:pPr marL="0" indent="0">
              <a:lnSpc>
                <a:spcPct val="120000"/>
              </a:lnSpc>
              <a:spcBef>
                <a:spcPts val="600"/>
              </a:spcBef>
              <a:buNone/>
            </a:pPr>
            <a:r>
              <a:rPr lang="en-US" b="1" dirty="0"/>
              <a:t>secara historis </a:t>
            </a:r>
            <a:r>
              <a:rPr lang="en-US" dirty="0">
                <a:sym typeface="Wingdings" panose="05000000000000000000" pitchFamily="2" charset="2"/>
              </a:rPr>
              <a:t> identitas nasi</a:t>
            </a:r>
            <a:r>
              <a:rPr lang="id-ID" dirty="0">
                <a:sym typeface="Wingdings" panose="05000000000000000000" pitchFamily="2" charset="2"/>
              </a:rPr>
              <a:t>o</a:t>
            </a:r>
            <a:r>
              <a:rPr lang="en-US" dirty="0">
                <a:sym typeface="Wingdings" panose="05000000000000000000" pitchFamily="2" charset="2"/>
              </a:rPr>
              <a:t>nal lahir ditandai dengan munculnya kesadaran bangsa Indonesia sebagai bangsa yang sedang dijajah, kesadaran itu muncul tahun 1908 yang dikenal dengan kebangkitan nasional. </a:t>
            </a:r>
            <a:r>
              <a:rPr lang="en-US" dirty="0" err="1">
                <a:sym typeface="Wingdings" panose="05000000000000000000" pitchFamily="2" charset="2"/>
              </a:rPr>
              <a:t>Bangsa</a:t>
            </a:r>
            <a:r>
              <a:rPr lang="en-US" dirty="0">
                <a:sym typeface="Wingdings" panose="05000000000000000000" pitchFamily="2" charset="2"/>
              </a:rPr>
              <a:t> Indonesia </a:t>
            </a:r>
            <a:r>
              <a:rPr lang="en-US" dirty="0" err="1">
                <a:sym typeface="Wingdings" panose="05000000000000000000" pitchFamily="2" charset="2"/>
              </a:rPr>
              <a:t>sadar</a:t>
            </a:r>
            <a:r>
              <a:rPr lang="en-US" dirty="0">
                <a:sym typeface="Wingdings" panose="05000000000000000000" pitchFamily="2" charset="2"/>
              </a:rPr>
              <a:t> </a:t>
            </a:r>
            <a:r>
              <a:rPr lang="en-US" dirty="0" err="1">
                <a:sym typeface="Wingdings" panose="05000000000000000000" pitchFamily="2" charset="2"/>
              </a:rPr>
              <a:t>dengan</a:t>
            </a:r>
            <a:r>
              <a:rPr lang="en-US" dirty="0">
                <a:sym typeface="Wingdings" panose="05000000000000000000" pitchFamily="2" charset="2"/>
              </a:rPr>
              <a:t> </a:t>
            </a:r>
            <a:r>
              <a:rPr lang="en-US" dirty="0" err="1">
                <a:sym typeface="Wingdings" panose="05000000000000000000" pitchFamily="2" charset="2"/>
              </a:rPr>
              <a:t>jati</a:t>
            </a:r>
            <a:r>
              <a:rPr lang="en-US" dirty="0">
                <a:sym typeface="Wingdings" panose="05000000000000000000" pitchFamily="2" charset="2"/>
              </a:rPr>
              <a:t> </a:t>
            </a:r>
            <a:r>
              <a:rPr lang="en-US" dirty="0" err="1">
                <a:sym typeface="Wingdings" panose="05000000000000000000" pitchFamily="2" charset="2"/>
              </a:rPr>
              <a:t>dirinya</a:t>
            </a:r>
            <a:r>
              <a:rPr lang="en-US" dirty="0">
                <a:sym typeface="Wingdings" panose="05000000000000000000" pitchFamily="2" charset="2"/>
              </a:rPr>
              <a:t> </a:t>
            </a:r>
            <a:r>
              <a:rPr lang="en-US" dirty="0" err="1">
                <a:sym typeface="Wingdings" panose="05000000000000000000" pitchFamily="2" charset="2"/>
              </a:rPr>
              <a:t>sebagai</a:t>
            </a:r>
            <a:r>
              <a:rPr lang="en-US" dirty="0">
                <a:sym typeface="Wingdings" panose="05000000000000000000" pitchFamily="2" charset="2"/>
              </a:rPr>
              <a:t> </a:t>
            </a:r>
            <a:r>
              <a:rPr lang="en-US" dirty="0" err="1">
                <a:sym typeface="Wingdings" panose="05000000000000000000" pitchFamily="2" charset="2"/>
              </a:rPr>
              <a:t>bangsa</a:t>
            </a:r>
            <a:r>
              <a:rPr lang="en-US" dirty="0">
                <a:sym typeface="Wingdings" panose="05000000000000000000" pitchFamily="2" charset="2"/>
              </a:rPr>
              <a:t> </a:t>
            </a:r>
            <a:r>
              <a:rPr lang="en-US" dirty="0" err="1">
                <a:sym typeface="Wingdings" panose="05000000000000000000" pitchFamily="2" charset="2"/>
              </a:rPr>
              <a:t>yg</a:t>
            </a:r>
            <a:r>
              <a:rPr lang="en-US" dirty="0">
                <a:sym typeface="Wingdings" panose="05000000000000000000" pitchFamily="2" charset="2"/>
              </a:rPr>
              <a:t> </a:t>
            </a:r>
            <a:r>
              <a:rPr lang="en-US" dirty="0" err="1">
                <a:sym typeface="Wingdings" panose="05000000000000000000" pitchFamily="2" charset="2"/>
              </a:rPr>
              <a:t>terjajah</a:t>
            </a:r>
            <a:r>
              <a:rPr lang="en-US" dirty="0">
                <a:sym typeface="Wingdings" panose="05000000000000000000" pitchFamily="2" charset="2"/>
              </a:rPr>
              <a:t>,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bangkit</a:t>
            </a:r>
            <a:r>
              <a:rPr lang="en-US" dirty="0">
                <a:sym typeface="Wingdings" panose="05000000000000000000" pitchFamily="2" charset="2"/>
              </a:rPr>
              <a:t> </a:t>
            </a:r>
            <a:r>
              <a:rPr lang="en-US" dirty="0" err="1">
                <a:sym typeface="Wingdings" panose="05000000000000000000" pitchFamily="2" charset="2"/>
              </a:rPr>
              <a:t>menuju</a:t>
            </a:r>
            <a:r>
              <a:rPr lang="en-US" dirty="0">
                <a:sym typeface="Wingdings" panose="05000000000000000000" pitchFamily="2" charset="2"/>
              </a:rPr>
              <a:t> </a:t>
            </a:r>
            <a:r>
              <a:rPr lang="en-US" dirty="0" err="1">
                <a:sym typeface="Wingdings" panose="05000000000000000000" pitchFamily="2" charset="2"/>
              </a:rPr>
              <a:t>bangsa</a:t>
            </a:r>
            <a:r>
              <a:rPr lang="en-US" dirty="0">
                <a:sym typeface="Wingdings" panose="05000000000000000000" pitchFamily="2" charset="2"/>
              </a:rPr>
              <a:t>  yang </a:t>
            </a:r>
            <a:r>
              <a:rPr lang="en-US" dirty="0" err="1">
                <a:sym typeface="Wingdings" panose="05000000000000000000" pitchFamily="2" charset="2"/>
              </a:rPr>
              <a:t>merdeka</a:t>
            </a:r>
            <a:r>
              <a:rPr lang="en-US" dirty="0">
                <a:sym typeface="Wingdings" panose="05000000000000000000" pitchFamily="2" charset="2"/>
              </a:rPr>
              <a:t>. </a:t>
            </a:r>
          </a:p>
          <a:p>
            <a:pPr marL="0" indent="0">
              <a:lnSpc>
                <a:spcPct val="120000"/>
              </a:lnSpc>
              <a:spcBef>
                <a:spcPts val="600"/>
              </a:spcBef>
              <a:buNone/>
            </a:pPr>
            <a:r>
              <a:rPr lang="en-US" dirty="0">
                <a:sym typeface="Wingdings" panose="05000000000000000000" pitchFamily="2" charset="2"/>
              </a:rPr>
              <a:t>A. </a:t>
            </a:r>
            <a:r>
              <a:rPr lang="en-US" dirty="0" err="1">
                <a:sym typeface="Wingdings" panose="05000000000000000000" pitchFamily="2" charset="2"/>
              </a:rPr>
              <a:t>Pembentukan</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a:t>
            </a:r>
            <a:r>
              <a:rPr lang="en-US" dirty="0" err="1">
                <a:sym typeface="Wingdings" panose="05000000000000000000" pitchFamily="2" charset="2"/>
              </a:rPr>
              <a:t>nasional</a:t>
            </a:r>
            <a:r>
              <a:rPr lang="en-US" dirty="0">
                <a:sym typeface="Wingdings" panose="05000000000000000000" pitchFamily="2" charset="2"/>
              </a:rPr>
              <a:t> </a:t>
            </a:r>
            <a:r>
              <a:rPr lang="en-US" dirty="0" err="1">
                <a:sym typeface="Wingdings" panose="05000000000000000000" pitchFamily="2" charset="2"/>
              </a:rPr>
              <a:t>melalui</a:t>
            </a:r>
            <a:r>
              <a:rPr lang="en-US" dirty="0">
                <a:sym typeface="Wingdings" panose="05000000000000000000" pitchFamily="2" charset="2"/>
              </a:rPr>
              <a:t> </a:t>
            </a:r>
            <a:r>
              <a:rPr lang="en-US" dirty="0" err="1">
                <a:sym typeface="Wingdings" panose="05000000000000000000" pitchFamily="2" charset="2"/>
              </a:rPr>
              <a:t>pengembangan</a:t>
            </a:r>
            <a:r>
              <a:rPr lang="en-US" dirty="0">
                <a:sym typeface="Wingdings" panose="05000000000000000000" pitchFamily="2" charset="2"/>
              </a:rPr>
              <a:t> </a:t>
            </a:r>
            <a:r>
              <a:rPr lang="en-US" dirty="0" err="1">
                <a:sym typeface="Wingdings" panose="05000000000000000000" pitchFamily="2" charset="2"/>
              </a:rPr>
              <a:t>kebudayaan</a:t>
            </a:r>
            <a:r>
              <a:rPr lang="en-US" dirty="0">
                <a:sym typeface="Wingdings" panose="05000000000000000000" pitchFamily="2" charset="2"/>
              </a:rPr>
              <a:t> Indonesia </a:t>
            </a:r>
            <a:r>
              <a:rPr lang="en-US" dirty="0" err="1">
                <a:sym typeface="Wingdings" panose="05000000000000000000" pitchFamily="2" charset="2"/>
              </a:rPr>
              <a:t>telah</a:t>
            </a:r>
            <a:r>
              <a:rPr lang="en-US" dirty="0">
                <a:sym typeface="Wingdings" panose="05000000000000000000" pitchFamily="2" charset="2"/>
              </a:rPr>
              <a:t> </a:t>
            </a:r>
            <a:r>
              <a:rPr lang="en-US" dirty="0" err="1">
                <a:sym typeface="Wingdings" panose="05000000000000000000" pitchFamily="2" charset="2"/>
              </a:rPr>
              <a:t>dilakukan</a:t>
            </a:r>
            <a:r>
              <a:rPr lang="en-US" dirty="0">
                <a:sym typeface="Wingdings" panose="05000000000000000000" pitchFamily="2" charset="2"/>
              </a:rPr>
              <a:t> </a:t>
            </a:r>
            <a:r>
              <a:rPr lang="en-US" dirty="0" err="1">
                <a:sym typeface="Wingdings" panose="05000000000000000000" pitchFamily="2" charset="2"/>
              </a:rPr>
              <a:t>sebelum</a:t>
            </a:r>
            <a:r>
              <a:rPr lang="en-US" dirty="0">
                <a:sym typeface="Wingdings" panose="05000000000000000000" pitchFamily="2" charset="2"/>
              </a:rPr>
              <a:t> Indonesia </a:t>
            </a:r>
            <a:r>
              <a:rPr lang="en-US" dirty="0" err="1">
                <a:sym typeface="Wingdings" panose="05000000000000000000" pitchFamily="2" charset="2"/>
              </a:rPr>
              <a:t>merdeka</a:t>
            </a:r>
            <a:r>
              <a:rPr lang="en-US" dirty="0">
                <a:sym typeface="Wingdings" panose="05000000000000000000" pitchFamily="2" charset="2"/>
              </a:rPr>
              <a:t>, </a:t>
            </a:r>
            <a:r>
              <a:rPr lang="en-US" dirty="0" err="1">
                <a:sym typeface="Wingdings" panose="05000000000000000000" pitchFamily="2" charset="2"/>
              </a:rPr>
              <a:t>tahun</a:t>
            </a:r>
            <a:r>
              <a:rPr lang="en-US" dirty="0">
                <a:sym typeface="Wingdings" panose="05000000000000000000" pitchFamily="2" charset="2"/>
              </a:rPr>
              <a:t> 1918 </a:t>
            </a:r>
            <a:r>
              <a:rPr lang="en-US" dirty="0" err="1">
                <a:sym typeface="Wingdings" panose="05000000000000000000" pitchFamily="2" charset="2"/>
              </a:rPr>
              <a:t>menurut</a:t>
            </a:r>
            <a:r>
              <a:rPr lang="en-US" dirty="0">
                <a:sym typeface="Wingdings" panose="05000000000000000000" pitchFamily="2" charset="2"/>
              </a:rPr>
              <a:t> NUNUS SUPARDI  (2007) </a:t>
            </a:r>
            <a:r>
              <a:rPr lang="en-US" dirty="0" err="1">
                <a:sym typeface="Wingdings" panose="05000000000000000000" pitchFamily="2" charset="2"/>
              </a:rPr>
              <a:t>kongres</a:t>
            </a:r>
            <a:r>
              <a:rPr lang="en-US" dirty="0">
                <a:sym typeface="Wingdings" panose="05000000000000000000" pitchFamily="2" charset="2"/>
              </a:rPr>
              <a:t> </a:t>
            </a:r>
            <a:r>
              <a:rPr lang="en-US" dirty="0" err="1">
                <a:sym typeface="Wingdings" panose="05000000000000000000" pitchFamily="2" charset="2"/>
              </a:rPr>
              <a:t>kebudayaan</a:t>
            </a:r>
            <a:r>
              <a:rPr lang="en-US" dirty="0">
                <a:sym typeface="Wingdings" panose="05000000000000000000" pitchFamily="2" charset="2"/>
              </a:rPr>
              <a:t> </a:t>
            </a:r>
            <a:r>
              <a:rPr lang="en-US" dirty="0" err="1">
                <a:sym typeface="Wingdings" panose="05000000000000000000" pitchFamily="2" charset="2"/>
              </a:rPr>
              <a:t>dilaksankan</a:t>
            </a:r>
            <a:r>
              <a:rPr lang="en-US" dirty="0">
                <a:sym typeface="Wingdings" panose="05000000000000000000" pitchFamily="2" charset="2"/>
              </a:rPr>
              <a:t> </a:t>
            </a:r>
            <a:r>
              <a:rPr lang="en-US" dirty="0" err="1">
                <a:sym typeface="Wingdings" panose="05000000000000000000" pitchFamily="2" charset="2"/>
              </a:rPr>
              <a:t>sebagai</a:t>
            </a:r>
            <a:r>
              <a:rPr lang="en-US" dirty="0">
                <a:sym typeface="Wingdings" panose="05000000000000000000" pitchFamily="2" charset="2"/>
              </a:rPr>
              <a:t> </a:t>
            </a:r>
            <a:r>
              <a:rPr lang="en-US" dirty="0" err="1">
                <a:sym typeface="Wingdings" panose="05000000000000000000" pitchFamily="2" charset="2"/>
              </a:rPr>
              <a:t>sebagai</a:t>
            </a:r>
            <a:r>
              <a:rPr lang="en-US" dirty="0">
                <a:sym typeface="Wingdings" panose="05000000000000000000" pitchFamily="2" charset="2"/>
              </a:rPr>
              <a:t> </a:t>
            </a:r>
            <a:r>
              <a:rPr lang="en-US" dirty="0" err="1">
                <a:sym typeface="Wingdings" panose="05000000000000000000" pitchFamily="2" charset="2"/>
              </a:rPr>
              <a:t>pengaruh</a:t>
            </a:r>
            <a:r>
              <a:rPr lang="en-US" dirty="0">
                <a:sym typeface="Wingdings" panose="05000000000000000000" pitchFamily="2" charset="2"/>
              </a:rPr>
              <a:t> </a:t>
            </a:r>
            <a:r>
              <a:rPr lang="en-US" dirty="0" err="1">
                <a:sym typeface="Wingdings" panose="05000000000000000000" pitchFamily="2" charset="2"/>
              </a:rPr>
              <a:t>dari</a:t>
            </a:r>
            <a:r>
              <a:rPr lang="en-US" dirty="0">
                <a:sym typeface="Wingdings" panose="05000000000000000000" pitchFamily="2" charset="2"/>
              </a:rPr>
              <a:t> </a:t>
            </a:r>
            <a:r>
              <a:rPr lang="en-US" dirty="0" err="1">
                <a:sym typeface="Wingdings" panose="05000000000000000000" pitchFamily="2" charset="2"/>
              </a:rPr>
              <a:t>kongres</a:t>
            </a:r>
            <a:r>
              <a:rPr lang="en-US" dirty="0">
                <a:sym typeface="Wingdings" panose="05000000000000000000" pitchFamily="2" charset="2"/>
              </a:rPr>
              <a:t> Budi </a:t>
            </a:r>
            <a:r>
              <a:rPr lang="en-US" dirty="0" err="1">
                <a:sym typeface="Wingdings" panose="05000000000000000000" pitchFamily="2" charset="2"/>
              </a:rPr>
              <a:t>Utomo</a:t>
            </a:r>
            <a:r>
              <a:rPr lang="en-US" dirty="0">
                <a:sym typeface="Wingdings" panose="05000000000000000000" pitchFamily="2" charset="2"/>
              </a:rPr>
              <a:t> 1908 </a:t>
            </a:r>
            <a:r>
              <a:rPr lang="en-US" dirty="0" err="1">
                <a:sym typeface="Wingdings" panose="05000000000000000000" pitchFamily="2" charset="2"/>
              </a:rPr>
              <a:t>yng</a:t>
            </a:r>
            <a:r>
              <a:rPr lang="en-US" dirty="0">
                <a:sym typeface="Wingdings" panose="05000000000000000000" pitchFamily="2" charset="2"/>
              </a:rPr>
              <a:t> </a:t>
            </a:r>
            <a:r>
              <a:rPr lang="en-US" dirty="0" err="1">
                <a:sym typeface="Wingdings" panose="05000000000000000000" pitchFamily="2" charset="2"/>
              </a:rPr>
              <a:t>dipelopori</a:t>
            </a:r>
            <a:r>
              <a:rPr lang="en-US" dirty="0">
                <a:sym typeface="Wingdings" panose="05000000000000000000" pitchFamily="2" charset="2"/>
              </a:rPr>
              <a:t> </a:t>
            </a:r>
            <a:r>
              <a:rPr lang="en-US" dirty="0" err="1">
                <a:sym typeface="Wingdings" panose="05000000000000000000" pitchFamily="2" charset="2"/>
              </a:rPr>
              <a:t>Rajiman</a:t>
            </a:r>
            <a:r>
              <a:rPr lang="en-US" dirty="0">
                <a:sym typeface="Wingdings" panose="05000000000000000000" pitchFamily="2" charset="2"/>
              </a:rPr>
              <a:t> </a:t>
            </a:r>
            <a:r>
              <a:rPr lang="en-US" dirty="0" err="1">
                <a:sym typeface="Wingdings" panose="05000000000000000000" pitchFamily="2" charset="2"/>
              </a:rPr>
              <a:t>Widiodiningrat</a:t>
            </a:r>
            <a:r>
              <a:rPr lang="en-US" dirty="0">
                <a:sym typeface="Wingdings" panose="05000000000000000000" pitchFamily="2" charset="2"/>
              </a:rPr>
              <a:t>, </a:t>
            </a:r>
            <a:r>
              <a:rPr lang="en-US" dirty="0" err="1">
                <a:sym typeface="Wingdings" panose="05000000000000000000" pitchFamily="2" charset="2"/>
              </a:rPr>
              <a:t>kongres</a:t>
            </a:r>
            <a:r>
              <a:rPr lang="en-US" dirty="0">
                <a:sym typeface="Wingdings" panose="05000000000000000000" pitchFamily="2" charset="2"/>
              </a:rPr>
              <a:t>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memberikan</a:t>
            </a:r>
            <a:r>
              <a:rPr lang="en-US" dirty="0">
                <a:sym typeface="Wingdings" panose="05000000000000000000" pitchFamily="2" charset="2"/>
              </a:rPr>
              <a:t> </a:t>
            </a:r>
            <a:r>
              <a:rPr lang="en-US" dirty="0" err="1">
                <a:sym typeface="Wingdings" panose="05000000000000000000" pitchFamily="2" charset="2"/>
              </a:rPr>
              <a:t>semangat</a:t>
            </a:r>
            <a:r>
              <a:rPr lang="en-US" dirty="0">
                <a:sym typeface="Wingdings" panose="05000000000000000000" pitchFamily="2" charset="2"/>
              </a:rPr>
              <a:t> </a:t>
            </a:r>
            <a:r>
              <a:rPr lang="en-US" dirty="0" err="1">
                <a:sym typeface="Wingdings" panose="05000000000000000000" pitchFamily="2" charset="2"/>
              </a:rPr>
              <a:t>bagi</a:t>
            </a:r>
            <a:r>
              <a:rPr lang="en-US" dirty="0">
                <a:sym typeface="Wingdings" panose="05000000000000000000" pitchFamily="2" charset="2"/>
              </a:rPr>
              <a:t> </a:t>
            </a:r>
            <a:r>
              <a:rPr lang="en-US" dirty="0" err="1">
                <a:sym typeface="Wingdings" panose="05000000000000000000" pitchFamily="2" charset="2"/>
              </a:rPr>
              <a:t>bangsa</a:t>
            </a:r>
            <a:r>
              <a:rPr lang="en-US" dirty="0">
                <a:sym typeface="Wingdings" panose="05000000000000000000" pitchFamily="2" charset="2"/>
              </a:rPr>
              <a:t> Indonesia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sadar</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bangkit</a:t>
            </a:r>
            <a:r>
              <a:rPr lang="en-US" dirty="0">
                <a:sym typeface="Wingdings" panose="05000000000000000000" pitchFamily="2" charset="2"/>
              </a:rPr>
              <a:t> </a:t>
            </a:r>
            <a:r>
              <a:rPr lang="en-US" dirty="0" err="1">
                <a:sym typeface="Wingdings" panose="05000000000000000000" pitchFamily="2" charset="2"/>
              </a:rPr>
              <a:t>sebagai</a:t>
            </a:r>
            <a:r>
              <a:rPr lang="en-US" dirty="0">
                <a:sym typeface="Wingdings" panose="05000000000000000000" pitchFamily="2" charset="2"/>
              </a:rPr>
              <a:t> </a:t>
            </a:r>
            <a:r>
              <a:rPr lang="en-US" dirty="0" err="1">
                <a:sym typeface="Wingdings" panose="05000000000000000000" pitchFamily="2" charset="2"/>
              </a:rPr>
              <a:t>bangsa</a:t>
            </a:r>
            <a:r>
              <a:rPr lang="en-US" dirty="0">
                <a:sym typeface="Wingdings" panose="05000000000000000000" pitchFamily="2" charset="2"/>
              </a:rPr>
              <a:t>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meneukan</a:t>
            </a:r>
            <a:r>
              <a:rPr lang="en-US" dirty="0">
                <a:sym typeface="Wingdings" panose="05000000000000000000" pitchFamily="2" charset="2"/>
              </a:rPr>
              <a:t> </a:t>
            </a:r>
            <a:r>
              <a:rPr lang="en-US" dirty="0" err="1">
                <a:sym typeface="Wingdings" panose="05000000000000000000" pitchFamily="2" charset="2"/>
              </a:rPr>
              <a:t>jatidiri</a:t>
            </a:r>
            <a:endParaRPr lang="en-US" dirty="0">
              <a:sym typeface="Wingdings" panose="05000000000000000000" pitchFamily="2" charset="2"/>
            </a:endParaRPr>
          </a:p>
          <a:p>
            <a:pPr marL="0" indent="0">
              <a:lnSpc>
                <a:spcPct val="120000"/>
              </a:lnSpc>
              <a:spcBef>
                <a:spcPts val="600"/>
              </a:spcBef>
              <a:buNone/>
            </a:pPr>
            <a:r>
              <a:rPr lang="en-US" dirty="0" err="1">
                <a:sym typeface="Wingdings" panose="05000000000000000000" pitchFamily="2" charset="2"/>
              </a:rPr>
              <a:t>Kongres</a:t>
            </a:r>
            <a:r>
              <a:rPr lang="en-US" dirty="0">
                <a:sym typeface="Wingdings" panose="05000000000000000000" pitchFamily="2" charset="2"/>
              </a:rPr>
              <a:t> </a:t>
            </a:r>
            <a:r>
              <a:rPr lang="en-US" dirty="0" err="1">
                <a:sym typeface="Wingdings" panose="05000000000000000000" pitchFamily="2" charset="2"/>
              </a:rPr>
              <a:t>kebudayaan</a:t>
            </a:r>
            <a:r>
              <a:rPr lang="en-US" dirty="0">
                <a:sym typeface="Wingdings" panose="05000000000000000000" pitchFamily="2" charset="2"/>
              </a:rPr>
              <a:t> I di solo 5-7 </a:t>
            </a:r>
            <a:r>
              <a:rPr lang="en-US" dirty="0" err="1">
                <a:sym typeface="Wingdings" panose="05000000000000000000" pitchFamily="2" charset="2"/>
              </a:rPr>
              <a:t>juli</a:t>
            </a:r>
            <a:r>
              <a:rPr lang="en-US" dirty="0">
                <a:sym typeface="Wingdings" panose="05000000000000000000" pitchFamily="2" charset="2"/>
              </a:rPr>
              <a:t> 1918 </a:t>
            </a:r>
            <a:r>
              <a:rPr lang="en-US" dirty="0" err="1">
                <a:sym typeface="Wingdings" panose="05000000000000000000" pitchFamily="2" charset="2"/>
              </a:rPr>
              <a:t>pengembangan</a:t>
            </a:r>
            <a:r>
              <a:rPr lang="en-US" dirty="0">
                <a:sym typeface="Wingdings" panose="05000000000000000000" pitchFamily="2" charset="2"/>
              </a:rPr>
              <a:t> </a:t>
            </a:r>
            <a:r>
              <a:rPr lang="en-US" dirty="0" err="1">
                <a:sym typeface="Wingdings" panose="05000000000000000000" pitchFamily="2" charset="2"/>
              </a:rPr>
              <a:t>budaya</a:t>
            </a:r>
            <a:r>
              <a:rPr lang="en-US" dirty="0">
                <a:sym typeface="Wingdings" panose="05000000000000000000" pitchFamily="2" charset="2"/>
              </a:rPr>
              <a:t> </a:t>
            </a:r>
            <a:r>
              <a:rPr lang="en-US" dirty="0" err="1">
                <a:sym typeface="Wingdings" panose="05000000000000000000" pitchFamily="2" charset="2"/>
              </a:rPr>
              <a:t>jawa</a:t>
            </a:r>
            <a:r>
              <a:rPr lang="en-US" dirty="0">
                <a:sym typeface="Wingdings" panose="05000000000000000000" pitchFamily="2" charset="2"/>
              </a:rPr>
              <a:t> </a:t>
            </a:r>
            <a:r>
              <a:rPr lang="en-US" dirty="0" err="1">
                <a:sym typeface="Wingdings" panose="05000000000000000000" pitchFamily="2" charset="2"/>
              </a:rPr>
              <a:t>meluas</a:t>
            </a:r>
            <a:r>
              <a:rPr lang="en-US" dirty="0">
                <a:sym typeface="Wingdings" panose="05000000000000000000" pitchFamily="2" charset="2"/>
              </a:rPr>
              <a:t> </a:t>
            </a:r>
            <a:r>
              <a:rPr lang="en-US" dirty="0" err="1">
                <a:sym typeface="Wingdings" panose="05000000000000000000" pitchFamily="2" charset="2"/>
              </a:rPr>
              <a:t>ke</a:t>
            </a:r>
            <a:r>
              <a:rPr lang="en-US" dirty="0">
                <a:sym typeface="Wingdings" panose="05000000000000000000" pitchFamily="2" charset="2"/>
              </a:rPr>
              <a:t> </a:t>
            </a:r>
            <a:r>
              <a:rPr lang="en-US" dirty="0" err="1">
                <a:sym typeface="Wingdings" panose="05000000000000000000" pitchFamily="2" charset="2"/>
              </a:rPr>
              <a:t>kebudayaan</a:t>
            </a:r>
            <a:r>
              <a:rPr lang="en-US" dirty="0">
                <a:sym typeface="Wingdings" panose="05000000000000000000" pitchFamily="2" charset="2"/>
              </a:rPr>
              <a:t> </a:t>
            </a:r>
            <a:r>
              <a:rPr lang="en-US" dirty="0" err="1">
                <a:sym typeface="Wingdings" panose="05000000000000000000" pitchFamily="2" charset="2"/>
              </a:rPr>
              <a:t>Sunda</a:t>
            </a:r>
            <a:r>
              <a:rPr lang="en-US" dirty="0">
                <a:sym typeface="Wingdings" panose="05000000000000000000" pitchFamily="2" charset="2"/>
              </a:rPr>
              <a:t>, Madura, Bali</a:t>
            </a:r>
          </a:p>
          <a:p>
            <a:pPr marL="0" indent="0">
              <a:lnSpc>
                <a:spcPct val="120000"/>
              </a:lnSpc>
              <a:spcBef>
                <a:spcPts val="600"/>
              </a:spcBef>
              <a:buNone/>
            </a:pPr>
            <a:r>
              <a:rPr lang="en-US" dirty="0" err="1">
                <a:sym typeface="Wingdings" panose="05000000000000000000" pitchFamily="2" charset="2"/>
              </a:rPr>
              <a:t>Kongres</a:t>
            </a:r>
            <a:r>
              <a:rPr lang="en-US" dirty="0">
                <a:sym typeface="Wingdings" panose="05000000000000000000" pitchFamily="2" charset="2"/>
              </a:rPr>
              <a:t> Bahasa </a:t>
            </a:r>
            <a:r>
              <a:rPr lang="en-US" dirty="0" err="1">
                <a:sym typeface="Wingdings" panose="05000000000000000000" pitchFamily="2" charset="2"/>
              </a:rPr>
              <a:t>Sunda</a:t>
            </a:r>
            <a:r>
              <a:rPr lang="en-US" dirty="0">
                <a:sym typeface="Wingdings" panose="05000000000000000000" pitchFamily="2" charset="2"/>
              </a:rPr>
              <a:t> di Bandung 1924, </a:t>
            </a:r>
            <a:r>
              <a:rPr lang="en-US" dirty="0" err="1">
                <a:sym typeface="Wingdings" panose="05000000000000000000" pitchFamily="2" charset="2"/>
              </a:rPr>
              <a:t>kongres</a:t>
            </a:r>
            <a:r>
              <a:rPr lang="en-US" dirty="0">
                <a:sym typeface="Wingdings" panose="05000000000000000000" pitchFamily="2" charset="2"/>
              </a:rPr>
              <a:t> Bahasa Indonesia I 1938 di Solo </a:t>
            </a:r>
          </a:p>
          <a:p>
            <a:pPr marL="0" indent="0">
              <a:lnSpc>
                <a:spcPct val="120000"/>
              </a:lnSpc>
              <a:spcBef>
                <a:spcPts val="600"/>
              </a:spcBef>
              <a:buNone/>
            </a:pPr>
            <a:r>
              <a:rPr lang="en-US" dirty="0">
                <a:sym typeface="Wingdings" panose="05000000000000000000" pitchFamily="2" charset="2"/>
              </a:rPr>
              <a:t>Kongres2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membawa</a:t>
            </a:r>
            <a:r>
              <a:rPr lang="en-US" dirty="0">
                <a:sym typeface="Wingdings" panose="05000000000000000000" pitchFamily="2" charset="2"/>
              </a:rPr>
              <a:t> </a:t>
            </a:r>
            <a:r>
              <a:rPr lang="en-US" dirty="0" err="1">
                <a:sym typeface="Wingdings" panose="05000000000000000000" pitchFamily="2" charset="2"/>
              </a:rPr>
              <a:t>pengeruh</a:t>
            </a:r>
            <a:r>
              <a:rPr lang="en-US" dirty="0">
                <a:sym typeface="Wingdings" panose="05000000000000000000" pitchFamily="2" charset="2"/>
              </a:rPr>
              <a:t> </a:t>
            </a:r>
            <a:r>
              <a:rPr lang="en-US" dirty="0" err="1">
                <a:sym typeface="Wingdings" panose="05000000000000000000" pitchFamily="2" charset="2"/>
              </a:rPr>
              <a:t>positif</a:t>
            </a:r>
            <a:r>
              <a:rPr lang="en-US" dirty="0">
                <a:sym typeface="Wingdings" panose="05000000000000000000" pitchFamily="2" charset="2"/>
              </a:rPr>
              <a:t> </a:t>
            </a:r>
            <a:r>
              <a:rPr lang="en-US" dirty="0" err="1">
                <a:sym typeface="Wingdings" panose="05000000000000000000" pitchFamily="2" charset="2"/>
              </a:rPr>
              <a:t>pada</a:t>
            </a:r>
            <a:r>
              <a:rPr lang="en-US" dirty="0">
                <a:sym typeface="Wingdings" panose="05000000000000000000" pitchFamily="2" charset="2"/>
              </a:rPr>
              <a:t> </a:t>
            </a:r>
            <a:r>
              <a:rPr lang="en-US" dirty="0" err="1">
                <a:sym typeface="Wingdings" panose="05000000000000000000" pitchFamily="2" charset="2"/>
              </a:rPr>
              <a:t>pembentukan</a:t>
            </a:r>
            <a:r>
              <a:rPr lang="en-US" dirty="0">
                <a:sym typeface="Wingdings" panose="05000000000000000000" pitchFamily="2" charset="2"/>
              </a:rPr>
              <a:t> </a:t>
            </a:r>
            <a:r>
              <a:rPr lang="en-US" dirty="0" err="1">
                <a:sym typeface="Wingdings" panose="05000000000000000000" pitchFamily="2" charset="2"/>
              </a:rPr>
              <a:t>jati</a:t>
            </a:r>
            <a:r>
              <a:rPr lang="en-US" dirty="0">
                <a:sym typeface="Wingdings" panose="05000000000000000000" pitchFamily="2" charset="2"/>
              </a:rPr>
              <a:t> </a:t>
            </a:r>
            <a:r>
              <a:rPr lang="en-US" dirty="0" err="1">
                <a:sym typeface="Wingdings" panose="05000000000000000000" pitchFamily="2" charset="2"/>
              </a:rPr>
              <a:t>diri</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a:t>
            </a:r>
            <a:r>
              <a:rPr lang="en-US" dirty="0" err="1">
                <a:sym typeface="Wingdings" panose="05000000000000000000" pitchFamily="2" charset="2"/>
              </a:rPr>
              <a:t>nasional</a:t>
            </a:r>
            <a:r>
              <a:rPr lang="en-US" dirty="0">
                <a:sym typeface="Wingdings" panose="05000000000000000000" pitchFamily="2" charset="2"/>
              </a:rPr>
              <a:t> </a:t>
            </a:r>
            <a:r>
              <a:rPr lang="en-US" dirty="0" err="1">
                <a:sym typeface="Wingdings" panose="05000000000000000000" pitchFamily="2" charset="2"/>
              </a:rPr>
              <a:t>bangsa</a:t>
            </a:r>
            <a:r>
              <a:rPr lang="en-US" dirty="0">
                <a:sym typeface="Wingdings" panose="05000000000000000000" pitchFamily="2" charset="2"/>
              </a:rPr>
              <a:t> Indonesia, </a:t>
            </a:r>
            <a:r>
              <a:rPr lang="en-US" dirty="0" err="1">
                <a:sym typeface="Wingdings" panose="05000000000000000000" pitchFamily="2" charset="2"/>
              </a:rPr>
              <a:t>kongres</a:t>
            </a:r>
            <a:r>
              <a:rPr lang="en-US" dirty="0">
                <a:sym typeface="Wingdings" panose="05000000000000000000" pitchFamily="2" charset="2"/>
              </a:rPr>
              <a:t> </a:t>
            </a:r>
            <a:r>
              <a:rPr lang="en-US" dirty="0" err="1">
                <a:sym typeface="Wingdings" panose="05000000000000000000" pitchFamily="2" charset="2"/>
              </a:rPr>
              <a:t>budaya</a:t>
            </a:r>
            <a:r>
              <a:rPr lang="en-US" dirty="0">
                <a:sym typeface="Wingdings" panose="05000000000000000000" pitchFamily="2" charset="2"/>
              </a:rPr>
              <a:t>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dilanjutkan</a:t>
            </a:r>
            <a:r>
              <a:rPr lang="en-US" dirty="0">
                <a:sym typeface="Wingdings" panose="05000000000000000000" pitchFamily="2" charset="2"/>
              </a:rPr>
              <a:t> </a:t>
            </a:r>
            <a:r>
              <a:rPr lang="en-US" dirty="0" err="1">
                <a:sym typeface="Wingdings" panose="05000000000000000000" pitchFamily="2" charset="2"/>
              </a:rPr>
              <a:t>setelah</a:t>
            </a:r>
            <a:r>
              <a:rPr lang="en-US" dirty="0">
                <a:sym typeface="Wingdings" panose="05000000000000000000" pitchFamily="2" charset="2"/>
              </a:rPr>
              <a:t> </a:t>
            </a:r>
            <a:r>
              <a:rPr lang="en-US" dirty="0" err="1">
                <a:sym typeface="Wingdings" panose="05000000000000000000" pitchFamily="2" charset="2"/>
              </a:rPr>
              <a:t>merdeka</a:t>
            </a:r>
            <a:endParaRPr lang="en-US" dirty="0">
              <a:sym typeface="Wingdings" panose="05000000000000000000" pitchFamily="2" charset="2"/>
            </a:endParaRPr>
          </a:p>
          <a:p>
            <a:pPr marL="0" indent="0">
              <a:lnSpc>
                <a:spcPct val="120000"/>
              </a:lnSpc>
              <a:spcBef>
                <a:spcPts val="600"/>
              </a:spcBef>
              <a:buNone/>
            </a:pPr>
            <a:r>
              <a:rPr lang="en-US" dirty="0">
                <a:sym typeface="Wingdings" panose="05000000000000000000" pitchFamily="2" charset="2"/>
              </a:rPr>
              <a:t>B. selanjutnya identitas nasional semakin menguat dengan berdirinya organisasi2 berbagai bidang seperti perdagangan keagamaan, politik, puncaknya dengan kongres pemuda ke 2 di Jakarta dengan SUMPAH PEMUDANYA </a:t>
            </a:r>
            <a:endParaRPr lang="en-US" dirty="0"/>
          </a:p>
        </p:txBody>
      </p:sp>
    </p:spTree>
    <p:extLst>
      <p:ext uri="{BB962C8B-B14F-4D97-AF65-F5344CB8AC3E}">
        <p14:creationId xmlns:p14="http://schemas.microsoft.com/office/powerpoint/2010/main" val="360441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Identitas</a:t>
            </a:r>
            <a:r>
              <a:rPr lang="en-US" dirty="0"/>
              <a:t> </a:t>
            </a:r>
            <a:r>
              <a:rPr lang="en-US" dirty="0" err="1"/>
              <a:t>sekunder</a:t>
            </a:r>
            <a:r>
              <a:rPr lang="en-US" dirty="0"/>
              <a:t> </a:t>
            </a:r>
            <a:r>
              <a:rPr lang="en-US" dirty="0" err="1"/>
              <a:t>secara</a:t>
            </a:r>
            <a:r>
              <a:rPr lang="en-US" dirty="0"/>
              <a:t> </a:t>
            </a:r>
            <a:r>
              <a:rPr lang="en-US" dirty="0" err="1"/>
              <a:t>historis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Menurut</a:t>
            </a:r>
            <a:r>
              <a:rPr lang="en-US" dirty="0"/>
              <a:t> TILAAR 2007, RAMLAN SURBAKTI 2010, WINARNO 2013, proses </a:t>
            </a:r>
            <a:r>
              <a:rPr lang="en-US" dirty="0" err="1"/>
              <a:t>pembentukan</a:t>
            </a:r>
            <a:r>
              <a:rPr lang="en-US" dirty="0"/>
              <a:t> </a:t>
            </a:r>
            <a:r>
              <a:rPr lang="en-US" dirty="0" err="1"/>
              <a:t>identitas</a:t>
            </a:r>
            <a:r>
              <a:rPr lang="en-US" dirty="0"/>
              <a:t> </a:t>
            </a:r>
            <a:r>
              <a:rPr lang="en-US" dirty="0" err="1"/>
              <a:t>nasional</a:t>
            </a:r>
            <a:r>
              <a:rPr lang="en-US" dirty="0"/>
              <a:t> </a:t>
            </a:r>
            <a:r>
              <a:rPr lang="en-US" dirty="0" err="1"/>
              <a:t>membutuhkan</a:t>
            </a:r>
            <a:r>
              <a:rPr lang="en-US" dirty="0"/>
              <a:t> </a:t>
            </a:r>
            <a:r>
              <a:rPr lang="en-US" dirty="0" err="1"/>
              <a:t>waktu</a:t>
            </a:r>
            <a:r>
              <a:rPr lang="en-US" dirty="0"/>
              <a:t>, </a:t>
            </a:r>
            <a:r>
              <a:rPr lang="en-US" dirty="0" err="1"/>
              <a:t>upaya</a:t>
            </a:r>
            <a:r>
              <a:rPr lang="en-US" dirty="0"/>
              <a:t>, </a:t>
            </a:r>
            <a:r>
              <a:rPr lang="en-US" dirty="0" err="1"/>
              <a:t>dan</a:t>
            </a:r>
            <a:r>
              <a:rPr lang="en-US" dirty="0"/>
              <a:t> </a:t>
            </a:r>
            <a:r>
              <a:rPr lang="en-US" dirty="0" err="1"/>
              <a:t>perjuangan</a:t>
            </a:r>
            <a:r>
              <a:rPr lang="en-US" dirty="0"/>
              <a:t> yang </a:t>
            </a:r>
            <a:r>
              <a:rPr lang="en-US" dirty="0" err="1"/>
              <a:t>panjang</a:t>
            </a:r>
            <a:r>
              <a:rPr lang="en-US" dirty="0"/>
              <a:t> </a:t>
            </a:r>
            <a:r>
              <a:rPr lang="en-US" dirty="0" err="1"/>
              <a:t>karena</a:t>
            </a:r>
            <a:r>
              <a:rPr lang="en-US" dirty="0"/>
              <a:t> </a:t>
            </a:r>
            <a:r>
              <a:rPr lang="en-US" dirty="0" err="1"/>
              <a:t>identitas</a:t>
            </a:r>
            <a:r>
              <a:rPr lang="en-US" dirty="0"/>
              <a:t> </a:t>
            </a:r>
            <a:r>
              <a:rPr lang="en-US" dirty="0" err="1"/>
              <a:t>adalah</a:t>
            </a:r>
            <a:r>
              <a:rPr lang="en-US" dirty="0"/>
              <a:t> </a:t>
            </a:r>
            <a:r>
              <a:rPr lang="en-US" dirty="0" err="1"/>
              <a:t>hasil</a:t>
            </a:r>
            <a:r>
              <a:rPr lang="en-US" dirty="0"/>
              <a:t> </a:t>
            </a:r>
            <a:r>
              <a:rPr lang="en-US" dirty="0" err="1"/>
              <a:t>kesepakatan</a:t>
            </a:r>
            <a:r>
              <a:rPr lang="en-US" dirty="0"/>
              <a:t> </a:t>
            </a:r>
            <a:r>
              <a:rPr lang="en-US" dirty="0" err="1"/>
              <a:t>bersama</a:t>
            </a:r>
            <a:r>
              <a:rPr lang="en-US" dirty="0"/>
              <a:t>.</a:t>
            </a:r>
          </a:p>
          <a:p>
            <a:r>
              <a:rPr lang="en-US" dirty="0" err="1"/>
              <a:t>Setelah</a:t>
            </a:r>
            <a:r>
              <a:rPr lang="en-US" dirty="0"/>
              <a:t> </a:t>
            </a:r>
            <a:r>
              <a:rPr lang="en-US" dirty="0" err="1"/>
              <a:t>bangsa</a:t>
            </a:r>
            <a:r>
              <a:rPr lang="en-US" dirty="0"/>
              <a:t> Indonesia </a:t>
            </a:r>
            <a:r>
              <a:rPr lang="en-US" dirty="0" err="1"/>
              <a:t>lahir</a:t>
            </a:r>
            <a:r>
              <a:rPr lang="en-US" dirty="0"/>
              <a:t> </a:t>
            </a:r>
            <a:r>
              <a:rPr lang="en-US" dirty="0" err="1"/>
              <a:t>dan</a:t>
            </a:r>
            <a:r>
              <a:rPr lang="en-US" dirty="0"/>
              <a:t> </a:t>
            </a:r>
            <a:r>
              <a:rPr lang="en-US" dirty="0" err="1"/>
              <a:t>menyelenggarakan</a:t>
            </a:r>
            <a:r>
              <a:rPr lang="en-US" dirty="0"/>
              <a:t> </a:t>
            </a:r>
            <a:r>
              <a:rPr lang="en-US" dirty="0" err="1"/>
              <a:t>kehidupan</a:t>
            </a:r>
            <a:r>
              <a:rPr lang="en-US" dirty="0"/>
              <a:t> </a:t>
            </a:r>
            <a:r>
              <a:rPr lang="en-US" dirty="0" err="1"/>
              <a:t>bernegara</a:t>
            </a:r>
            <a:r>
              <a:rPr lang="en-US" dirty="0"/>
              <a:t> </a:t>
            </a:r>
            <a:r>
              <a:rPr lang="en-US" dirty="0" err="1"/>
              <a:t>disepakati</a:t>
            </a:r>
            <a:r>
              <a:rPr lang="en-US" dirty="0"/>
              <a:t> </a:t>
            </a:r>
            <a:r>
              <a:rPr lang="en-US" dirty="0" err="1"/>
              <a:t>dan</a:t>
            </a:r>
            <a:r>
              <a:rPr lang="en-US" dirty="0"/>
              <a:t> </a:t>
            </a:r>
            <a:r>
              <a:rPr lang="en-US" dirty="0" err="1"/>
              <a:t>dibentuklah</a:t>
            </a:r>
            <a:r>
              <a:rPr lang="en-US" dirty="0"/>
              <a:t> </a:t>
            </a:r>
            <a:r>
              <a:rPr lang="en-US" dirty="0" err="1"/>
              <a:t>identitas</a:t>
            </a:r>
            <a:r>
              <a:rPr lang="en-US" dirty="0"/>
              <a:t> </a:t>
            </a:r>
            <a:r>
              <a:rPr lang="en-US" dirty="0" err="1"/>
              <a:t>nasional</a:t>
            </a:r>
            <a:r>
              <a:rPr lang="en-US" dirty="0"/>
              <a:t> </a:t>
            </a:r>
            <a:r>
              <a:rPr lang="en-US" dirty="0" err="1"/>
              <a:t>itu</a:t>
            </a:r>
            <a:r>
              <a:rPr lang="en-US" dirty="0"/>
              <a:t>. </a:t>
            </a:r>
          </a:p>
          <a:p>
            <a:r>
              <a:rPr lang="en-US" dirty="0" err="1"/>
              <a:t>Dengan</a:t>
            </a:r>
            <a:r>
              <a:rPr lang="en-US" dirty="0"/>
              <a:t> </a:t>
            </a:r>
            <a:r>
              <a:rPr lang="en-US" dirty="0" err="1"/>
              <a:t>kehidupan</a:t>
            </a:r>
            <a:r>
              <a:rPr lang="en-US" dirty="0"/>
              <a:t> </a:t>
            </a:r>
            <a:r>
              <a:rPr lang="en-US" dirty="0" err="1"/>
              <a:t>bangsa</a:t>
            </a:r>
            <a:r>
              <a:rPr lang="en-US" dirty="0"/>
              <a:t> </a:t>
            </a:r>
            <a:r>
              <a:rPr lang="en-US" dirty="0" err="1"/>
              <a:t>indoensia</a:t>
            </a:r>
            <a:r>
              <a:rPr lang="en-US" dirty="0"/>
              <a:t> </a:t>
            </a:r>
            <a:r>
              <a:rPr lang="en-US" dirty="0" err="1"/>
              <a:t>saat</a:t>
            </a:r>
            <a:r>
              <a:rPr lang="en-US" dirty="0"/>
              <a:t> </a:t>
            </a:r>
            <a:r>
              <a:rPr lang="en-US" dirty="0" err="1"/>
              <a:t>ini</a:t>
            </a:r>
            <a:r>
              <a:rPr lang="en-US" dirty="0"/>
              <a:t> </a:t>
            </a:r>
            <a:r>
              <a:rPr lang="en-US" dirty="0" err="1"/>
              <a:t>dapat</a:t>
            </a:r>
            <a:r>
              <a:rPr lang="en-US" dirty="0"/>
              <a:t> di katakana </a:t>
            </a:r>
            <a:r>
              <a:rPr lang="en-US" dirty="0" err="1"/>
              <a:t>bahwa</a:t>
            </a:r>
            <a:r>
              <a:rPr lang="en-US" dirty="0"/>
              <a:t> </a:t>
            </a:r>
            <a:r>
              <a:rPr lang="en-US" dirty="0" err="1"/>
              <a:t>bangsa</a:t>
            </a:r>
            <a:r>
              <a:rPr lang="en-US" dirty="0"/>
              <a:t> </a:t>
            </a:r>
            <a:r>
              <a:rPr lang="en-US" dirty="0" err="1"/>
              <a:t>indoensia</a:t>
            </a:r>
            <a:r>
              <a:rPr lang="en-US" dirty="0"/>
              <a:t> </a:t>
            </a:r>
            <a:r>
              <a:rPr lang="en-US" dirty="0" err="1"/>
              <a:t>telah</a:t>
            </a:r>
            <a:r>
              <a:rPr lang="en-US" dirty="0"/>
              <a:t> </a:t>
            </a:r>
            <a:r>
              <a:rPr lang="en-US" dirty="0" err="1"/>
              <a:t>berhasil</a:t>
            </a:r>
            <a:r>
              <a:rPr lang="en-US" dirty="0"/>
              <a:t> </a:t>
            </a:r>
            <a:r>
              <a:rPr lang="en-US" dirty="0" err="1"/>
              <a:t>membentuk</a:t>
            </a:r>
            <a:r>
              <a:rPr lang="en-US" dirty="0"/>
              <a:t> </a:t>
            </a:r>
            <a:r>
              <a:rPr lang="en-US" dirty="0" err="1"/>
              <a:t>identitas</a:t>
            </a:r>
            <a:r>
              <a:rPr lang="en-US" dirty="0"/>
              <a:t> </a:t>
            </a:r>
            <a:r>
              <a:rPr lang="en-US" dirty="0" err="1"/>
              <a:t>nasionalnya</a:t>
            </a:r>
            <a:r>
              <a:rPr lang="en-US" dirty="0"/>
              <a:t> </a:t>
            </a:r>
            <a:r>
              <a:rPr lang="en-US" dirty="0" err="1"/>
              <a:t>dan</a:t>
            </a:r>
            <a:r>
              <a:rPr lang="en-US" dirty="0"/>
              <a:t> </a:t>
            </a:r>
            <a:r>
              <a:rPr lang="en-US" dirty="0" err="1"/>
              <a:t>termasuk</a:t>
            </a:r>
            <a:r>
              <a:rPr lang="en-US" dirty="0"/>
              <a:t> </a:t>
            </a:r>
            <a:r>
              <a:rPr lang="en-US" dirty="0" err="1"/>
              <a:t>merumuskan</a:t>
            </a:r>
            <a:r>
              <a:rPr lang="en-US" dirty="0"/>
              <a:t> Pancasila </a:t>
            </a:r>
            <a:r>
              <a:rPr lang="en-US" dirty="0" err="1"/>
              <a:t>sebagai</a:t>
            </a:r>
            <a:r>
              <a:rPr lang="en-US" dirty="0"/>
              <a:t> </a:t>
            </a:r>
            <a:r>
              <a:rPr lang="en-US" dirty="0" err="1"/>
              <a:t>identitas</a:t>
            </a:r>
            <a:r>
              <a:rPr lang="en-US" dirty="0"/>
              <a:t> </a:t>
            </a:r>
            <a:r>
              <a:rPr lang="en-US" dirty="0" err="1"/>
              <a:t>nasional</a:t>
            </a:r>
            <a:r>
              <a:rPr lang="en-US" dirty="0"/>
              <a:t> </a:t>
            </a:r>
          </a:p>
          <a:p>
            <a:r>
              <a:rPr lang="en-US" dirty="0" err="1"/>
              <a:t>Saat</a:t>
            </a:r>
            <a:r>
              <a:rPr lang="en-US" dirty="0"/>
              <a:t> </a:t>
            </a:r>
            <a:r>
              <a:rPr lang="en-US" dirty="0" err="1"/>
              <a:t>ini</a:t>
            </a:r>
            <a:r>
              <a:rPr lang="en-US" dirty="0"/>
              <a:t> di </a:t>
            </a:r>
            <a:r>
              <a:rPr lang="en-US" dirty="0" err="1"/>
              <a:t>buuthkan</a:t>
            </a:r>
            <a:r>
              <a:rPr lang="en-US" dirty="0"/>
              <a:t> </a:t>
            </a:r>
            <a:r>
              <a:rPr lang="en-US" dirty="0" err="1"/>
              <a:t>kesadaran</a:t>
            </a:r>
            <a:r>
              <a:rPr lang="en-US" dirty="0"/>
              <a:t> </a:t>
            </a:r>
            <a:r>
              <a:rPr lang="en-US" dirty="0" err="1"/>
              <a:t>untuk</a:t>
            </a:r>
            <a:r>
              <a:rPr lang="en-US" dirty="0"/>
              <a:t> </a:t>
            </a:r>
            <a:r>
              <a:rPr lang="en-US" dirty="0" err="1"/>
              <a:t>mengamalkan</a:t>
            </a:r>
            <a:r>
              <a:rPr lang="en-US" dirty="0"/>
              <a:t> Pancasila </a:t>
            </a:r>
            <a:r>
              <a:rPr lang="en-US" dirty="0" err="1"/>
              <a:t>sebagai</a:t>
            </a:r>
            <a:r>
              <a:rPr lang="en-US" dirty="0"/>
              <a:t> </a:t>
            </a:r>
            <a:r>
              <a:rPr lang="en-US" dirty="0" err="1"/>
              <a:t>salah</a:t>
            </a:r>
            <a:r>
              <a:rPr lang="en-US" dirty="0"/>
              <a:t> </a:t>
            </a:r>
            <a:r>
              <a:rPr lang="en-US" dirty="0" err="1"/>
              <a:t>satu</a:t>
            </a:r>
            <a:r>
              <a:rPr lang="en-US" dirty="0"/>
              <a:t> </a:t>
            </a:r>
            <a:r>
              <a:rPr lang="en-US" dirty="0" err="1"/>
              <a:t>identitas</a:t>
            </a:r>
            <a:r>
              <a:rPr lang="en-US" dirty="0"/>
              <a:t> </a:t>
            </a:r>
            <a:r>
              <a:rPr lang="en-US" dirty="0" err="1"/>
              <a:t>nasional</a:t>
            </a:r>
            <a:endParaRPr lang="en-US" dirty="0"/>
          </a:p>
          <a:p>
            <a:r>
              <a:rPr lang="en-US" dirty="0" err="1"/>
              <a:t>Saat</a:t>
            </a:r>
            <a:r>
              <a:rPr lang="en-US" dirty="0"/>
              <a:t> </a:t>
            </a:r>
            <a:r>
              <a:rPr lang="en-US" dirty="0" err="1"/>
              <a:t>ini</a:t>
            </a:r>
            <a:r>
              <a:rPr lang="en-US" dirty="0"/>
              <a:t> Pancasila </a:t>
            </a:r>
            <a:r>
              <a:rPr lang="en-US" dirty="0" err="1"/>
              <a:t>belum</a:t>
            </a:r>
            <a:r>
              <a:rPr lang="en-US" dirty="0"/>
              <a:t> </a:t>
            </a:r>
            <a:r>
              <a:rPr lang="en-US" dirty="0" err="1"/>
              <a:t>terwujud</a:t>
            </a:r>
            <a:r>
              <a:rPr lang="en-US" dirty="0"/>
              <a:t> </a:t>
            </a:r>
            <a:r>
              <a:rPr lang="en-US" dirty="0" err="1"/>
              <a:t>dalam</a:t>
            </a:r>
            <a:r>
              <a:rPr lang="en-US" dirty="0"/>
              <a:t> </a:t>
            </a:r>
            <a:r>
              <a:rPr lang="en-US" dirty="0" err="1"/>
              <a:t>sikap</a:t>
            </a:r>
            <a:r>
              <a:rPr lang="en-US" dirty="0"/>
              <a:t> </a:t>
            </a:r>
            <a:r>
              <a:rPr lang="en-US" dirty="0" err="1"/>
              <a:t>dan</a:t>
            </a:r>
            <a:r>
              <a:rPr lang="en-US" dirty="0"/>
              <a:t> </a:t>
            </a:r>
            <a:r>
              <a:rPr lang="en-US" dirty="0" err="1"/>
              <a:t>prilaku</a:t>
            </a:r>
            <a:r>
              <a:rPr lang="en-US" dirty="0"/>
              <a:t> </a:t>
            </a:r>
            <a:r>
              <a:rPr lang="en-US" dirty="0" err="1"/>
              <a:t>bangsa</a:t>
            </a:r>
            <a:r>
              <a:rPr lang="en-US" dirty="0"/>
              <a:t> Indonesia</a:t>
            </a:r>
          </a:p>
        </p:txBody>
      </p:sp>
    </p:spTree>
    <p:extLst>
      <p:ext uri="{BB962C8B-B14F-4D97-AF65-F5344CB8AC3E}">
        <p14:creationId xmlns:p14="http://schemas.microsoft.com/office/powerpoint/2010/main" val="40551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Identitas</a:t>
            </a:r>
            <a:r>
              <a:rPr lang="en-US" dirty="0"/>
              <a:t> </a:t>
            </a:r>
            <a:r>
              <a:rPr lang="en-US" dirty="0" err="1"/>
              <a:t>nasional</a:t>
            </a:r>
            <a:r>
              <a:rPr lang="en-US" dirty="0"/>
              <a:t> </a:t>
            </a:r>
            <a:r>
              <a:rPr lang="en-US" dirty="0" err="1"/>
              <a:t>secara</a:t>
            </a:r>
            <a:r>
              <a:rPr lang="en-US" dirty="0"/>
              <a:t> </a:t>
            </a:r>
            <a:r>
              <a:rPr lang="en-US" dirty="0" err="1"/>
              <a:t>sosiologis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Secara</a:t>
            </a:r>
            <a:r>
              <a:rPr lang="en-US" dirty="0"/>
              <a:t> </a:t>
            </a:r>
            <a:r>
              <a:rPr lang="en-US" dirty="0" err="1"/>
              <a:t>sosiologis</a:t>
            </a:r>
            <a:r>
              <a:rPr lang="en-US" dirty="0"/>
              <a:t> </a:t>
            </a:r>
            <a:r>
              <a:rPr lang="en-US" dirty="0" err="1"/>
              <a:t>identitas</a:t>
            </a:r>
            <a:r>
              <a:rPr lang="en-US" dirty="0"/>
              <a:t> </a:t>
            </a:r>
            <a:r>
              <a:rPr lang="en-US" dirty="0" err="1"/>
              <a:t>nasional</a:t>
            </a:r>
            <a:r>
              <a:rPr lang="en-US" dirty="0"/>
              <a:t> </a:t>
            </a:r>
            <a:r>
              <a:rPr lang="en-US" dirty="0" err="1"/>
              <a:t>telah</a:t>
            </a:r>
            <a:r>
              <a:rPr lang="en-US" dirty="0"/>
              <a:t> </a:t>
            </a:r>
            <a:r>
              <a:rPr lang="en-US" dirty="0" err="1"/>
              <a:t>terbentuk</a:t>
            </a:r>
            <a:r>
              <a:rPr lang="en-US" dirty="0"/>
              <a:t> </a:t>
            </a:r>
            <a:r>
              <a:rPr lang="en-US" dirty="0" err="1"/>
              <a:t>melalui</a:t>
            </a:r>
            <a:r>
              <a:rPr lang="en-US" dirty="0"/>
              <a:t> proses </a:t>
            </a:r>
            <a:r>
              <a:rPr lang="en-US" dirty="0" err="1"/>
              <a:t>interaksi</a:t>
            </a:r>
            <a:r>
              <a:rPr lang="en-US" dirty="0"/>
              <a:t> </a:t>
            </a:r>
            <a:r>
              <a:rPr lang="en-US" dirty="0" err="1"/>
              <a:t>komunikasi</a:t>
            </a:r>
            <a:r>
              <a:rPr lang="en-US" dirty="0"/>
              <a:t> </a:t>
            </a:r>
            <a:r>
              <a:rPr lang="en-US" dirty="0" err="1"/>
              <a:t>dan</a:t>
            </a:r>
            <a:r>
              <a:rPr lang="en-US" dirty="0"/>
              <a:t> </a:t>
            </a:r>
            <a:r>
              <a:rPr lang="en-US" dirty="0" err="1"/>
              <a:t>persinggungan</a:t>
            </a:r>
            <a:r>
              <a:rPr lang="en-US" dirty="0"/>
              <a:t> </a:t>
            </a:r>
            <a:r>
              <a:rPr lang="en-US" dirty="0" err="1"/>
              <a:t>budaya</a:t>
            </a:r>
            <a:r>
              <a:rPr lang="en-US" dirty="0"/>
              <a:t> </a:t>
            </a:r>
            <a:r>
              <a:rPr lang="en-US" dirty="0" err="1"/>
              <a:t>secara</a:t>
            </a:r>
            <a:r>
              <a:rPr lang="en-US" dirty="0"/>
              <a:t> </a:t>
            </a:r>
            <a:r>
              <a:rPr lang="en-US" dirty="0" err="1"/>
              <a:t>alamiah</a:t>
            </a:r>
            <a:r>
              <a:rPr lang="en-US" dirty="0"/>
              <a:t> </a:t>
            </a:r>
            <a:r>
              <a:rPr lang="en-US" dirty="0" err="1"/>
              <a:t>melalui</a:t>
            </a:r>
            <a:r>
              <a:rPr lang="en-US" dirty="0"/>
              <a:t> </a:t>
            </a:r>
            <a:r>
              <a:rPr lang="en-US" dirty="0" err="1"/>
              <a:t>perjalanan</a:t>
            </a:r>
            <a:r>
              <a:rPr lang="en-US" dirty="0"/>
              <a:t> </a:t>
            </a:r>
            <a:r>
              <a:rPr lang="en-US" dirty="0" err="1"/>
              <a:t>panjang</a:t>
            </a:r>
            <a:r>
              <a:rPr lang="en-US" dirty="0"/>
              <a:t> Indonesia </a:t>
            </a:r>
            <a:r>
              <a:rPr lang="en-US" dirty="0" err="1"/>
              <a:t>merdeka</a:t>
            </a:r>
            <a:r>
              <a:rPr lang="en-US" dirty="0"/>
              <a:t> </a:t>
            </a:r>
            <a:r>
              <a:rPr lang="en-US" dirty="0" err="1"/>
              <a:t>dan</a:t>
            </a:r>
            <a:r>
              <a:rPr lang="en-US" dirty="0"/>
              <a:t> </a:t>
            </a:r>
            <a:r>
              <a:rPr lang="en-US" dirty="0" err="1"/>
              <a:t>setelah</a:t>
            </a:r>
            <a:r>
              <a:rPr lang="en-US" dirty="0"/>
              <a:t> </a:t>
            </a:r>
            <a:r>
              <a:rPr lang="en-US" dirty="0" err="1"/>
              <a:t>setelah</a:t>
            </a:r>
            <a:r>
              <a:rPr lang="en-US" dirty="0"/>
              <a:t> </a:t>
            </a:r>
            <a:r>
              <a:rPr lang="en-US" dirty="0" err="1"/>
              <a:t>merdeka</a:t>
            </a:r>
            <a:r>
              <a:rPr lang="en-US" dirty="0"/>
              <a:t>. Melalui upacara2 dan prose</a:t>
            </a:r>
            <a:r>
              <a:rPr lang="id-ID" dirty="0"/>
              <a:t>s</a:t>
            </a:r>
            <a:r>
              <a:rPr lang="en-US" dirty="0"/>
              <a:t> pendidikan formal dan non formal terus dilakukan pembinaan terhadap identitas nasional sehingga interaksi</a:t>
            </a:r>
            <a:r>
              <a:rPr lang="id-ID" dirty="0"/>
              <a:t> </a:t>
            </a:r>
            <a:r>
              <a:rPr lang="en-US" dirty="0"/>
              <a:t>antar etnis, budaya dan </a:t>
            </a:r>
            <a:r>
              <a:rPr lang="id-ID" dirty="0"/>
              <a:t>b</a:t>
            </a:r>
            <a:r>
              <a:rPr lang="en-US" dirty="0" err="1"/>
              <a:t>ahasa</a:t>
            </a:r>
            <a:r>
              <a:rPr lang="en-US" dirty="0"/>
              <a:t> serta golongan terus menerus dilakukan sehingga menyatu berafiliasi dan memperkokoh NKRI</a:t>
            </a:r>
          </a:p>
          <a:p>
            <a:r>
              <a:rPr lang="en-US" dirty="0" err="1"/>
              <a:t>Secara</a:t>
            </a:r>
            <a:r>
              <a:rPr lang="en-US" dirty="0"/>
              <a:t> </a:t>
            </a:r>
            <a:r>
              <a:rPr lang="en-US" dirty="0" err="1"/>
              <a:t>sosiologis</a:t>
            </a:r>
            <a:r>
              <a:rPr lang="en-US" dirty="0"/>
              <a:t> </a:t>
            </a:r>
            <a:r>
              <a:rPr lang="en-US" dirty="0" err="1"/>
              <a:t>individu</a:t>
            </a:r>
            <a:r>
              <a:rPr lang="en-US" dirty="0"/>
              <a:t> </a:t>
            </a:r>
            <a:r>
              <a:rPr lang="en-US" dirty="0" err="1"/>
              <a:t>mudah</a:t>
            </a:r>
            <a:r>
              <a:rPr lang="en-US" dirty="0"/>
              <a:t> </a:t>
            </a:r>
            <a:r>
              <a:rPr lang="en-US" dirty="0" err="1"/>
              <a:t>dikenali</a:t>
            </a:r>
            <a:r>
              <a:rPr lang="en-US" dirty="0"/>
              <a:t> </a:t>
            </a:r>
            <a:r>
              <a:rPr lang="en-US" dirty="0" err="1"/>
              <a:t>dari</a:t>
            </a:r>
            <a:r>
              <a:rPr lang="en-US" dirty="0"/>
              <a:t> </a:t>
            </a:r>
            <a:r>
              <a:rPr lang="en-US" dirty="0" err="1"/>
              <a:t>atribut</a:t>
            </a:r>
            <a:r>
              <a:rPr lang="en-US" dirty="0"/>
              <a:t> yang </a:t>
            </a:r>
            <a:r>
              <a:rPr lang="en-US" dirty="0" err="1"/>
              <a:t>melekat</a:t>
            </a:r>
            <a:r>
              <a:rPr lang="en-US" dirty="0"/>
              <a:t> </a:t>
            </a:r>
            <a:r>
              <a:rPr lang="en-US" dirty="0" err="1"/>
              <a:t>pada</a:t>
            </a:r>
            <a:r>
              <a:rPr lang="en-US" dirty="0"/>
              <a:t> </a:t>
            </a:r>
            <a:r>
              <a:rPr lang="en-US" dirty="0" err="1"/>
              <a:t>dirinya</a:t>
            </a:r>
            <a:r>
              <a:rPr lang="en-US" dirty="0"/>
              <a:t> yang </a:t>
            </a:r>
            <a:r>
              <a:rPr lang="en-US" dirty="0" err="1"/>
              <a:t>berbeda</a:t>
            </a:r>
            <a:r>
              <a:rPr lang="en-US" dirty="0"/>
              <a:t> </a:t>
            </a:r>
            <a:r>
              <a:rPr lang="en-US" dirty="0" err="1"/>
              <a:t>antara</a:t>
            </a:r>
            <a:r>
              <a:rPr lang="en-US" dirty="0"/>
              <a:t> </a:t>
            </a:r>
            <a:r>
              <a:rPr lang="en-US" dirty="0" err="1"/>
              <a:t>satu</a:t>
            </a:r>
            <a:r>
              <a:rPr lang="en-US" dirty="0"/>
              <a:t> </a:t>
            </a:r>
            <a:r>
              <a:rPr lang="en-US" dirty="0" err="1"/>
              <a:t>dengan</a:t>
            </a:r>
            <a:r>
              <a:rPr lang="en-US" dirty="0"/>
              <a:t> yang lain </a:t>
            </a:r>
            <a:r>
              <a:rPr lang="en-US" dirty="0" err="1"/>
              <a:t>baik</a:t>
            </a:r>
            <a:r>
              <a:rPr lang="en-US" dirty="0"/>
              <a:t> </a:t>
            </a:r>
            <a:r>
              <a:rPr lang="en-US" dirty="0" err="1"/>
              <a:t>secara</a:t>
            </a:r>
            <a:r>
              <a:rPr lang="en-US" dirty="0"/>
              <a:t> </a:t>
            </a:r>
            <a:r>
              <a:rPr lang="en-US" dirty="0" err="1"/>
              <a:t>fisik</a:t>
            </a:r>
            <a:r>
              <a:rPr lang="en-US" dirty="0"/>
              <a:t> </a:t>
            </a:r>
            <a:r>
              <a:rPr lang="en-US" dirty="0" err="1"/>
              <a:t>maupun</a:t>
            </a:r>
            <a:r>
              <a:rPr lang="en-US" dirty="0"/>
              <a:t> </a:t>
            </a:r>
            <a:r>
              <a:rPr lang="en-US" dirty="0" err="1"/>
              <a:t>psikis</a:t>
            </a:r>
            <a:r>
              <a:rPr lang="en-US" dirty="0"/>
              <a:t> </a:t>
            </a:r>
          </a:p>
          <a:p>
            <a:r>
              <a:rPr lang="en-US" dirty="0" err="1"/>
              <a:t>Aspek</a:t>
            </a:r>
            <a:r>
              <a:rPr lang="en-US" dirty="0"/>
              <a:t> </a:t>
            </a:r>
            <a:r>
              <a:rPr lang="en-US" dirty="0" err="1"/>
              <a:t>fisik</a:t>
            </a:r>
            <a:r>
              <a:rPr lang="en-US" dirty="0"/>
              <a:t> </a:t>
            </a:r>
            <a:r>
              <a:rPr lang="en-US" dirty="0" err="1"/>
              <a:t>seperti</a:t>
            </a:r>
            <a:r>
              <a:rPr lang="en-US" dirty="0"/>
              <a:t> </a:t>
            </a:r>
            <a:r>
              <a:rPr lang="en-US" dirty="0" err="1"/>
              <a:t>warna</a:t>
            </a:r>
            <a:r>
              <a:rPr lang="en-US" dirty="0"/>
              <a:t> </a:t>
            </a:r>
            <a:r>
              <a:rPr lang="en-US" dirty="0" err="1"/>
              <a:t>kulit</a:t>
            </a:r>
            <a:r>
              <a:rPr lang="en-US" dirty="0"/>
              <a:t>, </a:t>
            </a:r>
            <a:r>
              <a:rPr lang="en-US" dirty="0" err="1"/>
              <a:t>rambu</a:t>
            </a:r>
            <a:r>
              <a:rPr lang="en-US" dirty="0"/>
              <a:t>, </a:t>
            </a:r>
            <a:r>
              <a:rPr lang="en-US" dirty="0" err="1"/>
              <a:t>wajah</a:t>
            </a:r>
            <a:r>
              <a:rPr lang="en-US" dirty="0"/>
              <a:t>, </a:t>
            </a:r>
            <a:r>
              <a:rPr lang="en-US" dirty="0" err="1"/>
              <a:t>tinggi</a:t>
            </a:r>
            <a:r>
              <a:rPr lang="en-US" dirty="0"/>
              <a:t>, </a:t>
            </a:r>
            <a:r>
              <a:rPr lang="en-US" dirty="0" err="1"/>
              <a:t>berat</a:t>
            </a:r>
            <a:r>
              <a:rPr lang="en-US" dirty="0"/>
              <a:t> </a:t>
            </a:r>
            <a:r>
              <a:rPr lang="en-US" dirty="0" err="1"/>
              <a:t>badan</a:t>
            </a:r>
            <a:r>
              <a:rPr lang="en-US" dirty="0"/>
              <a:t>. </a:t>
            </a:r>
          </a:p>
          <a:p>
            <a:r>
              <a:rPr lang="en-US" dirty="0" err="1"/>
              <a:t>Aspek</a:t>
            </a:r>
            <a:r>
              <a:rPr lang="en-US" dirty="0"/>
              <a:t> </a:t>
            </a:r>
            <a:r>
              <a:rPr lang="en-US" dirty="0" err="1"/>
              <a:t>psikis</a:t>
            </a:r>
            <a:r>
              <a:rPr lang="en-US" dirty="0"/>
              <a:t> </a:t>
            </a:r>
            <a:r>
              <a:rPr lang="en-US" dirty="0" err="1"/>
              <a:t>seperti</a:t>
            </a:r>
            <a:r>
              <a:rPr lang="en-US" dirty="0"/>
              <a:t> </a:t>
            </a:r>
            <a:r>
              <a:rPr lang="en-US" dirty="0" err="1"/>
              <a:t>kebiasaan</a:t>
            </a:r>
            <a:r>
              <a:rPr lang="en-US" dirty="0"/>
              <a:t>, </a:t>
            </a:r>
            <a:r>
              <a:rPr lang="en-US" dirty="0" err="1"/>
              <a:t>hobiatau</a:t>
            </a:r>
            <a:r>
              <a:rPr lang="en-US" dirty="0"/>
              <a:t> </a:t>
            </a:r>
            <a:r>
              <a:rPr lang="en-US" dirty="0" err="1"/>
              <a:t>kesenangan</a:t>
            </a:r>
            <a:r>
              <a:rPr lang="en-US" dirty="0"/>
              <a:t> </a:t>
            </a:r>
            <a:r>
              <a:rPr lang="en-US" dirty="0" err="1"/>
              <a:t>semangat</a:t>
            </a:r>
            <a:r>
              <a:rPr lang="en-US" dirty="0"/>
              <a:t>, </a:t>
            </a:r>
            <a:r>
              <a:rPr lang="en-US" dirty="0" err="1"/>
              <a:t>karakter</a:t>
            </a:r>
            <a:r>
              <a:rPr lang="en-US" dirty="0"/>
              <a:t>, </a:t>
            </a:r>
            <a:r>
              <a:rPr lang="en-US" dirty="0" err="1"/>
              <a:t>watak</a:t>
            </a:r>
            <a:r>
              <a:rPr lang="en-US" dirty="0"/>
              <a:t> </a:t>
            </a:r>
            <a:r>
              <a:rPr lang="en-US" dirty="0" err="1"/>
              <a:t>atau</a:t>
            </a:r>
            <a:r>
              <a:rPr lang="en-US" dirty="0"/>
              <a:t> </a:t>
            </a:r>
            <a:r>
              <a:rPr lang="en-US" dirty="0" err="1"/>
              <a:t>sikap</a:t>
            </a:r>
            <a:r>
              <a:rPr lang="en-US" dirty="0"/>
              <a:t>. </a:t>
            </a:r>
          </a:p>
          <a:p>
            <a:r>
              <a:rPr lang="en-US" dirty="0" err="1"/>
              <a:t>Demikian</a:t>
            </a:r>
            <a:r>
              <a:rPr lang="en-US" dirty="0"/>
              <a:t> juga </a:t>
            </a:r>
            <a:r>
              <a:rPr lang="en-US" dirty="0" err="1"/>
              <a:t>dengan</a:t>
            </a:r>
            <a:r>
              <a:rPr lang="en-US" dirty="0"/>
              <a:t> </a:t>
            </a:r>
            <a:r>
              <a:rPr lang="en-US" dirty="0" err="1"/>
              <a:t>Identitas</a:t>
            </a:r>
            <a:r>
              <a:rPr lang="en-US" dirty="0"/>
              <a:t> </a:t>
            </a:r>
            <a:r>
              <a:rPr lang="en-US" dirty="0" err="1"/>
              <a:t>suatu</a:t>
            </a:r>
            <a:r>
              <a:rPr lang="en-US" dirty="0"/>
              <a:t> </a:t>
            </a:r>
            <a:r>
              <a:rPr lang="en-US" dirty="0" err="1"/>
              <a:t>bangsa</a:t>
            </a:r>
            <a:r>
              <a:rPr lang="en-US" dirty="0"/>
              <a:t> </a:t>
            </a:r>
            <a:r>
              <a:rPr lang="en-US" dirty="0" err="1"/>
              <a:t>atau</a:t>
            </a:r>
            <a:r>
              <a:rPr lang="en-US" dirty="0"/>
              <a:t> </a:t>
            </a:r>
            <a:r>
              <a:rPr lang="en-US" dirty="0" err="1"/>
              <a:t>negara</a:t>
            </a:r>
            <a:r>
              <a:rPr lang="en-US" dirty="0"/>
              <a:t>, </a:t>
            </a:r>
            <a:r>
              <a:rPr lang="en-US" dirty="0" err="1"/>
              <a:t>baik</a:t>
            </a:r>
            <a:r>
              <a:rPr lang="en-US" dirty="0"/>
              <a:t> </a:t>
            </a:r>
            <a:r>
              <a:rPr lang="en-US" dirty="0" err="1"/>
              <a:t>buruknya</a:t>
            </a:r>
            <a:r>
              <a:rPr lang="en-US" dirty="0"/>
              <a:t> </a:t>
            </a:r>
            <a:r>
              <a:rPr lang="en-US" dirty="0" err="1"/>
              <a:t>suatu</a:t>
            </a:r>
            <a:r>
              <a:rPr lang="en-US" dirty="0"/>
              <a:t> </a:t>
            </a:r>
            <a:r>
              <a:rPr lang="en-US" dirty="0" err="1"/>
              <a:t>negara</a:t>
            </a:r>
            <a:r>
              <a:rPr lang="en-US" dirty="0"/>
              <a:t> </a:t>
            </a:r>
            <a:r>
              <a:rPr lang="en-US" dirty="0" err="1"/>
              <a:t>ditentukan</a:t>
            </a:r>
            <a:r>
              <a:rPr lang="en-US" dirty="0"/>
              <a:t> </a:t>
            </a:r>
            <a:r>
              <a:rPr lang="en-US" dirty="0" err="1"/>
              <a:t>oleh</a:t>
            </a:r>
            <a:r>
              <a:rPr lang="en-US" dirty="0"/>
              <a:t> </a:t>
            </a:r>
            <a:r>
              <a:rPr lang="en-US" dirty="0" err="1"/>
              <a:t>baik</a:t>
            </a:r>
            <a:r>
              <a:rPr lang="en-US" dirty="0"/>
              <a:t> </a:t>
            </a:r>
            <a:r>
              <a:rPr lang="en-US" dirty="0" err="1"/>
              <a:t>buruknya</a:t>
            </a:r>
            <a:r>
              <a:rPr lang="en-US" dirty="0"/>
              <a:t> </a:t>
            </a:r>
            <a:r>
              <a:rPr lang="en-US" dirty="0" err="1"/>
              <a:t>keluarag</a:t>
            </a:r>
            <a:r>
              <a:rPr lang="en-US" dirty="0"/>
              <a:t> </a:t>
            </a:r>
            <a:r>
              <a:rPr lang="en-US" dirty="0" err="1"/>
              <a:t>dan</a:t>
            </a:r>
            <a:r>
              <a:rPr lang="en-US" dirty="0"/>
              <a:t> </a:t>
            </a:r>
            <a:r>
              <a:rPr lang="en-US" dirty="0" err="1"/>
              <a:t>baik</a:t>
            </a:r>
            <a:r>
              <a:rPr lang="en-US" dirty="0"/>
              <a:t> </a:t>
            </a:r>
            <a:r>
              <a:rPr lang="en-US" dirty="0" err="1"/>
              <a:t>buruk</a:t>
            </a:r>
            <a:r>
              <a:rPr lang="en-US" dirty="0"/>
              <a:t> </a:t>
            </a:r>
            <a:r>
              <a:rPr lang="en-US" dirty="0" err="1"/>
              <a:t>keluarga</a:t>
            </a:r>
            <a:r>
              <a:rPr lang="en-US" dirty="0"/>
              <a:t> </a:t>
            </a:r>
            <a:r>
              <a:rPr lang="en-US" dirty="0" err="1"/>
              <a:t>ditentukan</a:t>
            </a:r>
            <a:r>
              <a:rPr lang="en-US" dirty="0"/>
              <a:t> </a:t>
            </a:r>
            <a:r>
              <a:rPr lang="en-US" dirty="0" err="1"/>
              <a:t>oleh</a:t>
            </a:r>
            <a:r>
              <a:rPr lang="en-US" dirty="0"/>
              <a:t> </a:t>
            </a:r>
            <a:r>
              <a:rPr lang="en-US" dirty="0" err="1"/>
              <a:t>baik</a:t>
            </a:r>
            <a:r>
              <a:rPr lang="en-US" dirty="0"/>
              <a:t> </a:t>
            </a:r>
            <a:r>
              <a:rPr lang="en-US" dirty="0" err="1"/>
              <a:t>buruknya</a:t>
            </a:r>
            <a:r>
              <a:rPr lang="en-US" dirty="0"/>
              <a:t> </a:t>
            </a:r>
            <a:r>
              <a:rPr lang="en-US" dirty="0" err="1"/>
              <a:t>individu</a:t>
            </a:r>
            <a:r>
              <a:rPr lang="en-US" dirty="0"/>
              <a:t>. </a:t>
            </a:r>
            <a:r>
              <a:rPr lang="en-US" dirty="0" err="1"/>
              <a:t>Maka</a:t>
            </a:r>
            <a:r>
              <a:rPr lang="en-US" dirty="0"/>
              <a:t> </a:t>
            </a:r>
            <a:r>
              <a:rPr lang="en-US" dirty="0" err="1"/>
              <a:t>identitas</a:t>
            </a:r>
            <a:r>
              <a:rPr lang="en-US" dirty="0"/>
              <a:t> </a:t>
            </a:r>
            <a:r>
              <a:rPr lang="en-US" dirty="0" err="1"/>
              <a:t>pribadi</a:t>
            </a:r>
            <a:r>
              <a:rPr lang="en-US" dirty="0"/>
              <a:t> </a:t>
            </a:r>
            <a:r>
              <a:rPr lang="en-US" dirty="0" err="1"/>
              <a:t>adalah</a:t>
            </a:r>
            <a:r>
              <a:rPr lang="en-US" dirty="0"/>
              <a:t> </a:t>
            </a:r>
            <a:r>
              <a:rPr lang="en-US" dirty="0" err="1"/>
              <a:t>representasi</a:t>
            </a:r>
            <a:r>
              <a:rPr lang="en-US" dirty="0"/>
              <a:t> </a:t>
            </a:r>
            <a:r>
              <a:rPr lang="en-US" dirty="0" err="1"/>
              <a:t>atau</a:t>
            </a:r>
            <a:r>
              <a:rPr lang="en-US" dirty="0"/>
              <a:t>  </a:t>
            </a:r>
            <a:r>
              <a:rPr lang="en-US" dirty="0" err="1"/>
              <a:t>penentu</a:t>
            </a:r>
            <a:r>
              <a:rPr lang="en-US" dirty="0"/>
              <a:t> </a:t>
            </a:r>
            <a:r>
              <a:rPr lang="en-US" dirty="0" err="1"/>
              <a:t>identitas</a:t>
            </a:r>
            <a:r>
              <a:rPr lang="en-US" dirty="0"/>
              <a:t> </a:t>
            </a:r>
            <a:r>
              <a:rPr lang="en-US" dirty="0" err="1"/>
              <a:t>nasional</a:t>
            </a:r>
            <a:r>
              <a:rPr lang="en-US" dirty="0"/>
              <a:t>.</a:t>
            </a:r>
          </a:p>
        </p:txBody>
      </p:sp>
    </p:spTree>
    <p:extLst>
      <p:ext uri="{BB962C8B-B14F-4D97-AF65-F5344CB8AC3E}">
        <p14:creationId xmlns:p14="http://schemas.microsoft.com/office/powerpoint/2010/main" val="252821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Identitas</a:t>
            </a:r>
            <a:r>
              <a:rPr lang="en-US" dirty="0"/>
              <a:t> </a:t>
            </a:r>
            <a:r>
              <a:rPr lang="en-US" dirty="0" err="1"/>
              <a:t>nasional</a:t>
            </a:r>
            <a:r>
              <a:rPr lang="en-US" dirty="0"/>
              <a:t> </a:t>
            </a:r>
            <a:r>
              <a:rPr lang="en-US" dirty="0" err="1"/>
              <a:t>secara</a:t>
            </a:r>
            <a:r>
              <a:rPr lang="en-US" dirty="0"/>
              <a:t> </a:t>
            </a:r>
            <a:r>
              <a:rPr lang="en-US" dirty="0" err="1"/>
              <a:t>politis</a:t>
            </a:r>
            <a:endParaRPr lang="en-US" dirty="0"/>
          </a:p>
        </p:txBody>
      </p:sp>
      <p:sp>
        <p:nvSpPr>
          <p:cNvPr id="3" name="Content Placeholder 2"/>
          <p:cNvSpPr>
            <a:spLocks noGrp="1"/>
          </p:cNvSpPr>
          <p:nvPr>
            <p:ph idx="1"/>
          </p:nvPr>
        </p:nvSpPr>
        <p:spPr/>
        <p:txBody>
          <a:bodyPr>
            <a:normAutofit fontScale="77500" lnSpcReduction="20000"/>
          </a:bodyPr>
          <a:lstStyle/>
          <a:p>
            <a:pPr indent="0">
              <a:lnSpc>
                <a:spcPct val="120000"/>
              </a:lnSpc>
              <a:spcBef>
                <a:spcPts val="600"/>
              </a:spcBef>
              <a:buNone/>
            </a:pPr>
            <a:r>
              <a:rPr lang="en-US" dirty="0"/>
              <a:t>Secara politis identitas nasional yang menjadi jati diri dan pembangun jati </a:t>
            </a:r>
            <a:r>
              <a:rPr lang="en-US" dirty="0" err="1"/>
              <a:t>dir</a:t>
            </a:r>
            <a:r>
              <a:rPr lang="id-ID" dirty="0"/>
              <a:t>i </a:t>
            </a:r>
            <a:r>
              <a:rPr lang="en-US" dirty="0"/>
              <a:t>bangsa Indonesia adalah </a:t>
            </a:r>
            <a:r>
              <a:rPr lang="en-US" b="1" dirty="0"/>
              <a:t>bendera merah putih, Bahasa </a:t>
            </a:r>
            <a:r>
              <a:rPr lang="en-US" b="1" dirty="0" err="1"/>
              <a:t>indon</a:t>
            </a:r>
            <a:r>
              <a:rPr lang="id-ID" b="1" dirty="0"/>
              <a:t>e</a:t>
            </a:r>
            <a:r>
              <a:rPr lang="en-US" b="1" dirty="0"/>
              <a:t>sia, lamb</a:t>
            </a:r>
            <a:r>
              <a:rPr lang="id-ID" b="1" dirty="0"/>
              <a:t>an</a:t>
            </a:r>
            <a:r>
              <a:rPr lang="en-US" b="1" dirty="0"/>
              <a:t>g negara garuda Pancasila dan lagu kebangsaan Indonesia raya</a:t>
            </a:r>
            <a:r>
              <a:rPr lang="en-US" dirty="0"/>
              <a:t> </a:t>
            </a:r>
          </a:p>
          <a:p>
            <a:pPr indent="0">
              <a:lnSpc>
                <a:spcPct val="120000"/>
              </a:lnSpc>
              <a:spcBef>
                <a:spcPts val="600"/>
              </a:spcBef>
              <a:buNone/>
            </a:pPr>
            <a:r>
              <a:rPr lang="en-US" dirty="0"/>
              <a:t>Menurut WINARNO bentuk</a:t>
            </a:r>
            <a:r>
              <a:rPr lang="id-ID" dirty="0"/>
              <a:t>-bentuk </a:t>
            </a:r>
            <a:r>
              <a:rPr lang="en-US" dirty="0"/>
              <a:t>identitas nasional bangsa Indonesia adalah</a:t>
            </a:r>
          </a:p>
          <a:p>
            <a:pPr indent="0">
              <a:lnSpc>
                <a:spcPct val="120000"/>
              </a:lnSpc>
              <a:spcBef>
                <a:spcPts val="600"/>
              </a:spcBef>
              <a:buNone/>
            </a:pPr>
            <a:r>
              <a:rPr lang="en-US" dirty="0"/>
              <a:t>1. </a:t>
            </a:r>
            <a:r>
              <a:rPr lang="id-ID" dirty="0"/>
              <a:t>b</a:t>
            </a:r>
            <a:r>
              <a:rPr lang="en-US" dirty="0" err="1"/>
              <a:t>ahasa</a:t>
            </a:r>
            <a:r>
              <a:rPr lang="en-US" dirty="0"/>
              <a:t> nasional Bahasa Indonesia</a:t>
            </a:r>
          </a:p>
          <a:p>
            <a:pPr indent="0">
              <a:lnSpc>
                <a:spcPct val="120000"/>
              </a:lnSpc>
              <a:spcBef>
                <a:spcPts val="600"/>
              </a:spcBef>
              <a:buNone/>
            </a:pPr>
            <a:r>
              <a:rPr lang="en-US" dirty="0"/>
              <a:t>2. bendera negara sang saka merah putih</a:t>
            </a:r>
          </a:p>
          <a:p>
            <a:pPr indent="0">
              <a:lnSpc>
                <a:spcPct val="120000"/>
              </a:lnSpc>
              <a:spcBef>
                <a:spcPts val="600"/>
              </a:spcBef>
              <a:buNone/>
            </a:pPr>
            <a:r>
              <a:rPr lang="en-US" dirty="0"/>
              <a:t>3. </a:t>
            </a:r>
            <a:r>
              <a:rPr lang="en-US" dirty="0" err="1"/>
              <a:t>lagu</a:t>
            </a:r>
            <a:r>
              <a:rPr lang="en-US" dirty="0"/>
              <a:t> </a:t>
            </a:r>
            <a:r>
              <a:rPr lang="en-US" dirty="0" err="1"/>
              <a:t>kebangsaan</a:t>
            </a:r>
            <a:r>
              <a:rPr lang="en-US" dirty="0"/>
              <a:t> </a:t>
            </a:r>
            <a:r>
              <a:rPr lang="en-US" dirty="0" err="1"/>
              <a:t>adalah</a:t>
            </a:r>
            <a:r>
              <a:rPr lang="en-US" dirty="0"/>
              <a:t> Indonesia </a:t>
            </a:r>
            <a:r>
              <a:rPr lang="en-US" dirty="0" err="1"/>
              <a:t>raya</a:t>
            </a:r>
            <a:endParaRPr lang="en-US" dirty="0"/>
          </a:p>
          <a:p>
            <a:pPr indent="0">
              <a:lnSpc>
                <a:spcPct val="120000"/>
              </a:lnSpc>
              <a:spcBef>
                <a:spcPts val="600"/>
              </a:spcBef>
              <a:buNone/>
            </a:pPr>
            <a:r>
              <a:rPr lang="en-US" dirty="0"/>
              <a:t>4. lamb</a:t>
            </a:r>
            <a:r>
              <a:rPr lang="id-ID" dirty="0"/>
              <a:t>an</a:t>
            </a:r>
            <a:r>
              <a:rPr lang="en-US" dirty="0"/>
              <a:t>g negara adalah garuda Pancasila</a:t>
            </a:r>
          </a:p>
          <a:p>
            <a:pPr indent="0">
              <a:lnSpc>
                <a:spcPct val="120000"/>
              </a:lnSpc>
              <a:spcBef>
                <a:spcPts val="600"/>
              </a:spcBef>
              <a:buNone/>
            </a:pPr>
            <a:r>
              <a:rPr lang="en-US" dirty="0"/>
              <a:t>5. </a:t>
            </a:r>
            <a:r>
              <a:rPr lang="en-US" dirty="0" err="1"/>
              <a:t>semboyan</a:t>
            </a:r>
            <a:r>
              <a:rPr lang="en-US" dirty="0"/>
              <a:t> </a:t>
            </a:r>
            <a:r>
              <a:rPr lang="en-US" dirty="0" err="1"/>
              <a:t>negara</a:t>
            </a:r>
            <a:r>
              <a:rPr lang="en-US" dirty="0"/>
              <a:t> </a:t>
            </a:r>
            <a:r>
              <a:rPr lang="en-US" dirty="0" err="1"/>
              <a:t>adalah</a:t>
            </a:r>
            <a:r>
              <a:rPr lang="en-US" dirty="0"/>
              <a:t> </a:t>
            </a:r>
            <a:r>
              <a:rPr lang="en-US" dirty="0" err="1"/>
              <a:t>bhinneka</a:t>
            </a:r>
            <a:r>
              <a:rPr lang="en-US" dirty="0"/>
              <a:t> </a:t>
            </a:r>
            <a:r>
              <a:rPr lang="en-US" dirty="0" err="1"/>
              <a:t>tunggal</a:t>
            </a:r>
            <a:r>
              <a:rPr lang="en-US" dirty="0"/>
              <a:t> </a:t>
            </a:r>
            <a:r>
              <a:rPr lang="en-US" dirty="0" err="1"/>
              <a:t>ika</a:t>
            </a:r>
            <a:endParaRPr lang="en-US" dirty="0"/>
          </a:p>
          <a:p>
            <a:pPr indent="0">
              <a:lnSpc>
                <a:spcPct val="120000"/>
              </a:lnSpc>
              <a:spcBef>
                <a:spcPts val="600"/>
              </a:spcBef>
              <a:buNone/>
            </a:pPr>
            <a:r>
              <a:rPr lang="en-US" dirty="0"/>
              <a:t>6. </a:t>
            </a:r>
            <a:r>
              <a:rPr lang="en-US" dirty="0" err="1"/>
              <a:t>dasar</a:t>
            </a:r>
            <a:r>
              <a:rPr lang="en-US" dirty="0"/>
              <a:t> </a:t>
            </a:r>
            <a:r>
              <a:rPr lang="en-US" dirty="0" err="1"/>
              <a:t>falsafah</a:t>
            </a:r>
            <a:r>
              <a:rPr lang="en-US" dirty="0"/>
              <a:t> </a:t>
            </a:r>
            <a:r>
              <a:rPr lang="en-US" dirty="0" err="1"/>
              <a:t>negara</a:t>
            </a:r>
            <a:r>
              <a:rPr lang="en-US" dirty="0"/>
              <a:t> </a:t>
            </a:r>
            <a:r>
              <a:rPr lang="en-US" dirty="0" err="1"/>
              <a:t>adalah</a:t>
            </a:r>
            <a:r>
              <a:rPr lang="en-US" dirty="0"/>
              <a:t> Pancasila</a:t>
            </a:r>
          </a:p>
          <a:p>
            <a:pPr indent="0">
              <a:lnSpc>
                <a:spcPct val="120000"/>
              </a:lnSpc>
              <a:spcBef>
                <a:spcPts val="600"/>
              </a:spcBef>
              <a:buNone/>
            </a:pPr>
            <a:r>
              <a:rPr lang="en-US" dirty="0"/>
              <a:t>7. </a:t>
            </a:r>
            <a:r>
              <a:rPr lang="en-US" dirty="0" err="1"/>
              <a:t>bentuk</a:t>
            </a:r>
            <a:r>
              <a:rPr lang="en-US" dirty="0"/>
              <a:t> </a:t>
            </a:r>
            <a:r>
              <a:rPr lang="en-US" dirty="0" err="1"/>
              <a:t>negara</a:t>
            </a:r>
            <a:r>
              <a:rPr lang="en-US" dirty="0"/>
              <a:t> </a:t>
            </a:r>
            <a:r>
              <a:rPr lang="en-US" dirty="0" err="1"/>
              <a:t>adalah</a:t>
            </a:r>
            <a:r>
              <a:rPr lang="en-US" dirty="0"/>
              <a:t> </a:t>
            </a:r>
            <a:r>
              <a:rPr lang="en-US" dirty="0" err="1"/>
              <a:t>kesatuan</a:t>
            </a:r>
            <a:r>
              <a:rPr lang="en-US" dirty="0"/>
              <a:t> republic </a:t>
            </a:r>
            <a:r>
              <a:rPr lang="en-US" dirty="0" err="1"/>
              <a:t>indoensia</a:t>
            </a:r>
            <a:endParaRPr lang="en-US" dirty="0"/>
          </a:p>
          <a:p>
            <a:pPr indent="0">
              <a:lnSpc>
                <a:spcPct val="120000"/>
              </a:lnSpc>
              <a:spcBef>
                <a:spcPts val="600"/>
              </a:spcBef>
              <a:buNone/>
            </a:pPr>
            <a:r>
              <a:rPr lang="en-US" dirty="0"/>
              <a:t>8. konstitusi /h</a:t>
            </a:r>
            <a:r>
              <a:rPr lang="id-ID" dirty="0"/>
              <a:t>u</a:t>
            </a:r>
            <a:r>
              <a:rPr lang="en-US" dirty="0"/>
              <a:t>kum dasar negara adalah UUD 1945</a:t>
            </a:r>
          </a:p>
          <a:p>
            <a:pPr indent="0">
              <a:lnSpc>
                <a:spcPct val="120000"/>
              </a:lnSpc>
              <a:spcBef>
                <a:spcPts val="600"/>
              </a:spcBef>
              <a:buNone/>
            </a:pPr>
            <a:r>
              <a:rPr lang="en-US" dirty="0"/>
              <a:t>9. </a:t>
            </a:r>
            <a:r>
              <a:rPr lang="en-US" dirty="0" err="1"/>
              <a:t>konsepsi</a:t>
            </a:r>
            <a:r>
              <a:rPr lang="en-US" dirty="0"/>
              <a:t> </a:t>
            </a:r>
            <a:r>
              <a:rPr lang="en-US" dirty="0" err="1"/>
              <a:t>wawasan</a:t>
            </a:r>
            <a:r>
              <a:rPr lang="en-US" dirty="0"/>
              <a:t> </a:t>
            </a:r>
            <a:r>
              <a:rPr lang="en-US" dirty="0" err="1"/>
              <a:t>nusantara</a:t>
            </a:r>
            <a:endParaRPr lang="en-US" dirty="0"/>
          </a:p>
          <a:p>
            <a:pPr indent="0">
              <a:lnSpc>
                <a:spcPct val="120000"/>
              </a:lnSpc>
              <a:spcBef>
                <a:spcPts val="600"/>
              </a:spcBef>
              <a:buNone/>
            </a:pPr>
            <a:r>
              <a:rPr lang="en-US" dirty="0"/>
              <a:t>10 kebudayaan daerah</a:t>
            </a:r>
          </a:p>
        </p:txBody>
      </p:sp>
    </p:spTree>
    <p:extLst>
      <p:ext uri="{BB962C8B-B14F-4D97-AF65-F5344CB8AC3E}">
        <p14:creationId xmlns:p14="http://schemas.microsoft.com/office/powerpoint/2010/main" val="401485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identitas nasional</a:t>
            </a:r>
          </a:p>
        </p:txBody>
      </p:sp>
      <p:sp>
        <p:nvSpPr>
          <p:cNvPr id="3" name="Content Placeholder 2"/>
          <p:cNvSpPr>
            <a:spLocks noGrp="1"/>
          </p:cNvSpPr>
          <p:nvPr>
            <p:ph idx="1"/>
          </p:nvPr>
        </p:nvSpPr>
        <p:spPr/>
        <p:txBody>
          <a:bodyPr>
            <a:normAutofit lnSpcReduction="10000"/>
          </a:bodyPr>
          <a:lstStyle/>
          <a:p>
            <a:pPr marL="457200" indent="-457200">
              <a:lnSpc>
                <a:spcPct val="120000"/>
              </a:lnSpc>
              <a:spcBef>
                <a:spcPts val="600"/>
              </a:spcBef>
              <a:buFont typeface="+mj-lt"/>
              <a:buAutoNum type="arabicPeriod"/>
            </a:pPr>
            <a:r>
              <a:rPr lang="en-US" b="1" dirty="0"/>
              <a:t>Bendera negara sang merah putih</a:t>
            </a:r>
            <a:r>
              <a:rPr lang="en-US" dirty="0">
                <a:sym typeface="Wingdings" panose="05000000000000000000" pitchFamily="2" charset="2"/>
              </a:rPr>
              <a:t> </a:t>
            </a:r>
            <a:r>
              <a:rPr lang="en-US" dirty="0"/>
              <a:t> Diatur dalam pasal 4 – 24 UU No 24 </a:t>
            </a:r>
            <a:r>
              <a:rPr lang="en-US" dirty="0" err="1"/>
              <a:t>th</a:t>
            </a:r>
            <a:r>
              <a:rPr lang="en-US" dirty="0"/>
              <a:t> 2009</a:t>
            </a:r>
            <a:r>
              <a:rPr lang="id-ID" dirty="0"/>
              <a:t>. </a:t>
            </a:r>
            <a:r>
              <a:rPr lang="en-US" dirty="0"/>
              <a:t>Dikibarkan pertama kali tanggal 17 Agustus 1945, namun telah ditunjukkan pada peristiwa sumpah </a:t>
            </a:r>
            <a:r>
              <a:rPr lang="en-US" dirty="0" err="1"/>
              <a:t>pemud</a:t>
            </a:r>
            <a:r>
              <a:rPr lang="id-ID" dirty="0"/>
              <a:t>a. </a:t>
            </a:r>
            <a:endParaRPr lang="en-US" dirty="0"/>
          </a:p>
          <a:p>
            <a:pPr marL="457200" indent="-457200">
              <a:lnSpc>
                <a:spcPct val="120000"/>
              </a:lnSpc>
              <a:spcBef>
                <a:spcPts val="600"/>
              </a:spcBef>
              <a:buFont typeface="+mj-lt"/>
              <a:buAutoNum type="arabicPeriod"/>
            </a:pPr>
            <a:r>
              <a:rPr lang="en-US" b="1" dirty="0">
                <a:sym typeface="Wingdings" panose="05000000000000000000" pitchFamily="2" charset="2"/>
              </a:rPr>
              <a:t>Bahasa negara Bahasa Indonesia </a:t>
            </a:r>
            <a:r>
              <a:rPr lang="en-US" dirty="0">
                <a:sym typeface="Wingdings" panose="05000000000000000000" pitchFamily="2" charset="2"/>
              </a:rPr>
              <a:t> diatur dalam pasal 25-45 UU No 24 </a:t>
            </a:r>
            <a:r>
              <a:rPr lang="en-US" dirty="0" err="1">
                <a:sym typeface="Wingdings" panose="05000000000000000000" pitchFamily="2" charset="2"/>
              </a:rPr>
              <a:t>th</a:t>
            </a:r>
            <a:r>
              <a:rPr lang="en-US" dirty="0">
                <a:sym typeface="Wingdings" panose="05000000000000000000" pitchFamily="2" charset="2"/>
              </a:rPr>
              <a:t> 2009</a:t>
            </a:r>
            <a:r>
              <a:rPr lang="id-ID" dirty="0">
                <a:sym typeface="Wingdings" panose="05000000000000000000" pitchFamily="2" charset="2"/>
              </a:rPr>
              <a:t>. </a:t>
            </a:r>
            <a:r>
              <a:rPr lang="en-US" dirty="0">
                <a:sym typeface="Wingdings" panose="05000000000000000000" pitchFamily="2" charset="2"/>
              </a:rPr>
              <a:t>Bahasa Indonesia sebagai hasil kesepakatan pendiri NKRI, berasal dari rumpun Bahasa melayu yang digunakan sebagai bahas pergaulan ( lingua franca) kemudian diangkat dan diikrarkan sebagai Bahasa persatuan pada kongres pemuda II 28 oktober 1928. </a:t>
            </a:r>
            <a:r>
              <a:rPr lang="en-US" dirty="0" err="1">
                <a:sym typeface="Wingdings" panose="05000000000000000000" pitchFamily="2" charset="2"/>
              </a:rPr>
              <a:t>bangsa</a:t>
            </a:r>
            <a:r>
              <a:rPr lang="en-US" dirty="0">
                <a:sym typeface="Wingdings" panose="05000000000000000000" pitchFamily="2" charset="2"/>
              </a:rPr>
              <a:t> Indonesia </a:t>
            </a:r>
            <a:r>
              <a:rPr lang="en-US" dirty="0" err="1">
                <a:sym typeface="Wingdings" panose="05000000000000000000" pitchFamily="2" charset="2"/>
              </a:rPr>
              <a:t>sepakat</a:t>
            </a:r>
            <a:r>
              <a:rPr lang="en-US" dirty="0">
                <a:sym typeface="Wingdings" panose="05000000000000000000" pitchFamily="2" charset="2"/>
              </a:rPr>
              <a:t> </a:t>
            </a:r>
            <a:r>
              <a:rPr lang="en-US" dirty="0" err="1">
                <a:sym typeface="Wingdings" panose="05000000000000000000" pitchFamily="2" charset="2"/>
              </a:rPr>
              <a:t>bahwa</a:t>
            </a:r>
            <a:r>
              <a:rPr lang="en-US" dirty="0">
                <a:sym typeface="Wingdings" panose="05000000000000000000" pitchFamily="2" charset="2"/>
              </a:rPr>
              <a:t> Bahasa Indonesia </a:t>
            </a:r>
            <a:r>
              <a:rPr lang="en-US" dirty="0" err="1">
                <a:sym typeface="Wingdings" panose="05000000000000000000" pitchFamily="2" charset="2"/>
              </a:rPr>
              <a:t>merupakan</a:t>
            </a:r>
            <a:r>
              <a:rPr lang="en-US" dirty="0">
                <a:sym typeface="Wingdings" panose="05000000000000000000" pitchFamily="2" charset="2"/>
              </a:rPr>
              <a:t> Bahasa </a:t>
            </a:r>
            <a:r>
              <a:rPr lang="en-US" dirty="0" err="1">
                <a:sym typeface="Wingdings" panose="05000000000000000000" pitchFamily="2" charset="2"/>
              </a:rPr>
              <a:t>nasional</a:t>
            </a:r>
            <a:r>
              <a:rPr lang="en-US" dirty="0">
                <a:sym typeface="Wingdings" panose="05000000000000000000" pitchFamily="2" charset="2"/>
              </a:rPr>
              <a:t> </a:t>
            </a:r>
            <a:r>
              <a:rPr lang="en-US" dirty="0" err="1">
                <a:sym typeface="Wingdings" panose="05000000000000000000" pitchFamily="2" charset="2"/>
              </a:rPr>
              <a:t>sekaligus</a:t>
            </a:r>
            <a:r>
              <a:rPr lang="en-US" dirty="0">
                <a:sym typeface="Wingdings" panose="05000000000000000000" pitchFamily="2" charset="2"/>
              </a:rPr>
              <a:t> </a:t>
            </a:r>
            <a:r>
              <a:rPr lang="en-US" dirty="0" err="1">
                <a:sym typeface="Wingdings" panose="05000000000000000000" pitchFamily="2" charset="2"/>
              </a:rPr>
              <a:t>sebagai</a:t>
            </a:r>
            <a:r>
              <a:rPr lang="en-US" dirty="0">
                <a:sym typeface="Wingdings" panose="05000000000000000000" pitchFamily="2" charset="2"/>
              </a:rPr>
              <a:t> </a:t>
            </a:r>
            <a:r>
              <a:rPr lang="en-US" dirty="0" err="1">
                <a:sym typeface="Wingdings" panose="05000000000000000000" pitchFamily="2" charset="2"/>
              </a:rPr>
              <a:t>jati</a:t>
            </a:r>
            <a:r>
              <a:rPr lang="en-US" dirty="0">
                <a:sym typeface="Wingdings" panose="05000000000000000000" pitchFamily="2" charset="2"/>
              </a:rPr>
              <a:t> </a:t>
            </a:r>
            <a:r>
              <a:rPr lang="en-US" dirty="0" err="1">
                <a:sym typeface="Wingdings" panose="05000000000000000000" pitchFamily="2" charset="2"/>
              </a:rPr>
              <a:t>diri</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a:t>
            </a:r>
            <a:r>
              <a:rPr lang="en-US" dirty="0" err="1">
                <a:sym typeface="Wingdings" panose="05000000000000000000" pitchFamily="2" charset="2"/>
              </a:rPr>
              <a:t>nasional</a:t>
            </a:r>
            <a:r>
              <a:rPr lang="en-US" dirty="0">
                <a:sym typeface="Wingdings" panose="05000000000000000000" pitchFamily="2" charset="2"/>
              </a:rPr>
              <a:t> Indonesia.</a:t>
            </a:r>
          </a:p>
          <a:p>
            <a:pPr marL="0" indent="0">
              <a:lnSpc>
                <a:spcPct val="120000"/>
              </a:lnSpc>
              <a:spcBef>
                <a:spcPts val="600"/>
              </a:spcBef>
              <a:buNone/>
            </a:pPr>
            <a:endParaRPr lang="en-US" dirty="0"/>
          </a:p>
        </p:txBody>
      </p:sp>
    </p:spTree>
    <p:extLst>
      <p:ext uri="{BB962C8B-B14F-4D97-AF65-F5344CB8AC3E}">
        <p14:creationId xmlns:p14="http://schemas.microsoft.com/office/powerpoint/2010/main" val="299004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457200" indent="-457200">
              <a:lnSpc>
                <a:spcPct val="120000"/>
              </a:lnSpc>
              <a:spcBef>
                <a:spcPts val="600"/>
              </a:spcBef>
              <a:buFont typeface="+mj-lt"/>
              <a:buAutoNum type="arabicPeriod" startAt="3"/>
            </a:pPr>
            <a:r>
              <a:rPr lang="en-US" b="1" dirty="0"/>
              <a:t>lambang Negara Garuda Pancasila</a:t>
            </a:r>
            <a:r>
              <a:rPr lang="en-US" dirty="0">
                <a:sym typeface="Wingdings" panose="05000000000000000000" pitchFamily="2" charset="2"/>
              </a:rPr>
              <a:t> diatur dalam pasal 46-57 UU no 24 </a:t>
            </a:r>
            <a:r>
              <a:rPr lang="en-US" dirty="0" err="1">
                <a:sym typeface="Wingdings" panose="05000000000000000000" pitchFamily="2" charset="2"/>
              </a:rPr>
              <a:t>th</a:t>
            </a:r>
            <a:r>
              <a:rPr lang="en-US" dirty="0">
                <a:sym typeface="Wingdings" panose="05000000000000000000" pitchFamily="2" charset="2"/>
              </a:rPr>
              <a:t> 2009</a:t>
            </a:r>
            <a:r>
              <a:rPr lang="id-ID" dirty="0">
                <a:sym typeface="Wingdings" panose="05000000000000000000" pitchFamily="2" charset="2"/>
              </a:rPr>
              <a:t>. </a:t>
            </a:r>
            <a:r>
              <a:rPr lang="en-US" dirty="0">
                <a:sym typeface="Wingdings" panose="05000000000000000000" pitchFamily="2" charset="2"/>
              </a:rPr>
              <a:t>Garuda adalah burung khas Indonesia, di tengah perisai terdapat sebuah garis hitam tebal yang melukiskan khatulistiwa. </a:t>
            </a:r>
            <a:r>
              <a:rPr lang="en-US" dirty="0" err="1">
                <a:sym typeface="Wingdings" panose="05000000000000000000" pitchFamily="2" charset="2"/>
              </a:rPr>
              <a:t>Pada</a:t>
            </a:r>
            <a:r>
              <a:rPr lang="en-US" dirty="0">
                <a:sym typeface="Wingdings" panose="05000000000000000000" pitchFamily="2" charset="2"/>
              </a:rPr>
              <a:t> </a:t>
            </a:r>
            <a:r>
              <a:rPr lang="en-US" dirty="0" err="1">
                <a:sym typeface="Wingdings" panose="05000000000000000000" pitchFamily="2" charset="2"/>
              </a:rPr>
              <a:t>perisai</a:t>
            </a:r>
            <a:r>
              <a:rPr lang="en-US" dirty="0">
                <a:sym typeface="Wingdings" panose="05000000000000000000" pitchFamily="2" charset="2"/>
              </a:rPr>
              <a:t> </a:t>
            </a:r>
            <a:r>
              <a:rPr lang="en-US" dirty="0" err="1">
                <a:sym typeface="Wingdings" panose="05000000000000000000" pitchFamily="2" charset="2"/>
              </a:rPr>
              <a:t>terdapat</a:t>
            </a:r>
            <a:r>
              <a:rPr lang="en-US" dirty="0">
                <a:sym typeface="Wingdings" panose="05000000000000000000" pitchFamily="2" charset="2"/>
              </a:rPr>
              <a:t> 5 </a:t>
            </a:r>
            <a:r>
              <a:rPr lang="en-US" dirty="0" err="1">
                <a:sym typeface="Wingdings" panose="05000000000000000000" pitchFamily="2" charset="2"/>
              </a:rPr>
              <a:t>ruang</a:t>
            </a:r>
            <a:r>
              <a:rPr lang="en-US" dirty="0">
                <a:sym typeface="Wingdings" panose="05000000000000000000" pitchFamily="2" charset="2"/>
              </a:rPr>
              <a:t> yang </a:t>
            </a:r>
            <a:r>
              <a:rPr lang="en-US" dirty="0" err="1">
                <a:sym typeface="Wingdings" panose="05000000000000000000" pitchFamily="2" charset="2"/>
              </a:rPr>
              <a:t>mewujudkan</a:t>
            </a:r>
            <a:r>
              <a:rPr lang="en-US" dirty="0">
                <a:sym typeface="Wingdings" panose="05000000000000000000" pitchFamily="2" charset="2"/>
              </a:rPr>
              <a:t> </a:t>
            </a:r>
            <a:r>
              <a:rPr lang="en-US" dirty="0" err="1">
                <a:sym typeface="Wingdings" panose="05000000000000000000" pitchFamily="2" charset="2"/>
              </a:rPr>
              <a:t>dasar</a:t>
            </a:r>
            <a:r>
              <a:rPr lang="en-US" dirty="0">
                <a:sym typeface="Wingdings" panose="05000000000000000000" pitchFamily="2" charset="2"/>
              </a:rPr>
              <a:t> Pancasila …</a:t>
            </a:r>
          </a:p>
          <a:p>
            <a:pPr>
              <a:lnSpc>
                <a:spcPct val="120000"/>
              </a:lnSpc>
              <a:spcBef>
                <a:spcPts val="600"/>
              </a:spcBef>
            </a:pPr>
            <a:r>
              <a:rPr lang="en-US" dirty="0">
                <a:sym typeface="Wingdings" panose="05000000000000000000" pitchFamily="2" charset="2"/>
              </a:rPr>
              <a:t>sila pertama  cahaya di bagian tengah perisai berbentuk bintang yang bersudut 5</a:t>
            </a:r>
            <a:endParaRPr lang="id-ID" dirty="0">
              <a:sym typeface="Wingdings" panose="05000000000000000000" pitchFamily="2" charset="2"/>
            </a:endParaRPr>
          </a:p>
          <a:p>
            <a:pPr>
              <a:lnSpc>
                <a:spcPct val="120000"/>
              </a:lnSpc>
              <a:spcBef>
                <a:spcPts val="600"/>
              </a:spcBef>
            </a:pPr>
            <a:r>
              <a:rPr lang="en-US" dirty="0">
                <a:sym typeface="Wingdings" panose="05000000000000000000" pitchFamily="2" charset="2"/>
              </a:rPr>
              <a:t>sila ke 2 tali rantai bermata bulatan dan persegi di bagian bawah perisai</a:t>
            </a:r>
            <a:endParaRPr lang="id-ID" dirty="0">
              <a:sym typeface="Wingdings" panose="05000000000000000000" pitchFamily="2" charset="2"/>
            </a:endParaRPr>
          </a:p>
          <a:p>
            <a:pPr>
              <a:lnSpc>
                <a:spcPct val="120000"/>
              </a:lnSpc>
              <a:spcBef>
                <a:spcPts val="600"/>
              </a:spcBef>
            </a:pPr>
            <a:r>
              <a:rPr lang="en-US" dirty="0">
                <a:sym typeface="Wingdings" panose="05000000000000000000" pitchFamily="2" charset="2"/>
              </a:rPr>
              <a:t>sila ke 3 pohon beringin di bagian kiri atas perisai</a:t>
            </a:r>
            <a:endParaRPr lang="id-ID" dirty="0">
              <a:sym typeface="Wingdings" panose="05000000000000000000" pitchFamily="2" charset="2"/>
            </a:endParaRPr>
          </a:p>
          <a:p>
            <a:pPr>
              <a:lnSpc>
                <a:spcPct val="120000"/>
              </a:lnSpc>
              <a:spcBef>
                <a:spcPts val="600"/>
              </a:spcBef>
            </a:pPr>
            <a:r>
              <a:rPr lang="en-US" dirty="0">
                <a:sym typeface="Wingdings" panose="05000000000000000000" pitchFamily="2" charset="2"/>
              </a:rPr>
              <a:t>sila ke 4 kepala banteng di bagian kanan atas perisai</a:t>
            </a:r>
            <a:endParaRPr lang="id-ID" dirty="0">
              <a:sym typeface="Wingdings" panose="05000000000000000000" pitchFamily="2" charset="2"/>
            </a:endParaRPr>
          </a:p>
          <a:p>
            <a:pPr>
              <a:lnSpc>
                <a:spcPct val="120000"/>
              </a:lnSpc>
              <a:spcBef>
                <a:spcPts val="600"/>
              </a:spcBef>
            </a:pPr>
            <a:r>
              <a:rPr lang="en-US" dirty="0">
                <a:sym typeface="Wingdings" panose="05000000000000000000" pitchFamily="2" charset="2"/>
              </a:rPr>
              <a:t>sila ke 5 kapas dan padi di bagian kanan atas perisai</a:t>
            </a:r>
          </a:p>
          <a:p>
            <a:pPr marL="0" indent="0">
              <a:lnSpc>
                <a:spcPct val="120000"/>
              </a:lnSpc>
              <a:spcBef>
                <a:spcPts val="600"/>
              </a:spcBef>
              <a:buNone/>
            </a:pPr>
            <a:r>
              <a:rPr lang="en-US" dirty="0">
                <a:sym typeface="Wingdings" panose="05000000000000000000" pitchFamily="2" charset="2"/>
              </a:rPr>
              <a:t>Lambang negara tidak dapat di lepaskan dari Pancasila</a:t>
            </a:r>
          </a:p>
        </p:txBody>
      </p:sp>
      <p:sp>
        <p:nvSpPr>
          <p:cNvPr id="4" name="Title 1">
            <a:extLst>
              <a:ext uri="{FF2B5EF4-FFF2-40B4-BE49-F238E27FC236}">
                <a16:creationId xmlns:a16="http://schemas.microsoft.com/office/drawing/2014/main" id="{278C5EC5-93D0-E67A-F0D8-FF107B907353}"/>
              </a:ext>
            </a:extLst>
          </p:cNvPr>
          <p:cNvSpPr>
            <a:spLocks noGrp="1"/>
          </p:cNvSpPr>
          <p:nvPr>
            <p:ph type="title"/>
          </p:nvPr>
        </p:nvSpPr>
        <p:spPr>
          <a:xfrm>
            <a:off x="828675" y="76200"/>
            <a:ext cx="7485063" cy="1096963"/>
          </a:xfrm>
        </p:spPr>
        <p:txBody>
          <a:bodyPr/>
          <a:lstStyle/>
          <a:p>
            <a:r>
              <a:rPr lang="en-US" dirty="0"/>
              <a:t>identitas nasional</a:t>
            </a:r>
          </a:p>
        </p:txBody>
      </p:sp>
    </p:spTree>
    <p:extLst>
      <p:ext uri="{BB962C8B-B14F-4D97-AF65-F5344CB8AC3E}">
        <p14:creationId xmlns:p14="http://schemas.microsoft.com/office/powerpoint/2010/main" val="2675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spcBef>
                <a:spcPts val="600"/>
              </a:spcBef>
              <a:buFont typeface="+mj-lt"/>
              <a:buAutoNum type="arabicPeriod" startAt="4"/>
            </a:pPr>
            <a:r>
              <a:rPr lang="en-US" b="1" dirty="0"/>
              <a:t>lagu kebangsaan Indonesia Raya </a:t>
            </a:r>
            <a:r>
              <a:rPr lang="en-US" dirty="0">
                <a:sym typeface="Wingdings" panose="05000000000000000000" pitchFamily="2" charset="2"/>
              </a:rPr>
              <a:t> diatur pada pasal 58-64</a:t>
            </a:r>
            <a:r>
              <a:rPr lang="id-ID" dirty="0">
                <a:sym typeface="Wingdings" panose="05000000000000000000" pitchFamily="2" charset="2"/>
              </a:rPr>
              <a:t>. </a:t>
            </a:r>
            <a:r>
              <a:rPr lang="en-US" dirty="0">
                <a:sym typeface="Wingdings" panose="05000000000000000000" pitchFamily="2" charset="2"/>
              </a:rPr>
              <a:t>Pertama kali dinyanyikan pada kongres pemuda II 28 oktober 1928</a:t>
            </a:r>
            <a:endParaRPr lang="id-ID" dirty="0">
              <a:sym typeface="Wingdings" panose="05000000000000000000" pitchFamily="2" charset="2"/>
            </a:endParaRPr>
          </a:p>
          <a:p>
            <a:pPr marL="457200" indent="-457200">
              <a:spcBef>
                <a:spcPts val="600"/>
              </a:spcBef>
              <a:buFont typeface="+mj-lt"/>
              <a:buAutoNum type="arabicPeriod" startAt="4"/>
            </a:pPr>
            <a:r>
              <a:rPr lang="en-US" b="1" dirty="0">
                <a:sym typeface="Wingdings" panose="05000000000000000000" pitchFamily="2" charset="2"/>
              </a:rPr>
              <a:t>semboyan </a:t>
            </a:r>
            <a:r>
              <a:rPr lang="en-US" b="1" dirty="0" err="1">
                <a:sym typeface="Wingdings" panose="05000000000000000000" pitchFamily="2" charset="2"/>
              </a:rPr>
              <a:t>Bhinneka</a:t>
            </a:r>
            <a:r>
              <a:rPr lang="en-US" b="1" dirty="0">
                <a:sym typeface="Wingdings" panose="05000000000000000000" pitchFamily="2" charset="2"/>
              </a:rPr>
              <a:t> tunggal ika</a:t>
            </a:r>
            <a:r>
              <a:rPr lang="id-ID" b="1" dirty="0">
                <a:sym typeface="Wingdings" panose="05000000000000000000" pitchFamily="2" charset="2"/>
              </a:rPr>
              <a:t>. </a:t>
            </a:r>
            <a:r>
              <a:rPr lang="en-US" dirty="0">
                <a:sym typeface="Wingdings" panose="05000000000000000000" pitchFamily="2" charset="2"/>
              </a:rPr>
              <a:t>Artinya berbeda-beda tetapi tetap satu jua. Dirumuskan oleh pendiri bangsa karena kondisi </a:t>
            </a:r>
            <a:r>
              <a:rPr lang="en-US" dirty="0" err="1">
                <a:sym typeface="Wingdings" panose="05000000000000000000" pitchFamily="2" charset="2"/>
              </a:rPr>
              <a:t>msy</a:t>
            </a:r>
            <a:r>
              <a:rPr lang="en-US" dirty="0">
                <a:sym typeface="Wingdings" panose="05000000000000000000" pitchFamily="2" charset="2"/>
              </a:rPr>
              <a:t> Indonesia pluralis.</a:t>
            </a:r>
            <a:r>
              <a:rPr lang="id-ID" dirty="0">
                <a:sym typeface="Wingdings" panose="05000000000000000000" pitchFamily="2" charset="2"/>
              </a:rPr>
              <a:t> </a:t>
            </a:r>
            <a:r>
              <a:rPr lang="en-US" dirty="0">
                <a:sym typeface="Wingdings" panose="05000000000000000000" pitchFamily="2" charset="2"/>
              </a:rPr>
              <a:t>Oleh Herbert Feith 1960 seorang </a:t>
            </a:r>
            <a:r>
              <a:rPr lang="en-US" dirty="0" err="1">
                <a:sym typeface="Wingdings" panose="05000000000000000000" pitchFamily="2" charset="2"/>
              </a:rPr>
              <a:t>Indonesianist</a:t>
            </a:r>
            <a:r>
              <a:rPr lang="en-US" dirty="0">
                <a:sym typeface="Wingdings" panose="05000000000000000000" pitchFamily="2" charset="2"/>
              </a:rPr>
              <a:t> menyatakan Indonesia sebagai MOZAIK SOCIETY seperti lukisan mozaik yang beraneka warna namun tersusun baik yang membentuk keindahan.</a:t>
            </a:r>
            <a:r>
              <a:rPr lang="id-ID" dirty="0">
                <a:sym typeface="Wingdings" panose="05000000000000000000" pitchFamily="2" charset="2"/>
              </a:rPr>
              <a:t> </a:t>
            </a:r>
            <a:r>
              <a:rPr lang="en-US" dirty="0">
                <a:sym typeface="Wingdings" panose="05000000000000000000" pitchFamily="2" charset="2"/>
              </a:rPr>
              <a:t>Semboyan juga mengandung makna bahwa bangsa Indonesia adalah bangsa yang heterogen namun tetap ingin menjadi satu bangsa Indonesia. </a:t>
            </a:r>
          </a:p>
        </p:txBody>
      </p:sp>
      <p:sp>
        <p:nvSpPr>
          <p:cNvPr id="4" name="Title 1">
            <a:extLst>
              <a:ext uri="{FF2B5EF4-FFF2-40B4-BE49-F238E27FC236}">
                <a16:creationId xmlns:a16="http://schemas.microsoft.com/office/drawing/2014/main" id="{45740940-CB45-5D93-B8B4-B48F1C2BCEEF}"/>
              </a:ext>
            </a:extLst>
          </p:cNvPr>
          <p:cNvSpPr>
            <a:spLocks noGrp="1"/>
          </p:cNvSpPr>
          <p:nvPr>
            <p:ph type="title"/>
          </p:nvPr>
        </p:nvSpPr>
        <p:spPr>
          <a:xfrm>
            <a:off x="828675" y="76200"/>
            <a:ext cx="7485063" cy="1096963"/>
          </a:xfrm>
        </p:spPr>
        <p:txBody>
          <a:bodyPr/>
          <a:lstStyle/>
          <a:p>
            <a:r>
              <a:rPr lang="en-US" dirty="0"/>
              <a:t>identitas nasional</a:t>
            </a:r>
          </a:p>
        </p:txBody>
      </p:sp>
    </p:spTree>
    <p:extLst>
      <p:ext uri="{BB962C8B-B14F-4D97-AF65-F5344CB8AC3E}">
        <p14:creationId xmlns:p14="http://schemas.microsoft.com/office/powerpoint/2010/main" val="41615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457200" indent="-457200">
              <a:lnSpc>
                <a:spcPct val="110000"/>
              </a:lnSpc>
              <a:spcBef>
                <a:spcPts val="600"/>
              </a:spcBef>
              <a:buFont typeface="+mj-lt"/>
              <a:buAutoNum type="arabicPeriod" startAt="6"/>
            </a:pPr>
            <a:r>
              <a:rPr lang="en-US" b="1" dirty="0"/>
              <a:t>dasar falsafah negara Pancasila</a:t>
            </a:r>
            <a:r>
              <a:rPr lang="id-ID" b="1" dirty="0"/>
              <a:t>. </a:t>
            </a:r>
          </a:p>
          <a:p>
            <a:pPr>
              <a:lnSpc>
                <a:spcPct val="110000"/>
              </a:lnSpc>
              <a:spcBef>
                <a:spcPts val="600"/>
              </a:spcBef>
            </a:pPr>
            <a:r>
              <a:rPr lang="en-US" dirty="0"/>
              <a:t>Pancasila memiliki sebutan atau fungsi dan kedudukan dalam system ketatanegaraan Indonesia.</a:t>
            </a:r>
            <a:r>
              <a:rPr lang="id-ID" dirty="0"/>
              <a:t> </a:t>
            </a:r>
          </a:p>
          <a:p>
            <a:pPr>
              <a:lnSpc>
                <a:spcPct val="110000"/>
              </a:lnSpc>
              <a:spcBef>
                <a:spcPts val="600"/>
              </a:spcBef>
            </a:pPr>
            <a:r>
              <a:rPr lang="en-US" dirty="0"/>
              <a:t>Pancasila berfungsi sebagai dasar negara, ideology nasional, falsafah negara, pandangan hidup bangsa way of </a:t>
            </a:r>
            <a:r>
              <a:rPr lang="en-US" dirty="0" err="1"/>
              <a:t>lafe</a:t>
            </a:r>
            <a:r>
              <a:rPr lang="id-ID" dirty="0"/>
              <a:t>. </a:t>
            </a:r>
          </a:p>
          <a:p>
            <a:pPr>
              <a:lnSpc>
                <a:spcPct val="110000"/>
              </a:lnSpc>
              <a:spcBef>
                <a:spcPts val="600"/>
              </a:spcBef>
            </a:pPr>
            <a:r>
              <a:rPr lang="id-ID" dirty="0"/>
              <a:t>P</a:t>
            </a:r>
            <a:r>
              <a:rPr lang="en-US" dirty="0" err="1"/>
              <a:t>ancasila</a:t>
            </a:r>
            <a:r>
              <a:rPr lang="en-US" dirty="0"/>
              <a:t> penting karena mampu menjadi perekat bangsa, pemersatu bangsa, dan menjadi identitas nasional</a:t>
            </a:r>
            <a:endParaRPr lang="id-ID" dirty="0"/>
          </a:p>
          <a:p>
            <a:pPr>
              <a:lnSpc>
                <a:spcPct val="110000"/>
              </a:lnSpc>
              <a:spcBef>
                <a:spcPts val="600"/>
              </a:spcBef>
            </a:pPr>
            <a:r>
              <a:rPr lang="en-US" dirty="0"/>
              <a:t>Pancasila sebagai identitas nasional yang unik karena hanya ada di Indonesia, </a:t>
            </a:r>
            <a:r>
              <a:rPr lang="en-US" dirty="0" err="1"/>
              <a:t>penciribangsa</a:t>
            </a:r>
            <a:r>
              <a:rPr lang="en-US" dirty="0"/>
              <a:t> dan khas bangsa, semua harus punya pemahaman, bersikap, </a:t>
            </a:r>
            <a:r>
              <a:rPr lang="en-US" dirty="0" err="1"/>
              <a:t>berprilaku</a:t>
            </a:r>
            <a:r>
              <a:rPr lang="en-US" dirty="0"/>
              <a:t> sesuai Pancasila.</a:t>
            </a:r>
            <a:r>
              <a:rPr lang="id-ID" dirty="0"/>
              <a:t> </a:t>
            </a:r>
            <a:r>
              <a:rPr lang="en-US" dirty="0"/>
              <a:t>Artinya menjadikan Pancasila sebagai landasan berpikir bersikap </a:t>
            </a:r>
            <a:r>
              <a:rPr lang="en-US" dirty="0" err="1"/>
              <a:t>berprilaku</a:t>
            </a:r>
            <a:r>
              <a:rPr lang="en-US" dirty="0"/>
              <a:t> dalam kehidupan sehari2 sehingga menjadi berbeda dari </a:t>
            </a:r>
            <a:r>
              <a:rPr lang="en-US" dirty="0" err="1"/>
              <a:t>nbangsa</a:t>
            </a:r>
            <a:r>
              <a:rPr lang="en-US" dirty="0"/>
              <a:t> lain. </a:t>
            </a:r>
            <a:endParaRPr lang="id-ID" dirty="0"/>
          </a:p>
          <a:p>
            <a:pPr>
              <a:lnSpc>
                <a:spcPct val="110000"/>
              </a:lnSpc>
              <a:spcBef>
                <a:spcPts val="600"/>
              </a:spcBef>
            </a:pPr>
            <a:r>
              <a:rPr lang="en-US" dirty="0"/>
              <a:t>Pancasila sebagai </a:t>
            </a:r>
            <a:r>
              <a:rPr lang="en-US" dirty="0" err="1"/>
              <a:t>jatidiri</a:t>
            </a:r>
            <a:r>
              <a:rPr lang="en-US" dirty="0"/>
              <a:t> bangsa bermakna nilai2 yang dijalankan akan mewujud sebagai kepribadian, identitas, keunikan bangsa Indonesia.</a:t>
            </a:r>
          </a:p>
        </p:txBody>
      </p:sp>
      <p:sp>
        <p:nvSpPr>
          <p:cNvPr id="4" name="Title 1">
            <a:extLst>
              <a:ext uri="{FF2B5EF4-FFF2-40B4-BE49-F238E27FC236}">
                <a16:creationId xmlns:a16="http://schemas.microsoft.com/office/drawing/2014/main" id="{68BACFB8-FC1A-4BFE-DDFB-8784963162D7}"/>
              </a:ext>
            </a:extLst>
          </p:cNvPr>
          <p:cNvSpPr>
            <a:spLocks noGrp="1"/>
          </p:cNvSpPr>
          <p:nvPr>
            <p:ph type="title"/>
          </p:nvPr>
        </p:nvSpPr>
        <p:spPr>
          <a:xfrm>
            <a:off x="828675" y="76200"/>
            <a:ext cx="7485063" cy="1096963"/>
          </a:xfrm>
        </p:spPr>
        <p:txBody>
          <a:bodyPr/>
          <a:lstStyle/>
          <a:p>
            <a:r>
              <a:rPr lang="en-US" dirty="0"/>
              <a:t>identitas nasional</a:t>
            </a:r>
          </a:p>
        </p:txBody>
      </p:sp>
    </p:spTree>
    <p:extLst>
      <p:ext uri="{BB962C8B-B14F-4D97-AF65-F5344CB8AC3E}">
        <p14:creationId xmlns:p14="http://schemas.microsoft.com/office/powerpoint/2010/main" val="21509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Membangun argument tentang dinamika dan tantangan identitas nasional Indonesia </a:t>
            </a:r>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Membangun argument tentang dinamika dan tantangan identitas nasional Indonesia </a:t>
            </a:r>
          </a:p>
        </p:txBody>
      </p:sp>
      <p:sp>
        <p:nvSpPr>
          <p:cNvPr id="3" name="Content Placeholder 2"/>
          <p:cNvSpPr>
            <a:spLocks noGrp="1"/>
          </p:cNvSpPr>
          <p:nvPr>
            <p:ph idx="1"/>
          </p:nvPr>
        </p:nvSpPr>
        <p:spPr>
          <a:xfrm>
            <a:off x="828674" y="1600200"/>
            <a:ext cx="7919789" cy="5141168"/>
          </a:xfrm>
        </p:spPr>
        <p:txBody>
          <a:bodyPr>
            <a:noAutofit/>
          </a:bodyPr>
          <a:lstStyle/>
          <a:p>
            <a:pPr marL="457200" indent="-457200">
              <a:lnSpc>
                <a:spcPct val="120000"/>
              </a:lnSpc>
              <a:spcBef>
                <a:spcPts val="0"/>
              </a:spcBef>
              <a:buFont typeface="+mj-lt"/>
              <a:buAutoNum type="arabicPeriod"/>
            </a:pPr>
            <a:r>
              <a:rPr lang="en-US" sz="1600" dirty="0"/>
              <a:t>lunturnya nilai2 luhur dalam </a:t>
            </a:r>
            <a:r>
              <a:rPr lang="en-US" sz="1600" dirty="0" err="1"/>
              <a:t>praktek</a:t>
            </a:r>
            <a:r>
              <a:rPr lang="en-US" sz="1600" dirty="0"/>
              <a:t> kehidupan berbangsa dan bernegara ( contoh ; rendahnya semangat gotong royong, kepatuhan hokum, kepatuhan membayar pajak, kesantunan, kepedulian, dll</a:t>
            </a:r>
            <a:endParaRPr lang="id-ID" sz="1600" dirty="0"/>
          </a:p>
          <a:p>
            <a:pPr marL="457200" indent="-457200">
              <a:lnSpc>
                <a:spcPct val="120000"/>
              </a:lnSpc>
              <a:spcBef>
                <a:spcPts val="0"/>
              </a:spcBef>
              <a:buFont typeface="+mj-lt"/>
              <a:buAutoNum type="arabicPeriod"/>
            </a:pPr>
            <a:r>
              <a:rPr lang="en-US" sz="1600" dirty="0"/>
              <a:t>ilai2 Pancasila belum menjadi acuan sikap dan </a:t>
            </a:r>
            <a:r>
              <a:rPr lang="en-US" sz="1600" dirty="0" err="1"/>
              <a:t>prilaku</a:t>
            </a:r>
            <a:r>
              <a:rPr lang="en-US" sz="1600" dirty="0"/>
              <a:t> sehari-hari ( </a:t>
            </a:r>
            <a:r>
              <a:rPr lang="en-US" sz="1600" dirty="0" err="1"/>
              <a:t>prilaku</a:t>
            </a:r>
            <a:r>
              <a:rPr lang="en-US" sz="1600" dirty="0"/>
              <a:t> jl pintas, </a:t>
            </a:r>
            <a:r>
              <a:rPr lang="en-US" sz="1600" dirty="0" err="1"/>
              <a:t>prilaku</a:t>
            </a:r>
            <a:r>
              <a:rPr lang="en-US" sz="1600" dirty="0"/>
              <a:t> serba instan, menyontek, plagiat, tidak </a:t>
            </a:r>
            <a:r>
              <a:rPr lang="en-US" sz="1600" dirty="0" err="1"/>
              <a:t>disiplin,tidak</a:t>
            </a:r>
            <a:r>
              <a:rPr lang="en-US" sz="1600" dirty="0"/>
              <a:t> jujur, malas, kebiasaan merokok di tempat umum, buang sampah </a:t>
            </a:r>
            <a:r>
              <a:rPr lang="en-US" sz="1600" dirty="0" err="1"/>
              <a:t>sembarangan</a:t>
            </a:r>
            <a:r>
              <a:rPr lang="en-US" sz="1600" dirty="0"/>
              <a:t>)</a:t>
            </a:r>
            <a:endParaRPr lang="id-ID" sz="1600" dirty="0"/>
          </a:p>
          <a:p>
            <a:pPr marL="457200" indent="-457200">
              <a:lnSpc>
                <a:spcPct val="120000"/>
              </a:lnSpc>
              <a:spcBef>
                <a:spcPts val="0"/>
              </a:spcBef>
              <a:buFont typeface="+mj-lt"/>
              <a:buAutoNum type="arabicPeriod"/>
            </a:pPr>
            <a:r>
              <a:rPr lang="en-US" sz="1600" dirty="0"/>
              <a:t>asa nasionalisme dan patriotism yang luntur dan memudar ( lebih menghargai dan mencintai bangsa asing, lebih mengagungkan prestasi bangsa lain, tidak bangga dengan prestasi bangsa sendiri, lebih bangga menggunakan produk asing </a:t>
            </a:r>
            <a:endParaRPr lang="id-ID" sz="1600" dirty="0"/>
          </a:p>
          <a:p>
            <a:pPr marL="457200" indent="-457200">
              <a:lnSpc>
                <a:spcPct val="120000"/>
              </a:lnSpc>
              <a:spcBef>
                <a:spcPts val="0"/>
              </a:spcBef>
              <a:buFont typeface="+mj-lt"/>
              <a:buAutoNum type="arabicPeriod"/>
            </a:pPr>
            <a:r>
              <a:rPr lang="en-US" sz="1600" dirty="0"/>
              <a:t>menyukai symbol asing, lebih mengapresiasi dan </a:t>
            </a:r>
            <a:r>
              <a:rPr lang="en-US" sz="1600" dirty="0" err="1"/>
              <a:t>senangmenyanyikan</a:t>
            </a:r>
            <a:r>
              <a:rPr lang="en-US" sz="1600" dirty="0"/>
              <a:t> lagu2 asing </a:t>
            </a:r>
          </a:p>
          <a:p>
            <a:pPr marL="0" indent="0">
              <a:lnSpc>
                <a:spcPct val="120000"/>
              </a:lnSpc>
              <a:spcBef>
                <a:spcPts val="0"/>
              </a:spcBef>
              <a:buNone/>
            </a:pPr>
            <a:r>
              <a:rPr lang="en-US" sz="1600" b="1" dirty="0"/>
              <a:t>AZZUMARDI AZRA</a:t>
            </a:r>
            <a:r>
              <a:rPr lang="id-ID" sz="1600" b="1" dirty="0"/>
              <a:t>:</a:t>
            </a:r>
            <a:endParaRPr lang="en-US" sz="1600" dirty="0">
              <a:sym typeface="Wingdings" panose="05000000000000000000" pitchFamily="2" charset="2"/>
            </a:endParaRPr>
          </a:p>
          <a:p>
            <a:pPr marL="0" indent="0">
              <a:lnSpc>
                <a:spcPct val="120000"/>
              </a:lnSpc>
              <a:spcBef>
                <a:spcPts val="0"/>
              </a:spcBef>
              <a:buNone/>
            </a:pPr>
            <a:r>
              <a:rPr lang="en-US" sz="1600" dirty="0">
                <a:sym typeface="Wingdings" panose="05000000000000000000" pitchFamily="2" charset="2"/>
              </a:rPr>
              <a:t>1. Pancasila </a:t>
            </a:r>
            <a:r>
              <a:rPr lang="en-US" sz="1600" dirty="0" err="1">
                <a:sym typeface="Wingdings" panose="05000000000000000000" pitchFamily="2" charset="2"/>
              </a:rPr>
              <a:t>dijadikan</a:t>
            </a:r>
            <a:r>
              <a:rPr lang="en-US" sz="1600" dirty="0">
                <a:sym typeface="Wingdings" panose="05000000000000000000" pitchFamily="2" charset="2"/>
              </a:rPr>
              <a:t> </a:t>
            </a:r>
            <a:r>
              <a:rPr lang="en-US" sz="1600" dirty="0" err="1">
                <a:sym typeface="Wingdings" panose="05000000000000000000" pitchFamily="2" charset="2"/>
              </a:rPr>
              <a:t>sebagai</a:t>
            </a:r>
            <a:r>
              <a:rPr lang="en-US" sz="1600" dirty="0">
                <a:sym typeface="Wingdings" panose="05000000000000000000" pitchFamily="2" charset="2"/>
              </a:rPr>
              <a:t> </a:t>
            </a:r>
            <a:r>
              <a:rPr lang="en-US" sz="1600" dirty="0" err="1">
                <a:sym typeface="Wingdings" panose="05000000000000000000" pitchFamily="2" charset="2"/>
              </a:rPr>
              <a:t>kendaraan</a:t>
            </a:r>
            <a:r>
              <a:rPr lang="en-US" sz="1600" dirty="0">
                <a:sym typeface="Wingdings" panose="05000000000000000000" pitchFamily="2" charset="2"/>
              </a:rPr>
              <a:t> </a:t>
            </a:r>
            <a:r>
              <a:rPr lang="en-US" sz="1600" dirty="0" err="1">
                <a:sym typeface="Wingdings" panose="05000000000000000000" pitchFamily="2" charset="2"/>
              </a:rPr>
              <a:t>politik</a:t>
            </a:r>
            <a:endParaRPr lang="en-US" sz="1600" dirty="0">
              <a:sym typeface="Wingdings" panose="05000000000000000000" pitchFamily="2" charset="2"/>
            </a:endParaRPr>
          </a:p>
          <a:p>
            <a:pPr marL="0" indent="0">
              <a:lnSpc>
                <a:spcPct val="120000"/>
              </a:lnSpc>
              <a:spcBef>
                <a:spcPts val="0"/>
              </a:spcBef>
              <a:buNone/>
            </a:pPr>
            <a:r>
              <a:rPr lang="en-US" sz="1600" dirty="0">
                <a:sym typeface="Wingdings" panose="05000000000000000000" pitchFamily="2" charset="2"/>
              </a:rPr>
              <a:t>2. </a:t>
            </a:r>
            <a:r>
              <a:rPr lang="en-US" sz="1600" dirty="0" err="1">
                <a:sym typeface="Wingdings" panose="05000000000000000000" pitchFamily="2" charset="2"/>
              </a:rPr>
              <a:t>adanya</a:t>
            </a:r>
            <a:r>
              <a:rPr lang="en-US" sz="1600" dirty="0">
                <a:sym typeface="Wingdings" panose="05000000000000000000" pitchFamily="2" charset="2"/>
              </a:rPr>
              <a:t> liberalism </a:t>
            </a:r>
            <a:r>
              <a:rPr lang="en-US" sz="1600" dirty="0" err="1">
                <a:sym typeface="Wingdings" panose="05000000000000000000" pitchFamily="2" charset="2"/>
              </a:rPr>
              <a:t>politik</a:t>
            </a:r>
            <a:endParaRPr lang="en-US" sz="1600" dirty="0">
              <a:sym typeface="Wingdings" panose="05000000000000000000" pitchFamily="2" charset="2"/>
            </a:endParaRPr>
          </a:p>
          <a:p>
            <a:pPr marL="0" indent="0">
              <a:lnSpc>
                <a:spcPct val="120000"/>
              </a:lnSpc>
              <a:spcBef>
                <a:spcPts val="0"/>
              </a:spcBef>
              <a:buNone/>
            </a:pPr>
            <a:r>
              <a:rPr lang="en-US" sz="1600" dirty="0">
                <a:sym typeface="Wingdings" panose="05000000000000000000" pitchFamily="2" charset="2"/>
              </a:rPr>
              <a:t>3. </a:t>
            </a:r>
            <a:r>
              <a:rPr lang="en-US" sz="1600" dirty="0" err="1">
                <a:sym typeface="Wingdings" panose="05000000000000000000" pitchFamily="2" charset="2"/>
              </a:rPr>
              <a:t>Lahirnya</a:t>
            </a:r>
            <a:r>
              <a:rPr lang="en-US" sz="1600" dirty="0">
                <a:sym typeface="Wingdings" panose="05000000000000000000" pitchFamily="2" charset="2"/>
              </a:rPr>
              <a:t> </a:t>
            </a:r>
            <a:r>
              <a:rPr lang="en-US" sz="1600" dirty="0" err="1">
                <a:sym typeface="Wingdings" panose="05000000000000000000" pitchFamily="2" charset="2"/>
              </a:rPr>
              <a:t>desentralisasi</a:t>
            </a:r>
            <a:r>
              <a:rPr lang="en-US" sz="1600" dirty="0">
                <a:sym typeface="Wingdings" panose="05000000000000000000" pitchFamily="2" charset="2"/>
              </a:rPr>
              <a:t> </a:t>
            </a:r>
            <a:r>
              <a:rPr lang="en-US" sz="1600" dirty="0" err="1">
                <a:sym typeface="Wingdings" panose="05000000000000000000" pitchFamily="2" charset="2"/>
              </a:rPr>
              <a:t>atau</a:t>
            </a:r>
            <a:r>
              <a:rPr lang="en-US" sz="1600" dirty="0">
                <a:sym typeface="Wingdings" panose="05000000000000000000" pitchFamily="2" charset="2"/>
              </a:rPr>
              <a:t> </a:t>
            </a:r>
            <a:r>
              <a:rPr lang="en-US" sz="1600" dirty="0" err="1">
                <a:sym typeface="Wingdings" panose="05000000000000000000" pitchFamily="2" charset="2"/>
              </a:rPr>
              <a:t>otonomi</a:t>
            </a:r>
            <a:r>
              <a:rPr lang="en-US" sz="1600" dirty="0">
                <a:sym typeface="Wingdings" panose="05000000000000000000" pitchFamily="2" charset="2"/>
              </a:rPr>
              <a:t> </a:t>
            </a:r>
            <a:r>
              <a:rPr lang="en-US" sz="1600" dirty="0" err="1">
                <a:sym typeface="Wingdings" panose="05000000000000000000" pitchFamily="2" charset="2"/>
              </a:rPr>
              <a:t>daerah</a:t>
            </a:r>
            <a:r>
              <a:rPr lang="en-US" sz="1600" dirty="0">
                <a:sym typeface="Wingdings" panose="05000000000000000000" pitchFamily="2" charset="2"/>
              </a:rPr>
              <a:t> </a:t>
            </a:r>
            <a:endParaRPr lang="en-US" sz="1600" dirty="0"/>
          </a:p>
        </p:txBody>
      </p:sp>
    </p:spTree>
    <p:extLst>
      <p:ext uri="{BB962C8B-B14F-4D97-AF65-F5344CB8AC3E}">
        <p14:creationId xmlns:p14="http://schemas.microsoft.com/office/powerpoint/2010/main" val="153234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6CA4-B63E-C5BB-DD53-8C5BB6CAC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F87E3-050D-F53A-9191-C7568AEBAFE3}"/>
              </a:ext>
            </a:extLst>
          </p:cNvPr>
          <p:cNvSpPr>
            <a:spLocks noGrp="1"/>
          </p:cNvSpPr>
          <p:nvPr>
            <p:ph type="title"/>
          </p:nvPr>
        </p:nvSpPr>
        <p:spPr/>
        <p:txBody>
          <a:bodyPr>
            <a:normAutofit/>
          </a:bodyPr>
          <a:lstStyle/>
          <a:p>
            <a:pPr algn="ctr"/>
            <a:r>
              <a:rPr lang="id-ID" sz="4800" dirty="0"/>
              <a:t>BAHAN KAJIAN</a:t>
            </a:r>
          </a:p>
        </p:txBody>
      </p:sp>
      <p:sp>
        <p:nvSpPr>
          <p:cNvPr id="3" name="Content Placeholder 2">
            <a:extLst>
              <a:ext uri="{FF2B5EF4-FFF2-40B4-BE49-F238E27FC236}">
                <a16:creationId xmlns:a16="http://schemas.microsoft.com/office/drawing/2014/main" id="{60B9F39D-A4DC-E429-275F-F7DA1DAFC029}"/>
              </a:ext>
            </a:extLst>
          </p:cNvPr>
          <p:cNvSpPr>
            <a:spLocks noGrp="1"/>
          </p:cNvSpPr>
          <p:nvPr>
            <p:ph idx="1"/>
          </p:nvPr>
        </p:nvSpPr>
        <p:spPr>
          <a:xfrm>
            <a:off x="828675" y="1600200"/>
            <a:ext cx="7486650" cy="4757758"/>
          </a:xfrm>
        </p:spPr>
        <p:txBody>
          <a:bodyPr>
            <a:normAutofit/>
          </a:bodyPr>
          <a:lstStyle/>
          <a:p>
            <a:pPr marL="354013" indent="-354013">
              <a:buFont typeface="Wingdings" pitchFamily="2" charset="2"/>
              <a:buChar char="q"/>
            </a:pPr>
            <a:r>
              <a:rPr lang="fi-FI" sz="2000" dirty="0"/>
              <a:t>Menelusuri Konsep dan Urgensi Identitas Nasional </a:t>
            </a:r>
            <a:endParaRPr lang="id-ID" sz="2000" dirty="0"/>
          </a:p>
          <a:p>
            <a:pPr marL="354013" indent="-354013">
              <a:buFont typeface="Wingdings" pitchFamily="2" charset="2"/>
              <a:buChar char="q"/>
            </a:pPr>
            <a:r>
              <a:rPr lang="en-US" sz="2000" dirty="0"/>
              <a:t>Menanya Alasan Mengapa Diperlukan Identitas Nasional</a:t>
            </a:r>
            <a:endParaRPr lang="id-ID" dirty="0"/>
          </a:p>
          <a:p>
            <a:pPr marL="354013" indent="-354013">
              <a:buFont typeface="Wingdings" pitchFamily="2" charset="2"/>
              <a:buChar char="q"/>
            </a:pPr>
            <a:r>
              <a:rPr lang="en-US" sz="2000" dirty="0"/>
              <a:t>Menggali Sumber Historis, Sosiologis, Politik tentang Identitas Nasional Indonesia </a:t>
            </a:r>
            <a:endParaRPr lang="id-ID" sz="2000" dirty="0"/>
          </a:p>
          <a:p>
            <a:pPr marL="354013" indent="-354013">
              <a:buFont typeface="Wingdings" pitchFamily="2" charset="2"/>
              <a:buChar char="q"/>
            </a:pPr>
            <a:r>
              <a:rPr lang="es-ES" sz="2000" dirty="0"/>
              <a:t>Membangun Argumen tentang Dinamika dan Tantangan Identitas Nasional Indonesia </a:t>
            </a:r>
            <a:endParaRPr lang="id-ID" sz="2000" dirty="0"/>
          </a:p>
          <a:p>
            <a:pPr marL="354013" indent="-354013">
              <a:buFont typeface="Wingdings" pitchFamily="2" charset="2"/>
              <a:buChar char="q"/>
            </a:pPr>
            <a:r>
              <a:rPr lang="it-IT" sz="2000" dirty="0"/>
              <a:t>Mendeskripsikan Esensi dan Urgensi Identitas Nasional Indonesia</a:t>
            </a:r>
            <a:endParaRPr lang="id-ID" sz="2000" dirty="0"/>
          </a:p>
        </p:txBody>
      </p:sp>
    </p:spTree>
    <p:extLst>
      <p:ext uri="{BB962C8B-B14F-4D97-AF65-F5344CB8AC3E}">
        <p14:creationId xmlns:p14="http://schemas.microsoft.com/office/powerpoint/2010/main" val="369176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Membangun argument tentang dinamika dan tantangan identitas nasional Indonesia </a:t>
            </a:r>
          </a:p>
        </p:txBody>
      </p:sp>
      <p:sp>
        <p:nvSpPr>
          <p:cNvPr id="3" name="Content Placeholder 2"/>
          <p:cNvSpPr>
            <a:spLocks noGrp="1"/>
          </p:cNvSpPr>
          <p:nvPr>
            <p:ph idx="1"/>
          </p:nvPr>
        </p:nvSpPr>
        <p:spPr/>
        <p:txBody>
          <a:bodyPr>
            <a:normAutofit/>
          </a:bodyPr>
          <a:lstStyle/>
          <a:p>
            <a:r>
              <a:rPr lang="en-US" dirty="0"/>
              <a:t>TILAAR</a:t>
            </a:r>
            <a:r>
              <a:rPr lang="id-ID" dirty="0"/>
              <a:t>: </a:t>
            </a:r>
            <a:r>
              <a:rPr lang="en-US" dirty="0"/>
              <a:t>Pancasila telah </a:t>
            </a:r>
            <a:r>
              <a:rPr lang="en-US" dirty="0" err="1"/>
              <a:t>terlanjur</a:t>
            </a:r>
            <a:r>
              <a:rPr lang="en-US" dirty="0"/>
              <a:t> tercemar sejak masa </a:t>
            </a:r>
            <a:r>
              <a:rPr lang="en-US" dirty="0" err="1"/>
              <a:t>orba</a:t>
            </a:r>
            <a:r>
              <a:rPr lang="en-US" dirty="0"/>
              <a:t> yang menjadikan Pancasila sebagai kendaraan politik  untuk mempertahankan kekuasaan</a:t>
            </a:r>
          </a:p>
          <a:p>
            <a:r>
              <a:rPr lang="en-US" dirty="0" err="1"/>
              <a:t>Liberalisme</a:t>
            </a:r>
            <a:r>
              <a:rPr lang="en-US" dirty="0"/>
              <a:t> </a:t>
            </a:r>
            <a:r>
              <a:rPr lang="en-US" dirty="0" err="1"/>
              <a:t>politik</a:t>
            </a:r>
            <a:r>
              <a:rPr lang="en-US" dirty="0"/>
              <a:t> </a:t>
            </a:r>
            <a:r>
              <a:rPr lang="en-US" dirty="0" err="1"/>
              <a:t>terjadi</a:t>
            </a:r>
            <a:r>
              <a:rPr lang="en-US" dirty="0"/>
              <a:t> </a:t>
            </a:r>
            <a:r>
              <a:rPr lang="en-US" dirty="0" err="1"/>
              <a:t>pada</a:t>
            </a:r>
            <a:r>
              <a:rPr lang="en-US" dirty="0"/>
              <a:t> </a:t>
            </a:r>
            <a:r>
              <a:rPr lang="en-US" dirty="0" err="1"/>
              <a:t>awal</a:t>
            </a:r>
            <a:r>
              <a:rPr lang="en-US" dirty="0"/>
              <a:t> </a:t>
            </a:r>
            <a:r>
              <a:rPr lang="en-US" dirty="0" err="1"/>
              <a:t>reformasi</a:t>
            </a:r>
            <a:r>
              <a:rPr lang="en-US" dirty="0"/>
              <a:t>, </a:t>
            </a:r>
            <a:r>
              <a:rPr lang="en-US" dirty="0" err="1"/>
              <a:t>adanya</a:t>
            </a:r>
            <a:r>
              <a:rPr lang="en-US" dirty="0"/>
              <a:t> </a:t>
            </a:r>
            <a:r>
              <a:rPr lang="en-US" dirty="0" err="1"/>
              <a:t>kebijakan</a:t>
            </a:r>
            <a:r>
              <a:rPr lang="en-US" dirty="0"/>
              <a:t> </a:t>
            </a:r>
            <a:r>
              <a:rPr lang="en-US" dirty="0" err="1"/>
              <a:t>menghapus</a:t>
            </a:r>
            <a:r>
              <a:rPr lang="en-US" dirty="0"/>
              <a:t> </a:t>
            </a:r>
            <a:r>
              <a:rPr lang="en-US" dirty="0" err="1"/>
              <a:t>ketentuan</a:t>
            </a:r>
            <a:r>
              <a:rPr lang="en-US" dirty="0"/>
              <a:t> Pancasila </a:t>
            </a:r>
            <a:r>
              <a:rPr lang="en-US" dirty="0" err="1"/>
              <a:t>sebagai</a:t>
            </a:r>
            <a:r>
              <a:rPr lang="en-US" dirty="0"/>
              <a:t> satu2nya </a:t>
            </a:r>
            <a:r>
              <a:rPr lang="en-US" dirty="0" err="1"/>
              <a:t>azas</a:t>
            </a:r>
            <a:r>
              <a:rPr lang="en-US" dirty="0"/>
              <a:t> </a:t>
            </a:r>
            <a:r>
              <a:rPr lang="en-US" dirty="0" err="1"/>
              <a:t>ormas</a:t>
            </a:r>
            <a:r>
              <a:rPr lang="en-US" dirty="0"/>
              <a:t> </a:t>
            </a:r>
            <a:r>
              <a:rPr lang="en-US" dirty="0" err="1"/>
              <a:t>dan</a:t>
            </a:r>
            <a:r>
              <a:rPr lang="en-US" dirty="0"/>
              <a:t> </a:t>
            </a:r>
            <a:r>
              <a:rPr lang="en-US" dirty="0" err="1"/>
              <a:t>parpol</a:t>
            </a:r>
            <a:r>
              <a:rPr lang="en-US" dirty="0"/>
              <a:t>, </a:t>
            </a:r>
            <a:r>
              <a:rPr lang="en-US" dirty="0" err="1"/>
              <a:t>dan</a:t>
            </a:r>
            <a:r>
              <a:rPr lang="en-US" dirty="0"/>
              <a:t> </a:t>
            </a:r>
            <a:r>
              <a:rPr lang="en-US" dirty="0" err="1"/>
              <a:t>lahirnya</a:t>
            </a:r>
            <a:r>
              <a:rPr lang="en-US" dirty="0"/>
              <a:t> UU </a:t>
            </a:r>
            <a:r>
              <a:rPr lang="en-US" dirty="0" err="1"/>
              <a:t>desentralisasi</a:t>
            </a:r>
            <a:r>
              <a:rPr lang="en-US" dirty="0"/>
              <a:t> </a:t>
            </a:r>
            <a:r>
              <a:rPr lang="en-US" dirty="0" err="1"/>
              <a:t>dan</a:t>
            </a:r>
            <a:r>
              <a:rPr lang="en-US" dirty="0"/>
              <a:t> </a:t>
            </a:r>
            <a:r>
              <a:rPr lang="en-US" dirty="0" err="1"/>
              <a:t>otonomi</a:t>
            </a:r>
            <a:r>
              <a:rPr lang="en-US" dirty="0"/>
              <a:t> </a:t>
            </a:r>
            <a:r>
              <a:rPr lang="en-US" dirty="0" err="1"/>
              <a:t>daerah</a:t>
            </a:r>
            <a:r>
              <a:rPr lang="en-US" dirty="0"/>
              <a:t> </a:t>
            </a:r>
            <a:r>
              <a:rPr lang="en-US" dirty="0" err="1"/>
              <a:t>dengan</a:t>
            </a:r>
            <a:r>
              <a:rPr lang="en-US" dirty="0"/>
              <a:t> UU no 22 </a:t>
            </a:r>
            <a:r>
              <a:rPr lang="en-US" dirty="0" err="1"/>
              <a:t>th</a:t>
            </a:r>
            <a:r>
              <a:rPr lang="en-US" dirty="0"/>
              <a:t>  199 </a:t>
            </a:r>
            <a:r>
              <a:rPr lang="en-US" dirty="0" err="1"/>
              <a:t>dan</a:t>
            </a:r>
            <a:r>
              <a:rPr lang="en-US" dirty="0"/>
              <a:t> </a:t>
            </a:r>
            <a:r>
              <a:rPr lang="en-US" dirty="0" err="1"/>
              <a:t>uu</a:t>
            </a:r>
            <a:r>
              <a:rPr lang="en-US" dirty="0"/>
              <a:t> no 32 </a:t>
            </a:r>
            <a:r>
              <a:rPr lang="en-US" dirty="0" err="1"/>
              <a:t>th</a:t>
            </a:r>
            <a:r>
              <a:rPr lang="en-US" dirty="0"/>
              <a:t> 2004 yang </a:t>
            </a:r>
            <a:r>
              <a:rPr lang="en-US" dirty="0" err="1"/>
              <a:t>berdampak</a:t>
            </a:r>
            <a:r>
              <a:rPr lang="en-US" dirty="0"/>
              <a:t> </a:t>
            </a:r>
            <a:r>
              <a:rPr lang="en-US" dirty="0" err="1"/>
              <a:t>positif</a:t>
            </a:r>
            <a:r>
              <a:rPr lang="en-US" dirty="0"/>
              <a:t> dab negative</a:t>
            </a:r>
          </a:p>
          <a:p>
            <a:r>
              <a:rPr lang="en-US" dirty="0"/>
              <a:t>Dampak negative</a:t>
            </a:r>
            <a:r>
              <a:rPr lang="en-US" dirty="0">
                <a:sym typeface="Wingdings" panose="05000000000000000000" pitchFamily="2" charset="2"/>
              </a:rPr>
              <a:t> munculnya nilai2 </a:t>
            </a:r>
            <a:r>
              <a:rPr lang="en-US" dirty="0" err="1">
                <a:sym typeface="Wingdings" panose="05000000000000000000" pitchFamily="2" charset="2"/>
              </a:rPr>
              <a:t>primodialisme</a:t>
            </a:r>
            <a:r>
              <a:rPr lang="en-US" dirty="0">
                <a:sym typeface="Wingdings" panose="05000000000000000000" pitchFamily="2" charset="2"/>
              </a:rPr>
              <a:t> kedaerahan sehingga tidak jarang muncul rasa kedaerahan yang sempit</a:t>
            </a:r>
          </a:p>
        </p:txBody>
      </p:sp>
    </p:spTree>
    <p:extLst>
      <p:ext uri="{BB962C8B-B14F-4D97-AF65-F5344CB8AC3E}">
        <p14:creationId xmlns:p14="http://schemas.microsoft.com/office/powerpoint/2010/main" val="365138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C93AB-980F-B506-178F-77C1D3F8E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18E89-30A1-BA2E-58DE-634912EE2A23}"/>
              </a:ext>
            </a:extLst>
          </p:cNvPr>
          <p:cNvSpPr>
            <a:spLocks noGrp="1"/>
          </p:cNvSpPr>
          <p:nvPr>
            <p:ph type="ctrTitle"/>
          </p:nvPr>
        </p:nvSpPr>
        <p:spPr/>
        <p:txBody>
          <a:bodyPr>
            <a:normAutofit/>
          </a:bodyPr>
          <a:lstStyle/>
          <a:p>
            <a:pPr algn="ctr"/>
            <a:r>
              <a:rPr lang="en-US" dirty="0" err="1"/>
              <a:t>Mendeskripsi</a:t>
            </a:r>
            <a:r>
              <a:rPr lang="en-US" dirty="0"/>
              <a:t> esensi dan urgensi identitas nasional</a:t>
            </a:r>
            <a:endParaRPr lang="id-ID" dirty="0"/>
          </a:p>
        </p:txBody>
      </p:sp>
    </p:spTree>
    <p:extLst>
      <p:ext uri="{BB962C8B-B14F-4D97-AF65-F5344CB8AC3E}">
        <p14:creationId xmlns:p14="http://schemas.microsoft.com/office/powerpoint/2010/main" val="24637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Mendeskripsi</a:t>
            </a:r>
            <a:r>
              <a:rPr lang="en-US" dirty="0"/>
              <a:t> </a:t>
            </a:r>
            <a:r>
              <a:rPr lang="en-US" dirty="0" err="1"/>
              <a:t>esensi</a:t>
            </a:r>
            <a:r>
              <a:rPr lang="en-US" dirty="0"/>
              <a:t> </a:t>
            </a:r>
            <a:r>
              <a:rPr lang="en-US" dirty="0" err="1"/>
              <a:t>dan</a:t>
            </a:r>
            <a:r>
              <a:rPr lang="en-US" dirty="0"/>
              <a:t> </a:t>
            </a:r>
            <a:r>
              <a:rPr lang="en-US" dirty="0" err="1"/>
              <a:t>urgensi</a:t>
            </a:r>
            <a:r>
              <a:rPr lang="en-US" dirty="0"/>
              <a:t> </a:t>
            </a:r>
            <a:r>
              <a:rPr lang="en-US" dirty="0" err="1"/>
              <a:t>identitas</a:t>
            </a:r>
            <a:r>
              <a:rPr lang="en-US" dirty="0"/>
              <a:t> </a:t>
            </a:r>
            <a:r>
              <a:rPr lang="en-US" dirty="0" err="1"/>
              <a:t>nasional</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en-US" dirty="0" err="1"/>
              <a:t>Manusia</a:t>
            </a:r>
            <a:r>
              <a:rPr lang="en-US" dirty="0"/>
              <a:t> </a:t>
            </a:r>
            <a:r>
              <a:rPr lang="en-US" dirty="0" err="1"/>
              <a:t>dan</a:t>
            </a:r>
            <a:r>
              <a:rPr lang="en-US" dirty="0"/>
              <a:t> </a:t>
            </a:r>
            <a:r>
              <a:rPr lang="en-US" dirty="0" err="1"/>
              <a:t>negara</a:t>
            </a:r>
            <a:r>
              <a:rPr lang="en-US" dirty="0"/>
              <a:t> </a:t>
            </a:r>
            <a:r>
              <a:rPr lang="en-US" dirty="0" err="1"/>
              <a:t>perlu</a:t>
            </a:r>
            <a:r>
              <a:rPr lang="en-US" dirty="0"/>
              <a:t> </a:t>
            </a:r>
            <a:r>
              <a:rPr lang="en-US" dirty="0" err="1"/>
              <a:t>identitas</a:t>
            </a:r>
            <a:r>
              <a:rPr lang="en-US" dirty="0"/>
              <a:t> agar </a:t>
            </a:r>
            <a:r>
              <a:rPr lang="en-US" dirty="0" err="1"/>
              <a:t>manusia</a:t>
            </a:r>
            <a:r>
              <a:rPr lang="en-US" dirty="0"/>
              <a:t> </a:t>
            </a:r>
            <a:r>
              <a:rPr lang="en-US" dirty="0" err="1"/>
              <a:t>saling</a:t>
            </a:r>
            <a:r>
              <a:rPr lang="en-US" dirty="0"/>
              <a:t> </a:t>
            </a:r>
            <a:r>
              <a:rPr lang="en-US" dirty="0" err="1"/>
              <a:t>mengenal</a:t>
            </a:r>
            <a:r>
              <a:rPr lang="en-US" dirty="0"/>
              <a:t> </a:t>
            </a:r>
            <a:r>
              <a:rPr lang="en-US" dirty="0" err="1"/>
              <a:t>atau</a:t>
            </a:r>
            <a:r>
              <a:rPr lang="en-US" dirty="0"/>
              <a:t> </a:t>
            </a:r>
            <a:r>
              <a:rPr lang="en-US" dirty="0" err="1"/>
              <a:t>dikenali</a:t>
            </a:r>
            <a:r>
              <a:rPr lang="en-US" dirty="0"/>
              <a:t> </a:t>
            </a:r>
            <a:r>
              <a:rPr lang="en-US" dirty="0" err="1"/>
              <a:t>oleh</a:t>
            </a:r>
            <a:r>
              <a:rPr lang="en-US" dirty="0"/>
              <a:t> yang lain </a:t>
            </a:r>
          </a:p>
          <a:p>
            <a:pPr>
              <a:lnSpc>
                <a:spcPct val="110000"/>
              </a:lnSpc>
              <a:spcBef>
                <a:spcPts val="600"/>
              </a:spcBef>
            </a:pPr>
            <a:r>
              <a:rPr lang="en-US" dirty="0" err="1"/>
              <a:t>Secara</a:t>
            </a:r>
            <a:r>
              <a:rPr lang="en-US" dirty="0"/>
              <a:t> </a:t>
            </a:r>
            <a:r>
              <a:rPr lang="en-US" dirty="0" err="1"/>
              <a:t>naluriah</a:t>
            </a:r>
            <a:r>
              <a:rPr lang="en-US" dirty="0"/>
              <a:t> </a:t>
            </a:r>
            <a:r>
              <a:rPr lang="en-US" dirty="0" err="1"/>
              <a:t>manusia</a:t>
            </a:r>
            <a:r>
              <a:rPr lang="en-US" dirty="0"/>
              <a:t> </a:t>
            </a:r>
            <a:r>
              <a:rPr lang="en-US" dirty="0" err="1"/>
              <a:t>ingin</a:t>
            </a:r>
            <a:r>
              <a:rPr lang="en-US" dirty="0"/>
              <a:t> </a:t>
            </a:r>
            <a:r>
              <a:rPr lang="en-US" dirty="0" err="1"/>
              <a:t>mengetahui</a:t>
            </a:r>
            <a:r>
              <a:rPr lang="en-US" dirty="0"/>
              <a:t> </a:t>
            </a:r>
            <a:r>
              <a:rPr lang="en-US" dirty="0" err="1"/>
              <a:t>dan</a:t>
            </a:r>
            <a:r>
              <a:rPr lang="en-US" dirty="0"/>
              <a:t> </a:t>
            </a:r>
            <a:r>
              <a:rPr lang="en-US" dirty="0" err="1"/>
              <a:t>diketahui</a:t>
            </a:r>
            <a:r>
              <a:rPr lang="en-US" dirty="0"/>
              <a:t> </a:t>
            </a:r>
            <a:r>
              <a:rPr lang="en-US" dirty="0" err="1"/>
              <a:t>oleh</a:t>
            </a:r>
            <a:r>
              <a:rPr lang="en-US" dirty="0"/>
              <a:t> orang lain </a:t>
            </a:r>
            <a:r>
              <a:rPr lang="en-US" dirty="0" err="1"/>
              <a:t>adalah</a:t>
            </a:r>
            <a:r>
              <a:rPr lang="en-US" dirty="0"/>
              <a:t> </a:t>
            </a:r>
            <a:r>
              <a:rPr lang="en-US" dirty="0" err="1"/>
              <a:t>kodrat</a:t>
            </a:r>
            <a:r>
              <a:rPr lang="en-US" dirty="0"/>
              <a:t> </a:t>
            </a:r>
            <a:r>
              <a:rPr lang="en-US" dirty="0" err="1"/>
              <a:t>manusia</a:t>
            </a:r>
            <a:r>
              <a:rPr lang="en-US" dirty="0"/>
              <a:t> </a:t>
            </a:r>
            <a:r>
              <a:rPr lang="en-US" dirty="0" err="1"/>
              <a:t>karena</a:t>
            </a:r>
            <a:r>
              <a:rPr lang="en-US" dirty="0"/>
              <a:t> </a:t>
            </a:r>
            <a:r>
              <a:rPr lang="en-US" dirty="0" err="1"/>
              <a:t>mnusia</a:t>
            </a:r>
            <a:r>
              <a:rPr lang="en-US" dirty="0"/>
              <a:t> </a:t>
            </a:r>
            <a:r>
              <a:rPr lang="en-US" dirty="0" err="1"/>
              <a:t>mahkluk</a:t>
            </a:r>
            <a:r>
              <a:rPr lang="en-US" dirty="0"/>
              <a:t> social </a:t>
            </a:r>
            <a:r>
              <a:rPr lang="en-US" dirty="0" err="1"/>
              <a:t>menginginkan</a:t>
            </a:r>
            <a:r>
              <a:rPr lang="en-US" dirty="0"/>
              <a:t> </a:t>
            </a:r>
            <a:r>
              <a:rPr lang="en-US" dirty="0" err="1"/>
              <a:t>keberlangsungan</a:t>
            </a:r>
            <a:r>
              <a:rPr lang="en-US" dirty="0"/>
              <a:t> </a:t>
            </a:r>
            <a:r>
              <a:rPr lang="en-US" dirty="0" err="1"/>
              <a:t>hidupnay</a:t>
            </a:r>
            <a:r>
              <a:rPr lang="en-US" dirty="0"/>
              <a:t> </a:t>
            </a:r>
            <a:r>
              <a:rPr lang="en-US" dirty="0" err="1"/>
              <a:t>dan</a:t>
            </a:r>
            <a:r>
              <a:rPr lang="en-US" dirty="0"/>
              <a:t> </a:t>
            </a:r>
            <a:r>
              <a:rPr lang="en-US" dirty="0" err="1"/>
              <a:t>memiliki</a:t>
            </a:r>
            <a:r>
              <a:rPr lang="en-US" dirty="0"/>
              <a:t> </a:t>
            </a:r>
            <a:r>
              <a:rPr lang="en-US" dirty="0" err="1"/>
              <a:t>kebutuhan</a:t>
            </a:r>
            <a:r>
              <a:rPr lang="en-US" dirty="0"/>
              <a:t> </a:t>
            </a:r>
            <a:r>
              <a:rPr lang="en-US" dirty="0" err="1"/>
              <a:t>baik</a:t>
            </a:r>
            <a:r>
              <a:rPr lang="en-US" dirty="0"/>
              <a:t> </a:t>
            </a:r>
            <a:r>
              <a:rPr lang="en-US" dirty="0" err="1"/>
              <a:t>kebutuhan</a:t>
            </a:r>
            <a:r>
              <a:rPr lang="en-US" dirty="0"/>
              <a:t> </a:t>
            </a:r>
            <a:r>
              <a:rPr lang="en-US" dirty="0" err="1"/>
              <a:t>fisik</a:t>
            </a:r>
            <a:r>
              <a:rPr lang="en-US" dirty="0"/>
              <a:t> </a:t>
            </a:r>
            <a:r>
              <a:rPr lang="en-US" dirty="0" err="1"/>
              <a:t>maupun</a:t>
            </a:r>
            <a:r>
              <a:rPr lang="en-US" dirty="0"/>
              <a:t> </a:t>
            </a:r>
            <a:r>
              <a:rPr lang="en-US" dirty="0" err="1"/>
              <a:t>kebutuhan</a:t>
            </a:r>
            <a:r>
              <a:rPr lang="en-US" dirty="0"/>
              <a:t> </a:t>
            </a:r>
            <a:r>
              <a:rPr lang="en-US" dirty="0" err="1"/>
              <a:t>psikis</a:t>
            </a:r>
            <a:r>
              <a:rPr lang="en-US" dirty="0"/>
              <a:t> </a:t>
            </a:r>
            <a:r>
              <a:rPr lang="en-US" dirty="0" err="1"/>
              <a:t>yaitu</a:t>
            </a:r>
            <a:r>
              <a:rPr lang="en-US" dirty="0"/>
              <a:t> </a:t>
            </a:r>
            <a:r>
              <a:rPr lang="en-US" dirty="0" err="1"/>
              <a:t>penghargaan</a:t>
            </a:r>
            <a:r>
              <a:rPr lang="en-US" dirty="0"/>
              <a:t>, </a:t>
            </a:r>
            <a:r>
              <a:rPr lang="en-US" dirty="0" err="1"/>
              <a:t>penghornatan</a:t>
            </a:r>
            <a:r>
              <a:rPr lang="en-US" dirty="0"/>
              <a:t>, </a:t>
            </a:r>
            <a:r>
              <a:rPr lang="en-US" dirty="0" err="1"/>
              <a:t>pengakuan</a:t>
            </a:r>
            <a:endParaRPr lang="en-US" dirty="0"/>
          </a:p>
          <a:p>
            <a:pPr>
              <a:lnSpc>
                <a:spcPct val="110000"/>
              </a:lnSpc>
              <a:spcBef>
                <a:spcPts val="600"/>
              </a:spcBef>
            </a:pPr>
            <a:r>
              <a:rPr lang="en-US" dirty="0" err="1"/>
              <a:t>Identitas</a:t>
            </a:r>
            <a:r>
              <a:rPr lang="en-US" dirty="0"/>
              <a:t> </a:t>
            </a:r>
            <a:r>
              <a:rPr lang="en-US" dirty="0" err="1"/>
              <a:t>nasional</a:t>
            </a:r>
            <a:r>
              <a:rPr lang="en-US" dirty="0"/>
              <a:t> </a:t>
            </a:r>
            <a:r>
              <a:rPr lang="en-US" dirty="0" err="1"/>
              <a:t>penting</a:t>
            </a:r>
            <a:r>
              <a:rPr lang="en-US" dirty="0"/>
              <a:t> ??? 1.  agar </a:t>
            </a:r>
            <a:r>
              <a:rPr lang="en-US" dirty="0" err="1"/>
              <a:t>bangsa</a:t>
            </a:r>
            <a:r>
              <a:rPr lang="en-US" dirty="0"/>
              <a:t> Indonesia </a:t>
            </a:r>
            <a:r>
              <a:rPr lang="en-US" dirty="0" err="1"/>
              <a:t>dikenal</a:t>
            </a:r>
            <a:r>
              <a:rPr lang="en-US" dirty="0"/>
              <a:t> </a:t>
            </a:r>
            <a:r>
              <a:rPr lang="en-US" dirty="0" err="1"/>
              <a:t>oleh</a:t>
            </a:r>
            <a:r>
              <a:rPr lang="en-US" dirty="0"/>
              <a:t> </a:t>
            </a:r>
            <a:r>
              <a:rPr lang="en-US" dirty="0" err="1"/>
              <a:t>bangsa</a:t>
            </a:r>
            <a:r>
              <a:rPr lang="en-US" dirty="0"/>
              <a:t> lain </a:t>
            </a:r>
            <a:r>
              <a:rPr lang="en-US" dirty="0" err="1"/>
              <a:t>dan</a:t>
            </a:r>
            <a:r>
              <a:rPr lang="en-US" dirty="0"/>
              <a:t> </a:t>
            </a:r>
            <a:r>
              <a:rPr lang="en-US" dirty="0" err="1"/>
              <a:t>dapat</a:t>
            </a:r>
            <a:r>
              <a:rPr lang="en-US" dirty="0"/>
              <a:t> </a:t>
            </a:r>
            <a:r>
              <a:rPr lang="en-US" dirty="0" err="1"/>
              <a:t>eksis</a:t>
            </a:r>
            <a:r>
              <a:rPr lang="en-US" dirty="0"/>
              <a:t> </a:t>
            </a:r>
            <a:r>
              <a:rPr lang="en-US" dirty="0" err="1"/>
              <a:t>menapai</a:t>
            </a:r>
            <a:r>
              <a:rPr lang="en-US" dirty="0"/>
              <a:t> </a:t>
            </a:r>
            <a:r>
              <a:rPr lang="en-US" dirty="0" err="1"/>
              <a:t>tujuan</a:t>
            </a:r>
            <a:r>
              <a:rPr lang="en-US" dirty="0"/>
              <a:t>.  2. </a:t>
            </a:r>
            <a:r>
              <a:rPr lang="en-US" dirty="0" err="1"/>
              <a:t>untuk</a:t>
            </a:r>
            <a:r>
              <a:rPr lang="en-US" dirty="0"/>
              <a:t> </a:t>
            </a:r>
            <a:r>
              <a:rPr lang="en-US" dirty="0" err="1"/>
              <a:t>kelangsungan</a:t>
            </a:r>
            <a:r>
              <a:rPr lang="en-US" dirty="0"/>
              <a:t> </a:t>
            </a:r>
            <a:r>
              <a:rPr lang="en-US" dirty="0" err="1"/>
              <a:t>hidup</a:t>
            </a:r>
            <a:r>
              <a:rPr lang="en-US" dirty="0"/>
              <a:t> </a:t>
            </a:r>
            <a:r>
              <a:rPr lang="en-US" dirty="0" err="1"/>
              <a:t>bangsa</a:t>
            </a:r>
            <a:r>
              <a:rPr lang="en-US" dirty="0"/>
              <a:t> </a:t>
            </a:r>
            <a:r>
              <a:rPr lang="en-US" dirty="0" err="1"/>
              <a:t>tsb</a:t>
            </a:r>
            <a:r>
              <a:rPr lang="en-US" dirty="0"/>
              <a:t> </a:t>
            </a:r>
            <a:r>
              <a:rPr lang="en-US" dirty="0" err="1"/>
              <a:t>perlu</a:t>
            </a:r>
            <a:r>
              <a:rPr lang="en-US" dirty="0"/>
              <a:t> </a:t>
            </a:r>
            <a:r>
              <a:rPr lang="en-US" dirty="0" err="1"/>
              <a:t>kerjasama</a:t>
            </a:r>
            <a:r>
              <a:rPr lang="en-US" dirty="0"/>
              <a:t> </a:t>
            </a:r>
            <a:r>
              <a:rPr lang="en-US" dirty="0" err="1"/>
              <a:t>dengan</a:t>
            </a:r>
            <a:r>
              <a:rPr lang="en-US" dirty="0"/>
              <a:t> </a:t>
            </a:r>
            <a:r>
              <a:rPr lang="en-US" dirty="0" err="1"/>
              <a:t>bangsa</a:t>
            </a:r>
            <a:r>
              <a:rPr lang="en-US" dirty="0"/>
              <a:t> lain. 3. </a:t>
            </a:r>
            <a:r>
              <a:rPr lang="en-US" dirty="0" err="1"/>
              <a:t>Untuk</a:t>
            </a:r>
            <a:r>
              <a:rPr lang="en-US" dirty="0"/>
              <a:t> </a:t>
            </a:r>
            <a:r>
              <a:rPr lang="en-US" dirty="0" err="1"/>
              <a:t>memperkokoh</a:t>
            </a:r>
            <a:r>
              <a:rPr lang="en-US" dirty="0"/>
              <a:t> </a:t>
            </a:r>
            <a:r>
              <a:rPr lang="en-US" dirty="0" err="1"/>
              <a:t>bangsa</a:t>
            </a:r>
            <a:r>
              <a:rPr lang="en-US" dirty="0"/>
              <a:t> </a:t>
            </a:r>
            <a:r>
              <a:rPr lang="en-US" dirty="0" err="1"/>
              <a:t>tsb</a:t>
            </a:r>
            <a:r>
              <a:rPr lang="en-US" dirty="0"/>
              <a:t>  di </a:t>
            </a:r>
            <a:r>
              <a:rPr lang="en-US" dirty="0" err="1"/>
              <a:t>tengah</a:t>
            </a:r>
            <a:r>
              <a:rPr lang="en-US" dirty="0"/>
              <a:t> </a:t>
            </a:r>
            <a:r>
              <a:rPr lang="en-US" dirty="0" err="1"/>
              <a:t>dunia</a:t>
            </a:r>
            <a:r>
              <a:rPr lang="en-US" dirty="0"/>
              <a:t> </a:t>
            </a:r>
            <a:r>
              <a:rPr lang="en-US" dirty="0" err="1"/>
              <a:t>internasiona</a:t>
            </a:r>
            <a:r>
              <a:rPr lang="en-US" dirty="0"/>
              <a:t>. 4. </a:t>
            </a:r>
            <a:r>
              <a:rPr lang="en-US" dirty="0" err="1"/>
              <a:t>untuk</a:t>
            </a:r>
            <a:r>
              <a:rPr lang="en-US" dirty="0"/>
              <a:t> </a:t>
            </a:r>
            <a:r>
              <a:rPr lang="en-US" dirty="0" err="1"/>
              <a:t>kewibawaan</a:t>
            </a:r>
            <a:r>
              <a:rPr lang="en-US" dirty="0"/>
              <a:t> </a:t>
            </a:r>
            <a:r>
              <a:rPr lang="en-US" dirty="0" err="1"/>
              <a:t>bangsa</a:t>
            </a:r>
            <a:r>
              <a:rPr lang="en-US" dirty="0"/>
              <a:t> </a:t>
            </a:r>
            <a:r>
              <a:rPr lang="en-US" dirty="0" err="1"/>
              <a:t>dan</a:t>
            </a:r>
            <a:r>
              <a:rPr lang="en-US" dirty="0"/>
              <a:t> </a:t>
            </a:r>
            <a:r>
              <a:rPr lang="en-US" dirty="0" err="1"/>
              <a:t>negara</a:t>
            </a:r>
            <a:r>
              <a:rPr lang="en-US" dirty="0"/>
              <a:t> agar </a:t>
            </a:r>
            <a:r>
              <a:rPr lang="en-US" dirty="0" err="1"/>
              <a:t>tercipta</a:t>
            </a:r>
            <a:r>
              <a:rPr lang="en-US" dirty="0"/>
              <a:t> </a:t>
            </a:r>
            <a:r>
              <a:rPr lang="en-US" dirty="0" err="1"/>
              <a:t>hubungan</a:t>
            </a:r>
            <a:r>
              <a:rPr lang="en-US" dirty="0"/>
              <a:t> yang </a:t>
            </a:r>
            <a:r>
              <a:rPr lang="en-US" dirty="0" err="1"/>
              <a:t>sederajat</a:t>
            </a:r>
            <a:r>
              <a:rPr lang="en-US" dirty="0"/>
              <a:t> </a:t>
            </a:r>
            <a:r>
              <a:rPr lang="en-US" dirty="0" err="1"/>
              <a:t>karena</a:t>
            </a:r>
            <a:r>
              <a:rPr lang="en-US" dirty="0"/>
              <a:t> </a:t>
            </a:r>
            <a:r>
              <a:rPr lang="en-US" dirty="0" err="1"/>
              <a:t>negara</a:t>
            </a:r>
            <a:r>
              <a:rPr lang="en-US" dirty="0"/>
              <a:t> yang </a:t>
            </a:r>
            <a:r>
              <a:rPr lang="en-US" dirty="0" err="1"/>
              <a:t>berdaulat</a:t>
            </a:r>
            <a:r>
              <a:rPr lang="en-US" dirty="0"/>
              <a:t> </a:t>
            </a:r>
            <a:r>
              <a:rPr lang="en-US" dirty="0" err="1"/>
              <a:t>tidak</a:t>
            </a:r>
            <a:r>
              <a:rPr lang="en-US" dirty="0"/>
              <a:t> </a:t>
            </a:r>
            <a:r>
              <a:rPr lang="en-US" dirty="0" err="1"/>
              <a:t>boleh</a:t>
            </a:r>
            <a:r>
              <a:rPr lang="en-US" dirty="0"/>
              <a:t> </a:t>
            </a:r>
            <a:r>
              <a:rPr lang="en-US" dirty="0" err="1"/>
              <a:t>melampaui</a:t>
            </a:r>
            <a:r>
              <a:rPr lang="en-US" dirty="0"/>
              <a:t> </a:t>
            </a:r>
            <a:r>
              <a:rPr lang="en-US" dirty="0" err="1"/>
              <a:t>negara</a:t>
            </a:r>
            <a:r>
              <a:rPr lang="en-US" dirty="0"/>
              <a:t> </a:t>
            </a:r>
            <a:r>
              <a:rPr lang="en-US" dirty="0" err="1"/>
              <a:t>berdaulat</a:t>
            </a:r>
            <a:r>
              <a:rPr lang="en-US" dirty="0"/>
              <a:t> </a:t>
            </a:r>
            <a:r>
              <a:rPr lang="en-US" dirty="0" err="1"/>
              <a:t>lainnya</a:t>
            </a:r>
            <a:r>
              <a:rPr lang="en-US" dirty="0"/>
              <a:t> </a:t>
            </a:r>
            <a:r>
              <a:rPr lang="en-US" dirty="0" err="1"/>
              <a:t>dengan</a:t>
            </a:r>
            <a:r>
              <a:rPr lang="en-US" dirty="0"/>
              <a:t> </a:t>
            </a:r>
            <a:r>
              <a:rPr lang="en-US" dirty="0" err="1"/>
              <a:t>azas</a:t>
            </a:r>
            <a:r>
              <a:rPr lang="en-US" dirty="0"/>
              <a:t> “ par </a:t>
            </a:r>
            <a:r>
              <a:rPr lang="en-US" dirty="0" err="1"/>
              <a:t>imparem</a:t>
            </a:r>
            <a:r>
              <a:rPr lang="en-US" dirty="0"/>
              <a:t> non </a:t>
            </a:r>
            <a:r>
              <a:rPr lang="en-US" dirty="0" err="1"/>
              <a:t>habet</a:t>
            </a:r>
            <a:r>
              <a:rPr lang="en-US" dirty="0"/>
              <a:t> imperium”</a:t>
            </a:r>
          </a:p>
        </p:txBody>
      </p:sp>
    </p:spTree>
    <p:extLst>
      <p:ext uri="{BB962C8B-B14F-4D97-AF65-F5344CB8AC3E}">
        <p14:creationId xmlns:p14="http://schemas.microsoft.com/office/powerpoint/2010/main" val="381855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A219-68A0-4048-FC19-B9B738AF5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2E8F6-B423-129D-22A1-4641A30908A9}"/>
              </a:ext>
            </a:extLst>
          </p:cNvPr>
          <p:cNvSpPr>
            <a:spLocks noGrp="1"/>
          </p:cNvSpPr>
          <p:nvPr>
            <p:ph type="ctrTitle"/>
          </p:nvPr>
        </p:nvSpPr>
        <p:spPr/>
        <p:txBody>
          <a:bodyPr>
            <a:normAutofit/>
          </a:bodyPr>
          <a:lstStyle/>
          <a:p>
            <a:pPr algn="ctr"/>
            <a:r>
              <a:rPr lang="id-ID" dirty="0"/>
              <a:t>KESIMPULAN</a:t>
            </a:r>
          </a:p>
        </p:txBody>
      </p:sp>
    </p:spTree>
    <p:extLst>
      <p:ext uri="{BB962C8B-B14F-4D97-AF65-F5344CB8AC3E}">
        <p14:creationId xmlns:p14="http://schemas.microsoft.com/office/powerpoint/2010/main" val="2440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E7D-BF83-57A0-630C-E62DCBFBD03D}"/>
              </a:ext>
            </a:extLst>
          </p:cNvPr>
          <p:cNvSpPr>
            <a:spLocks noGrp="1"/>
          </p:cNvSpPr>
          <p:nvPr>
            <p:ph type="title"/>
          </p:nvPr>
        </p:nvSpPr>
        <p:spPr/>
        <p:txBody>
          <a:bodyPr/>
          <a:lstStyle/>
          <a:p>
            <a:r>
              <a:rPr lang="id-ID" dirty="0"/>
              <a:t>Kesimpulan</a:t>
            </a:r>
            <a:endParaRPr lang="en-US" dirty="0"/>
          </a:p>
        </p:txBody>
      </p:sp>
      <p:sp>
        <p:nvSpPr>
          <p:cNvPr id="3" name="Content Placeholder 2">
            <a:extLst>
              <a:ext uri="{FF2B5EF4-FFF2-40B4-BE49-F238E27FC236}">
                <a16:creationId xmlns:a16="http://schemas.microsoft.com/office/drawing/2014/main" id="{BDE6A6E4-57C5-7EC8-F6B1-D616E7356846}"/>
              </a:ext>
            </a:extLst>
          </p:cNvPr>
          <p:cNvSpPr>
            <a:spLocks noGrp="1"/>
          </p:cNvSpPr>
          <p:nvPr>
            <p:ph idx="1"/>
          </p:nvPr>
        </p:nvSpPr>
        <p:spPr/>
        <p:txBody>
          <a:bodyPr>
            <a:normAutofit fontScale="70000" lnSpcReduction="20000"/>
          </a:bodyPr>
          <a:lstStyle/>
          <a:p>
            <a:pPr>
              <a:lnSpc>
                <a:spcPct val="120000"/>
              </a:lnSpc>
              <a:spcBef>
                <a:spcPts val="0"/>
              </a:spcBef>
              <a:spcAft>
                <a:spcPts val="600"/>
              </a:spcAft>
              <a:buFont typeface="Wingdings" panose="05000000000000000000" pitchFamily="2" charset="2"/>
              <a:buChar char="v"/>
            </a:pPr>
            <a:r>
              <a:rPr lang="en-US" dirty="0"/>
              <a:t>Identitas nasional dibentuk oleh dua kata dasar, ialah “identitas” dan “nasional”. identitas berasal dari bahasa Inggris identity yang secara harfiah berarti jati diri, ciri-ciri, atau tanda-tanda yang melekat pada seseorang atau sesuatu sehingga mampu membedakannya dengan yang lain. Istilah “nasional” menunjuk pada kelompok-kelompok persekutuan hidup manusia yang lebih besar dari </a:t>
            </a:r>
            <a:r>
              <a:rPr lang="en-US" dirty="0" err="1"/>
              <a:t>sekedar</a:t>
            </a:r>
            <a:r>
              <a:rPr lang="en-US" dirty="0"/>
              <a:t> pengelompokan berdasar ras, agama, budaya, bahasa, dan sebagainya. </a:t>
            </a:r>
            <a:endParaRPr lang="id-ID" dirty="0"/>
          </a:p>
          <a:p>
            <a:pPr>
              <a:spcBef>
                <a:spcPts val="0"/>
              </a:spcBef>
              <a:spcAft>
                <a:spcPts val="600"/>
              </a:spcAft>
              <a:buFont typeface="Wingdings" panose="05000000000000000000" pitchFamily="2" charset="2"/>
              <a:buChar char="v"/>
            </a:pPr>
            <a:r>
              <a:rPr lang="en-US" dirty="0"/>
              <a:t>Dalam konteks pendidikan kewarganegaraan, identitas nasional lebih dekat dengan arti jati diri yakni ciri-ciri atau karakteristik, perasaan atau keyakinan tentang kebangsaan yang membedakan bangsa Indonesia dengan bangsa lain. </a:t>
            </a:r>
            <a:endParaRPr lang="id-ID" dirty="0"/>
          </a:p>
          <a:p>
            <a:pPr>
              <a:spcBef>
                <a:spcPts val="0"/>
              </a:spcBef>
              <a:spcAft>
                <a:spcPts val="600"/>
              </a:spcAft>
              <a:buFont typeface="Wingdings" panose="05000000000000000000" pitchFamily="2" charset="2"/>
              <a:buChar char="v"/>
            </a:pPr>
            <a:r>
              <a:rPr lang="en-US" dirty="0"/>
              <a:t>Identitas nasional sebagai identitas bersama suatu bangsa dapat dibentuk oleh beberapa faktor yang meliputi: primordial, sakral, tokoh, </a:t>
            </a:r>
            <a:r>
              <a:rPr lang="en-US" dirty="0" err="1"/>
              <a:t>bhinneka</a:t>
            </a:r>
            <a:r>
              <a:rPr lang="en-US" dirty="0"/>
              <a:t> tunggal ika, sejarah, perkembangan ekonomi dan kelembagaan.</a:t>
            </a:r>
            <a:endParaRPr lang="id-ID" dirty="0"/>
          </a:p>
          <a:p>
            <a:pPr>
              <a:spcBef>
                <a:spcPts val="0"/>
              </a:spcBef>
              <a:spcAft>
                <a:spcPts val="600"/>
              </a:spcAft>
              <a:buFont typeface="Wingdings" panose="05000000000000000000" pitchFamily="2" charset="2"/>
              <a:buChar char="v"/>
            </a:pPr>
            <a:r>
              <a:rPr lang="en-US" dirty="0" err="1"/>
              <a:t>dentitas</a:t>
            </a:r>
            <a:r>
              <a:rPr lang="en-US" dirty="0"/>
              <a:t> nasional Indonesia menunjuk pada identitas-identitas yang sifatnya nasional, bersifat buatan karena dibentuk dan disepakati dan sekunder karena sebelumnya sudah terdapat identitas </a:t>
            </a:r>
            <a:r>
              <a:rPr lang="en-US" dirty="0" err="1"/>
              <a:t>kesukubangsaan</a:t>
            </a:r>
            <a:r>
              <a:rPr lang="en-US" dirty="0"/>
              <a:t> dalam diri bangsa Indonesia. </a:t>
            </a:r>
            <a:endParaRPr lang="id-ID" dirty="0"/>
          </a:p>
          <a:p>
            <a:pPr>
              <a:spcBef>
                <a:spcPts val="0"/>
              </a:spcBef>
              <a:spcAft>
                <a:spcPts val="600"/>
              </a:spcAft>
              <a:buFont typeface="Wingdings" panose="05000000000000000000" pitchFamily="2" charset="2"/>
              <a:buChar char="v"/>
            </a:pPr>
            <a:r>
              <a:rPr lang="id-ID" dirty="0"/>
              <a:t>B</a:t>
            </a:r>
            <a:r>
              <a:rPr lang="en-US" dirty="0" err="1"/>
              <a:t>endera</a:t>
            </a:r>
            <a:r>
              <a:rPr lang="en-US" dirty="0"/>
              <a:t> Negara Indonesia, Bahasa Negara, dan Lambang Negara, serta Lagu Kebangsaan merupakan identitas nasional bagi negara</a:t>
            </a:r>
            <a:r>
              <a:rPr lang="id-ID" dirty="0"/>
              <a:t> </a:t>
            </a:r>
            <a:r>
              <a:rPr lang="en-US" dirty="0"/>
              <a:t>bangsa Indonesia yang telah diatur lebih lanjut dalam Undang-Undang Republik Indonesia No. 24 Tahun 2009 Tentang Bendera, Bahasa, dan Lambang Negara, serta Lagu Kebangsaan. </a:t>
            </a:r>
          </a:p>
        </p:txBody>
      </p:sp>
    </p:spTree>
    <p:extLst>
      <p:ext uri="{BB962C8B-B14F-4D97-AF65-F5344CB8AC3E}">
        <p14:creationId xmlns:p14="http://schemas.microsoft.com/office/powerpoint/2010/main" val="12689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78BC-66A8-6E4B-CAEF-6C871A7E4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DD06E-BD44-FAA7-568F-5BCD1E64E8F3}"/>
              </a:ext>
            </a:extLst>
          </p:cNvPr>
          <p:cNvSpPr>
            <a:spLocks noGrp="1"/>
          </p:cNvSpPr>
          <p:nvPr>
            <p:ph type="title"/>
          </p:nvPr>
        </p:nvSpPr>
        <p:spPr/>
        <p:txBody>
          <a:bodyPr/>
          <a:lstStyle/>
          <a:p>
            <a:r>
              <a:rPr lang="id-ID" dirty="0"/>
              <a:t>Kesimpulan</a:t>
            </a:r>
            <a:endParaRPr lang="en-US" dirty="0"/>
          </a:p>
        </p:txBody>
      </p:sp>
      <p:sp>
        <p:nvSpPr>
          <p:cNvPr id="3" name="Content Placeholder 2">
            <a:extLst>
              <a:ext uri="{FF2B5EF4-FFF2-40B4-BE49-F238E27FC236}">
                <a16:creationId xmlns:a16="http://schemas.microsoft.com/office/drawing/2014/main" id="{9141B770-84A3-C907-302E-A09F85095CBD}"/>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US" dirty="0"/>
              <a:t>Bendera Negara Indonesia, Bahasa Negara, dan Lambang Negara, serta Lagu Kebangsaan merupakan identitas nasional bagi </a:t>
            </a:r>
            <a:r>
              <a:rPr lang="en-US" dirty="0" err="1"/>
              <a:t>negarabangsa</a:t>
            </a:r>
            <a:r>
              <a:rPr lang="en-US" dirty="0"/>
              <a:t> Indonesia yang telah diatur lebih lanjut dalam Undang-Undang Republik Indonesia No. 24 Tahun 2009 Tentang Bendera, Bahasa, dan Lambang Negara, serta Lagu Kebangsaan. </a:t>
            </a:r>
            <a:endParaRPr lang="id-ID" dirty="0"/>
          </a:p>
          <a:p>
            <a:pPr>
              <a:lnSpc>
                <a:spcPct val="120000"/>
              </a:lnSpc>
              <a:spcBef>
                <a:spcPts val="600"/>
              </a:spcBef>
              <a:buFont typeface="Wingdings" panose="05000000000000000000" pitchFamily="2" charset="2"/>
              <a:buChar char="v"/>
            </a:pPr>
            <a:r>
              <a:rPr lang="en-US" dirty="0"/>
              <a:t>Secara historis, identitas nasional Indonesia ditandai ketika munculnya kesadaran rakyat Indonesia sebagai bangsa yang sedang dijajah oleh bangsa asing pada tahun 1908 yang dikenal dengan masa Kebangkitan Nasional (Bangsa). </a:t>
            </a:r>
            <a:endParaRPr lang="id-ID" dirty="0"/>
          </a:p>
          <a:p>
            <a:pPr>
              <a:buFont typeface="Wingdings" panose="05000000000000000000" pitchFamily="2" charset="2"/>
              <a:buChar char="v"/>
            </a:pPr>
            <a:r>
              <a:rPr lang="en-US" dirty="0"/>
              <a:t>Pembentukan identitas nasional melalui pengembangan kebudayaan Indonesia telah dilakukan jauh sebelum kemerdekaan, yakni melalui kongres kebudayaan 1918 dan Kongres bahasa Indonesia I tahun 1938 di Solo. Peristiwa-peristiwa yang terkait dengan kebudayaan dan kebahasaan melalui kongres telah memberikan pengaruh positif terhadap pembangunan jati diri dan atau identitas nasional. </a:t>
            </a:r>
            <a:endParaRPr lang="id-ID" dirty="0"/>
          </a:p>
          <a:p>
            <a:pPr>
              <a:buFont typeface="Wingdings" panose="05000000000000000000" pitchFamily="2" charset="2"/>
              <a:buChar char="v"/>
            </a:pPr>
            <a:r>
              <a:rPr lang="en-US" dirty="0"/>
              <a:t>Secara sosiologis, identitas nasional telah terbentuk dalam proses interaksi, komunikasi, dan persinggungan budaya secara alamiah baik melalui perjalanan panjang menuju Indonesia merdeka maupun melalui pembentukan intensif pasca kemerdekaan. </a:t>
            </a:r>
          </a:p>
        </p:txBody>
      </p:sp>
    </p:spTree>
    <p:extLst>
      <p:ext uri="{BB962C8B-B14F-4D97-AF65-F5344CB8AC3E}">
        <p14:creationId xmlns:p14="http://schemas.microsoft.com/office/powerpoint/2010/main" val="16558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20F3-C678-A859-0C95-F900B15C0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54E0B-E4E3-2C5E-E957-DF8EF28CFDD4}"/>
              </a:ext>
            </a:extLst>
          </p:cNvPr>
          <p:cNvSpPr>
            <a:spLocks noGrp="1"/>
          </p:cNvSpPr>
          <p:nvPr>
            <p:ph type="title"/>
          </p:nvPr>
        </p:nvSpPr>
        <p:spPr/>
        <p:txBody>
          <a:bodyPr/>
          <a:lstStyle/>
          <a:p>
            <a:r>
              <a:rPr lang="id-ID" dirty="0"/>
              <a:t>Kesimpulan</a:t>
            </a:r>
            <a:endParaRPr lang="en-US" dirty="0"/>
          </a:p>
        </p:txBody>
      </p:sp>
      <p:sp>
        <p:nvSpPr>
          <p:cNvPr id="3" name="Content Placeholder 2">
            <a:extLst>
              <a:ext uri="{FF2B5EF4-FFF2-40B4-BE49-F238E27FC236}">
                <a16:creationId xmlns:a16="http://schemas.microsoft.com/office/drawing/2014/main" id="{B867B2C2-CD7C-1222-EF8E-5A1FA7A2F895}"/>
              </a:ext>
            </a:extLst>
          </p:cNvPr>
          <p:cNvSpPr>
            <a:spLocks noGrp="1"/>
          </p:cNvSpPr>
          <p:nvPr>
            <p:ph idx="1"/>
          </p:nvPr>
        </p:nvSpPr>
        <p:spPr/>
        <p:txBody>
          <a:bodyPr>
            <a:normAutofit fontScale="77500" lnSpcReduction="20000"/>
          </a:bodyPr>
          <a:lstStyle/>
          <a:p>
            <a:pPr>
              <a:lnSpc>
                <a:spcPct val="120000"/>
              </a:lnSpc>
              <a:spcBef>
                <a:spcPts val="600"/>
              </a:spcBef>
              <a:buFont typeface="Wingdings" panose="05000000000000000000" pitchFamily="2" charset="2"/>
              <a:buChar char="v"/>
            </a:pPr>
            <a:r>
              <a:rPr lang="en-US" dirty="0"/>
              <a:t>Secara politis, bentuk identitas nasional Indonesia menjadi </a:t>
            </a:r>
            <a:r>
              <a:rPr lang="en-US" dirty="0" err="1"/>
              <a:t>penciri</a:t>
            </a:r>
            <a:r>
              <a:rPr lang="en-US" dirty="0"/>
              <a:t> atau pembangun jati diri bangsa Indonesia yang meliputi bendera negara Sang Merah Putih, bahasa Indonesia sebagai bahasa nasional atau bahasa negara, lambang negara Garuda Pancasila, dan lagu kebangsaan Indonesia Raya. </a:t>
            </a:r>
            <a:endParaRPr lang="id-ID" dirty="0"/>
          </a:p>
          <a:p>
            <a:pPr>
              <a:lnSpc>
                <a:spcPct val="120000"/>
              </a:lnSpc>
              <a:spcBef>
                <a:spcPts val="600"/>
              </a:spcBef>
              <a:buFont typeface="Wingdings" panose="05000000000000000000" pitchFamily="2" charset="2"/>
              <a:buChar char="v"/>
            </a:pPr>
            <a:r>
              <a:rPr lang="en-US" dirty="0"/>
              <a:t>Warisan jenius yang tidak ternilai harganya dari para the founding fathers adalah Pancasila. Pancasila sebagai identitas nasional tidak hanya bersifat fisik seperti simbol atau lambang tetapi merupakan cerminan identitas bangsa dalam wujud psikis (</a:t>
            </a:r>
            <a:r>
              <a:rPr lang="en-US" dirty="0" err="1"/>
              <a:t>nonfisik</a:t>
            </a:r>
            <a:r>
              <a:rPr lang="en-US" dirty="0"/>
              <a:t>), yakni yang mencerminkan watak dan perilaku manusia Indonesia sehingga dapat dibedakan dengan bangsa lain. </a:t>
            </a:r>
            <a:endParaRPr lang="id-ID" dirty="0"/>
          </a:p>
          <a:p>
            <a:pPr>
              <a:lnSpc>
                <a:spcPct val="120000"/>
              </a:lnSpc>
              <a:spcBef>
                <a:spcPts val="600"/>
              </a:spcBef>
              <a:buFont typeface="Wingdings" panose="05000000000000000000" pitchFamily="2" charset="2"/>
              <a:buChar char="v"/>
            </a:pPr>
            <a:r>
              <a:rPr lang="en-US" dirty="0"/>
              <a:t>Identitas nasional sangat penting bagi bangsa Indonesia karena (1) bangsa Indonesia dapat dibedakan dan sekaligus dikenal oleh bangsa lain; (2) identitas nasional bagi sebuah negara-bangsa sangat penting bagi kelangsungan hidup negara-bangsa tersebut karena dapat mempersatukan negara-bangsa; dan (3) identitas nasional penting bagi kewibawaan negara dan bangsa Indonesia sebagai ciri khas bangsa</a:t>
            </a:r>
          </a:p>
        </p:txBody>
      </p:sp>
    </p:spTree>
    <p:extLst>
      <p:ext uri="{BB962C8B-B14F-4D97-AF65-F5344CB8AC3E}">
        <p14:creationId xmlns:p14="http://schemas.microsoft.com/office/powerpoint/2010/main" val="75487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C:\Users\YENI\Pictures\TERIMA KASIH\gambar-lucu-ucapan-terima-kasih.jpg"/>
          <p:cNvPicPr>
            <a:picLocks noChangeAspect="1" noChangeArrowheads="1"/>
          </p:cNvPicPr>
          <p:nvPr/>
        </p:nvPicPr>
        <p:blipFill>
          <a:blip r:embed="rId2"/>
          <a:srcRect/>
          <a:stretch>
            <a:fillRect/>
          </a:stretch>
        </p:blipFill>
        <p:spPr bwMode="auto">
          <a:xfrm>
            <a:off x="228600" y="171450"/>
            <a:ext cx="8686800" cy="65151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B3E7-C90E-1CA2-E149-2B5789167938}"/>
              </a:ext>
            </a:extLst>
          </p:cNvPr>
          <p:cNvSpPr>
            <a:spLocks noGrp="1"/>
          </p:cNvSpPr>
          <p:nvPr>
            <p:ph type="title"/>
          </p:nvPr>
        </p:nvSpPr>
        <p:spPr/>
        <p:txBody>
          <a:bodyPr>
            <a:normAutofit/>
          </a:bodyPr>
          <a:lstStyle/>
          <a:p>
            <a:pPr algn="ctr"/>
            <a:r>
              <a:rPr lang="fi-FI" sz="3600" dirty="0"/>
              <a:t>Konsep dan Urgensi Identitas Nasional </a:t>
            </a:r>
            <a:endParaRPr lang="en-US" sz="3600" dirty="0"/>
          </a:p>
        </p:txBody>
      </p:sp>
      <p:sp>
        <p:nvSpPr>
          <p:cNvPr id="3" name="Content Placeholder 2">
            <a:extLst>
              <a:ext uri="{FF2B5EF4-FFF2-40B4-BE49-F238E27FC236}">
                <a16:creationId xmlns:a16="http://schemas.microsoft.com/office/drawing/2014/main" id="{4BAC9C86-CDD4-40FB-C4C0-5715A9E11C51}"/>
              </a:ext>
            </a:extLst>
          </p:cNvPr>
          <p:cNvSpPr>
            <a:spLocks noGrp="1"/>
          </p:cNvSpPr>
          <p:nvPr>
            <p:ph idx="1"/>
          </p:nvPr>
        </p:nvSpPr>
        <p:spPr>
          <a:xfrm>
            <a:off x="683568" y="1600200"/>
            <a:ext cx="7486650" cy="4572000"/>
          </a:xfrm>
        </p:spPr>
        <p:txBody>
          <a:bodyPr>
            <a:normAutofit/>
          </a:bodyPr>
          <a:lstStyle/>
          <a:p>
            <a:pPr marL="0" indent="0">
              <a:buNone/>
            </a:pPr>
            <a:r>
              <a:rPr lang="id-ID" sz="4400" dirty="0"/>
              <a:t>Sealand</a:t>
            </a:r>
            <a:r>
              <a:rPr lang="id-ID" sz="4400" dirty="0">
                <a:solidFill>
                  <a:srgbClr val="FF0000"/>
                </a:solidFill>
              </a:rPr>
              <a:t>???</a:t>
            </a:r>
          </a:p>
          <a:p>
            <a:pPr marL="0" indent="0">
              <a:buNone/>
            </a:pPr>
            <a:endParaRPr lang="id-ID" sz="4400" dirty="0">
              <a:solidFill>
                <a:srgbClr val="FF0000"/>
              </a:solidFill>
            </a:endParaRPr>
          </a:p>
          <a:p>
            <a:pPr marL="0" indent="0">
              <a:buNone/>
            </a:pPr>
            <a:endParaRPr lang="id-ID" sz="4400" dirty="0">
              <a:solidFill>
                <a:srgbClr val="FF0000"/>
              </a:solidFill>
            </a:endParaRPr>
          </a:p>
          <a:p>
            <a:pPr marL="0" indent="0">
              <a:buNone/>
            </a:pPr>
            <a:endParaRPr lang="id-ID" sz="4400" dirty="0">
              <a:solidFill>
                <a:srgbClr val="FF0000"/>
              </a:solidFill>
            </a:endParaRPr>
          </a:p>
          <a:p>
            <a:pPr marL="0" indent="0" algn="r">
              <a:buNone/>
            </a:pPr>
            <a:r>
              <a:rPr lang="id-ID" sz="4400" dirty="0">
                <a:solidFill>
                  <a:srgbClr val="FF0000"/>
                </a:solidFill>
              </a:rPr>
              <a:t>			Korea Utara???</a:t>
            </a:r>
            <a:endParaRPr lang="en-US" sz="4400" dirty="0">
              <a:solidFill>
                <a:srgbClr val="FF0000"/>
              </a:solidFill>
            </a:endParaRPr>
          </a:p>
          <a:p>
            <a:pPr marL="0" indent="0">
              <a:buNone/>
            </a:pPr>
            <a:endParaRPr lang="id-ID" sz="4400" dirty="0">
              <a:solidFill>
                <a:srgbClr val="FF0000"/>
              </a:solidFill>
            </a:endParaRPr>
          </a:p>
        </p:txBody>
      </p:sp>
      <p:pic>
        <p:nvPicPr>
          <p:cNvPr id="5" name="Picture 4">
            <a:extLst>
              <a:ext uri="{FF2B5EF4-FFF2-40B4-BE49-F238E27FC236}">
                <a16:creationId xmlns:a16="http://schemas.microsoft.com/office/drawing/2014/main" id="{0358591B-9A2A-6ED8-D3DA-56FC0CF07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600200"/>
            <a:ext cx="3716814" cy="2735014"/>
          </a:xfrm>
          <a:prstGeom prst="rect">
            <a:avLst/>
          </a:prstGeom>
        </p:spPr>
      </p:pic>
      <p:pic>
        <p:nvPicPr>
          <p:cNvPr id="7" name="Picture 6">
            <a:extLst>
              <a:ext uri="{FF2B5EF4-FFF2-40B4-BE49-F238E27FC236}">
                <a16:creationId xmlns:a16="http://schemas.microsoft.com/office/drawing/2014/main" id="{1E299E34-F7A2-E5B4-28E8-61DCFC9D8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93" y="3933056"/>
            <a:ext cx="3639991" cy="2196281"/>
          </a:xfrm>
          <a:prstGeom prst="rect">
            <a:avLst/>
          </a:prstGeom>
        </p:spPr>
      </p:pic>
    </p:spTree>
    <p:extLst>
      <p:ext uri="{BB962C8B-B14F-4D97-AF65-F5344CB8AC3E}">
        <p14:creationId xmlns:p14="http://schemas.microsoft.com/office/powerpoint/2010/main" val="32750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3600" dirty="0"/>
              <a:t>Konsep dan Urgensi Identitas Nasional </a:t>
            </a:r>
            <a:endParaRPr lang="id-ID" sz="3600" dirty="0"/>
          </a:p>
        </p:txBody>
      </p:sp>
      <p:sp>
        <p:nvSpPr>
          <p:cNvPr id="3" name="Content Placeholder 2"/>
          <p:cNvSpPr>
            <a:spLocks noGrp="1"/>
          </p:cNvSpPr>
          <p:nvPr>
            <p:ph idx="1"/>
          </p:nvPr>
        </p:nvSpPr>
        <p:spPr>
          <a:xfrm>
            <a:off x="828675" y="1600200"/>
            <a:ext cx="7486650" cy="4757758"/>
          </a:xfrm>
        </p:spPr>
        <p:txBody>
          <a:bodyPr>
            <a:normAutofit/>
          </a:bodyPr>
          <a:lstStyle/>
          <a:p>
            <a:pPr marL="0" indent="0" algn="ctr">
              <a:buNone/>
            </a:pPr>
            <a:r>
              <a:rPr lang="en-US" sz="3200" b="1" dirty="0">
                <a:solidFill>
                  <a:srgbClr val="FF0000"/>
                </a:solidFill>
              </a:rPr>
              <a:t>Bagaimana  dengan Indonesia? </a:t>
            </a:r>
            <a:endParaRPr lang="id-ID" sz="3200" b="1" dirty="0">
              <a:solidFill>
                <a:srgbClr val="FF0000"/>
              </a:solidFill>
            </a:endParaRPr>
          </a:p>
          <a:p>
            <a:pPr marL="0" indent="0" algn="ctr">
              <a:buNone/>
            </a:pPr>
            <a:r>
              <a:rPr lang="id-ID" sz="2200" dirty="0"/>
              <a:t>Pulau Terbanyak di Dunia: 17.380 (2024)</a:t>
            </a:r>
          </a:p>
          <a:p>
            <a:pPr marL="0" indent="0" algn="ctr">
              <a:buNone/>
            </a:pPr>
            <a:r>
              <a:rPr lang="id-ID" sz="2200" dirty="0"/>
              <a:t>Suku Bangsa Terbanyak di Dunia: 1.340 (2024)</a:t>
            </a:r>
          </a:p>
          <a:p>
            <a:pPr marL="0" indent="0" algn="ctr">
              <a:buNone/>
            </a:pPr>
            <a:r>
              <a:rPr lang="id-ID" sz="2200" dirty="0"/>
              <a:t>Jumlah Bahasa Daerah Terbanyak di dunia: 92 (2024)</a:t>
            </a:r>
          </a:p>
          <a:p>
            <a:pPr marL="0" indent="0" algn="ctr">
              <a:buNone/>
            </a:pPr>
            <a:endParaRPr lang="id-ID" sz="2200" dirty="0"/>
          </a:p>
          <a:p>
            <a:pPr marL="0" indent="0" algn="ctr">
              <a:buNone/>
            </a:pPr>
            <a:r>
              <a:rPr lang="en-US" sz="2200" dirty="0">
                <a:solidFill>
                  <a:srgbClr val="FF0000"/>
                </a:solidFill>
              </a:rPr>
              <a:t>Itulah  keadaan Indonesia yang bisa menjadi ciri khas yang membedakan dengan bangsa yang</a:t>
            </a:r>
            <a:r>
              <a:rPr lang="id-ID" sz="2200" dirty="0">
                <a:solidFill>
                  <a:srgbClr val="FF0000"/>
                </a:solidFill>
              </a:rPr>
              <a:t> </a:t>
            </a:r>
            <a:r>
              <a:rPr lang="en-US" sz="2200" dirty="0">
                <a:solidFill>
                  <a:srgbClr val="FF0000"/>
                </a:solidFill>
              </a:rPr>
              <a:t>lain.</a:t>
            </a:r>
            <a:endParaRPr lang="id-ID" sz="2200" dirty="0">
              <a:solidFill>
                <a:srgbClr val="FF0000"/>
              </a:solidFill>
            </a:endParaRPr>
          </a:p>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3600" dirty="0"/>
              <a:t>Konsep dan Urgensi Identitas Nasional </a:t>
            </a:r>
            <a:endParaRPr lang="id-ID" sz="3600" dirty="0"/>
          </a:p>
        </p:txBody>
      </p:sp>
      <p:sp>
        <p:nvSpPr>
          <p:cNvPr id="3" name="Content Placeholder 2"/>
          <p:cNvSpPr>
            <a:spLocks noGrp="1"/>
          </p:cNvSpPr>
          <p:nvPr>
            <p:ph sz="half" idx="1"/>
          </p:nvPr>
        </p:nvSpPr>
        <p:spPr>
          <a:xfrm>
            <a:off x="828675" y="1857364"/>
            <a:ext cx="4319389" cy="4314836"/>
          </a:xfrm>
        </p:spPr>
        <p:txBody>
          <a:bodyPr>
            <a:normAutofit fontScale="77500" lnSpcReduction="20000"/>
          </a:bodyPr>
          <a:lstStyle/>
          <a:p>
            <a:r>
              <a:rPr lang="en-US" sz="2400" dirty="0"/>
              <a:t>Identitas </a:t>
            </a:r>
            <a:r>
              <a:rPr lang="id-ID" sz="2400" dirty="0"/>
              <a:t> dan </a:t>
            </a:r>
            <a:r>
              <a:rPr lang="en-US" sz="2400" dirty="0"/>
              <a:t>nasional </a:t>
            </a:r>
            <a:endParaRPr lang="id-ID" sz="2400" dirty="0"/>
          </a:p>
          <a:p>
            <a:r>
              <a:rPr lang="id-ID" sz="2400" dirty="0"/>
              <a:t>Identitas:  </a:t>
            </a:r>
            <a:r>
              <a:rPr lang="en-US" sz="2000" dirty="0"/>
              <a:t>ciri-ciri atau keadaan khusus seseorang atau jati diri</a:t>
            </a:r>
            <a:r>
              <a:rPr lang="id-ID" sz="2000" dirty="0"/>
              <a:t> (KBBI). </a:t>
            </a:r>
            <a:r>
              <a:rPr lang="en-US" dirty="0"/>
              <a:t>Identitas menunjuk pada ciri atau penanda yang dimiliki seseorang pribadi atau kelompok</a:t>
            </a:r>
            <a:r>
              <a:rPr lang="id-ID" dirty="0">
                <a:sym typeface="Wingdings" panose="05000000000000000000" pitchFamily="2" charset="2"/>
              </a:rPr>
              <a:t>:</a:t>
            </a:r>
            <a:r>
              <a:rPr lang="en-US" dirty="0">
                <a:sym typeface="Wingdings" panose="05000000000000000000" pitchFamily="2" charset="2"/>
              </a:rPr>
              <a:t> KTP, SIM, NPWP</a:t>
            </a:r>
            <a:endParaRPr lang="id-ID" sz="2000" dirty="0"/>
          </a:p>
          <a:p>
            <a:r>
              <a:rPr lang="id-ID" sz="2000" dirty="0"/>
              <a:t>Nasional: </a:t>
            </a:r>
            <a:r>
              <a:rPr lang="en-US" dirty="0"/>
              <a:t>bersifat kebangsaan; berkenaan atau berasal dari bangsa sendiri; meliputi suatu bangsa.</a:t>
            </a:r>
            <a:r>
              <a:rPr lang="id-ID" dirty="0"/>
              <a:t> (KBBI)</a:t>
            </a:r>
          </a:p>
          <a:p>
            <a:r>
              <a:rPr lang="id-ID" sz="2400" dirty="0"/>
              <a:t>Identitas Nasional:</a:t>
            </a:r>
          </a:p>
          <a:p>
            <a:pPr algn="ctr">
              <a:buNone/>
            </a:pPr>
            <a:r>
              <a:rPr lang="id-ID" sz="2400" i="1" dirty="0"/>
              <a:t> </a:t>
            </a:r>
            <a:r>
              <a:rPr lang="en-US" sz="2400" i="1" dirty="0"/>
              <a:t> </a:t>
            </a:r>
            <a:r>
              <a:rPr lang="en-US" sz="2400" i="1" dirty="0" err="1">
                <a:solidFill>
                  <a:srgbClr val="FF0000"/>
                </a:solidFill>
              </a:rPr>
              <a:t>kepribadian</a:t>
            </a:r>
            <a:r>
              <a:rPr lang="en-US" sz="2400" i="1" dirty="0">
                <a:solidFill>
                  <a:srgbClr val="FF0000"/>
                </a:solidFill>
              </a:rPr>
              <a:t> </a:t>
            </a:r>
            <a:r>
              <a:rPr lang="en-US" sz="2400" i="1" dirty="0" err="1">
                <a:solidFill>
                  <a:srgbClr val="FF0000"/>
                </a:solidFill>
              </a:rPr>
              <a:t>nasional</a:t>
            </a:r>
            <a:r>
              <a:rPr lang="en-US" sz="2400" i="1" dirty="0">
                <a:solidFill>
                  <a:srgbClr val="FF0000"/>
                </a:solidFill>
              </a:rPr>
              <a:t> </a:t>
            </a:r>
            <a:r>
              <a:rPr lang="en-US" sz="2400" i="1" dirty="0" err="1">
                <a:solidFill>
                  <a:srgbClr val="FF0000"/>
                </a:solidFill>
              </a:rPr>
              <a:t>atau</a:t>
            </a:r>
            <a:r>
              <a:rPr lang="id-ID" sz="2400" i="1" dirty="0">
                <a:solidFill>
                  <a:srgbClr val="FF0000"/>
                </a:solidFill>
              </a:rPr>
              <a:t> </a:t>
            </a:r>
            <a:r>
              <a:rPr lang="en-US" sz="2400" i="1" dirty="0">
                <a:solidFill>
                  <a:srgbClr val="FF0000"/>
                </a:solidFill>
              </a:rPr>
              <a:t>jati diri nasional yang dimiliki suatu bangsa yang membedakan bangsa satu dengan bangsa yang lain </a:t>
            </a:r>
            <a:r>
              <a:rPr lang="id-ID" sz="2400" i="1" dirty="0">
                <a:solidFill>
                  <a:srgbClr val="FF0000"/>
                </a:solidFill>
              </a:rPr>
              <a:t> </a:t>
            </a:r>
          </a:p>
          <a:p>
            <a:pPr algn="ctr">
              <a:buNone/>
            </a:pPr>
            <a:r>
              <a:rPr lang="id-ID" sz="2400" i="1" dirty="0"/>
              <a:t> </a:t>
            </a:r>
            <a:r>
              <a:rPr lang="en-US" dirty="0"/>
              <a:t>(Tim Nasional Dosen Pendidikan Kewarganegaraan,</a:t>
            </a:r>
            <a:r>
              <a:rPr lang="id-ID" dirty="0"/>
              <a:t> </a:t>
            </a:r>
            <a:r>
              <a:rPr lang="en-US" dirty="0"/>
              <a:t>201</a:t>
            </a:r>
            <a:r>
              <a:rPr lang="id-ID" dirty="0"/>
              <a:t>6: 27</a:t>
            </a:r>
            <a:r>
              <a:rPr lang="en-US" dirty="0"/>
              <a:t>.</a:t>
            </a:r>
            <a:endParaRPr lang="id-ID" dirty="0"/>
          </a:p>
        </p:txBody>
      </p:sp>
      <p:pic>
        <p:nvPicPr>
          <p:cNvPr id="5" name="Content Placeholder 4" descr="ketahanan-nasional.jpg"/>
          <p:cNvPicPr>
            <a:picLocks noGrp="1" noChangeAspect="1"/>
          </p:cNvPicPr>
          <p:nvPr>
            <p:ph sz="half" idx="2"/>
          </p:nvPr>
        </p:nvPicPr>
        <p:blipFill>
          <a:blip r:embed="rId2"/>
          <a:stretch>
            <a:fillRect/>
          </a:stretch>
        </p:blipFill>
        <p:spPr>
          <a:xfrm>
            <a:off x="5940152" y="1511608"/>
            <a:ext cx="2417678" cy="2250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8585D5AB-2907-01B1-E583-20B7B6EBC898}"/>
              </a:ext>
            </a:extLst>
          </p:cNvPr>
          <p:cNvPicPr>
            <a:picLocks noChangeAspect="1"/>
          </p:cNvPicPr>
          <p:nvPr/>
        </p:nvPicPr>
        <p:blipFill>
          <a:blip r:embed="rId3"/>
          <a:stretch>
            <a:fillRect/>
          </a:stretch>
        </p:blipFill>
        <p:spPr>
          <a:xfrm>
            <a:off x="6084168" y="4149080"/>
            <a:ext cx="2450804" cy="1633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0D79-0757-7A7A-5AEC-A5A850497519}"/>
              </a:ext>
            </a:extLst>
          </p:cNvPr>
          <p:cNvSpPr>
            <a:spLocks noGrp="1"/>
          </p:cNvSpPr>
          <p:nvPr>
            <p:ph type="title"/>
          </p:nvPr>
        </p:nvSpPr>
        <p:spPr/>
        <p:txBody>
          <a:bodyPr>
            <a:normAutofit/>
          </a:bodyPr>
          <a:lstStyle/>
          <a:p>
            <a:pPr algn="ctr"/>
            <a:r>
              <a:rPr lang="fi-FI" sz="3600" dirty="0"/>
              <a:t>Konsep dan Urgensi Identitas Nasional </a:t>
            </a:r>
            <a:endParaRPr lang="en-US" sz="3600" dirty="0"/>
          </a:p>
        </p:txBody>
      </p:sp>
      <p:sp>
        <p:nvSpPr>
          <p:cNvPr id="3" name="Content Placeholder 2">
            <a:extLst>
              <a:ext uri="{FF2B5EF4-FFF2-40B4-BE49-F238E27FC236}">
                <a16:creationId xmlns:a16="http://schemas.microsoft.com/office/drawing/2014/main" id="{7A2FDBD9-A351-90E3-8B28-FE5AA79C4CC6}"/>
              </a:ext>
            </a:extLst>
          </p:cNvPr>
          <p:cNvSpPr>
            <a:spLocks noGrp="1"/>
          </p:cNvSpPr>
          <p:nvPr>
            <p:ph sz="half" idx="1"/>
          </p:nvPr>
        </p:nvSpPr>
        <p:spPr/>
        <p:txBody>
          <a:bodyPr>
            <a:normAutofit fontScale="77500" lnSpcReduction="20000"/>
          </a:bodyPr>
          <a:lstStyle/>
          <a:p>
            <a:pPr>
              <a:lnSpc>
                <a:spcPct val="120000"/>
              </a:lnSpc>
            </a:pPr>
            <a:r>
              <a:rPr lang="en-US" b="1" dirty="0">
                <a:sym typeface="Wingdings" panose="05000000000000000000" pitchFamily="2" charset="2"/>
              </a:rPr>
              <a:t>TILAAR </a:t>
            </a:r>
            <a:r>
              <a:rPr lang="en-US" dirty="0">
                <a:sym typeface="Wingdings" panose="05000000000000000000" pitchFamily="2" charset="2"/>
              </a:rPr>
              <a:t>(2007)</a:t>
            </a:r>
            <a:r>
              <a:rPr lang="id-ID" dirty="0">
                <a:sym typeface="Wingdings" panose="05000000000000000000" pitchFamily="2" charset="2"/>
              </a:rPr>
              <a:t>: </a:t>
            </a:r>
            <a:r>
              <a:rPr lang="en-US" dirty="0">
                <a:sym typeface="Wingdings" panose="05000000000000000000" pitchFamily="2" charset="2"/>
              </a:rPr>
              <a:t>identitas nasional berkaitan dengan </a:t>
            </a:r>
            <a:r>
              <a:rPr lang="en-US" dirty="0" err="1">
                <a:sym typeface="Wingdings" panose="05000000000000000000" pitchFamily="2" charset="2"/>
              </a:rPr>
              <a:t>dengan</a:t>
            </a:r>
            <a:r>
              <a:rPr lang="en-US" dirty="0">
                <a:sym typeface="Wingdings" panose="05000000000000000000" pitchFamily="2" charset="2"/>
              </a:rPr>
              <a:t> pengertian bangsa, bangsa adalah keseluruhan alamiah seseorang untuk memperoleh </a:t>
            </a:r>
            <a:r>
              <a:rPr lang="en-US" dirty="0" err="1">
                <a:sym typeface="Wingdings" panose="05000000000000000000" pitchFamily="2" charset="2"/>
              </a:rPr>
              <a:t>realitasnya</a:t>
            </a:r>
            <a:r>
              <a:rPr lang="en-US" dirty="0">
                <a:sym typeface="Wingdings" panose="05000000000000000000" pitchFamily="2" charset="2"/>
              </a:rPr>
              <a:t>, artinya seseorang tidak mempunyai arti bila terlepas dari masyarakatnya, atau </a:t>
            </a:r>
            <a:r>
              <a:rPr lang="en-US" dirty="0" err="1">
                <a:sym typeface="Wingdings" panose="05000000000000000000" pitchFamily="2" charset="2"/>
              </a:rPr>
              <a:t>ses</a:t>
            </a:r>
            <a:r>
              <a:rPr lang="id-ID" dirty="0">
                <a:sym typeface="Wingdings" panose="05000000000000000000" pitchFamily="2" charset="2"/>
              </a:rPr>
              <a:t>e</a:t>
            </a:r>
            <a:r>
              <a:rPr lang="en-US" dirty="0">
                <a:sym typeface="Wingdings" panose="05000000000000000000" pitchFamily="2" charset="2"/>
              </a:rPr>
              <a:t>orang mempunyai jika berada di tengah masyarakat.</a:t>
            </a:r>
          </a:p>
          <a:p>
            <a:pPr>
              <a:lnSpc>
                <a:spcPct val="120000"/>
              </a:lnSpc>
            </a:pPr>
            <a:r>
              <a:rPr lang="en-US" b="1" dirty="0">
                <a:sym typeface="Wingdings" panose="05000000000000000000" pitchFamily="2" charset="2"/>
              </a:rPr>
              <a:t>Sudarsono</a:t>
            </a:r>
            <a:r>
              <a:rPr lang="id-ID" b="1" dirty="0">
                <a:sym typeface="Wingdings" panose="05000000000000000000" pitchFamily="2" charset="2"/>
              </a:rPr>
              <a:t>: </a:t>
            </a:r>
            <a:r>
              <a:rPr lang="en-US" dirty="0">
                <a:sym typeface="Wingdings" panose="05000000000000000000" pitchFamily="2" charset="2"/>
              </a:rPr>
              <a:t>ident</a:t>
            </a:r>
            <a:r>
              <a:rPr lang="id-ID" dirty="0">
                <a:sym typeface="Wingdings" panose="05000000000000000000" pitchFamily="2" charset="2"/>
              </a:rPr>
              <a:t>i</a:t>
            </a:r>
            <a:r>
              <a:rPr lang="en-US" dirty="0">
                <a:sym typeface="Wingdings" panose="05000000000000000000" pitchFamily="2" charset="2"/>
              </a:rPr>
              <a:t>tas adalah tanda diri kita yang menunjukkan siapa kita yang. Jati diri adalah siapa kita sesungguhnya, sifat dasar  manusia yang akan menentukan karakter dan kepribadian </a:t>
            </a:r>
            <a:r>
              <a:rPr lang="en-US" dirty="0" err="1">
                <a:sym typeface="Wingdings" panose="05000000000000000000" pitchFamily="2" charset="2"/>
              </a:rPr>
              <a:t>seeseorang</a:t>
            </a:r>
            <a:r>
              <a:rPr lang="en-US" dirty="0">
                <a:sym typeface="Wingdings" panose="05000000000000000000" pitchFamily="2" charset="2"/>
              </a:rPr>
              <a:t>.</a:t>
            </a:r>
            <a:endParaRPr lang="en-US" dirty="0"/>
          </a:p>
          <a:p>
            <a:endParaRPr lang="en-US" dirty="0"/>
          </a:p>
        </p:txBody>
      </p:sp>
      <p:sp>
        <p:nvSpPr>
          <p:cNvPr id="4" name="Content Placeholder 3">
            <a:extLst>
              <a:ext uri="{FF2B5EF4-FFF2-40B4-BE49-F238E27FC236}">
                <a16:creationId xmlns:a16="http://schemas.microsoft.com/office/drawing/2014/main" id="{76680B62-A040-1A1F-E120-AC09C43A075A}"/>
              </a:ext>
            </a:extLst>
          </p:cNvPr>
          <p:cNvSpPr>
            <a:spLocks noGrp="1"/>
          </p:cNvSpPr>
          <p:nvPr>
            <p:ph sz="half" idx="2"/>
          </p:nvPr>
        </p:nvSpPr>
        <p:spPr>
          <a:xfrm>
            <a:off x="4629150" y="1600201"/>
            <a:ext cx="3686175" cy="4781127"/>
          </a:xfrm>
        </p:spPr>
        <p:txBody>
          <a:bodyPr>
            <a:normAutofit fontScale="77500" lnSpcReduction="20000"/>
          </a:bodyPr>
          <a:lstStyle/>
          <a:p>
            <a:pPr>
              <a:lnSpc>
                <a:spcPct val="120000"/>
              </a:lnSpc>
            </a:pPr>
            <a:r>
              <a:rPr lang="en-US" b="1" dirty="0"/>
              <a:t>KAELAN</a:t>
            </a:r>
            <a:r>
              <a:rPr lang="id-ID" b="1" dirty="0"/>
              <a:t>: </a:t>
            </a:r>
            <a:r>
              <a:rPr lang="en-US" dirty="0"/>
              <a:t>jati diri bangsa Indonesia adalah nilai2 hasil buah pikiran dan gagasan bangsa Indonesia tentang kehidupan yang dianggap baik yang memberikan watak, corak, dan ciri </a:t>
            </a:r>
            <a:r>
              <a:rPr lang="en-US" dirty="0" err="1"/>
              <a:t>msyarakat</a:t>
            </a:r>
            <a:r>
              <a:rPr lang="en-US" dirty="0"/>
              <a:t> Indonesia, yaitu sifat religious, sikap menghormati bangsa dan manusia lain, </a:t>
            </a:r>
            <a:r>
              <a:rPr lang="en-US" dirty="0" err="1"/>
              <a:t>pesatuan</a:t>
            </a:r>
            <a:r>
              <a:rPr lang="en-US" dirty="0"/>
              <a:t>, gotong royong, musyawarah dan keadilan social yang dirumuskan sebagai nilai2 Pancasila, </a:t>
            </a:r>
          </a:p>
        </p:txBody>
      </p:sp>
    </p:spTree>
    <p:extLst>
      <p:ext uri="{BB962C8B-B14F-4D97-AF65-F5344CB8AC3E}">
        <p14:creationId xmlns:p14="http://schemas.microsoft.com/office/powerpoint/2010/main" val="41682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A87F-830B-98F5-50E6-744F9890FDB3}"/>
              </a:ext>
            </a:extLst>
          </p:cNvPr>
          <p:cNvSpPr>
            <a:spLocks noGrp="1"/>
          </p:cNvSpPr>
          <p:nvPr>
            <p:ph type="title"/>
          </p:nvPr>
        </p:nvSpPr>
        <p:spPr/>
        <p:txBody>
          <a:bodyPr>
            <a:normAutofit/>
          </a:bodyPr>
          <a:lstStyle/>
          <a:p>
            <a:pPr algn="ctr"/>
            <a:r>
              <a:rPr lang="fi-FI" sz="3600" dirty="0"/>
              <a:t>Konsep dan Urgensi Identitas Nasional </a:t>
            </a:r>
            <a:endParaRPr lang="en-US" sz="3600" dirty="0"/>
          </a:p>
        </p:txBody>
      </p:sp>
      <p:sp>
        <p:nvSpPr>
          <p:cNvPr id="3" name="Content Placeholder 2">
            <a:extLst>
              <a:ext uri="{FF2B5EF4-FFF2-40B4-BE49-F238E27FC236}">
                <a16:creationId xmlns:a16="http://schemas.microsoft.com/office/drawing/2014/main" id="{24FDDA14-927C-9CA5-E70B-0642BB5F7C85}"/>
              </a:ext>
            </a:extLst>
          </p:cNvPr>
          <p:cNvSpPr>
            <a:spLocks noGrp="1"/>
          </p:cNvSpPr>
          <p:nvPr>
            <p:ph sz="half" idx="1"/>
          </p:nvPr>
        </p:nvSpPr>
        <p:spPr/>
        <p:txBody>
          <a:bodyPr>
            <a:normAutofit fontScale="85000" lnSpcReduction="10000"/>
          </a:bodyPr>
          <a:lstStyle/>
          <a:p>
            <a:pPr marL="0" indent="0">
              <a:buNone/>
            </a:pPr>
            <a:r>
              <a:rPr lang="en-US" b="1" dirty="0"/>
              <a:t>HARDONO HADI </a:t>
            </a:r>
            <a:r>
              <a:rPr lang="en-US" dirty="0"/>
              <a:t>( 2002)</a:t>
            </a:r>
            <a:r>
              <a:rPr lang="id-ID" dirty="0">
                <a:sym typeface="Wingdings" panose="05000000000000000000" pitchFamily="2" charset="2"/>
              </a:rPr>
              <a:t>: </a:t>
            </a:r>
            <a:r>
              <a:rPr lang="en-US" dirty="0">
                <a:sym typeface="Wingdings" panose="05000000000000000000" pitchFamily="2" charset="2"/>
              </a:rPr>
              <a:t>jati diri mencakup 3 unsur yaitu kepribadian, identitas dan keunikan. </a:t>
            </a:r>
          </a:p>
          <a:p>
            <a:r>
              <a:rPr lang="en-US" dirty="0">
                <a:sym typeface="Wingdings" panose="05000000000000000000" pitchFamily="2" charset="2"/>
              </a:rPr>
              <a:t>Keunikan maksudnya Pancasila sebagai identitas dipahami bukan rumus atau statusnya tetapi adalah isinya yaitu nilai2 luhur yang diakui sebagai pandangan hidup </a:t>
            </a:r>
            <a:r>
              <a:rPr lang="en-US" dirty="0" err="1">
                <a:sym typeface="Wingdings" panose="05000000000000000000" pitchFamily="2" charset="2"/>
              </a:rPr>
              <a:t>yg</a:t>
            </a:r>
            <a:r>
              <a:rPr lang="en-US" dirty="0">
                <a:sym typeface="Wingdings" panose="05000000000000000000" pitchFamily="2" charset="2"/>
              </a:rPr>
              <a:t> sudah disepakati</a:t>
            </a:r>
          </a:p>
          <a:p>
            <a:r>
              <a:rPr lang="en-US" dirty="0">
                <a:sym typeface="Wingdings" panose="05000000000000000000" pitchFamily="2" charset="2"/>
              </a:rPr>
              <a:t>Identitas maksudnya Pancasila sebagai jati diri bangsa menunjukkan identitas kita sebagai bangsa Indonesia yang memiliki unsur kesamaan </a:t>
            </a:r>
          </a:p>
          <a:p>
            <a:r>
              <a:rPr lang="en-US" dirty="0">
                <a:sym typeface="Wingdings" panose="05000000000000000000" pitchFamily="2" charset="2"/>
              </a:rPr>
              <a:t>Keunikan maksudnya Pancasila sebagai kepribadian bangsa Indonesia yang berbeda dengan bangsa lain</a:t>
            </a:r>
            <a:endParaRPr lang="en-US" dirty="0"/>
          </a:p>
        </p:txBody>
      </p:sp>
      <p:pic>
        <p:nvPicPr>
          <p:cNvPr id="6" name="Content Placeholder 5">
            <a:extLst>
              <a:ext uri="{FF2B5EF4-FFF2-40B4-BE49-F238E27FC236}">
                <a16:creationId xmlns:a16="http://schemas.microsoft.com/office/drawing/2014/main" id="{A57F4766-4855-124A-3AED-5AECD927C4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6056" y="1818351"/>
            <a:ext cx="3419475" cy="3810000"/>
          </a:xfrm>
        </p:spPr>
      </p:pic>
      <p:sp>
        <p:nvSpPr>
          <p:cNvPr id="8" name="TextBox 7">
            <a:extLst>
              <a:ext uri="{FF2B5EF4-FFF2-40B4-BE49-F238E27FC236}">
                <a16:creationId xmlns:a16="http://schemas.microsoft.com/office/drawing/2014/main" id="{1998076D-CFBF-5593-FBBB-65B3B95E2F0E}"/>
              </a:ext>
            </a:extLst>
          </p:cNvPr>
          <p:cNvSpPr txBox="1"/>
          <p:nvPr/>
        </p:nvSpPr>
        <p:spPr>
          <a:xfrm>
            <a:off x="4751115" y="5849034"/>
            <a:ext cx="3744416" cy="646331"/>
          </a:xfrm>
          <a:prstGeom prst="rect">
            <a:avLst/>
          </a:prstGeom>
          <a:noFill/>
        </p:spPr>
        <p:txBody>
          <a:bodyPr wrap="square">
            <a:spAutoFit/>
          </a:bodyPr>
          <a:lstStyle/>
          <a:p>
            <a:pPr algn="ctr"/>
            <a:r>
              <a:rPr lang="en-US" b="1" dirty="0">
                <a:solidFill>
                  <a:srgbClr val="FF0000"/>
                </a:solidFill>
              </a:rPr>
              <a:t>Pancasila </a:t>
            </a:r>
            <a:r>
              <a:rPr lang="id-ID" b="1" dirty="0">
                <a:solidFill>
                  <a:srgbClr val="FF0000"/>
                </a:solidFill>
              </a:rPr>
              <a:t>adalah </a:t>
            </a:r>
            <a:r>
              <a:rPr lang="en-US" b="1" dirty="0">
                <a:solidFill>
                  <a:srgbClr val="FF0000"/>
                </a:solidFill>
              </a:rPr>
              <a:t>jati diri bangsa </a:t>
            </a:r>
            <a:endParaRPr lang="id-ID" b="1" dirty="0">
              <a:solidFill>
                <a:srgbClr val="FF0000"/>
              </a:solidFill>
            </a:endParaRPr>
          </a:p>
          <a:p>
            <a:pPr algn="ctr"/>
            <a:r>
              <a:rPr lang="id-ID" b="1" dirty="0">
                <a:solidFill>
                  <a:srgbClr val="FF0000"/>
                </a:solidFill>
              </a:rPr>
              <a:t>s</a:t>
            </a:r>
            <a:r>
              <a:rPr lang="en-US" b="1" dirty="0" err="1">
                <a:solidFill>
                  <a:srgbClr val="FF0000"/>
                </a:solidFill>
              </a:rPr>
              <a:t>ekaligus</a:t>
            </a:r>
            <a:r>
              <a:rPr lang="en-US" b="1" dirty="0">
                <a:solidFill>
                  <a:srgbClr val="FF0000"/>
                </a:solidFill>
              </a:rPr>
              <a:t> identitas nasional</a:t>
            </a:r>
            <a:r>
              <a:rPr lang="en-US" dirty="0">
                <a:solidFill>
                  <a:srgbClr val="FF0000"/>
                </a:solidFill>
              </a:rPr>
              <a:t>.</a:t>
            </a:r>
          </a:p>
        </p:txBody>
      </p:sp>
    </p:spTree>
    <p:extLst>
      <p:ext uri="{BB962C8B-B14F-4D97-AF65-F5344CB8AC3E}">
        <p14:creationId xmlns:p14="http://schemas.microsoft.com/office/powerpoint/2010/main" val="27371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Menggali sumber historis, sosiologis dan politik identitas </a:t>
            </a:r>
            <a:r>
              <a:rPr lang="en-US" dirty="0" err="1"/>
              <a:t>nasinal</a:t>
            </a:r>
            <a:r>
              <a:rPr lang="en-US" dirty="0"/>
              <a:t> Indonesia </a:t>
            </a:r>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Menggali</a:t>
            </a:r>
            <a:r>
              <a:rPr lang="en-US" dirty="0"/>
              <a:t> </a:t>
            </a:r>
            <a:r>
              <a:rPr lang="en-US" dirty="0" err="1"/>
              <a:t>sumber</a:t>
            </a:r>
            <a:r>
              <a:rPr lang="en-US" dirty="0"/>
              <a:t> </a:t>
            </a:r>
            <a:r>
              <a:rPr lang="en-US" dirty="0" err="1"/>
              <a:t>historis</a:t>
            </a:r>
            <a:r>
              <a:rPr lang="en-US" dirty="0"/>
              <a:t>, </a:t>
            </a:r>
            <a:r>
              <a:rPr lang="en-US" dirty="0" err="1"/>
              <a:t>sosiologis</a:t>
            </a:r>
            <a:r>
              <a:rPr lang="en-US" dirty="0"/>
              <a:t> </a:t>
            </a:r>
            <a:r>
              <a:rPr lang="en-US" dirty="0" err="1"/>
              <a:t>dan</a:t>
            </a:r>
            <a:r>
              <a:rPr lang="en-US" dirty="0"/>
              <a:t> </a:t>
            </a:r>
            <a:r>
              <a:rPr lang="en-US" dirty="0" err="1"/>
              <a:t>politik</a:t>
            </a:r>
            <a:r>
              <a:rPr lang="en-US" dirty="0"/>
              <a:t> </a:t>
            </a:r>
            <a:r>
              <a:rPr lang="en-US" dirty="0" err="1"/>
              <a:t>identitas</a:t>
            </a:r>
            <a:r>
              <a:rPr lang="en-US" dirty="0"/>
              <a:t> </a:t>
            </a:r>
            <a:r>
              <a:rPr lang="en-US" dirty="0" err="1"/>
              <a:t>nasinal</a:t>
            </a:r>
            <a:r>
              <a:rPr lang="en-US" dirty="0"/>
              <a:t> Indonesia </a:t>
            </a:r>
          </a:p>
        </p:txBody>
      </p:sp>
      <p:sp>
        <p:nvSpPr>
          <p:cNvPr id="3" name="Content Placeholder 2"/>
          <p:cNvSpPr>
            <a:spLocks noGrp="1"/>
          </p:cNvSpPr>
          <p:nvPr>
            <p:ph idx="1"/>
          </p:nvPr>
        </p:nvSpPr>
        <p:spPr/>
        <p:txBody>
          <a:bodyPr>
            <a:normAutofit/>
          </a:bodyPr>
          <a:lstStyle/>
          <a:p>
            <a:pPr marL="0" indent="0">
              <a:buNone/>
            </a:pPr>
            <a:r>
              <a:rPr lang="en-US" dirty="0"/>
              <a:t>JENIS  IDENTITAS</a:t>
            </a:r>
            <a:r>
              <a:rPr lang="id-ID" dirty="0">
                <a:sym typeface="Wingdings" panose="05000000000000000000" pitchFamily="2" charset="2"/>
              </a:rPr>
              <a:t>:</a:t>
            </a:r>
            <a:endParaRPr lang="en-US" dirty="0">
              <a:sym typeface="Wingdings" panose="05000000000000000000" pitchFamily="2" charset="2"/>
            </a:endParaRPr>
          </a:p>
          <a:p>
            <a:pPr marL="0" indent="0">
              <a:buNone/>
            </a:pPr>
            <a:r>
              <a:rPr lang="en-US" dirty="0">
                <a:sym typeface="Wingdings" panose="05000000000000000000" pitchFamily="2" charset="2"/>
              </a:rPr>
              <a:t>A. </a:t>
            </a:r>
            <a:r>
              <a:rPr lang="en-US" b="1" dirty="0" err="1">
                <a:sym typeface="Wingdings" panose="05000000000000000000" pitchFamily="2" charset="2"/>
              </a:rPr>
              <a:t>identitas</a:t>
            </a:r>
            <a:r>
              <a:rPr lang="en-US" b="1" dirty="0">
                <a:sym typeface="Wingdings" panose="05000000000000000000" pitchFamily="2" charset="2"/>
              </a:rPr>
              <a:t> primer </a:t>
            </a:r>
            <a:r>
              <a:rPr lang="en-US" dirty="0" err="1">
                <a:sym typeface="Wingdings" panose="05000000000000000000" pitchFamily="2" charset="2"/>
              </a:rPr>
              <a:t>adalah</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a:t>
            </a:r>
            <a:r>
              <a:rPr lang="en-US" dirty="0" err="1">
                <a:sym typeface="Wingdings" panose="05000000000000000000" pitchFamily="2" charset="2"/>
              </a:rPr>
              <a:t>etnis</a:t>
            </a:r>
            <a:r>
              <a:rPr lang="en-US" dirty="0">
                <a:sym typeface="Wingdings" panose="05000000000000000000" pitchFamily="2" charset="2"/>
              </a:rPr>
              <a:t> </a:t>
            </a:r>
            <a:r>
              <a:rPr lang="en-US" dirty="0" err="1">
                <a:sym typeface="Wingdings" panose="05000000000000000000" pitchFamily="2" charset="2"/>
              </a:rPr>
              <a:t>mengawali</a:t>
            </a:r>
            <a:r>
              <a:rPr lang="en-US" dirty="0">
                <a:sym typeface="Wingdings" panose="05000000000000000000" pitchFamily="2" charset="2"/>
              </a:rPr>
              <a:t> </a:t>
            </a:r>
            <a:r>
              <a:rPr lang="en-US" dirty="0" err="1">
                <a:sym typeface="Wingdings" panose="05000000000000000000" pitchFamily="2" charset="2"/>
              </a:rPr>
              <a:t>terjadinya</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a:t>
            </a:r>
            <a:r>
              <a:rPr lang="en-US" dirty="0" err="1">
                <a:sym typeface="Wingdings" panose="05000000000000000000" pitchFamily="2" charset="2"/>
              </a:rPr>
              <a:t>sekunder</a:t>
            </a:r>
            <a:endParaRPr lang="en-US" dirty="0">
              <a:sym typeface="Wingdings" panose="05000000000000000000" pitchFamily="2" charset="2"/>
            </a:endParaRPr>
          </a:p>
          <a:p>
            <a:pPr marL="0" indent="0" algn="ctr">
              <a:buNone/>
            </a:pPr>
            <a:r>
              <a:rPr lang="en-US" i="1" dirty="0">
                <a:sym typeface="Wingdings" panose="05000000000000000000" pitchFamily="2" charset="2"/>
              </a:rPr>
              <a:t>Bangsa Indonesia terdiri dari 700 suku bangsa, terwujud dalam </a:t>
            </a:r>
            <a:r>
              <a:rPr lang="en-US" i="1" dirty="0" err="1">
                <a:sym typeface="Wingdings" panose="05000000000000000000" pitchFamily="2" charset="2"/>
              </a:rPr>
              <a:t>dalam</a:t>
            </a:r>
            <a:r>
              <a:rPr lang="en-US" i="1" dirty="0">
                <a:sym typeface="Wingdings" panose="05000000000000000000" pitchFamily="2" charset="2"/>
              </a:rPr>
              <a:t> budaya etnis yang dikembangkan </a:t>
            </a:r>
            <a:r>
              <a:rPr lang="id-ID" i="1" dirty="0">
                <a:sym typeface="Wingdings" panose="05000000000000000000" pitchFamily="2" charset="2"/>
              </a:rPr>
              <a:t>bersepakat membentuk NKRI pada 17 agustus 1945</a:t>
            </a:r>
            <a:r>
              <a:rPr lang="id-ID" dirty="0">
                <a:sym typeface="Wingdings" panose="05000000000000000000" pitchFamily="2" charset="2"/>
              </a:rPr>
              <a:t>. </a:t>
            </a:r>
          </a:p>
          <a:p>
            <a:pPr marL="0" indent="0">
              <a:buNone/>
            </a:pPr>
            <a:r>
              <a:rPr lang="en-US" dirty="0">
                <a:sym typeface="Wingdings" panose="05000000000000000000" pitchFamily="2" charset="2"/>
              </a:rPr>
              <a:t>B. </a:t>
            </a:r>
            <a:r>
              <a:rPr lang="en-US" b="1" dirty="0" err="1">
                <a:sym typeface="Wingdings" panose="05000000000000000000" pitchFamily="2" charset="2"/>
              </a:rPr>
              <a:t>identitas</a:t>
            </a:r>
            <a:r>
              <a:rPr lang="en-US" b="1" dirty="0">
                <a:sym typeface="Wingdings" panose="05000000000000000000" pitchFamily="2" charset="2"/>
              </a:rPr>
              <a:t> </a:t>
            </a:r>
            <a:r>
              <a:rPr lang="en-US" b="1" dirty="0" err="1">
                <a:sym typeface="Wingdings" panose="05000000000000000000" pitchFamily="2" charset="2"/>
              </a:rPr>
              <a:t>sekunder</a:t>
            </a:r>
            <a:r>
              <a:rPr lang="en-US" b="1" dirty="0">
                <a:sym typeface="Wingdings" panose="05000000000000000000" pitchFamily="2" charset="2"/>
              </a:rPr>
              <a:t> </a:t>
            </a:r>
            <a:r>
              <a:rPr lang="en-US" dirty="0" err="1">
                <a:sym typeface="Wingdings" panose="05000000000000000000" pitchFamily="2" charset="2"/>
              </a:rPr>
              <a:t>adalah</a:t>
            </a:r>
            <a:r>
              <a:rPr lang="en-US" dirty="0">
                <a:sym typeface="Wingdings" panose="05000000000000000000" pitchFamily="2" charset="2"/>
              </a:rPr>
              <a:t> </a:t>
            </a:r>
            <a:r>
              <a:rPr lang="en-US" dirty="0" err="1">
                <a:sym typeface="Wingdings" panose="05000000000000000000" pitchFamily="2" charset="2"/>
              </a:rPr>
              <a:t>identitas</a:t>
            </a:r>
            <a:r>
              <a:rPr lang="en-US" dirty="0">
                <a:sym typeface="Wingdings" panose="05000000000000000000" pitchFamily="2" charset="2"/>
              </a:rPr>
              <a:t> yang </a:t>
            </a:r>
            <a:r>
              <a:rPr lang="en-US" dirty="0" err="1">
                <a:sym typeface="Wingdings" panose="05000000000000000000" pitchFamily="2" charset="2"/>
              </a:rPr>
              <a:t>dibentuk</a:t>
            </a:r>
            <a:r>
              <a:rPr lang="en-US" dirty="0">
                <a:sym typeface="Wingdings" panose="05000000000000000000" pitchFamily="2" charset="2"/>
              </a:rPr>
              <a:t> </a:t>
            </a:r>
            <a:r>
              <a:rPr lang="en-US" dirty="0" err="1">
                <a:sym typeface="Wingdings" panose="05000000000000000000" pitchFamily="2" charset="2"/>
              </a:rPr>
              <a:t>berdasarkan</a:t>
            </a:r>
            <a:r>
              <a:rPr lang="en-US" dirty="0">
                <a:sym typeface="Wingdings" panose="05000000000000000000" pitchFamily="2" charset="2"/>
              </a:rPr>
              <a:t> </a:t>
            </a:r>
            <a:r>
              <a:rPr lang="en-US" dirty="0" err="1">
                <a:sym typeface="Wingdings" panose="05000000000000000000" pitchFamily="2" charset="2"/>
              </a:rPr>
              <a:t>kesepakatan</a:t>
            </a:r>
            <a:r>
              <a:rPr lang="en-US" dirty="0">
                <a:sym typeface="Wingdings" panose="05000000000000000000" pitchFamily="2" charset="2"/>
              </a:rPr>
              <a:t> </a:t>
            </a:r>
          </a:p>
          <a:p>
            <a:pPr marL="0" indent="0" algn="ctr">
              <a:buNone/>
            </a:pPr>
            <a:r>
              <a:rPr lang="en-US" i="1" dirty="0" err="1">
                <a:sym typeface="Wingdings" panose="05000000000000000000" pitchFamily="2" charset="2"/>
              </a:rPr>
              <a:t>Yaitu</a:t>
            </a:r>
            <a:r>
              <a:rPr lang="en-US" i="1" dirty="0">
                <a:sym typeface="Wingdings" panose="05000000000000000000" pitchFamily="2" charset="2"/>
              </a:rPr>
              <a:t> </a:t>
            </a:r>
            <a:r>
              <a:rPr lang="en-US" i="1" dirty="0" err="1">
                <a:sym typeface="Wingdings" panose="05000000000000000000" pitchFamily="2" charset="2"/>
              </a:rPr>
              <a:t>identitas</a:t>
            </a:r>
            <a:r>
              <a:rPr lang="en-US" i="1" dirty="0">
                <a:sym typeface="Wingdings" panose="05000000000000000000" pitchFamily="2" charset="2"/>
              </a:rPr>
              <a:t> yang </a:t>
            </a:r>
            <a:r>
              <a:rPr lang="en-US" i="1" dirty="0" err="1">
                <a:sym typeface="Wingdings" panose="05000000000000000000" pitchFamily="2" charset="2"/>
              </a:rPr>
              <a:t>dibuat</a:t>
            </a:r>
            <a:r>
              <a:rPr lang="en-US" i="1" dirty="0">
                <a:sym typeface="Wingdings" panose="05000000000000000000" pitchFamily="2" charset="2"/>
              </a:rPr>
              <a:t>, </a:t>
            </a:r>
            <a:r>
              <a:rPr lang="en-US" i="1" dirty="0" err="1">
                <a:sym typeface="Wingdings" panose="05000000000000000000" pitchFamily="2" charset="2"/>
              </a:rPr>
              <a:t>dibentuk</a:t>
            </a:r>
            <a:r>
              <a:rPr lang="en-US" i="1" dirty="0">
                <a:sym typeface="Wingdings" panose="05000000000000000000" pitchFamily="2" charset="2"/>
              </a:rPr>
              <a:t> </a:t>
            </a:r>
            <a:r>
              <a:rPr lang="en-US" i="1" dirty="0" err="1">
                <a:sym typeface="Wingdings" panose="05000000000000000000" pitchFamily="2" charset="2"/>
              </a:rPr>
              <a:t>dan</a:t>
            </a:r>
            <a:r>
              <a:rPr lang="en-US" i="1" dirty="0">
                <a:sym typeface="Wingdings" panose="05000000000000000000" pitchFamily="2" charset="2"/>
              </a:rPr>
              <a:t> </a:t>
            </a:r>
            <a:r>
              <a:rPr lang="en-US" i="1" dirty="0" err="1">
                <a:sym typeface="Wingdings" panose="05000000000000000000" pitchFamily="2" charset="2"/>
              </a:rPr>
              <a:t>disepkati</a:t>
            </a:r>
            <a:r>
              <a:rPr lang="en-US" i="1" dirty="0">
                <a:sym typeface="Wingdings" panose="05000000000000000000" pitchFamily="2" charset="2"/>
              </a:rPr>
              <a:t> </a:t>
            </a:r>
            <a:r>
              <a:rPr lang="en-US" i="1" dirty="0" err="1">
                <a:sym typeface="Wingdings" panose="05000000000000000000" pitchFamily="2" charset="2"/>
              </a:rPr>
              <a:t>oleh</a:t>
            </a:r>
            <a:r>
              <a:rPr lang="en-US" i="1" dirty="0">
                <a:sym typeface="Wingdings" panose="05000000000000000000" pitchFamily="2" charset="2"/>
              </a:rPr>
              <a:t> </a:t>
            </a:r>
            <a:r>
              <a:rPr lang="en-US" i="1" dirty="0" err="1">
                <a:sym typeface="Wingdings" panose="05000000000000000000" pitchFamily="2" charset="2"/>
              </a:rPr>
              <a:t>bangsa</a:t>
            </a:r>
            <a:r>
              <a:rPr lang="en-US" i="1" dirty="0">
                <a:sym typeface="Wingdings" panose="05000000000000000000" pitchFamily="2" charset="2"/>
              </a:rPr>
              <a:t> Indonesia </a:t>
            </a:r>
            <a:r>
              <a:rPr lang="en-US" i="1" dirty="0" err="1">
                <a:sym typeface="Wingdings" panose="05000000000000000000" pitchFamily="2" charset="2"/>
              </a:rPr>
              <a:t>sebagai</a:t>
            </a:r>
            <a:r>
              <a:rPr lang="en-US" i="1" dirty="0">
                <a:sym typeface="Wingdings" panose="05000000000000000000" pitchFamily="2" charset="2"/>
              </a:rPr>
              <a:t> </a:t>
            </a:r>
            <a:r>
              <a:rPr lang="en-US" i="1" dirty="0" err="1">
                <a:sym typeface="Wingdings" panose="05000000000000000000" pitchFamily="2" charset="2"/>
              </a:rPr>
              <a:t>identitas</a:t>
            </a:r>
            <a:r>
              <a:rPr lang="en-US" i="1" dirty="0">
                <a:sym typeface="Wingdings" panose="05000000000000000000" pitchFamily="2" charset="2"/>
              </a:rPr>
              <a:t> </a:t>
            </a:r>
            <a:r>
              <a:rPr lang="en-US" i="1" dirty="0" err="1">
                <a:sym typeface="Wingdings" panose="05000000000000000000" pitchFamily="2" charset="2"/>
              </a:rPr>
              <a:t>setelah</a:t>
            </a:r>
            <a:r>
              <a:rPr lang="en-US" i="1" dirty="0">
                <a:sym typeface="Wingdings" panose="05000000000000000000" pitchFamily="2" charset="2"/>
              </a:rPr>
              <a:t> </a:t>
            </a:r>
            <a:r>
              <a:rPr lang="en-US" i="1" dirty="0" err="1">
                <a:sym typeface="Wingdings" panose="05000000000000000000" pitchFamily="2" charset="2"/>
              </a:rPr>
              <a:t>merdeka</a:t>
            </a:r>
            <a:r>
              <a:rPr lang="en-US" i="1" dirty="0">
                <a:sym typeface="Wingdings" panose="05000000000000000000" pitchFamily="2" charset="2"/>
              </a:rPr>
              <a:t>. </a:t>
            </a:r>
            <a:r>
              <a:rPr lang="en-US" i="1" dirty="0" err="1">
                <a:sym typeface="Wingdings" panose="05000000000000000000" pitchFamily="2" charset="2"/>
              </a:rPr>
              <a:t>Identitas</a:t>
            </a:r>
            <a:r>
              <a:rPr lang="en-US" i="1" dirty="0">
                <a:sym typeface="Wingdings" panose="05000000000000000000" pitchFamily="2" charset="2"/>
              </a:rPr>
              <a:t> </a:t>
            </a:r>
            <a:r>
              <a:rPr lang="en-US" i="1" dirty="0" err="1">
                <a:sym typeface="Wingdings" panose="05000000000000000000" pitchFamily="2" charset="2"/>
              </a:rPr>
              <a:t>sekunder</a:t>
            </a:r>
            <a:r>
              <a:rPr lang="en-US" i="1" dirty="0">
                <a:sym typeface="Wingdings" panose="05000000000000000000" pitchFamily="2" charset="2"/>
              </a:rPr>
              <a:t> </a:t>
            </a:r>
            <a:r>
              <a:rPr lang="en-US" i="1" dirty="0" err="1">
                <a:sym typeface="Wingdings" panose="05000000000000000000" pitchFamily="2" charset="2"/>
              </a:rPr>
              <a:t>artinya</a:t>
            </a:r>
            <a:r>
              <a:rPr lang="en-US" i="1" dirty="0">
                <a:sym typeface="Wingdings" panose="05000000000000000000" pitchFamily="2" charset="2"/>
              </a:rPr>
              <a:t> </a:t>
            </a:r>
            <a:r>
              <a:rPr lang="en-US" i="1" dirty="0" err="1">
                <a:sym typeface="Wingdings" panose="05000000000000000000" pitchFamily="2" charset="2"/>
              </a:rPr>
              <a:t>identitas</a:t>
            </a:r>
            <a:r>
              <a:rPr lang="en-US" i="1" dirty="0">
                <a:sym typeface="Wingdings" panose="05000000000000000000" pitchFamily="2" charset="2"/>
              </a:rPr>
              <a:t> </a:t>
            </a:r>
            <a:r>
              <a:rPr lang="en-US" i="1" dirty="0" err="1">
                <a:sym typeface="Wingdings" panose="05000000000000000000" pitchFamily="2" charset="2"/>
              </a:rPr>
              <a:t>itu</a:t>
            </a:r>
            <a:r>
              <a:rPr lang="en-US" i="1" dirty="0">
                <a:sym typeface="Wingdings" panose="05000000000000000000" pitchFamily="2" charset="2"/>
              </a:rPr>
              <a:t> </a:t>
            </a:r>
            <a:r>
              <a:rPr lang="en-US" i="1" dirty="0" err="1">
                <a:sym typeface="Wingdings" panose="05000000000000000000" pitchFamily="2" charset="2"/>
              </a:rPr>
              <a:t>lahir</a:t>
            </a:r>
            <a:r>
              <a:rPr lang="en-US" i="1" dirty="0">
                <a:sym typeface="Wingdings" panose="05000000000000000000" pitchFamily="2" charset="2"/>
              </a:rPr>
              <a:t> </a:t>
            </a:r>
            <a:r>
              <a:rPr lang="en-US" i="1" dirty="0" err="1">
                <a:sym typeface="Wingdings" panose="05000000000000000000" pitchFamily="2" charset="2"/>
              </a:rPr>
              <a:t>setelah</a:t>
            </a:r>
            <a:r>
              <a:rPr lang="en-US" i="1" dirty="0">
                <a:sym typeface="Wingdings" panose="05000000000000000000" pitchFamily="2" charset="2"/>
              </a:rPr>
              <a:t> </a:t>
            </a:r>
            <a:r>
              <a:rPr lang="en-US" i="1" dirty="0" err="1">
                <a:sym typeface="Wingdings" panose="05000000000000000000" pitchFamily="2" charset="2"/>
              </a:rPr>
              <a:t>adanya</a:t>
            </a:r>
            <a:r>
              <a:rPr lang="en-US" i="1" dirty="0">
                <a:sym typeface="Wingdings" panose="05000000000000000000" pitchFamily="2" charset="2"/>
              </a:rPr>
              <a:t> </a:t>
            </a:r>
            <a:r>
              <a:rPr lang="en-US" i="1" dirty="0" err="1">
                <a:sym typeface="Wingdings" panose="05000000000000000000" pitchFamily="2" charset="2"/>
              </a:rPr>
              <a:t>identitas</a:t>
            </a:r>
            <a:r>
              <a:rPr lang="en-US" i="1" dirty="0">
                <a:sym typeface="Wingdings" panose="05000000000000000000" pitchFamily="2" charset="2"/>
              </a:rPr>
              <a:t> primer </a:t>
            </a:r>
            <a:endParaRPr lang="en-US" i="1" dirty="0"/>
          </a:p>
        </p:txBody>
      </p:sp>
    </p:spTree>
    <p:extLst>
      <p:ext uri="{BB962C8B-B14F-4D97-AF65-F5344CB8AC3E}">
        <p14:creationId xmlns:p14="http://schemas.microsoft.com/office/powerpoint/2010/main" val="160500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stra Akademis 16X9">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0_TF03431380_TF03431380.potx" id="{E42A01AB-E0A1-4383-BFF7-0EDCAF9AEE45}" vid="{68039F4A-BF16-43AE-8321-75E1A21C7FE6}"/>
    </a:ext>
  </a:extLst>
</a:theme>
</file>

<file path=docProps/app.xml><?xml version="1.0" encoding="utf-8"?>
<Properties xmlns="http://schemas.openxmlformats.org/officeDocument/2006/extended-properties" xmlns:vt="http://schemas.openxmlformats.org/officeDocument/2006/docPropsVTypes">
  <Template>BOOK</Template>
  <TotalTime>1092</TotalTime>
  <Words>2425</Words>
  <Application>Microsoft Office PowerPoint</Application>
  <PresentationFormat>On-screen Show (4:3)</PresentationFormat>
  <Paragraphs>134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Euphemia</vt:lpstr>
      <vt:lpstr>Plantagenet Cherokee</vt:lpstr>
      <vt:lpstr>Wingdings</vt:lpstr>
      <vt:lpstr>Sastra Akademis 16X9</vt:lpstr>
      <vt:lpstr>IDENTITAS  NASIONAL</vt:lpstr>
      <vt:lpstr>BAHAN KAJIAN</vt:lpstr>
      <vt:lpstr>Konsep dan Urgensi Identitas Nasional </vt:lpstr>
      <vt:lpstr>Konsep dan Urgensi Identitas Nasional </vt:lpstr>
      <vt:lpstr>Konsep dan Urgensi Identitas Nasional </vt:lpstr>
      <vt:lpstr>Konsep dan Urgensi Identitas Nasional </vt:lpstr>
      <vt:lpstr>Konsep dan Urgensi Identitas Nasional </vt:lpstr>
      <vt:lpstr>Menggali sumber historis, sosiologis dan politik identitas nasinal Indonesia </vt:lpstr>
      <vt:lpstr>Menggali sumber historis, sosiologis dan politik identitas nasinal Indonesia </vt:lpstr>
      <vt:lpstr>Identitas nasional primer</vt:lpstr>
      <vt:lpstr>Identitas sekunder secara historis</vt:lpstr>
      <vt:lpstr>Identitas nasional secara sosiologis</vt:lpstr>
      <vt:lpstr>Identitas nasional secara politis</vt:lpstr>
      <vt:lpstr>identitas nasional</vt:lpstr>
      <vt:lpstr>identitas nasional</vt:lpstr>
      <vt:lpstr>identitas nasional</vt:lpstr>
      <vt:lpstr>identitas nasional</vt:lpstr>
      <vt:lpstr>Membangun argument tentang dinamika dan tantangan identitas nasional Indonesia </vt:lpstr>
      <vt:lpstr>Membangun argument tentang dinamika dan tantangan identitas nasional Indonesia </vt:lpstr>
      <vt:lpstr>Membangun argument tentang dinamika dan tantangan identitas nasional Indonesia </vt:lpstr>
      <vt:lpstr>Mendeskripsi esensi dan urgensi identitas nasional</vt:lpstr>
      <vt:lpstr>Mendeskripsi esensi dan urgensi identitas nasional</vt:lpstr>
      <vt:lpstr>KESIMPULAN</vt:lpstr>
      <vt:lpstr>Kesimpulan</vt:lpstr>
      <vt:lpstr>Kesimpulan</vt:lpstr>
      <vt:lpstr>Kesimpulan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IDENTITAS  NASIONAL</dc:title>
  <dc:creator>YENI</dc:creator>
  <cp:lastModifiedBy>Muntaha</cp:lastModifiedBy>
  <cp:revision>11</cp:revision>
  <dcterms:created xsi:type="dcterms:W3CDTF">2021-04-02T13:15:10Z</dcterms:created>
  <dcterms:modified xsi:type="dcterms:W3CDTF">2025-03-05T07:09:28Z</dcterms:modified>
</cp:coreProperties>
</file>