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A63853-5DF4-44AE-AAAF-F37A3DB3DF7B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5D67F78-1BB5-4515-B3A2-FB8570B8C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of </a:t>
            </a:r>
            <a:r>
              <a:rPr lang="en-US" dirty="0" err="1" smtClean="0"/>
              <a:t>SpEECH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VERBAL SENTENCE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NOMINAL SENTENCE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9587" y="1722076"/>
            <a:ext cx="3520440" cy="41148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 + P (Verb) + O + </a:t>
            </a:r>
            <a:r>
              <a:rPr lang="en-US" dirty="0" err="1" smtClean="0">
                <a:solidFill>
                  <a:srgbClr val="00B050"/>
                </a:solidFill>
              </a:rPr>
              <a:t>adv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u="sng" dirty="0" smtClean="0"/>
              <a:t>I </a:t>
            </a:r>
            <a:r>
              <a:rPr lang="en-US" dirty="0" smtClean="0"/>
              <a:t> </a:t>
            </a:r>
            <a:r>
              <a:rPr lang="en-US" u="sng" dirty="0" smtClean="0"/>
              <a:t>study</a:t>
            </a:r>
            <a:r>
              <a:rPr lang="en-US" dirty="0" smtClean="0"/>
              <a:t>  </a:t>
            </a:r>
            <a:r>
              <a:rPr lang="en-US" u="sng" dirty="0" smtClean="0"/>
              <a:t>English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S    P(V)         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u="sng" dirty="0" smtClean="0"/>
              <a:t>in language lab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dirty="0" smtClean="0">
                <a:solidFill>
                  <a:srgbClr val="FF0000"/>
                </a:solidFill>
              </a:rPr>
              <a:t> of place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u="sng" dirty="0" smtClean="0"/>
              <a:t>every Monday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dirty="0" smtClean="0">
                <a:solidFill>
                  <a:srgbClr val="FF0000"/>
                </a:solidFill>
              </a:rPr>
              <a:t> of time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/>
              <a:t>happily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dirty="0" smtClean="0">
                <a:solidFill>
                  <a:srgbClr val="FF0000"/>
                </a:solidFill>
              </a:rPr>
              <a:t> of manner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 + P (to be) + O + </a:t>
            </a:r>
            <a:r>
              <a:rPr lang="en-US" dirty="0" err="1" smtClean="0">
                <a:solidFill>
                  <a:srgbClr val="00B050"/>
                </a:solidFill>
              </a:rPr>
              <a:t>Adv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u="sng" dirty="0" smtClean="0"/>
              <a:t>I</a:t>
            </a:r>
            <a:r>
              <a:rPr lang="en-US" dirty="0" smtClean="0"/>
              <a:t>  </a:t>
            </a:r>
            <a:r>
              <a:rPr lang="en-US" u="sng" dirty="0" smtClean="0"/>
              <a:t>am</a:t>
            </a:r>
            <a:r>
              <a:rPr lang="en-US" dirty="0" smtClean="0"/>
              <a:t>          </a:t>
            </a:r>
            <a:r>
              <a:rPr lang="en-US" u="sng" dirty="0" smtClean="0"/>
              <a:t>happy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S   P(to be)    O (</a:t>
            </a:r>
            <a:r>
              <a:rPr lang="en-US" dirty="0" err="1" smtClean="0">
                <a:solidFill>
                  <a:srgbClr val="FF0000"/>
                </a:solidFill>
              </a:rPr>
              <a:t>adj</a:t>
            </a:r>
            <a:r>
              <a:rPr lang="en-US" dirty="0" smtClean="0"/>
              <a:t>)      </a:t>
            </a:r>
          </a:p>
          <a:p>
            <a:pPr marL="0" indent="0">
              <a:buNone/>
            </a:pPr>
            <a:r>
              <a:rPr lang="en-US" u="sng" dirty="0" smtClean="0"/>
              <a:t>to study English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Verb </a:t>
            </a:r>
          </a:p>
          <a:p>
            <a:pPr marL="0" indent="0">
              <a:buNone/>
            </a:pPr>
            <a:r>
              <a:rPr lang="en-US" u="sng" dirty="0" smtClean="0"/>
              <a:t>in Language lab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dirty="0" smtClean="0">
                <a:solidFill>
                  <a:srgbClr val="FF0000"/>
                </a:solidFill>
              </a:rPr>
              <a:t> of place</a:t>
            </a:r>
          </a:p>
          <a:p>
            <a:pPr marL="0" indent="0">
              <a:buNone/>
            </a:pPr>
            <a:r>
              <a:rPr lang="en-US" u="sng" dirty="0" smtClean="0"/>
              <a:t>every Monday 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Adv</a:t>
            </a:r>
            <a:r>
              <a:rPr lang="en-US" dirty="0" smtClean="0">
                <a:solidFill>
                  <a:srgbClr val="FF0000"/>
                </a:solidFill>
              </a:rPr>
              <a:t> of manner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028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DP is very confident</a:t>
            </a:r>
          </a:p>
          <a:p>
            <a:r>
              <a:rPr lang="en-US" dirty="0" smtClean="0"/>
              <a:t>She sings Dangdut song confidently</a:t>
            </a:r>
          </a:p>
          <a:p>
            <a:r>
              <a:rPr lang="en-US" dirty="0" smtClean="0"/>
              <a:t>Her confidence is great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Jupe is sexy</a:t>
            </a:r>
          </a:p>
          <a:p>
            <a:r>
              <a:rPr lang="en-US" dirty="0" smtClean="0"/>
              <a:t>She acts sexily</a:t>
            </a:r>
          </a:p>
          <a:p>
            <a:r>
              <a:rPr lang="en-US" dirty="0" smtClean="0"/>
              <a:t> But I dont count her sexiness as  something great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road is </a:t>
            </a:r>
            <a:r>
              <a:rPr lang="en-US" dirty="0" smtClean="0">
                <a:solidFill>
                  <a:srgbClr val="FF0000"/>
                </a:solidFill>
              </a:rPr>
              <a:t>wide</a:t>
            </a:r>
          </a:p>
          <a:p>
            <a:r>
              <a:rPr lang="en-US" dirty="0" smtClean="0"/>
              <a:t>The goverment </a:t>
            </a:r>
            <a:r>
              <a:rPr lang="en-US" dirty="0" smtClean="0">
                <a:solidFill>
                  <a:srgbClr val="FF0000"/>
                </a:solidFill>
              </a:rPr>
              <a:t>widens</a:t>
            </a:r>
            <a:r>
              <a:rPr lang="en-US" dirty="0" smtClean="0"/>
              <a:t> it every year.</a:t>
            </a:r>
          </a:p>
          <a:p>
            <a:r>
              <a:rPr lang="en-US" dirty="0" smtClean="0"/>
              <a:t>It makes the passerby smile </a:t>
            </a:r>
            <a:r>
              <a:rPr lang="en-US" dirty="0" smtClean="0">
                <a:solidFill>
                  <a:srgbClr val="FF0000"/>
                </a:solidFill>
              </a:rPr>
              <a:t>widely</a:t>
            </a:r>
          </a:p>
          <a:p>
            <a:r>
              <a:rPr lang="en-US" dirty="0" smtClean="0"/>
              <a:t>Because they like its </a:t>
            </a:r>
            <a:r>
              <a:rPr lang="en-US" dirty="0" smtClean="0">
                <a:solidFill>
                  <a:srgbClr val="FF0000"/>
                </a:solidFill>
              </a:rPr>
              <a:t>width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pudding is </a:t>
            </a:r>
            <a:r>
              <a:rPr lang="en-US" dirty="0" smtClean="0">
                <a:solidFill>
                  <a:srgbClr val="FF0000"/>
                </a:solidFill>
              </a:rPr>
              <a:t>sweet</a:t>
            </a:r>
          </a:p>
          <a:p>
            <a:r>
              <a:rPr lang="en-US" dirty="0" smtClean="0"/>
              <a:t>Mother </a:t>
            </a:r>
            <a:r>
              <a:rPr lang="en-US" dirty="0" smtClean="0">
                <a:solidFill>
                  <a:srgbClr val="FF0000"/>
                </a:solidFill>
              </a:rPr>
              <a:t>sweeten</a:t>
            </a:r>
            <a:r>
              <a:rPr lang="en-US" dirty="0" smtClean="0"/>
              <a:t> it by adding some a lot of milk</a:t>
            </a:r>
          </a:p>
          <a:p>
            <a:r>
              <a:rPr lang="en-US" dirty="0" smtClean="0"/>
              <a:t>We call it </a:t>
            </a:r>
            <a:r>
              <a:rPr lang="en-US" dirty="0" smtClean="0">
                <a:solidFill>
                  <a:srgbClr val="FF0000"/>
                </a:solidFill>
              </a:rPr>
              <a:t>Sweety</a:t>
            </a:r>
            <a:r>
              <a:rPr lang="en-US" dirty="0" smtClean="0"/>
              <a:t> pudding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Our road is </a:t>
            </a:r>
            <a:r>
              <a:rPr lang="en-US" dirty="0" smtClean="0">
                <a:solidFill>
                  <a:srgbClr val="FF0000"/>
                </a:solidFill>
              </a:rPr>
              <a:t>dangerous</a:t>
            </a:r>
          </a:p>
          <a:p>
            <a:r>
              <a:rPr lang="en-US" dirty="0" smtClean="0"/>
              <a:t>So dont drive </a:t>
            </a:r>
            <a:r>
              <a:rPr lang="en-US" dirty="0" smtClean="0">
                <a:solidFill>
                  <a:srgbClr val="FF0000"/>
                </a:solidFill>
              </a:rPr>
              <a:t>carelessly</a:t>
            </a:r>
            <a:r>
              <a:rPr lang="en-US" dirty="0" smtClean="0"/>
              <a:t> because it can </a:t>
            </a:r>
            <a:r>
              <a:rPr lang="en-US" dirty="0" smtClean="0">
                <a:solidFill>
                  <a:srgbClr val="FF0000"/>
                </a:solidFill>
              </a:rPr>
              <a:t>endangered</a:t>
            </a:r>
            <a:r>
              <a:rPr lang="en-US" dirty="0" smtClean="0"/>
              <a:t> the others.</a:t>
            </a:r>
          </a:p>
          <a:p>
            <a:r>
              <a:rPr lang="en-US" dirty="0" smtClean="0"/>
              <a:t>Do not cause </a:t>
            </a:r>
            <a:r>
              <a:rPr lang="en-US" dirty="0" smtClean="0">
                <a:solidFill>
                  <a:srgbClr val="FF0000"/>
                </a:solidFill>
              </a:rPr>
              <a:t>danger</a:t>
            </a:r>
            <a:r>
              <a:rPr lang="en-US" dirty="0" smtClean="0"/>
              <a:t> in our road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It is </a:t>
            </a:r>
            <a:r>
              <a:rPr lang="en-US" dirty="0" smtClean="0">
                <a:solidFill>
                  <a:srgbClr val="FF0000"/>
                </a:solidFill>
              </a:rPr>
              <a:t>peacefull</a:t>
            </a:r>
            <a:r>
              <a:rPr lang="en-US" dirty="0" smtClean="0"/>
              <a:t> in my village. I love its </a:t>
            </a:r>
            <a:r>
              <a:rPr lang="en-US" dirty="0" smtClean="0">
                <a:solidFill>
                  <a:srgbClr val="FF0000"/>
                </a:solidFill>
              </a:rPr>
              <a:t>peacefullness</a:t>
            </a:r>
          </a:p>
          <a:p>
            <a:r>
              <a:rPr lang="en-US" dirty="0" smtClean="0"/>
              <a:t>We solve the problem with others </a:t>
            </a:r>
            <a:r>
              <a:rPr lang="en-US" dirty="0" smtClean="0">
                <a:solidFill>
                  <a:srgbClr val="FF0000"/>
                </a:solidFill>
              </a:rPr>
              <a:t>peacefully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am </a:t>
            </a:r>
            <a:r>
              <a:rPr lang="en-US" dirty="0" smtClean="0">
                <a:solidFill>
                  <a:srgbClr val="FF0000"/>
                </a:solidFill>
              </a:rPr>
              <a:t>interested</a:t>
            </a:r>
            <a:r>
              <a:rPr lang="en-US" dirty="0" smtClean="0"/>
              <a:t> in drawing.</a:t>
            </a:r>
          </a:p>
          <a:p>
            <a:r>
              <a:rPr lang="en-US" dirty="0" smtClean="0"/>
              <a:t>Drawing is </a:t>
            </a:r>
            <a:r>
              <a:rPr lang="en-US" dirty="0" smtClean="0">
                <a:solidFill>
                  <a:srgbClr val="FF0000"/>
                </a:solidFill>
              </a:rPr>
              <a:t>interesting</a:t>
            </a:r>
          </a:p>
          <a:p>
            <a:r>
              <a:rPr lang="en-US" dirty="0" smtClean="0"/>
              <a:t>My </a:t>
            </a:r>
            <a:r>
              <a:rPr lang="en-US" dirty="0" smtClean="0">
                <a:solidFill>
                  <a:srgbClr val="FF0000"/>
                </a:solidFill>
              </a:rPr>
              <a:t>interest</a:t>
            </a:r>
            <a:r>
              <a:rPr lang="en-US" dirty="0" smtClean="0"/>
              <a:t> in Drawing grows better everyday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He is </a:t>
            </a:r>
            <a:r>
              <a:rPr lang="en-US" dirty="0" smtClean="0">
                <a:solidFill>
                  <a:srgbClr val="FF0000"/>
                </a:solidFill>
              </a:rPr>
              <a:t>bored</a:t>
            </a:r>
          </a:p>
          <a:p>
            <a:r>
              <a:rPr lang="en-US" dirty="0" smtClean="0"/>
              <a:t>Because the movie is </a:t>
            </a:r>
            <a:r>
              <a:rPr lang="en-US" dirty="0" smtClean="0">
                <a:solidFill>
                  <a:srgbClr val="FF0000"/>
                </a:solidFill>
              </a:rPr>
              <a:t>boring</a:t>
            </a:r>
          </a:p>
          <a:p>
            <a:r>
              <a:rPr lang="en-US" dirty="0" smtClean="0"/>
              <a:t>Can we kill this </a:t>
            </a:r>
            <a:r>
              <a:rPr lang="en-US" dirty="0" smtClean="0">
                <a:solidFill>
                  <a:srgbClr val="FF0000"/>
                </a:solidFill>
              </a:rPr>
              <a:t>boredom</a:t>
            </a:r>
            <a:r>
              <a:rPr lang="en-US" dirty="0" smtClean="0"/>
              <a:t> by eating ice cream 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Motivation-motivate-Motivator</a:t>
            </a:r>
            <a:br>
              <a:rPr lang="en-US" sz="2400" dirty="0" smtClean="0"/>
            </a:br>
            <a:r>
              <a:rPr lang="en-US" sz="2400" dirty="0" smtClean="0"/>
              <a:t>Nationalist- NATIONALITY-NATION- NATIONALly- natonalie2e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Mother is my.....</a:t>
            </a:r>
          </a:p>
          <a:p>
            <a:r>
              <a:rPr lang="en-US" dirty="0" smtClean="0"/>
              <a:t>She always ........ Me to do my best.</a:t>
            </a:r>
          </a:p>
          <a:p>
            <a:r>
              <a:rPr lang="en-US" dirty="0" smtClean="0"/>
              <a:t>I always need her....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Soekarno was a......</a:t>
            </a:r>
          </a:p>
          <a:p>
            <a:r>
              <a:rPr lang="en-US" dirty="0" smtClean="0"/>
              <a:t>His ............is Indonesian</a:t>
            </a:r>
          </a:p>
          <a:p>
            <a:r>
              <a:rPr lang="en-US" dirty="0" smtClean="0"/>
              <a:t>He really loved his......</a:t>
            </a:r>
          </a:p>
          <a:p>
            <a:r>
              <a:rPr lang="en-US" smtClean="0"/>
              <a:t>He nationalis2e the pople after Indosesian independence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70560"/>
          </a:xfrm>
        </p:spPr>
        <p:txBody>
          <a:bodyPr/>
          <a:lstStyle/>
          <a:p>
            <a:r>
              <a:rPr lang="en-US" dirty="0" smtClean="0"/>
              <a:t>Part Of Speech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99224"/>
              </p:ext>
            </p:extLst>
          </p:nvPr>
        </p:nvGraphicFramePr>
        <p:xfrm>
          <a:off x="457200" y="1143000"/>
          <a:ext cx="7162800" cy="5598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0"/>
                <a:gridCol w="1432560"/>
                <a:gridCol w="1432560"/>
                <a:gridCol w="1432560"/>
                <a:gridCol w="1432560"/>
              </a:tblGrid>
              <a:tr h="1008217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Verb/ to 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Adv</a:t>
                      </a:r>
                      <a:r>
                        <a:rPr lang="en-US" dirty="0" smtClean="0"/>
                        <a:t> of…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Adv</a:t>
                      </a:r>
                      <a:r>
                        <a:rPr lang="en-US" dirty="0" smtClean="0"/>
                        <a:t> of manner</a:t>
                      </a:r>
                      <a:endParaRPr lang="en-US" dirty="0"/>
                    </a:p>
                  </a:txBody>
                  <a:tcPr/>
                </a:tc>
              </a:tr>
              <a:tr h="60444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Mrs.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Anita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teaches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English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 our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class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happily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444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She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likes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Making</a:t>
                      </a:r>
                      <a:r>
                        <a:rPr lang="en-US" baseline="0" dirty="0" smtClean="0">
                          <a:solidFill>
                            <a:srgbClr val="00B0F0"/>
                          </a:solidFill>
                        </a:rPr>
                        <a:t> jokes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60444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She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Is 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Smart and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funny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032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We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are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students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 WGH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This semester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0323">
                <a:tc>
                  <a:txBody>
                    <a:bodyPr/>
                    <a:lstStyle/>
                    <a:p>
                      <a:r>
                        <a:rPr lang="en-US" dirty="0" smtClean="0"/>
                        <a:t>We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 lecturers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campuss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sincerelly</a:t>
                      </a:r>
                      <a:endParaRPr lang="en-US" dirty="0"/>
                    </a:p>
                  </a:txBody>
                  <a:tcPr/>
                </a:tc>
              </a:tr>
              <a:tr h="700323">
                <a:tc>
                  <a:txBody>
                    <a:bodyPr/>
                    <a:lstStyle/>
                    <a:p>
                      <a:r>
                        <a:rPr lang="en-US" dirty="0" smtClean="0"/>
                        <a:t>Our</a:t>
                      </a:r>
                      <a:r>
                        <a:rPr lang="en-US" baseline="0" dirty="0" smtClean="0"/>
                        <a:t> lecturer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 to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everyday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patiently</a:t>
                      </a:r>
                      <a:endParaRPr lang="en-US" dirty="0"/>
                    </a:p>
                  </a:txBody>
                  <a:tcPr/>
                </a:tc>
              </a:tr>
              <a:tr h="490773">
                <a:tc>
                  <a:txBody>
                    <a:bodyPr/>
                    <a:lstStyle/>
                    <a:p>
                      <a:r>
                        <a:rPr lang="en-US" dirty="0" smtClean="0"/>
                        <a:t>We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</a:t>
                      </a:r>
                      <a:r>
                        <a:rPr lang="en-US" dirty="0" err="1" smtClean="0"/>
                        <a:t>knowledges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Every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dilligently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625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Derivation dlm bahasa Indonesia biasa disebut Turunan Kata</a:t>
            </a:r>
          </a:p>
          <a:p>
            <a:r>
              <a:rPr lang="en-US" dirty="0" smtClean="0"/>
              <a:t>Derivation adalah perubahan kata dari berbagai part of speech semisal  dari</a:t>
            </a:r>
          </a:p>
          <a:p>
            <a:r>
              <a:rPr lang="en-US" dirty="0" smtClean="0"/>
              <a:t>Verb &gt; Noun</a:t>
            </a:r>
          </a:p>
          <a:p>
            <a:r>
              <a:rPr lang="en-US" dirty="0" smtClean="0"/>
              <a:t>Verb &gt; Adjective</a:t>
            </a:r>
          </a:p>
          <a:p>
            <a:r>
              <a:rPr lang="en-US" dirty="0" smtClean="0"/>
              <a:t>Verb &gt; Adverb  atau sebaliknya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Adverb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Beauty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Beautify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Beautiful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Beautifully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deepen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Deeply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Satisfaction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Satisfy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Satisfied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Satisfiedly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Bagaimana membentuk NOUN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Adj + ence</a:t>
            </a:r>
          </a:p>
          <a:p>
            <a:r>
              <a:rPr lang="en-US" dirty="0" smtClean="0"/>
              <a:t>Adj+ 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Adj + ness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Verb + ing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Independent &gt;Independence</a:t>
            </a:r>
          </a:p>
          <a:p>
            <a:r>
              <a:rPr lang="en-US" dirty="0" smtClean="0"/>
              <a:t>General &gt; General2ation</a:t>
            </a:r>
          </a:p>
          <a:p>
            <a:r>
              <a:rPr lang="en-US" dirty="0" smtClean="0"/>
              <a:t>Special &gt;</a:t>
            </a:r>
          </a:p>
          <a:p>
            <a:r>
              <a:rPr lang="en-US" dirty="0" smtClean="0"/>
              <a:t>Speciali2ation</a:t>
            </a:r>
          </a:p>
          <a:p>
            <a:r>
              <a:rPr lang="en-US" dirty="0" smtClean="0"/>
              <a:t>Good &gt; Goodness</a:t>
            </a:r>
          </a:p>
          <a:p>
            <a:r>
              <a:rPr lang="en-US" dirty="0" smtClean="0"/>
              <a:t>Weak&gt; Weakness</a:t>
            </a:r>
          </a:p>
          <a:p>
            <a:endParaRPr lang="en-US" dirty="0" smtClean="0"/>
          </a:p>
          <a:p>
            <a:r>
              <a:rPr lang="en-US" dirty="0" smtClean="0"/>
              <a:t>Speaking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BAGAIMANA MEMBENTUK VERB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Adjective + en</a:t>
            </a:r>
          </a:p>
          <a:p>
            <a:r>
              <a:rPr lang="en-US" dirty="0" smtClean="0"/>
              <a:t>En + Adjective</a:t>
            </a:r>
          </a:p>
          <a:p>
            <a:endParaRPr lang="en-US" dirty="0" smtClean="0"/>
          </a:p>
          <a:p>
            <a:r>
              <a:rPr lang="en-US" dirty="0" smtClean="0"/>
              <a:t>Noun + i2e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Em + Noun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Deep &gt; Deepen</a:t>
            </a:r>
          </a:p>
          <a:p>
            <a:r>
              <a:rPr lang="en-US" dirty="0" smtClean="0"/>
              <a:t>Dangerous &gt; Endangerous</a:t>
            </a:r>
          </a:p>
          <a:p>
            <a:r>
              <a:rPr lang="en-US" dirty="0" smtClean="0"/>
              <a:t>Rich &gt; Enrich</a:t>
            </a:r>
          </a:p>
          <a:p>
            <a:r>
              <a:rPr lang="en-US" dirty="0" smtClean="0"/>
              <a:t>Analisys&gt;anali2e</a:t>
            </a:r>
          </a:p>
          <a:p>
            <a:r>
              <a:rPr lang="en-US" dirty="0" smtClean="0"/>
              <a:t>General&gt; Generali2e</a:t>
            </a:r>
          </a:p>
          <a:p>
            <a:r>
              <a:rPr lang="en-US" dirty="0" smtClean="0"/>
              <a:t>Special&gt; speciali2e</a:t>
            </a:r>
          </a:p>
          <a:p>
            <a:r>
              <a:rPr lang="en-US" dirty="0" smtClean="0"/>
              <a:t>Power &gt; Empower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BAGAIMANA MEMBENTUK ADJECTIVE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Verb + ed</a:t>
            </a:r>
          </a:p>
          <a:p>
            <a:endParaRPr lang="en-US" dirty="0" smtClean="0"/>
          </a:p>
          <a:p>
            <a:r>
              <a:rPr lang="en-US" dirty="0" smtClean="0"/>
              <a:t>Verb  + 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Verb + ty	</a:t>
            </a:r>
          </a:p>
          <a:p>
            <a:endParaRPr lang="en-US" dirty="0" smtClean="0"/>
          </a:p>
          <a:p>
            <a:r>
              <a:rPr lang="en-US" dirty="0" smtClean="0"/>
              <a:t>Verb + able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Satisfy &gt; satisfied</a:t>
            </a:r>
          </a:p>
          <a:p>
            <a:r>
              <a:rPr lang="en-US" dirty="0" smtClean="0"/>
              <a:t>I am satisfied</a:t>
            </a:r>
          </a:p>
          <a:p>
            <a:r>
              <a:rPr lang="en-US" dirty="0" smtClean="0"/>
              <a:t>Satisfy &gt; Satisfying</a:t>
            </a:r>
          </a:p>
          <a:p>
            <a:r>
              <a:rPr lang="en-US" dirty="0" smtClean="0"/>
              <a:t>The service is satisfying</a:t>
            </a:r>
          </a:p>
          <a:p>
            <a:r>
              <a:rPr lang="en-US" dirty="0" smtClean="0"/>
              <a:t>Taste &gt; Tasty</a:t>
            </a:r>
          </a:p>
          <a:p>
            <a:r>
              <a:rPr lang="en-US" dirty="0" smtClean="0"/>
              <a:t>The soup is tasty</a:t>
            </a:r>
          </a:p>
          <a:p>
            <a:r>
              <a:rPr lang="en-US" dirty="0" smtClean="0"/>
              <a:t>Read &gt; Readable</a:t>
            </a:r>
          </a:p>
          <a:p>
            <a:r>
              <a:rPr lang="en-US" dirty="0" smtClean="0"/>
              <a:t>The letter is readable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BAGAIMANA MEMBENTUK ADVERB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Adjective + 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Good &gt; Well</a:t>
            </a:r>
          </a:p>
          <a:p>
            <a:pPr>
              <a:buNone/>
            </a:pPr>
            <a:r>
              <a:rPr lang="en-US" dirty="0" smtClean="0"/>
              <a:t>(Perkecualian)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Happy &gt; Happily</a:t>
            </a:r>
          </a:p>
          <a:p>
            <a:r>
              <a:rPr lang="en-US" dirty="0" smtClean="0"/>
              <a:t>Patient &gt; patietly</a:t>
            </a:r>
          </a:p>
          <a:p>
            <a:r>
              <a:rPr lang="en-US" dirty="0" smtClean="0"/>
              <a:t>Confident &gt; Confidently</a:t>
            </a:r>
          </a:p>
          <a:p>
            <a:r>
              <a:rPr lang="en-US" dirty="0" smtClean="0"/>
              <a:t>Perfect &gt; perfectly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She is </a:t>
            </a:r>
            <a:r>
              <a:rPr lang="en-US" dirty="0" smtClean="0">
                <a:solidFill>
                  <a:srgbClr val="FF0000"/>
                </a:solidFill>
              </a:rPr>
              <a:t>beautiful</a:t>
            </a:r>
          </a:p>
          <a:p>
            <a:r>
              <a:rPr lang="en-US" dirty="0" smtClean="0"/>
              <a:t>She </a:t>
            </a:r>
            <a:r>
              <a:rPr lang="en-US" dirty="0" smtClean="0">
                <a:solidFill>
                  <a:srgbClr val="FF0000"/>
                </a:solidFill>
              </a:rPr>
              <a:t>beautify</a:t>
            </a:r>
            <a:r>
              <a:rPr lang="en-US" dirty="0" smtClean="0"/>
              <a:t> (+S) herself everyday</a:t>
            </a:r>
          </a:p>
          <a:p>
            <a:r>
              <a:rPr lang="en-US" dirty="0" smtClean="0"/>
              <a:t>She can dance Remo </a:t>
            </a:r>
            <a:r>
              <a:rPr lang="en-US" dirty="0" smtClean="0">
                <a:solidFill>
                  <a:srgbClr val="FF0000"/>
                </a:solidFill>
              </a:rPr>
              <a:t>beautifully</a:t>
            </a:r>
          </a:p>
          <a:p>
            <a:r>
              <a:rPr lang="en-US" dirty="0" smtClean="0"/>
              <a:t>I love her </a:t>
            </a:r>
            <a:r>
              <a:rPr lang="en-US" dirty="0" smtClean="0">
                <a:solidFill>
                  <a:srgbClr val="FF0000"/>
                </a:solidFill>
              </a:rPr>
              <a:t>beauty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Lifter is </a:t>
            </a:r>
            <a:r>
              <a:rPr lang="en-US" dirty="0" smtClean="0">
                <a:solidFill>
                  <a:srgbClr val="FF0000"/>
                </a:solidFill>
              </a:rPr>
              <a:t>strong</a:t>
            </a:r>
          </a:p>
          <a:p>
            <a:r>
              <a:rPr lang="en-US" dirty="0" smtClean="0"/>
              <a:t>He always </a:t>
            </a:r>
            <a:r>
              <a:rPr lang="en-US" dirty="0" smtClean="0">
                <a:solidFill>
                  <a:srgbClr val="FF0000"/>
                </a:solidFill>
              </a:rPr>
              <a:t>strengthen</a:t>
            </a:r>
            <a:r>
              <a:rPr lang="en-US" dirty="0" smtClean="0"/>
              <a:t> his muscles by lifting the barble</a:t>
            </a:r>
          </a:p>
          <a:p>
            <a:r>
              <a:rPr lang="en-US" dirty="0" smtClean="0"/>
              <a:t>He lift 150kg barbel </a:t>
            </a:r>
            <a:r>
              <a:rPr lang="en-US" dirty="0" smtClean="0">
                <a:solidFill>
                  <a:srgbClr val="FF0000"/>
                </a:solidFill>
              </a:rPr>
              <a:t>strongly</a:t>
            </a:r>
          </a:p>
          <a:p>
            <a:r>
              <a:rPr lang="en-US" dirty="0" smtClean="0"/>
              <a:t>I admire his </a:t>
            </a:r>
            <a:r>
              <a:rPr lang="en-US" dirty="0" smtClean="0">
                <a:solidFill>
                  <a:srgbClr val="FF0000"/>
                </a:solidFill>
              </a:rPr>
              <a:t>strength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229</TotalTime>
  <Words>556</Words>
  <Application>Microsoft Office PowerPoint</Application>
  <PresentationFormat>On-screen Show (4:3)</PresentationFormat>
  <Paragraphs>195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Trebuchet MS</vt:lpstr>
      <vt:lpstr>Wingdings</vt:lpstr>
      <vt:lpstr>Wingdings 2</vt:lpstr>
      <vt:lpstr>Opulent</vt:lpstr>
      <vt:lpstr>Part of SpEECH</vt:lpstr>
      <vt:lpstr>Part Of Speech</vt:lpstr>
      <vt:lpstr>DERIVATION</vt:lpstr>
      <vt:lpstr>PowerPoint Presentation</vt:lpstr>
      <vt:lpstr>Bagaimana membentuk NOUN ?</vt:lpstr>
      <vt:lpstr>BAGAIMANA MEMBENTUK VERB </vt:lpstr>
      <vt:lpstr>BAGAIMANA MEMBENTUK ADJECTIVE</vt:lpstr>
      <vt:lpstr>BAGAIMANA MEMBENTUK ADVERB</vt:lpstr>
      <vt:lpstr>CONTOH:</vt:lpstr>
      <vt:lpstr>CONTOH</vt:lpstr>
      <vt:lpstr>Contoh</vt:lpstr>
      <vt:lpstr>CONTOH</vt:lpstr>
      <vt:lpstr>CONTOH:</vt:lpstr>
      <vt:lpstr>Motivation-motivate-Motivator Nationalist- NATIONALITY-NATION- NATIONALly- natonalie2e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DERIVATION</dc:title>
  <dc:creator>ANITA</dc:creator>
  <cp:lastModifiedBy>Anita</cp:lastModifiedBy>
  <cp:revision>32</cp:revision>
  <dcterms:created xsi:type="dcterms:W3CDTF">2014-01-12T15:49:49Z</dcterms:created>
  <dcterms:modified xsi:type="dcterms:W3CDTF">2018-11-26T05:19:23Z</dcterms:modified>
</cp:coreProperties>
</file>