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919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124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357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122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863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66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238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343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592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025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349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E7BC28A-B4B0-4C3B-8FD7-D90109011FB2}" type="datetimeFigureOut">
              <a:rPr lang="en-ID" smtClean="0"/>
              <a:t>12/05/2024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A9C0521-A302-4E49-80F7-D9D227DC25CD}" type="slidenum">
              <a:rPr lang="en-ID" smtClean="0"/>
              <a:t>‹#›</a:t>
            </a:fld>
            <a:endParaRPr lang="en-ID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310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C57F89-1AE0-4CB2-9CE5-1227544A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SISTEM SENDI</a:t>
            </a:r>
            <a:endParaRPr lang="en-ID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EC0C6-0B68-4810-95E9-C448510B7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122" name="Picture 2" descr="Kenali Macam-Macam Sendi pada Manusia - Alodokter">
            <a:extLst>
              <a:ext uri="{FF2B5EF4-FFF2-40B4-BE49-F238E27FC236}">
                <a16:creationId xmlns:a16="http://schemas.microsoft.com/office/drawing/2014/main" id="{22576F6E-2C24-43BE-86FD-851BA8168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558" y="981747"/>
            <a:ext cx="619125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52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80FA-2F55-4F80-B078-26E968F8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SENDI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C896-3BA0-4FB1-B1D9-45DE98FF8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5514808" cy="3678303"/>
          </a:xfrm>
        </p:spPr>
        <p:txBody>
          <a:bodyPr>
            <a:normAutofit/>
          </a:bodyPr>
          <a:lstStyle/>
          <a:p>
            <a:r>
              <a:rPr lang="en-ID" sz="2400" dirty="0" err="1"/>
              <a:t>Sendi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juga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artikulasi</a:t>
            </a:r>
            <a:r>
              <a:rPr lang="en-ID" sz="2400" dirty="0"/>
              <a:t> </a:t>
            </a:r>
            <a:r>
              <a:rPr lang="en-ID" sz="2400" dirty="0" err="1"/>
              <a:t>memiliki</a:t>
            </a:r>
            <a:r>
              <a:rPr lang="en-ID" sz="2400" dirty="0"/>
              <a:t> </a:t>
            </a:r>
            <a:r>
              <a:rPr lang="en-ID" sz="2400" dirty="0" err="1"/>
              <a:t>fungsi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menahan</a:t>
            </a:r>
            <a:r>
              <a:rPr lang="en-ID" sz="2400" dirty="0"/>
              <a:t> </a:t>
            </a:r>
            <a:r>
              <a:rPr lang="en-ID" sz="2400" dirty="0" err="1"/>
              <a:t>tulang-tulang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tetap</a:t>
            </a:r>
            <a:r>
              <a:rPr lang="en-ID" sz="2400" dirty="0"/>
              <a:t> </a:t>
            </a:r>
            <a:r>
              <a:rPr lang="en-ID" sz="2400" dirty="0" err="1"/>
              <a:t>menyatu</a:t>
            </a:r>
            <a:r>
              <a:rPr lang="en-ID" sz="2400" dirty="0"/>
              <a:t> dan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400" dirty="0" err="1"/>
              <a:t>mobilitas</a:t>
            </a:r>
            <a:r>
              <a:rPr lang="en-ID" sz="2400" dirty="0"/>
              <a:t> pada </a:t>
            </a:r>
            <a:r>
              <a:rPr lang="en-ID" sz="2400" dirty="0" err="1"/>
              <a:t>rangka</a:t>
            </a:r>
            <a:r>
              <a:rPr lang="en-ID" sz="2400" dirty="0"/>
              <a:t>. </a:t>
            </a:r>
          </a:p>
          <a:p>
            <a:r>
              <a:rPr lang="en-ID" sz="2400" dirty="0"/>
              <a:t>Pada </a:t>
            </a:r>
            <a:r>
              <a:rPr lang="en-ID" sz="2400" dirty="0" err="1"/>
              <a:t>rangka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, </a:t>
            </a:r>
            <a:r>
              <a:rPr lang="en-ID" sz="2400" dirty="0" err="1"/>
              <a:t>hampir</a:t>
            </a:r>
            <a:r>
              <a:rPr lang="en-ID" sz="2400" dirty="0"/>
              <a:t> </a:t>
            </a:r>
            <a:r>
              <a:rPr lang="en-ID" sz="2400" dirty="0" err="1"/>
              <a:t>semua</a:t>
            </a:r>
            <a:r>
              <a:rPr lang="en-ID" sz="2400" dirty="0"/>
              <a:t> </a:t>
            </a:r>
            <a:r>
              <a:rPr lang="en-ID" sz="2400" dirty="0" err="1"/>
              <a:t>tulang-tulang</a:t>
            </a:r>
            <a:r>
              <a:rPr lang="en-ID" sz="2400" dirty="0"/>
              <a:t> </a:t>
            </a:r>
            <a:r>
              <a:rPr lang="en-ID" sz="2400" dirty="0" err="1"/>
              <a:t>dihubungkan</a:t>
            </a:r>
            <a:r>
              <a:rPr lang="en-ID" sz="2400" dirty="0"/>
              <a:t> oleh </a:t>
            </a:r>
            <a:r>
              <a:rPr lang="en-ID" sz="2400" dirty="0" err="1"/>
              <a:t>sendi</a:t>
            </a:r>
            <a:r>
              <a:rPr lang="en-ID" sz="2400" dirty="0"/>
              <a:t> yang </a:t>
            </a:r>
            <a:r>
              <a:rPr lang="en-ID" sz="2400" dirty="0" err="1"/>
              <a:t>menghubungkan</a:t>
            </a:r>
            <a:r>
              <a:rPr lang="en-ID" sz="2400" dirty="0"/>
              <a:t> minimal </a:t>
            </a:r>
            <a:r>
              <a:rPr lang="en-ID" sz="2400" dirty="0" err="1"/>
              <a:t>satu</a:t>
            </a:r>
            <a:r>
              <a:rPr lang="en-ID" sz="2400" dirty="0"/>
              <a:t> </a:t>
            </a:r>
            <a:r>
              <a:rPr lang="en-ID" sz="2400" dirty="0" err="1"/>
              <a:t>tulang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tulang</a:t>
            </a:r>
            <a:r>
              <a:rPr lang="en-ID" sz="2400" dirty="0"/>
              <a:t> yang lain.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E113FFD-6E46-4D7C-9561-0D25C72D9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995" y="1995488"/>
            <a:ext cx="4595812" cy="459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63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FBC73-701B-4F94-8CC4-66D4664CB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KLASIFIKASI SENDI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1E280-02EF-4DCC-A1E1-31FABD96F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5514808" cy="3678303"/>
          </a:xfrm>
        </p:spPr>
        <p:txBody>
          <a:bodyPr>
            <a:normAutofit fontScale="92500" lnSpcReduction="10000"/>
          </a:bodyPr>
          <a:lstStyle/>
          <a:p>
            <a:r>
              <a:rPr lang="en-ID" sz="2400" dirty="0" err="1"/>
              <a:t>Sendi</a:t>
            </a:r>
            <a:r>
              <a:rPr lang="en-ID" sz="2400" dirty="0"/>
              <a:t> </a:t>
            </a:r>
            <a:r>
              <a:rPr lang="en-ID" sz="2400" dirty="0" err="1"/>
              <a:t>sinartrosis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sendi</a:t>
            </a:r>
            <a:r>
              <a:rPr lang="en-ID" sz="2400" dirty="0"/>
              <a:t> yang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bergerak</a:t>
            </a:r>
            <a:r>
              <a:rPr lang="en-ID" sz="2400" dirty="0"/>
              <a:t>. </a:t>
            </a:r>
            <a:r>
              <a:rPr lang="en-ID" sz="2400" dirty="0" err="1"/>
              <a:t>Contoh</a:t>
            </a:r>
            <a:r>
              <a:rPr lang="en-ID" sz="2400" dirty="0"/>
              <a:t>: </a:t>
            </a:r>
            <a:r>
              <a:rPr lang="en-ID" sz="2400" dirty="0" err="1"/>
              <a:t>Sendi</a:t>
            </a:r>
            <a:r>
              <a:rPr lang="en-ID" sz="2400" dirty="0"/>
              <a:t> pada </a:t>
            </a:r>
            <a:r>
              <a:rPr lang="en-ID" sz="2400" dirty="0" err="1"/>
              <a:t>sambungan</a:t>
            </a:r>
            <a:r>
              <a:rPr lang="en-ID" sz="2400" dirty="0"/>
              <a:t> </a:t>
            </a:r>
            <a:r>
              <a:rPr lang="en-ID" sz="2400" dirty="0" err="1"/>
              <a:t>tulang</a:t>
            </a:r>
            <a:r>
              <a:rPr lang="en-ID" sz="2400" dirty="0"/>
              <a:t> </a:t>
            </a:r>
            <a:r>
              <a:rPr lang="en-ID" sz="2400" dirty="0" err="1"/>
              <a:t>tengkorak</a:t>
            </a:r>
            <a:r>
              <a:rPr lang="en-ID" sz="2400" dirty="0"/>
              <a:t> (</a:t>
            </a:r>
            <a:r>
              <a:rPr lang="en-ID" sz="2400" dirty="0" err="1"/>
              <a:t>sutura</a:t>
            </a:r>
            <a:r>
              <a:rPr lang="en-ID" sz="2400" dirty="0"/>
              <a:t>).</a:t>
            </a:r>
          </a:p>
          <a:p>
            <a:r>
              <a:rPr lang="en-ID" sz="2400" dirty="0" err="1"/>
              <a:t>Sendi</a:t>
            </a:r>
            <a:r>
              <a:rPr lang="en-ID" sz="2400" dirty="0"/>
              <a:t> </a:t>
            </a:r>
            <a:r>
              <a:rPr lang="en-ID" sz="2400" dirty="0" err="1"/>
              <a:t>amfiartrosis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sendi</a:t>
            </a:r>
            <a:r>
              <a:rPr lang="en-ID" sz="2400" dirty="0"/>
              <a:t> yang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bergerak</a:t>
            </a:r>
            <a:r>
              <a:rPr lang="en-ID" sz="2400" dirty="0"/>
              <a:t>, </a:t>
            </a:r>
            <a:r>
              <a:rPr lang="en-ID" sz="2400" dirty="0" err="1"/>
              <a:t>tetapi</a:t>
            </a:r>
            <a:r>
              <a:rPr lang="en-ID" sz="2400" dirty="0"/>
              <a:t> </a:t>
            </a:r>
            <a:r>
              <a:rPr lang="en-ID" sz="2400" dirty="0" err="1"/>
              <a:t>pergerakannya</a:t>
            </a:r>
            <a:r>
              <a:rPr lang="en-ID" sz="2400" dirty="0"/>
              <a:t> </a:t>
            </a:r>
            <a:r>
              <a:rPr lang="en-ID" sz="2400" dirty="0" err="1"/>
              <a:t>terbatas</a:t>
            </a:r>
            <a:r>
              <a:rPr lang="en-ID" sz="2400" dirty="0"/>
              <a:t>. </a:t>
            </a:r>
            <a:r>
              <a:rPr lang="en-ID" sz="2400" dirty="0" err="1"/>
              <a:t>Contoh</a:t>
            </a:r>
            <a:r>
              <a:rPr lang="en-ID" sz="2400" dirty="0"/>
              <a:t>: </a:t>
            </a:r>
            <a:r>
              <a:rPr lang="en-ID" sz="2400" dirty="0" err="1"/>
              <a:t>Sendi</a:t>
            </a:r>
            <a:r>
              <a:rPr lang="en-ID" sz="2400" dirty="0"/>
              <a:t> pada </a:t>
            </a:r>
            <a:r>
              <a:rPr lang="en-ID" sz="2400" dirty="0" err="1"/>
              <a:t>tulang</a:t>
            </a:r>
            <a:r>
              <a:rPr lang="en-ID" sz="2400" dirty="0"/>
              <a:t> </a:t>
            </a:r>
            <a:r>
              <a:rPr lang="en-ID" sz="2400" dirty="0" err="1"/>
              <a:t>belakang</a:t>
            </a:r>
            <a:r>
              <a:rPr lang="en-ID" sz="2400" dirty="0"/>
              <a:t> dan </a:t>
            </a:r>
            <a:r>
              <a:rPr lang="en-ID" sz="2400" dirty="0" err="1"/>
              <a:t>tulang</a:t>
            </a:r>
            <a:r>
              <a:rPr lang="en-ID" sz="2400" dirty="0"/>
              <a:t> </a:t>
            </a:r>
            <a:r>
              <a:rPr lang="en-ID" sz="2400" dirty="0" err="1"/>
              <a:t>panggul</a:t>
            </a:r>
            <a:r>
              <a:rPr lang="en-ID" sz="2400" dirty="0"/>
              <a:t>.</a:t>
            </a:r>
          </a:p>
          <a:p>
            <a:r>
              <a:rPr lang="en-ID" sz="2400" dirty="0" err="1"/>
              <a:t>Sendi</a:t>
            </a:r>
            <a:r>
              <a:rPr lang="en-ID" sz="2400" dirty="0"/>
              <a:t> </a:t>
            </a:r>
            <a:r>
              <a:rPr lang="en-ID" sz="2400" dirty="0" err="1"/>
              <a:t>diartrosis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sendi</a:t>
            </a:r>
            <a:r>
              <a:rPr lang="en-ID" sz="2400" dirty="0"/>
              <a:t> yang </a:t>
            </a:r>
            <a:r>
              <a:rPr lang="en-ID" sz="2400" dirty="0" err="1"/>
              <a:t>bebas</a:t>
            </a:r>
            <a:r>
              <a:rPr lang="en-ID" sz="2400" dirty="0"/>
              <a:t> </a:t>
            </a:r>
            <a:r>
              <a:rPr lang="en-ID" sz="2400" dirty="0" err="1"/>
              <a:t>bergerak</a:t>
            </a:r>
            <a:r>
              <a:rPr lang="en-ID" sz="2400" dirty="0"/>
              <a:t>. </a:t>
            </a:r>
            <a:r>
              <a:rPr lang="en-ID" sz="2400" dirty="0" err="1"/>
              <a:t>Contoh</a:t>
            </a:r>
            <a:r>
              <a:rPr lang="en-ID" sz="2400" dirty="0"/>
              <a:t>: </a:t>
            </a:r>
            <a:r>
              <a:rPr lang="en-ID" sz="2400" dirty="0" err="1"/>
              <a:t>Sendi</a:t>
            </a:r>
            <a:r>
              <a:rPr lang="en-ID" sz="2400" dirty="0"/>
              <a:t> pada </a:t>
            </a:r>
            <a:r>
              <a:rPr lang="en-ID" sz="2400" dirty="0" err="1"/>
              <a:t>pergelangan</a:t>
            </a:r>
            <a:r>
              <a:rPr lang="en-ID" sz="2400" dirty="0"/>
              <a:t> </a:t>
            </a:r>
            <a:r>
              <a:rPr lang="en-ID" sz="2400" dirty="0" err="1"/>
              <a:t>tangan</a:t>
            </a:r>
            <a:r>
              <a:rPr lang="en-ID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D96196-2CD9-4BF3-8DE6-483E2D9DD4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281" t="36104" r="54219" b="27767"/>
          <a:stretch/>
        </p:blipFill>
        <p:spPr>
          <a:xfrm>
            <a:off x="7098593" y="2098192"/>
            <a:ext cx="1682889" cy="1953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B61390-7537-462A-9BF5-06DF5CA88D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657" t="36660" r="39844" b="30824"/>
          <a:stretch/>
        </p:blipFill>
        <p:spPr>
          <a:xfrm>
            <a:off x="9542205" y="2180496"/>
            <a:ext cx="2075882" cy="16866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8EBB48-99F9-4C0C-89BD-DC9EEDA346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720" t="37216" r="23593" b="29990"/>
          <a:stretch/>
        </p:blipFill>
        <p:spPr>
          <a:xfrm>
            <a:off x="7072697" y="4240590"/>
            <a:ext cx="4545390" cy="168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460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</TotalTime>
  <Words>104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Gill Sans MT</vt:lpstr>
      <vt:lpstr>Wingdings 2</vt:lpstr>
      <vt:lpstr>Dividend</vt:lpstr>
      <vt:lpstr>SISTEM SENDI</vt:lpstr>
      <vt:lpstr>SENDI</vt:lpstr>
      <vt:lpstr>KLASIFIKASI SENDI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SENDI</dc:title>
  <dc:creator>user</dc:creator>
  <cp:lastModifiedBy>user</cp:lastModifiedBy>
  <cp:revision>2</cp:revision>
  <dcterms:created xsi:type="dcterms:W3CDTF">2024-05-12T16:02:01Z</dcterms:created>
  <dcterms:modified xsi:type="dcterms:W3CDTF">2024-05-12T16:08:03Z</dcterms:modified>
</cp:coreProperties>
</file>