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9"/>
  </p:notesMasterIdLst>
  <p:sldIdLst>
    <p:sldId id="256" r:id="rId5"/>
    <p:sldId id="257" r:id="rId6"/>
    <p:sldId id="258" r:id="rId7"/>
    <p:sldId id="301" r:id="rId8"/>
    <p:sldId id="302" r:id="rId9"/>
    <p:sldId id="303" r:id="rId10"/>
    <p:sldId id="310" r:id="rId11"/>
    <p:sldId id="304" r:id="rId12"/>
    <p:sldId id="305" r:id="rId13"/>
    <p:sldId id="306" r:id="rId14"/>
    <p:sldId id="307" r:id="rId15"/>
    <p:sldId id="308" r:id="rId16"/>
    <p:sldId id="30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5934"/>
  </p:normalViewPr>
  <p:slideViewPr>
    <p:cSldViewPr snapToGrid="0">
      <p:cViewPr varScale="1">
        <p:scale>
          <a:sx n="42" d="100"/>
          <a:sy n="42" d="100"/>
        </p:scale>
        <p:origin x="7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865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1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1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19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4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7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4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9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83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0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9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1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3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554337"/>
          </a:xfrm>
        </p:spPr>
        <p:txBody>
          <a:bodyPr>
            <a:normAutofit/>
          </a:bodyPr>
          <a:lstStyle/>
          <a:p>
            <a:r>
              <a:rPr lang="en-US" dirty="0"/>
              <a:t>Konsep Dasar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Medikal</a:t>
            </a:r>
            <a:r>
              <a:rPr lang="en-US" dirty="0"/>
              <a:t> Bedah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291" y="4113213"/>
            <a:ext cx="4892509" cy="874423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Angernani Trias W, </a:t>
            </a:r>
            <a:r>
              <a:rPr lang="en-US" dirty="0" err="1">
                <a:cs typeface="Calibri"/>
              </a:rPr>
              <a:t>S.Kep</a:t>
            </a:r>
            <a:r>
              <a:rPr lang="en-US" dirty="0">
                <a:cs typeface="Calibri"/>
              </a:rPr>
              <a:t>., Ns., </a:t>
            </a:r>
            <a:r>
              <a:rPr lang="en-US" dirty="0" err="1">
                <a:cs typeface="Calibri"/>
              </a:rPr>
              <a:t>M.Kep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0A15-2063-3DC7-8D89-5F93A89A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42444-3552-7255-4900-B1244EE2D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Praktek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medikal</a:t>
            </a:r>
            <a:r>
              <a:rPr lang="en-ID" dirty="0"/>
              <a:t> bedah menggunakan langkah-langkah ilmiah ;</a:t>
            </a:r>
          </a:p>
          <a:p>
            <a:r>
              <a:rPr lang="en-ID" dirty="0"/>
              <a:t> Pengkajian bio-psiko-sosial-spiritual </a:t>
            </a:r>
          </a:p>
          <a:p>
            <a:r>
              <a:rPr lang="en-ID" dirty="0"/>
              <a:t>Diagnosa </a:t>
            </a:r>
            <a:r>
              <a:rPr lang="en-ID" dirty="0" err="1"/>
              <a:t>Keperawatan</a:t>
            </a:r>
            <a:endParaRPr lang="en-ID" dirty="0"/>
          </a:p>
          <a:p>
            <a:r>
              <a:rPr lang="en-ID" dirty="0"/>
              <a:t> Perencanaan</a:t>
            </a:r>
          </a:p>
          <a:p>
            <a:r>
              <a:rPr lang="en-ID" dirty="0"/>
              <a:t> Implementasi </a:t>
            </a:r>
          </a:p>
          <a:p>
            <a:r>
              <a:rPr lang="en-ID" dirty="0"/>
              <a:t>Evaluasi</a:t>
            </a:r>
          </a:p>
        </p:txBody>
      </p:sp>
    </p:spTree>
    <p:extLst>
      <p:ext uri="{BB962C8B-B14F-4D97-AF65-F5344CB8AC3E}">
        <p14:creationId xmlns:p14="http://schemas.microsoft.com/office/powerpoint/2010/main" val="68300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550A-1894-A1C3-C20B-7CF37FCC43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829" y="531479"/>
            <a:ext cx="10394707" cy="4688785"/>
          </a:xfrm>
        </p:spPr>
        <p:txBody>
          <a:bodyPr>
            <a:normAutofit/>
          </a:bodyPr>
          <a:lstStyle/>
          <a:p>
            <a:r>
              <a:rPr lang="nb-NO" dirty="0"/>
              <a:t>Komponen-komponen Askep KMB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/>
              <a:t>klien dalam merespon gangguan fisiologis : </a:t>
            </a:r>
          </a:p>
          <a:p>
            <a:pPr marL="457200" indent="-457200">
              <a:buAutoNum type="arabicPeriod"/>
            </a:pPr>
            <a:r>
              <a:rPr lang="en-ID" dirty="0"/>
              <a:t>Lingkup Klien </a:t>
            </a:r>
            <a:r>
              <a:rPr lang="en-ID" dirty="0" err="1"/>
              <a:t>Klien</a:t>
            </a:r>
            <a:r>
              <a:rPr lang="en-ID" dirty="0"/>
              <a:t> yang ditangani dalam praktek KMB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orang dewasa, dengan pendekatan “one-to-one basis”. Kategori “dewasa” berimplikasi pada perkembangan yang dijalani sesuai </a:t>
            </a:r>
            <a:r>
              <a:rPr lang="en-ID" dirty="0" err="1"/>
              <a:t>tahapannya</a:t>
            </a:r>
            <a:r>
              <a:rPr lang="en-ID" dirty="0"/>
              <a:t>.</a:t>
            </a:r>
          </a:p>
          <a:p>
            <a:pPr marL="457200" indent="-457200">
              <a:buAutoNum type="arabicPeriod"/>
            </a:pPr>
            <a:r>
              <a:rPr lang="en-ID" dirty="0"/>
              <a:t>Lingkup Garapan </a:t>
            </a:r>
            <a:r>
              <a:rPr lang="en-ID" dirty="0" err="1"/>
              <a:t>Keperawatan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 a. Lingkup Garapan Lingkup garapan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medikal</a:t>
            </a:r>
            <a:r>
              <a:rPr lang="en-ID" dirty="0"/>
              <a:t> bedah adalah segala hambatan pemenuhan kebutuhan dasar yang terjadi karena perubahan fisiologis pada satu atau berbagai sistem tubuh; serta modalitas dan berbagai upaya untuk </a:t>
            </a:r>
            <a:r>
              <a:rPr lang="en-ID" dirty="0" err="1"/>
              <a:t>mengatasinya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b. Basis Intervensi Ketidakmampuan klien (dewasa) untuk memenuhi kebutuhan dasarnya sendiri </a:t>
            </a:r>
          </a:p>
        </p:txBody>
      </p:sp>
    </p:spTree>
    <p:extLst>
      <p:ext uri="{BB962C8B-B14F-4D97-AF65-F5344CB8AC3E}">
        <p14:creationId xmlns:p14="http://schemas.microsoft.com/office/powerpoint/2010/main" val="126240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78F4-280F-14D5-9FD3-DED1DE5C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ASPEK LEGAL ETIK KEPEPERWATAN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132D-FC0B-E1B8-3044-445E720C9D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ID" dirty="0"/>
              <a:t>Accountability Perawat bertanggung jawab dan bertanggung gugat terhadap segala tindakan yang dilakukan. </a:t>
            </a:r>
          </a:p>
          <a:p>
            <a:pPr marL="457200" indent="-457200">
              <a:buAutoNum type="arabicPeriod"/>
            </a:pPr>
            <a:r>
              <a:rPr lang="en-ID" dirty="0"/>
              <a:t>Confidentiality Perawat selalu menjaga kerahasiaan info yang berkaitan dengan kesehatan pasien termasuk info yang tertulis, verbal dsb.</a:t>
            </a:r>
          </a:p>
          <a:p>
            <a:pPr marL="457200" indent="-457200">
              <a:buAutoNum type="arabicPeriod"/>
            </a:pPr>
            <a:r>
              <a:rPr lang="en-ID" dirty="0"/>
              <a:t>Respect for </a:t>
            </a:r>
            <a:r>
              <a:rPr lang="en-ID" dirty="0" err="1"/>
              <a:t>autonomi</a:t>
            </a:r>
            <a:r>
              <a:rPr lang="en-ID" dirty="0"/>
              <a:t> (penentuan pilihan) Dengan menghargai hak </a:t>
            </a:r>
            <a:r>
              <a:rPr lang="en-ID" dirty="0" err="1"/>
              <a:t>autonomi</a:t>
            </a:r>
            <a:r>
              <a:rPr lang="en-ID" dirty="0"/>
              <a:t> berarti perawat menyadari keunikan </a:t>
            </a:r>
            <a:r>
              <a:rPr lang="en-ID" dirty="0" err="1"/>
              <a:t>induvidu</a:t>
            </a:r>
            <a:r>
              <a:rPr lang="en-ID" dirty="0"/>
              <a:t> secara holistik Setiap individu harus memiliki kebebasan untuk memilih rencana mereka sendiri </a:t>
            </a:r>
          </a:p>
          <a:p>
            <a:pPr marL="457200" indent="-457200">
              <a:buAutoNum type="arabicPeriod"/>
            </a:pPr>
            <a:r>
              <a:rPr lang="en-ID" dirty="0"/>
              <a:t> </a:t>
            </a:r>
            <a:r>
              <a:rPr lang="en-ID" dirty="0" err="1"/>
              <a:t>Beneficience</a:t>
            </a:r>
            <a:r>
              <a:rPr lang="en-ID" dirty="0"/>
              <a:t>( do good) Beneficence berarti melakukan yang baik. Perawat memiliki kewajiban untuk melakukan dengan baik, yaitu, </a:t>
            </a:r>
            <a:r>
              <a:rPr lang="en-ID" dirty="0" err="1"/>
              <a:t>mengimplemtasikan</a:t>
            </a:r>
            <a:r>
              <a:rPr lang="en-ID" dirty="0"/>
              <a:t> tindakan yang </a:t>
            </a:r>
            <a:r>
              <a:rPr lang="en-ID" dirty="0" err="1"/>
              <a:t>mengutungkan</a:t>
            </a:r>
            <a:r>
              <a:rPr lang="en-ID" dirty="0"/>
              <a:t> klien dan keluarga</a:t>
            </a:r>
          </a:p>
        </p:txBody>
      </p:sp>
    </p:spTree>
    <p:extLst>
      <p:ext uri="{BB962C8B-B14F-4D97-AF65-F5344CB8AC3E}">
        <p14:creationId xmlns:p14="http://schemas.microsoft.com/office/powerpoint/2010/main" val="375438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0230-6D2B-1494-84E3-0D31579B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A56A-D263-5F70-39F9-0309011CFB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5. Non-</a:t>
            </a:r>
            <a:r>
              <a:rPr lang="en-ID" dirty="0" err="1"/>
              <a:t>maleficience</a:t>
            </a:r>
            <a:r>
              <a:rPr lang="en-ID" dirty="0"/>
              <a:t> (tidak membahayakan klien) Tugas yang dilakukan perawat tidak menyebabkan bahaya bagi </a:t>
            </a:r>
            <a:r>
              <a:rPr lang="en-ID" dirty="0" err="1"/>
              <a:t>kliennya</a:t>
            </a:r>
            <a:r>
              <a:rPr lang="en-ID" dirty="0"/>
              <a:t>. Prinsip ini adalah prinsip dasar </a:t>
            </a:r>
            <a:r>
              <a:rPr lang="en-ID" dirty="0" err="1"/>
              <a:t>sebagaian</a:t>
            </a:r>
            <a:r>
              <a:rPr lang="en-ID" dirty="0"/>
              <a:t> besar kode etik </a:t>
            </a:r>
            <a:r>
              <a:rPr lang="en-ID" dirty="0" err="1"/>
              <a:t>keperawatan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6. Justice (perlakuan adil) Prinsip keadilan menuntut perlakuan terhadap orang lain yang adil dan memberikan apa yang menjadi </a:t>
            </a:r>
            <a:r>
              <a:rPr lang="en-ID" dirty="0" err="1"/>
              <a:t>kebutuhanan</a:t>
            </a:r>
            <a:r>
              <a:rPr lang="en-ID" dirty="0"/>
              <a:t> klien</a:t>
            </a:r>
          </a:p>
        </p:txBody>
      </p:sp>
    </p:spTree>
    <p:extLst>
      <p:ext uri="{BB962C8B-B14F-4D97-AF65-F5344CB8AC3E}">
        <p14:creationId xmlns:p14="http://schemas.microsoft.com/office/powerpoint/2010/main" val="354394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786" y="1035043"/>
            <a:ext cx="3856679" cy="267768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24" name="Date Placeholder 47">
            <a:extLst>
              <a:ext uri="{FF2B5EF4-FFF2-40B4-BE49-F238E27FC236}">
                <a16:creationId xmlns:a16="http://schemas.microsoft.com/office/drawing/2014/main" id="{95576E3A-3789-4FEF-96AE-C43B93B7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5" name="Footer Placeholder 48">
            <a:extLst>
              <a:ext uri="{FF2B5EF4-FFF2-40B4-BE49-F238E27FC236}">
                <a16:creationId xmlns:a16="http://schemas.microsoft.com/office/drawing/2014/main" id="{A59037B4-369C-4D32-9743-2907258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kmb</a:t>
            </a:r>
            <a:endParaRPr lang="en-US" dirty="0"/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F3AE3-F5BF-268E-A1E8-064D8535D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keperawatan</a:t>
            </a:r>
            <a:endParaRPr lang="en-US" dirty="0"/>
          </a:p>
          <a:p>
            <a:r>
              <a:rPr lang="en-US" dirty="0"/>
              <a:t>Lingkup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kmb</a:t>
            </a:r>
            <a:endParaRPr lang="en-US" dirty="0"/>
          </a:p>
          <a:p>
            <a:r>
              <a:rPr lang="en-US" dirty="0"/>
              <a:t>Peran fungsi perawat</a:t>
            </a:r>
          </a:p>
          <a:p>
            <a:r>
              <a:rPr lang="en-US" dirty="0"/>
              <a:t>Aspek legal etis</a:t>
            </a:r>
          </a:p>
          <a:p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580A8E0-7E68-4241-BB9B-E1FC9341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55CA119-3AE4-4D6A-AB16-C0625CAA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0400" y="6357168"/>
            <a:ext cx="6683376" cy="460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KEPERAWATAN MEDIKAL BEDAH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39607A7-8386-47DB-8578-DDEDD194E5D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30" name="Picture 6" descr="Sekelompok Ahli Bedah Mempersiapkan, Gambar Perawat Bekerja ...">
            <a:extLst>
              <a:ext uri="{FF2B5EF4-FFF2-40B4-BE49-F238E27FC236}">
                <a16:creationId xmlns:a16="http://schemas.microsoft.com/office/drawing/2014/main" id="{C1534873-31CC-0FA2-487A-95855B12BD8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r="20515"/>
          <a:stretch>
            <a:fillRect/>
          </a:stretch>
        </p:blipFill>
        <p:spPr bwMode="auto">
          <a:xfrm>
            <a:off x="4979988" y="-39688"/>
            <a:ext cx="72120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633" y="200498"/>
            <a:ext cx="4078800" cy="145300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KEPERAWATAN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6174" y="1879023"/>
            <a:ext cx="5499719" cy="3427268"/>
          </a:xfrm>
        </p:spPr>
        <p:txBody>
          <a:bodyPr>
            <a:noAutofit/>
          </a:bodyPr>
          <a:lstStyle/>
          <a:p>
            <a:r>
              <a:rPr lang="en-ID" dirty="0"/>
              <a:t>profesi yang menangani respon manusia dalam menghadapi masalah kesehatan, dan secara esensial menyangkut kebutuhan dasar manusia • Intervensi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otonom atau </a:t>
            </a:r>
            <a:r>
              <a:rPr lang="en-ID" dirty="0" err="1"/>
              <a:t>kolaboratif</a:t>
            </a:r>
            <a:r>
              <a:rPr lang="en-ID" dirty="0"/>
              <a:t> dengan lingkup intervensi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 </a:t>
            </a:r>
            <a:r>
              <a:rPr lang="en-ID" dirty="0" err="1"/>
              <a:t>Promotif</a:t>
            </a:r>
            <a:r>
              <a:rPr lang="en-ID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Preventif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Kuratif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Rehabilitatif</a:t>
            </a:r>
            <a:endParaRPr lang="en-US" dirty="0"/>
          </a:p>
        </p:txBody>
      </p:sp>
      <p:sp>
        <p:nvSpPr>
          <p:cNvPr id="102" name="Date Placeholder 47">
            <a:extLst>
              <a:ext uri="{FF2B5EF4-FFF2-40B4-BE49-F238E27FC236}">
                <a16:creationId xmlns:a16="http://schemas.microsoft.com/office/drawing/2014/main" id="{F956151C-A474-42C6-9D67-B6779EF6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03" name="Footer Placeholder 48">
            <a:extLst>
              <a:ext uri="{FF2B5EF4-FFF2-40B4-BE49-F238E27FC236}">
                <a16:creationId xmlns:a16="http://schemas.microsoft.com/office/drawing/2014/main" id="{EE131F31-1D34-4CC9-8C56-BACFA6C8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281" y="5757334"/>
            <a:ext cx="5499719" cy="498470"/>
          </a:xfrm>
        </p:spPr>
        <p:txBody>
          <a:bodyPr/>
          <a:lstStyle/>
          <a:p>
            <a:r>
              <a:rPr lang="en-US" dirty="0"/>
              <a:t>KMB</a:t>
            </a:r>
          </a:p>
        </p:txBody>
      </p: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4E18E-23A7-07D3-90E1-A233234B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Praktek </a:t>
            </a:r>
            <a:r>
              <a:rPr lang="en-ID" dirty="0" err="1"/>
              <a:t>keperawatan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FF344-84F5-5B7E-B3B4-DEB762DCDE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3600" cap="none" dirty="0"/>
              <a:t>Praktek </a:t>
            </a:r>
            <a:r>
              <a:rPr lang="en-ID" sz="3600" cap="none" dirty="0" err="1"/>
              <a:t>Keperawatan</a:t>
            </a:r>
            <a:r>
              <a:rPr lang="en-ID" sz="3600" cap="none" dirty="0"/>
              <a:t> Adalah Perwujudan Profesi, Dalam Hal Ini Adalah Hubungan Professional Antara </a:t>
            </a:r>
            <a:r>
              <a:rPr lang="en-ID" sz="3600" cap="none" dirty="0" err="1"/>
              <a:t>Perawatklien</a:t>
            </a:r>
            <a:r>
              <a:rPr lang="en-ID" sz="3600" cap="none" dirty="0"/>
              <a:t> Yang Didasarkan Pada Kebutuhan Dasar Klien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5451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2667-A42B-5128-9D42-7CFEFFCF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Unsur-unsur penting dalam </a:t>
            </a:r>
            <a:r>
              <a:rPr lang="en-ID" dirty="0" err="1"/>
              <a:t>keperawatan</a:t>
            </a:r>
            <a:r>
              <a:rPr lang="en-ID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0F82-7E55-0989-2AA7-2AB13640EC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ID" dirty="0"/>
              <a:t>Respon manusia terhadap masalah kesehatan baik actual maupun potensial </a:t>
            </a:r>
          </a:p>
          <a:p>
            <a:pPr marL="457200" indent="-457200">
              <a:buAutoNum type="arabicPeriod"/>
            </a:pPr>
            <a:r>
              <a:rPr lang="en-ID" dirty="0"/>
              <a:t>Kebutuhan dasar manusia, penyimpangan dan upaya </a:t>
            </a:r>
            <a:r>
              <a:rPr lang="en-ID" dirty="0" err="1"/>
              <a:t>pemenuhannya</a:t>
            </a:r>
            <a:r>
              <a:rPr lang="en-ID" dirty="0"/>
              <a:t> klien </a:t>
            </a:r>
          </a:p>
          <a:p>
            <a:pPr marL="457200" indent="-457200">
              <a:buAutoNum type="arabicPeriod"/>
            </a:pPr>
            <a:r>
              <a:rPr lang="en-ID" dirty="0" err="1"/>
              <a:t>Ketidak</a:t>
            </a:r>
            <a:r>
              <a:rPr lang="en-ID" dirty="0"/>
              <a:t> </a:t>
            </a:r>
            <a:r>
              <a:rPr lang="en-ID" dirty="0" err="1"/>
              <a:t>mampuan</a:t>
            </a:r>
            <a:r>
              <a:rPr lang="en-ID" dirty="0"/>
              <a:t> klien untuk memenuhi kebutuhan dasarnya sendiri (self-care deficit).</a:t>
            </a:r>
          </a:p>
          <a:p>
            <a:pPr marL="457200" indent="-457200">
              <a:buAutoNum type="arabicPeriod"/>
            </a:pPr>
            <a:r>
              <a:rPr lang="en-ID" dirty="0" err="1"/>
              <a:t>Meningkatnya</a:t>
            </a:r>
            <a:r>
              <a:rPr lang="en-ID" dirty="0"/>
              <a:t> kemampuan klien untuk pemenuhan kebutuhan dasarnya sepanjang rentang sehat-sakit serta sepanjang daur kehidupan</a:t>
            </a:r>
          </a:p>
        </p:txBody>
      </p:sp>
    </p:spTree>
    <p:extLst>
      <p:ext uri="{BB962C8B-B14F-4D97-AF65-F5344CB8AC3E}">
        <p14:creationId xmlns:p14="http://schemas.microsoft.com/office/powerpoint/2010/main" val="197353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CACD-B4A1-02DE-F2A4-40E2621D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Lingkup praktik </a:t>
            </a:r>
            <a:r>
              <a:rPr lang="en-ID" dirty="0" err="1"/>
              <a:t>kmb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241E-C402-0195-D0C3-3D0275FF04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/>
              <a:t>Lingkup praktek KMB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ID" dirty="0"/>
              <a:t> bentuk asuhan </a:t>
            </a:r>
            <a:r>
              <a:rPr lang="en-ID" dirty="0" err="1"/>
              <a:t>keperawatan</a:t>
            </a:r>
            <a:r>
              <a:rPr lang="en-ID" dirty="0"/>
              <a:t> pada klien yang mengalami gangguan fisiologis baik yang sudah nyata atau </a:t>
            </a:r>
            <a:r>
              <a:rPr lang="en-ID" dirty="0" err="1"/>
              <a:t>terprediksi</a:t>
            </a:r>
            <a:r>
              <a:rPr lang="en-ID" dirty="0"/>
              <a:t> mengalami gangguan baik karena adanya penyakit, trauma atau kecacatan.</a:t>
            </a:r>
          </a:p>
        </p:txBody>
      </p:sp>
    </p:spTree>
    <p:extLst>
      <p:ext uri="{BB962C8B-B14F-4D97-AF65-F5344CB8AC3E}">
        <p14:creationId xmlns:p14="http://schemas.microsoft.com/office/powerpoint/2010/main" val="329182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459B-BC62-BE8C-6856-101880DB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Peran dan fungsi Perawat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0EB9D-D149-2ED5-4752-60173B3606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/>
              <a:t>Peran dan fungsi perawat khususnya di rumah sakit adalah memberikan pelayanan atau asuhan </a:t>
            </a:r>
            <a:r>
              <a:rPr lang="en-ID" dirty="0" err="1"/>
              <a:t>keperawatan</a:t>
            </a:r>
            <a:r>
              <a:rPr lang="en-ID" dirty="0"/>
              <a:t> melalui berbagai proses atau tahapan yang harus dilakukan baik secara langsung maupun tidak langsung kepada pasien. Tahapan yang dilakukan </a:t>
            </a:r>
            <a:r>
              <a:rPr lang="en-ID" dirty="0" err="1"/>
              <a:t>tentunya</a:t>
            </a:r>
            <a:r>
              <a:rPr lang="en-ID" dirty="0"/>
              <a:t> berdasarkan standar yang diakui oleh pemerintah maupun profesi perawat</a:t>
            </a:r>
          </a:p>
        </p:txBody>
      </p:sp>
    </p:spTree>
    <p:extLst>
      <p:ext uri="{BB962C8B-B14F-4D97-AF65-F5344CB8AC3E}">
        <p14:creationId xmlns:p14="http://schemas.microsoft.com/office/powerpoint/2010/main" val="81503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0D5B-D57E-F97F-0FC1-C0BC5E1B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LINGKUP KEPERAWATAN MEDIKAL BEDAH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6347-06E2-5E77-0900-ACA0B22E25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70000" lnSpcReduction="20000"/>
          </a:bodyPr>
          <a:lstStyle/>
          <a:p>
            <a:r>
              <a:rPr lang="en-ID" dirty="0"/>
              <a:t>Lingkup masalah penelitian pengembangan konsep dan teori </a:t>
            </a:r>
            <a:r>
              <a:rPr lang="en-ID" dirty="0" err="1"/>
              <a:t>keperawatan</a:t>
            </a:r>
            <a:r>
              <a:rPr lang="en-ID" dirty="0"/>
              <a:t>. </a:t>
            </a:r>
          </a:p>
          <a:p>
            <a:r>
              <a:rPr lang="en-ID" dirty="0"/>
              <a:t>2. Lingkup masalah penelitian kebutuhan dasar manusia meliputi identifikasi sebab dan upaya untuk memenuhi kebutuhan. </a:t>
            </a:r>
          </a:p>
          <a:p>
            <a:r>
              <a:rPr lang="en-ID" dirty="0"/>
              <a:t>3. Lingkup masalah penelitian pendidikan </a:t>
            </a:r>
            <a:r>
              <a:rPr lang="en-ID" dirty="0" err="1"/>
              <a:t>keperawatan</a:t>
            </a:r>
            <a:r>
              <a:rPr lang="en-ID" dirty="0"/>
              <a:t>. </a:t>
            </a:r>
          </a:p>
          <a:p>
            <a:r>
              <a:rPr lang="en-ID" dirty="0"/>
              <a:t>4. Lingkup masalah penelitian manajemen </a:t>
            </a:r>
            <a:r>
              <a:rPr lang="en-ID" dirty="0" err="1"/>
              <a:t>keperawatan</a:t>
            </a:r>
            <a:r>
              <a:rPr lang="en-ID" dirty="0"/>
              <a:t>. </a:t>
            </a:r>
          </a:p>
          <a:p>
            <a:r>
              <a:rPr lang="en-ID" dirty="0"/>
              <a:t>5. Lingkup masalah penelitian ilmu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medikal</a:t>
            </a:r>
            <a:r>
              <a:rPr lang="en-ID" dirty="0"/>
              <a:t> bedah di fokuskan pada asuhan </a:t>
            </a:r>
            <a:r>
              <a:rPr lang="en-ID" dirty="0" err="1"/>
              <a:t>keperawatan</a:t>
            </a:r>
            <a:r>
              <a:rPr lang="en-ID" dirty="0"/>
              <a:t> melalui pendekatan proses </a:t>
            </a:r>
            <a:r>
              <a:rPr lang="en-ID" dirty="0" err="1"/>
              <a:t>keperawatan</a:t>
            </a:r>
            <a:r>
              <a:rPr lang="en-ID" dirty="0"/>
              <a:t>, meliputi: </a:t>
            </a:r>
          </a:p>
          <a:p>
            <a:pPr marL="0" indent="0">
              <a:buNone/>
            </a:pPr>
            <a:r>
              <a:rPr lang="en-ID" dirty="0"/>
              <a:t>– Sistem kekebalan tubuh </a:t>
            </a:r>
          </a:p>
          <a:p>
            <a:pPr marL="0" indent="0">
              <a:buNone/>
            </a:pPr>
            <a:r>
              <a:rPr lang="en-ID" dirty="0"/>
              <a:t>– Sistem respirasi dan </a:t>
            </a:r>
            <a:r>
              <a:rPr lang="en-ID" dirty="0" err="1"/>
              <a:t>oksigensi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-Sistem kardiovaskuler </a:t>
            </a:r>
          </a:p>
          <a:p>
            <a:pPr marL="0" indent="0">
              <a:buNone/>
            </a:pPr>
            <a:r>
              <a:rPr lang="en-ID" dirty="0"/>
              <a:t>– Sistem </a:t>
            </a:r>
            <a:r>
              <a:rPr lang="en-ID" dirty="0" err="1"/>
              <a:t>persyarafan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60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4208-8E6E-C7A8-C20E-A1E69C73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Asuhan </a:t>
            </a:r>
            <a:r>
              <a:rPr lang="en-ID" dirty="0" err="1"/>
              <a:t>keperawatan</a:t>
            </a:r>
            <a:r>
              <a:rPr lang="en-ID" dirty="0"/>
              <a:t> KMB Meliputi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DF19-B239-CAFD-85E1-DD52927D3D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/>
              <a:t>Perlakuan terhadap individu untuk memperoleh kenyamanan </a:t>
            </a:r>
          </a:p>
          <a:p>
            <a:r>
              <a:rPr lang="en-ID" dirty="0"/>
              <a:t>Membantu individu dalam meningkatkan dan mempertahankan kondisi </a:t>
            </a:r>
            <a:r>
              <a:rPr lang="en-ID" dirty="0" err="1"/>
              <a:t>sehatnya</a:t>
            </a:r>
            <a:endParaRPr lang="en-ID" dirty="0"/>
          </a:p>
          <a:p>
            <a:r>
              <a:rPr lang="en-ID" dirty="0"/>
              <a:t> Melakukan pencegahan </a:t>
            </a:r>
          </a:p>
          <a:p>
            <a:r>
              <a:rPr lang="en-ID" dirty="0"/>
              <a:t>Deteksi dan mengatasi kondisi berkaitan dengan penyakit </a:t>
            </a:r>
          </a:p>
          <a:p>
            <a:r>
              <a:rPr lang="en-ID" dirty="0"/>
              <a:t>Mengupayakan pemulihan sampai </a:t>
            </a:r>
            <a:r>
              <a:rPr lang="en-ID" dirty="0" err="1"/>
              <a:t>kliendapat</a:t>
            </a:r>
            <a:r>
              <a:rPr lang="en-ID" dirty="0"/>
              <a:t> mencapai kapasitas produktif</a:t>
            </a:r>
          </a:p>
        </p:txBody>
      </p:sp>
    </p:spTree>
    <p:extLst>
      <p:ext uri="{BB962C8B-B14F-4D97-AF65-F5344CB8AC3E}">
        <p14:creationId xmlns:p14="http://schemas.microsoft.com/office/powerpoint/2010/main" val="2006511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579673F-CE33-48F3-A011-3563BBD9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491</TotalTime>
  <Words>603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Main Event</vt:lpstr>
      <vt:lpstr>Konsep Dasar Keperawatan Medikal Bedah</vt:lpstr>
      <vt:lpstr>Agenda</vt:lpstr>
      <vt:lpstr>KEPERAWATAN</vt:lpstr>
      <vt:lpstr>Praktek keperawatan</vt:lpstr>
      <vt:lpstr>Unsur-unsur penting dalam keperawatan:</vt:lpstr>
      <vt:lpstr>Lingkup praktik kmb</vt:lpstr>
      <vt:lpstr>Peran dan fungsi Perawat</vt:lpstr>
      <vt:lpstr>LINGKUP KEPERAWATAN MEDIKAL BEDAH</vt:lpstr>
      <vt:lpstr>Asuhan keperawatan KMB Meliputi </vt:lpstr>
      <vt:lpstr>PowerPoint Presentation</vt:lpstr>
      <vt:lpstr>PowerPoint Presentation</vt:lpstr>
      <vt:lpstr>ASPEK LEGAL ETIK KEPEPERWATAN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Keperawatan Medikal Bedah</dc:title>
  <dc:creator>Angernani Trias</dc:creator>
  <cp:lastModifiedBy>Angernani Trias Wulandari</cp:lastModifiedBy>
  <cp:revision>3</cp:revision>
  <dcterms:created xsi:type="dcterms:W3CDTF">2023-09-12T22:57:17Z</dcterms:created>
  <dcterms:modified xsi:type="dcterms:W3CDTF">2023-10-02T11:24:11Z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