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809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4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8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11864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35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875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0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4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8112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3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0966298-B404-41A2-A0AC-662505F217EF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C76E68F-DC08-40ED-964F-64F8F80AED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434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06AC-CEEE-4235-9C4E-5F31F93471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FIVE LEVEL PREVENTION</a:t>
            </a:r>
            <a:br>
              <a:rPr lang="en-US" dirty="0"/>
            </a:br>
            <a:r>
              <a:rPr lang="en-US" dirty="0"/>
              <a:t>(Level&amp; </a:t>
            </a:r>
            <a:r>
              <a:rPr lang="en-US" dirty="0" err="1"/>
              <a:t>clark</a:t>
            </a:r>
            <a:r>
              <a:rPr lang="en-US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A1F69-C649-477E-A47F-FAA8737DD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</a:p>
          <a:p>
            <a:r>
              <a:rPr lang="en-US" dirty="0"/>
              <a:t>Kesehatan </a:t>
            </a:r>
            <a:r>
              <a:rPr lang="en-US" dirty="0" err="1"/>
              <a:t>masyarakat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8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EDDF2D-64F5-4901-A0CE-FFECB1508F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846" t="20293" r="14153" b="8082"/>
          <a:stretch/>
        </p:blipFill>
        <p:spPr>
          <a:xfrm>
            <a:off x="450165" y="0"/>
            <a:ext cx="114651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24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5B52-AEDC-4CEB-A2F1-A35BA0ED5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(1) Health promotion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6F27-BD8E-4B1D-92FC-514778666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638" y="1420837"/>
            <a:ext cx="10178322" cy="4458755"/>
          </a:xfrm>
        </p:spPr>
        <p:txBody>
          <a:bodyPr/>
          <a:lstStyle/>
          <a:p>
            <a:r>
              <a:rPr lang="en-US" dirty="0"/>
              <a:t>Tindakan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proses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penyakit-pejamu-lingkungan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meningkakan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dan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  <a:p>
            <a:r>
              <a:rPr lang="en-US" dirty="0"/>
              <a:t>Tindakan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pada orang yang </a:t>
            </a:r>
            <a:r>
              <a:rPr lang="en-US" dirty="0" err="1"/>
              <a:t>sehat</a:t>
            </a:r>
            <a:r>
              <a:rPr lang="en-US" dirty="0"/>
              <a:t> </a:t>
            </a:r>
          </a:p>
          <a:p>
            <a:r>
              <a:rPr lang="en-US" dirty="0"/>
              <a:t>Usaha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mempertinggi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Kesehatan</a:t>
            </a:r>
          </a:p>
          <a:p>
            <a:r>
              <a:rPr lang="en-US" dirty="0"/>
              <a:t>Usaha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Kesehatan </a:t>
            </a:r>
          </a:p>
        </p:txBody>
      </p:sp>
    </p:spTree>
    <p:extLst>
      <p:ext uri="{BB962C8B-B14F-4D97-AF65-F5344CB8AC3E}">
        <p14:creationId xmlns:p14="http://schemas.microsoft.com/office/powerpoint/2010/main" val="340560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392F1-B114-4E1F-93A1-575B758D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(2) General &amp; specific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E7F9-6B36-4207-8CF7-1316BA78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Tindakan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, </a:t>
            </a:r>
            <a:r>
              <a:rPr lang="en-US" dirty="0" err="1"/>
              <a:t>menghentikan</a:t>
            </a:r>
            <a:r>
              <a:rPr lang="en-US" dirty="0"/>
              <a:t> proses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 </a:t>
            </a:r>
            <a:r>
              <a:rPr lang="en-US" dirty="0" err="1"/>
              <a:t>penyakit-pejamu-lingkungan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pre-pathogenesis,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pada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r>
              <a:rPr lang="en-US" dirty="0"/>
              <a:t>Tindakan </a:t>
            </a:r>
            <a:r>
              <a:rPr lang="en-US" dirty="0" err="1"/>
              <a:t>dilakukan</a:t>
            </a:r>
            <a:r>
              <a:rPr lang="en-US" dirty="0"/>
              <a:t> pada orang yang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</a:p>
          <a:p>
            <a:r>
              <a:rPr lang="en-US" dirty="0" err="1"/>
              <a:t>Bermaksud</a:t>
            </a:r>
            <a:r>
              <a:rPr lang="en-US" dirty="0"/>
              <a:t> agar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beresiko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mengincarnya</a:t>
            </a:r>
            <a:r>
              <a:rPr lang="en-US" dirty="0"/>
              <a:t> </a:t>
            </a:r>
          </a:p>
          <a:p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juga </a:t>
            </a:r>
            <a:r>
              <a:rPr lang="en-US" dirty="0" err="1"/>
              <a:t>kekebalan</a:t>
            </a:r>
            <a:r>
              <a:rPr lang="en-US" dirty="0"/>
              <a:t> </a:t>
            </a:r>
            <a:r>
              <a:rPr lang="en-US" dirty="0" err="1"/>
              <a:t>buatan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3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A3F00-215B-41E0-B6B3-CD6CA344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(3) Early diagnosis and prompt 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74EB4-9396-4B91-AD8E-2E0F10F17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Tindakan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sedini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dan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penatalaksanaan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yang </a:t>
            </a:r>
            <a:r>
              <a:rPr lang="en-US" dirty="0" err="1"/>
              <a:t>tepat</a:t>
            </a:r>
            <a:endParaRPr lang="en-US" dirty="0"/>
          </a:p>
          <a:p>
            <a:r>
              <a:rPr lang="en-US" dirty="0" err="1"/>
              <a:t>Pengobatan</a:t>
            </a:r>
            <a:r>
              <a:rPr lang="en-US" dirty="0"/>
              <a:t> yang </a:t>
            </a: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endParaRPr lang="en-US" dirty="0"/>
          </a:p>
          <a:p>
            <a:pPr lvl="1"/>
            <a:r>
              <a:rPr lang="en-US" dirty="0"/>
              <a:t>Usaha </a:t>
            </a:r>
            <a:r>
              <a:rPr lang="en-US" dirty="0" err="1"/>
              <a:t>penyembuhan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sulit</a:t>
            </a:r>
            <a:endParaRPr lang="en-US" dirty="0"/>
          </a:p>
          <a:p>
            <a:pPr lvl="1"/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kecacatan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pPr lvl="1"/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lama</a:t>
            </a:r>
          </a:p>
          <a:p>
            <a:pPr lvl="1"/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r>
              <a:rPr lang="en-US" dirty="0"/>
              <a:t>Tindakan </a:t>
            </a:r>
            <a:r>
              <a:rPr lang="en-US" dirty="0" err="1"/>
              <a:t>dilakukan</a:t>
            </a:r>
            <a:r>
              <a:rPr lang="en-US" dirty="0"/>
              <a:t> pada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(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346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9E58-60D3-4B29-80A5-B9C46E861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(4) Disability limitation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0DB2-8019-4422-815C-CF4762F0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Tindakan </a:t>
            </a:r>
            <a:r>
              <a:rPr lang="en-US" dirty="0" err="1"/>
              <a:t>pengobatan</a:t>
            </a:r>
            <a:r>
              <a:rPr lang="en-US" dirty="0"/>
              <a:t> dan </a:t>
            </a:r>
            <a:r>
              <a:rPr lang="en-US" dirty="0" err="1"/>
              <a:t>perawatan</a:t>
            </a:r>
            <a:r>
              <a:rPr lang="en-US" dirty="0"/>
              <a:t> yang </a:t>
            </a:r>
            <a:r>
              <a:rPr lang="en-US" dirty="0" err="1"/>
              <a:t>sempurna</a:t>
            </a:r>
            <a:r>
              <a:rPr lang="en-US" dirty="0"/>
              <a:t> agar </a:t>
            </a:r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sembuh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kecacatan</a:t>
            </a:r>
            <a:endParaRPr lang="en-US" dirty="0"/>
          </a:p>
          <a:p>
            <a:r>
              <a:rPr lang="en-US" dirty="0" err="1"/>
              <a:t>Pengobatan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tuntas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resistensi</a:t>
            </a:r>
            <a:r>
              <a:rPr lang="en-US" dirty="0"/>
              <a:t> dan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berat</a:t>
            </a:r>
            <a:endParaRPr lang="en-US" dirty="0"/>
          </a:p>
          <a:p>
            <a:r>
              <a:rPr lang="en-US" dirty="0" err="1"/>
              <a:t>Pengobatan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kecacatan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endParaRPr lang="en-US" dirty="0"/>
          </a:p>
          <a:p>
            <a:r>
              <a:rPr lang="en-US" dirty="0"/>
              <a:t>Pada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cacat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cacat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  <a:p>
            <a:r>
              <a:rPr lang="en-US" dirty="0"/>
              <a:t>Tindakan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pada </a:t>
            </a:r>
            <a:r>
              <a:rPr lang="en-US" dirty="0" err="1"/>
              <a:t>individu</a:t>
            </a:r>
            <a:r>
              <a:rPr lang="en-US" dirty="0"/>
              <a:t> yang mash </a:t>
            </a:r>
            <a:r>
              <a:rPr lang="en-US" dirty="0" err="1"/>
              <a:t>bergejala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sembuh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sempurna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8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E41C3-C869-4173-8BEE-13F77C2C1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(5) rehabilitation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352A6-470A-4EED-AB91-F7DA9E5A6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Tindakan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dan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orang lain</a:t>
            </a:r>
          </a:p>
          <a:p>
            <a:r>
              <a:rPr lang="en-US" dirty="0" err="1"/>
              <a:t>Rehabilitasi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Rehabilitasi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pPr lvl="1"/>
            <a:r>
              <a:rPr lang="en-US" dirty="0" err="1"/>
              <a:t>Rehabilitasi</a:t>
            </a:r>
            <a:r>
              <a:rPr lang="en-US" dirty="0"/>
              <a:t> mental</a:t>
            </a:r>
          </a:p>
          <a:p>
            <a:pPr lvl="1"/>
            <a:r>
              <a:rPr lang="en-US" dirty="0" err="1"/>
              <a:t>Rehabilitasi</a:t>
            </a:r>
            <a:r>
              <a:rPr lang="en-US" dirty="0"/>
              <a:t> </a:t>
            </a:r>
            <a:r>
              <a:rPr lang="en-US" dirty="0" err="1"/>
              <a:t>vokasional</a:t>
            </a:r>
            <a:endParaRPr lang="en-US" dirty="0"/>
          </a:p>
          <a:p>
            <a:r>
              <a:rPr lang="en-US" dirty="0"/>
              <a:t>Pada proses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diusahakan</a:t>
            </a:r>
            <a:r>
              <a:rPr lang="en-US" dirty="0"/>
              <a:t> agar </a:t>
            </a:r>
            <a:r>
              <a:rPr lang="en-US" dirty="0" err="1"/>
              <a:t>cacat</a:t>
            </a:r>
            <a:r>
              <a:rPr lang="en-US" dirty="0"/>
              <a:t> yang di </a:t>
            </a:r>
            <a:r>
              <a:rPr lang="en-US" dirty="0" err="1"/>
              <a:t>derita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optimal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mental dan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7744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644</TotalTime>
  <Words>316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FIVE LEVEL PREVENTION (Level&amp; clark)</vt:lpstr>
      <vt:lpstr>PowerPoint Presentation</vt:lpstr>
      <vt:lpstr>(1) Health promotion </vt:lpstr>
      <vt:lpstr>(2) General &amp; specific protection</vt:lpstr>
      <vt:lpstr>(3) Early diagnosis and prompt treatment </vt:lpstr>
      <vt:lpstr>(4) Disability limitation</vt:lpstr>
      <vt:lpstr>(5) rehabilitation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LEVEL PREVENTION (Level&amp; clark)</dc:title>
  <dc:creator>ACER</dc:creator>
  <cp:lastModifiedBy>HP</cp:lastModifiedBy>
  <cp:revision>5</cp:revision>
  <dcterms:created xsi:type="dcterms:W3CDTF">2022-03-23T22:17:13Z</dcterms:created>
  <dcterms:modified xsi:type="dcterms:W3CDTF">2024-05-16T01:10:46Z</dcterms:modified>
</cp:coreProperties>
</file>