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69" r:id="rId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D47326F-0AC7-4F10-BBFB-025F58E346EA}" type="datetimeFigureOut">
              <a:rPr lang="id-ID" smtClean="0"/>
              <a:t>23/07/2025</a:t>
            </a:fld>
            <a:endParaRPr lang="id-ID"/>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d-ID"/>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C9376F8-4C01-4CA4-A16E-F746D2D6245C}" type="slidenum">
              <a:rPr lang="id-ID" smtClean="0"/>
              <a:t>‹#›</a:t>
            </a:fld>
            <a:endParaRPr lang="id-ID"/>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253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7326F-0AC7-4F10-BBFB-025F58E346EA}" type="datetimeFigureOut">
              <a:rPr lang="id-ID" smtClean="0"/>
              <a:t>23/07/2025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32395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7326F-0AC7-4F10-BBFB-025F58E346EA}" type="datetimeFigureOut">
              <a:rPr lang="id-ID" smtClean="0"/>
              <a:t>23/07/2025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14571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7326F-0AC7-4F10-BBFB-025F58E346EA}" type="datetimeFigureOut">
              <a:rPr lang="id-ID" smtClean="0"/>
              <a:t>23/07/2025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139613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7326F-0AC7-4F10-BBFB-025F58E346EA}" type="datetimeFigureOut">
              <a:rPr lang="id-ID" smtClean="0"/>
              <a:t>23/07/2025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9376F8-4C01-4CA4-A16E-F746D2D6245C}" type="slidenum">
              <a:rPr lang="id-ID" smtClean="0"/>
              <a:t>‹#›</a:t>
            </a:fld>
            <a:endParaRPr lang="id-ID"/>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4544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47326F-0AC7-4F10-BBFB-025F58E346EA}" type="datetimeFigureOut">
              <a:rPr lang="id-ID" smtClean="0"/>
              <a:t>23/07/2025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2730707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47326F-0AC7-4F10-BBFB-025F58E346EA}" type="datetimeFigureOut">
              <a:rPr lang="id-ID" smtClean="0"/>
              <a:t>23/07/2025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315129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47326F-0AC7-4F10-BBFB-025F58E346EA}" type="datetimeFigureOut">
              <a:rPr lang="id-ID" smtClean="0"/>
              <a:t>23/07/2025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72114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7326F-0AC7-4F10-BBFB-025F58E346EA}" type="datetimeFigureOut">
              <a:rPr lang="id-ID" smtClean="0"/>
              <a:t>23/07/2025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162024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7326F-0AC7-4F10-BBFB-025F58E346EA}" type="datetimeFigureOut">
              <a:rPr lang="id-ID" smtClean="0"/>
              <a:t>23/07/2025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69875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7326F-0AC7-4F10-BBFB-025F58E346EA}" type="datetimeFigureOut">
              <a:rPr lang="id-ID" smtClean="0"/>
              <a:t>23/07/2025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9376F8-4C01-4CA4-A16E-F746D2D6245C}" type="slidenum">
              <a:rPr lang="id-ID" smtClean="0"/>
              <a:t>‹#›</a:t>
            </a:fld>
            <a:endParaRPr lang="id-ID"/>
          </a:p>
        </p:txBody>
      </p:sp>
    </p:spTree>
    <p:extLst>
      <p:ext uri="{BB962C8B-B14F-4D97-AF65-F5344CB8AC3E}">
        <p14:creationId xmlns:p14="http://schemas.microsoft.com/office/powerpoint/2010/main" val="260874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D47326F-0AC7-4F10-BBFB-025F58E346EA}" type="datetimeFigureOut">
              <a:rPr lang="id-ID" smtClean="0"/>
              <a:t>23/07/2025</a:t>
            </a:fld>
            <a:endParaRPr lang="id-ID"/>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C9376F8-4C01-4CA4-A16E-F746D2D6245C}" type="slidenum">
              <a:rPr lang="id-ID" smtClean="0"/>
              <a:t>‹#›</a:t>
            </a:fld>
            <a:endParaRPr lang="id-ID"/>
          </a:p>
        </p:txBody>
      </p:sp>
    </p:spTree>
    <p:extLst>
      <p:ext uri="{BB962C8B-B14F-4D97-AF65-F5344CB8AC3E}">
        <p14:creationId xmlns:p14="http://schemas.microsoft.com/office/powerpoint/2010/main" val="1778173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a:t>PROSES PENYIMPANAN LIMBAH RADIOAKTIF</a:t>
            </a:r>
            <a:r>
              <a:rPr lang="en-US" b="1" dirty="0"/>
              <a:t> (2)</a:t>
            </a:r>
            <a:endParaRPr lang="id-ID" b="1" dirty="0"/>
          </a:p>
        </p:txBody>
      </p:sp>
      <p:sp>
        <p:nvSpPr>
          <p:cNvPr id="3" name="Subtitle 2"/>
          <p:cNvSpPr>
            <a:spLocks noGrp="1"/>
          </p:cNvSpPr>
          <p:nvPr>
            <p:ph type="subTitle" idx="1"/>
          </p:nvPr>
        </p:nvSpPr>
        <p:spPr/>
        <p:txBody>
          <a:bodyPr/>
          <a:lstStyle/>
          <a:p>
            <a:r>
              <a:rPr lang="id-ID" b="1" dirty="0"/>
              <a:t>Ike Dian Wahyuni, S.KL., M.KL</a:t>
            </a:r>
            <a:endParaRPr lang="en-US" b="1" dirty="0"/>
          </a:p>
        </p:txBody>
      </p:sp>
    </p:spTree>
    <p:extLst>
      <p:ext uri="{BB962C8B-B14F-4D97-AF65-F5344CB8AC3E}">
        <p14:creationId xmlns:p14="http://schemas.microsoft.com/office/powerpoint/2010/main" val="3036717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Strategi pengelolaan limbah dari fasilitas radioisotop dan laboratorium</a:t>
            </a:r>
          </a:p>
        </p:txBody>
      </p:sp>
      <p:sp>
        <p:nvSpPr>
          <p:cNvPr id="3" name="Content Placeholder 2"/>
          <p:cNvSpPr>
            <a:spLocks noGrp="1"/>
          </p:cNvSpPr>
          <p:nvPr>
            <p:ph idx="1"/>
          </p:nvPr>
        </p:nvSpPr>
        <p:spPr/>
        <p:txBody>
          <a:bodyPr>
            <a:normAutofit/>
          </a:bodyPr>
          <a:lstStyle/>
          <a:p>
            <a:r>
              <a:rPr lang="sv-SE" dirty="0"/>
              <a:t>Limbah dari fasilitas radioisotop dan laboratorium mempunyai aktivitas jenis radionuklida yang bervariasi.</a:t>
            </a:r>
            <a:endParaRPr lang="id-ID" dirty="0"/>
          </a:p>
          <a:p>
            <a:pPr marL="0" indent="0">
              <a:buNone/>
            </a:pPr>
            <a:endParaRPr lang="id-ID" dirty="0"/>
          </a:p>
          <a:p>
            <a:pPr marL="0" indent="0">
              <a:buNone/>
            </a:pPr>
            <a:r>
              <a:rPr lang="id-ID" dirty="0"/>
              <a:t>Pengelolaan dan pemisahan berbagai jenis radionuklida yang terkandung dalam limbah tergantung dari bentuk limbah. Berdasarkan umur paro, radionuklida pemancar beta dan gamma mempunyai umur paro pendek dan aktivitas rendah. Penyimpanan tanah dangkal merupakan cara yang sederhana untuk menunggu berkurangnya tingkat radioaktivitas limbah radioaktif. Limbah radioaktif berumur paro pendek disimpan pada sistem penyimpanan tanah dangkal. </a:t>
            </a:r>
          </a:p>
        </p:txBody>
      </p:sp>
    </p:spTree>
    <p:extLst>
      <p:ext uri="{BB962C8B-B14F-4D97-AF65-F5344CB8AC3E}">
        <p14:creationId xmlns:p14="http://schemas.microsoft.com/office/powerpoint/2010/main" val="2493083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dirty="0"/>
              <a:t>Sedangkan penyimpanan limbah radioaktif aktivitas tinggi perlu mempertimbangkan situasi dan kondisi penelitian dan pengembangan yang dilakukan di masing-masing negara. Penyimpanan limbah nuklida pemancar alfa yang berumur paro panjang mengacu pada limbah uranium serta limbah yang mengandung TRU.</a:t>
            </a:r>
          </a:p>
        </p:txBody>
      </p:sp>
    </p:spTree>
    <p:extLst>
      <p:ext uri="{BB962C8B-B14F-4D97-AF65-F5344CB8AC3E}">
        <p14:creationId xmlns:p14="http://schemas.microsoft.com/office/powerpoint/2010/main" val="280184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eaLnBrk="0" fontAlgn="base" hangingPunct="0">
              <a:lnSpc>
                <a:spcPct val="100000"/>
              </a:lnSpc>
              <a:spcAft>
                <a:spcPct val="0"/>
              </a:spcAft>
            </a:pPr>
            <a:r>
              <a:rPr kumimoji="0" lang="id-ID" altLang="id-ID" b="0" i="0" u="none" strike="noStrike" cap="none" normalizeH="0" baseline="0" dirty="0">
                <a:ln>
                  <a:noFill/>
                </a:ln>
                <a:solidFill>
                  <a:srgbClr val="92D050"/>
                </a:solidFill>
                <a:effectLst/>
                <a:latin typeface="Verdana" panose="020B0604030504040204" pitchFamily="34" charset="0"/>
              </a:rPr>
              <a:t>Pengiriman limbah</a:t>
            </a:r>
            <a:endParaRPr kumimoji="0" lang="id-ID" altLang="id-ID" b="0" i="0" u="none" strike="noStrike" cap="none" normalizeH="0" baseline="0" dirty="0">
              <a:ln>
                <a:noFill/>
              </a:ln>
              <a:solidFill>
                <a:srgbClr val="92D050"/>
              </a:solidFill>
              <a:effectLst/>
            </a:endParaRPr>
          </a:p>
        </p:txBody>
      </p:sp>
      <p:sp>
        <p:nvSpPr>
          <p:cNvPr id="5" name="Content Placeholder 4"/>
          <p:cNvSpPr>
            <a:spLocks noGrp="1"/>
          </p:cNvSpPr>
          <p:nvPr>
            <p:ph idx="1"/>
          </p:nvPr>
        </p:nvSpPr>
        <p:spPr/>
        <p:txBody>
          <a:bodyPr/>
          <a:lstStyle/>
          <a:p>
            <a:r>
              <a:rPr lang="id-ID" dirty="0"/>
              <a:t>Pada fasilitas olah-ulang, jadwal pengiriman limbah aktivitas rendah dan aktivitas tinggi dilakukan sesuai perjanjian antara penghasil dan pengolah limbah. Limbah kemudian disimpan pada lokasi yang sesuai dalam jangka waktu tertentu di fasilitas penyimpanan sementara.</a:t>
            </a:r>
          </a:p>
        </p:txBody>
      </p:sp>
    </p:spTree>
    <p:extLst>
      <p:ext uri="{BB962C8B-B14F-4D97-AF65-F5344CB8AC3E}">
        <p14:creationId xmlns:p14="http://schemas.microsoft.com/office/powerpoint/2010/main" val="1769500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Pengelolaan limbah hasil </a:t>
            </a:r>
            <a:r>
              <a:rPr lang="id-ID" i="1" dirty="0"/>
              <a:t>dismantling</a:t>
            </a:r>
            <a:endParaRPr lang="id-ID" dirty="0"/>
          </a:p>
        </p:txBody>
      </p:sp>
      <p:sp>
        <p:nvSpPr>
          <p:cNvPr id="3" name="Content Placeholder 2"/>
          <p:cNvSpPr>
            <a:spLocks noGrp="1"/>
          </p:cNvSpPr>
          <p:nvPr>
            <p:ph idx="1"/>
          </p:nvPr>
        </p:nvSpPr>
        <p:spPr/>
        <p:txBody>
          <a:bodyPr/>
          <a:lstStyle/>
          <a:p>
            <a:r>
              <a:rPr lang="id-ID" dirty="0"/>
              <a:t>Limbah radioaktif yang berasal dari pembongkaran (</a:t>
            </a:r>
            <a:r>
              <a:rPr lang="id-ID" i="1" dirty="0"/>
              <a:t>dismantling</a:t>
            </a:r>
            <a:r>
              <a:rPr lang="id-ID" dirty="0"/>
              <a:t>) fasilitas nuklir merupakan hal yang penting bagi pengelola fasilitas nuklir. Pengelolaan yang sesuai dan aman merupakan tanggung jawab langsung penghasil limbah. Limbah dismantling dapat berasal dari PLTN, fasilitas daur bahan bakar, fasilitas radioisotop dan laboratorium, serta penyimpanannya disesuaikan dengan strategi pengelolaan.</a:t>
            </a:r>
          </a:p>
        </p:txBody>
      </p:sp>
    </p:spTree>
    <p:extLst>
      <p:ext uri="{BB962C8B-B14F-4D97-AF65-F5344CB8AC3E}">
        <p14:creationId xmlns:p14="http://schemas.microsoft.com/office/powerpoint/2010/main" val="293424019"/>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17</TotalTime>
  <Words>236</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Corbel</vt:lpstr>
      <vt:lpstr>Verdana</vt:lpstr>
      <vt:lpstr>Basis</vt:lpstr>
      <vt:lpstr>PROSES PENYIMPANAN LIMBAH RADIOAKTIF (2)</vt:lpstr>
      <vt:lpstr>Strategi pengelolaan limbah dari fasilitas radioisotop dan laboratorium</vt:lpstr>
      <vt:lpstr>PowerPoint Presentation</vt:lpstr>
      <vt:lpstr>Pengiriman limbah</vt:lpstr>
      <vt:lpstr>Pengelolaan limbah hasil dismantling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PROSES PENYIMPANAN LIMBAH RADIOAKTIF</dc:title>
  <dc:creator>Windows User</dc:creator>
  <cp:lastModifiedBy>ike dian</cp:lastModifiedBy>
  <cp:revision>3</cp:revision>
  <dcterms:created xsi:type="dcterms:W3CDTF">2020-11-14T02:38:11Z</dcterms:created>
  <dcterms:modified xsi:type="dcterms:W3CDTF">2025-07-23T01:59:24Z</dcterms:modified>
</cp:coreProperties>
</file>