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8" r:id="rId3"/>
    <p:sldId id="308" r:id="rId4"/>
    <p:sldId id="311" r:id="rId5"/>
    <p:sldId id="309" r:id="rId6"/>
    <p:sldId id="310" r:id="rId7"/>
    <p:sldId id="312" r:id="rId8"/>
    <p:sldId id="313" r:id="rId9"/>
    <p:sldId id="314" r:id="rId10"/>
    <p:sldId id="275" r:id="rId11"/>
    <p:sldId id="276" r:id="rId12"/>
    <p:sldId id="277" r:id="rId13"/>
    <p:sldId id="315" r:id="rId14"/>
    <p:sldId id="316" r:id="rId15"/>
    <p:sldId id="283" r:id="rId16"/>
    <p:sldId id="284" r:id="rId17"/>
    <p:sldId id="285" r:id="rId18"/>
    <p:sldId id="317" r:id="rId19"/>
    <p:sldId id="307" r:id="rId20"/>
    <p:sldId id="318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CF159F-87FF-452C-87B0-13BD0721C34F}" type="doc">
      <dgm:prSet loTypeId="urn:microsoft.com/office/officeart/2005/8/layout/target3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id-ID"/>
        </a:p>
      </dgm:t>
    </dgm:pt>
    <dgm:pt modelId="{225BAF14-1E66-485A-B8DF-36A64B144D99}">
      <dgm:prSet phldrT="[Text]"/>
      <dgm:spPr/>
      <dgm:t>
        <a:bodyPr/>
        <a:lstStyle/>
        <a:p>
          <a:r>
            <a:rPr lang="id-ID" dirty="0" smtClean="0"/>
            <a:t>  Menganlisis</a:t>
          </a:r>
        </a:p>
        <a:p>
          <a:r>
            <a:rPr lang="id-ID" dirty="0" smtClean="0"/>
            <a:t>  Mensintesis</a:t>
          </a:r>
          <a:endParaRPr lang="id-ID" dirty="0"/>
        </a:p>
      </dgm:t>
    </dgm:pt>
    <dgm:pt modelId="{7D201C9C-646E-4EE3-A5B6-7E0C3EB1E8E7}" type="parTrans" cxnId="{EB7EC9D7-D4BE-4B90-855D-5B4BB4D97C37}">
      <dgm:prSet/>
      <dgm:spPr/>
      <dgm:t>
        <a:bodyPr/>
        <a:lstStyle/>
        <a:p>
          <a:endParaRPr lang="id-ID"/>
        </a:p>
      </dgm:t>
    </dgm:pt>
    <dgm:pt modelId="{58D36E06-0EAD-4536-88CF-F96150FC808C}" type="sibTrans" cxnId="{EB7EC9D7-D4BE-4B90-855D-5B4BB4D97C37}">
      <dgm:prSet/>
      <dgm:spPr/>
      <dgm:t>
        <a:bodyPr/>
        <a:lstStyle/>
        <a:p>
          <a:endParaRPr lang="id-ID"/>
        </a:p>
      </dgm:t>
    </dgm:pt>
    <dgm:pt modelId="{86C88F0F-97F6-448D-9068-E65BDF7C2FE9}">
      <dgm:prSet phldrT="[Text]"/>
      <dgm:spPr/>
      <dgm:t>
        <a:bodyPr/>
        <a:lstStyle/>
        <a:p>
          <a:r>
            <a:rPr lang="id-ID" dirty="0" smtClean="0"/>
            <a:t>Meringkas</a:t>
          </a:r>
          <a:endParaRPr lang="id-ID" dirty="0"/>
        </a:p>
      </dgm:t>
    </dgm:pt>
    <dgm:pt modelId="{C8E675C6-2C13-497F-8E44-560FE4E89587}" type="parTrans" cxnId="{58E7CE3D-5E91-4022-922D-C77526563B3C}">
      <dgm:prSet/>
      <dgm:spPr/>
      <dgm:t>
        <a:bodyPr/>
        <a:lstStyle/>
        <a:p>
          <a:endParaRPr lang="id-ID"/>
        </a:p>
      </dgm:t>
    </dgm:pt>
    <dgm:pt modelId="{911744B9-DCE0-4EE9-878B-24B6F2AAF6F9}" type="sibTrans" cxnId="{58E7CE3D-5E91-4022-922D-C77526563B3C}">
      <dgm:prSet/>
      <dgm:spPr/>
      <dgm:t>
        <a:bodyPr/>
        <a:lstStyle/>
        <a:p>
          <a:endParaRPr lang="id-ID"/>
        </a:p>
      </dgm:t>
    </dgm:pt>
    <dgm:pt modelId="{E7ABAE6B-F6C8-440E-8C0F-73ECAF50C468}">
      <dgm:prSet phldrT="[Text]"/>
      <dgm:spPr/>
      <dgm:t>
        <a:bodyPr/>
        <a:lstStyle/>
        <a:p>
          <a:r>
            <a:rPr lang="id-ID" dirty="0" smtClean="0"/>
            <a:t>Membandingkan hasil-hasil penelitian </a:t>
          </a:r>
          <a:endParaRPr lang="id-ID" dirty="0"/>
        </a:p>
      </dgm:t>
    </dgm:pt>
    <dgm:pt modelId="{FDF0CB94-5967-446E-A0E9-6680BDACCC70}" type="parTrans" cxnId="{3E54950F-8AB8-469F-9261-A7528C716A31}">
      <dgm:prSet/>
      <dgm:spPr/>
      <dgm:t>
        <a:bodyPr/>
        <a:lstStyle/>
        <a:p>
          <a:endParaRPr lang="id-ID"/>
        </a:p>
      </dgm:t>
    </dgm:pt>
    <dgm:pt modelId="{911B6D3C-2A71-4196-B36D-6CA5B9F5BD43}" type="sibTrans" cxnId="{3E54950F-8AB8-469F-9261-A7528C716A31}">
      <dgm:prSet/>
      <dgm:spPr/>
      <dgm:t>
        <a:bodyPr/>
        <a:lstStyle/>
        <a:p>
          <a:endParaRPr lang="id-ID"/>
        </a:p>
      </dgm:t>
    </dgm:pt>
    <dgm:pt modelId="{04AC67BB-1955-4073-B464-250C3846532A}" type="pres">
      <dgm:prSet presAssocID="{2DCF159F-87FF-452C-87B0-13BD0721C34F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24CB7ED8-4BC2-49A3-A075-8C99270C6F32}" type="pres">
      <dgm:prSet presAssocID="{225BAF14-1E66-485A-B8DF-36A64B144D99}" presName="circle1" presStyleLbl="node1" presStyleIdx="0" presStyleCnt="3"/>
      <dgm:spPr/>
    </dgm:pt>
    <dgm:pt modelId="{563B299F-372C-4B50-8082-228259AA7C9A}" type="pres">
      <dgm:prSet presAssocID="{225BAF14-1E66-485A-B8DF-36A64B144D99}" presName="space" presStyleCnt="0"/>
      <dgm:spPr/>
    </dgm:pt>
    <dgm:pt modelId="{5AFDD0CE-B022-4B01-86FE-DAC6D05D44E2}" type="pres">
      <dgm:prSet presAssocID="{225BAF14-1E66-485A-B8DF-36A64B144D99}" presName="rect1" presStyleLbl="alignAcc1" presStyleIdx="0" presStyleCnt="3"/>
      <dgm:spPr/>
      <dgm:t>
        <a:bodyPr/>
        <a:lstStyle/>
        <a:p>
          <a:endParaRPr lang="id-ID"/>
        </a:p>
      </dgm:t>
    </dgm:pt>
    <dgm:pt modelId="{412ECF36-3CFD-45C1-B5EB-B70BF1BAF8AE}" type="pres">
      <dgm:prSet presAssocID="{86C88F0F-97F6-448D-9068-E65BDF7C2FE9}" presName="vertSpace2" presStyleLbl="node1" presStyleIdx="0" presStyleCnt="3"/>
      <dgm:spPr/>
    </dgm:pt>
    <dgm:pt modelId="{11EB2991-43BE-4100-A51E-9A9258CDD53D}" type="pres">
      <dgm:prSet presAssocID="{86C88F0F-97F6-448D-9068-E65BDF7C2FE9}" presName="circle2" presStyleLbl="node1" presStyleIdx="1" presStyleCnt="3"/>
      <dgm:spPr/>
    </dgm:pt>
    <dgm:pt modelId="{99045512-D08C-4E60-A769-0A4542DF6FF1}" type="pres">
      <dgm:prSet presAssocID="{86C88F0F-97F6-448D-9068-E65BDF7C2FE9}" presName="rect2" presStyleLbl="alignAcc1" presStyleIdx="1" presStyleCnt="3"/>
      <dgm:spPr/>
      <dgm:t>
        <a:bodyPr/>
        <a:lstStyle/>
        <a:p>
          <a:endParaRPr lang="id-ID"/>
        </a:p>
      </dgm:t>
    </dgm:pt>
    <dgm:pt modelId="{734F5188-07F1-435F-AF11-E3F1E4F2B614}" type="pres">
      <dgm:prSet presAssocID="{E7ABAE6B-F6C8-440E-8C0F-73ECAF50C468}" presName="vertSpace3" presStyleLbl="node1" presStyleIdx="1" presStyleCnt="3"/>
      <dgm:spPr/>
    </dgm:pt>
    <dgm:pt modelId="{61A0E737-1574-48D6-B807-2B2B5CBB4B33}" type="pres">
      <dgm:prSet presAssocID="{E7ABAE6B-F6C8-440E-8C0F-73ECAF50C468}" presName="circle3" presStyleLbl="node1" presStyleIdx="2" presStyleCnt="3"/>
      <dgm:spPr/>
    </dgm:pt>
    <dgm:pt modelId="{B74F364C-B6C2-40D8-B0A8-21CB2425950B}" type="pres">
      <dgm:prSet presAssocID="{E7ABAE6B-F6C8-440E-8C0F-73ECAF50C468}" presName="rect3" presStyleLbl="alignAcc1" presStyleIdx="2" presStyleCnt="3"/>
      <dgm:spPr/>
      <dgm:t>
        <a:bodyPr/>
        <a:lstStyle/>
        <a:p>
          <a:endParaRPr lang="id-ID"/>
        </a:p>
      </dgm:t>
    </dgm:pt>
    <dgm:pt modelId="{E9E957EB-61FD-4D04-AF03-905DF6AFC65F}" type="pres">
      <dgm:prSet presAssocID="{225BAF14-1E66-485A-B8DF-36A64B144D99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70FEDBE-4417-43E9-AD6F-EF8825C271B8}" type="pres">
      <dgm:prSet presAssocID="{86C88F0F-97F6-448D-9068-E65BDF7C2FE9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8538500-F22E-41D9-9957-245C58B4FB23}" type="pres">
      <dgm:prSet presAssocID="{E7ABAE6B-F6C8-440E-8C0F-73ECAF50C46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CF7B51A6-FCE8-4405-9DF0-6DE18DB81024}" type="presOf" srcId="{E7ABAE6B-F6C8-440E-8C0F-73ECAF50C468}" destId="{F8538500-F22E-41D9-9957-245C58B4FB23}" srcOrd="1" destOrd="0" presId="urn:microsoft.com/office/officeart/2005/8/layout/target3"/>
    <dgm:cxn modelId="{51CD4C9B-04C9-4854-9157-21017A421552}" type="presOf" srcId="{86C88F0F-97F6-448D-9068-E65BDF7C2FE9}" destId="{99045512-D08C-4E60-A769-0A4542DF6FF1}" srcOrd="0" destOrd="0" presId="urn:microsoft.com/office/officeart/2005/8/layout/target3"/>
    <dgm:cxn modelId="{FE8BCBB9-792E-4606-B1B3-DE169220EAE1}" type="presOf" srcId="{225BAF14-1E66-485A-B8DF-36A64B144D99}" destId="{E9E957EB-61FD-4D04-AF03-905DF6AFC65F}" srcOrd="1" destOrd="0" presId="urn:microsoft.com/office/officeart/2005/8/layout/target3"/>
    <dgm:cxn modelId="{DA0F6492-8CBF-4F27-867B-46C0ADF92E90}" type="presOf" srcId="{225BAF14-1E66-485A-B8DF-36A64B144D99}" destId="{5AFDD0CE-B022-4B01-86FE-DAC6D05D44E2}" srcOrd="0" destOrd="0" presId="urn:microsoft.com/office/officeart/2005/8/layout/target3"/>
    <dgm:cxn modelId="{EB7EC9D7-D4BE-4B90-855D-5B4BB4D97C37}" srcId="{2DCF159F-87FF-452C-87B0-13BD0721C34F}" destId="{225BAF14-1E66-485A-B8DF-36A64B144D99}" srcOrd="0" destOrd="0" parTransId="{7D201C9C-646E-4EE3-A5B6-7E0C3EB1E8E7}" sibTransId="{58D36E06-0EAD-4536-88CF-F96150FC808C}"/>
    <dgm:cxn modelId="{3E54950F-8AB8-469F-9261-A7528C716A31}" srcId="{2DCF159F-87FF-452C-87B0-13BD0721C34F}" destId="{E7ABAE6B-F6C8-440E-8C0F-73ECAF50C468}" srcOrd="2" destOrd="0" parTransId="{FDF0CB94-5967-446E-A0E9-6680BDACCC70}" sibTransId="{911B6D3C-2A71-4196-B36D-6CA5B9F5BD43}"/>
    <dgm:cxn modelId="{29295746-3C12-40EC-944A-8B772629B460}" type="presOf" srcId="{86C88F0F-97F6-448D-9068-E65BDF7C2FE9}" destId="{570FEDBE-4417-43E9-AD6F-EF8825C271B8}" srcOrd="1" destOrd="0" presId="urn:microsoft.com/office/officeart/2005/8/layout/target3"/>
    <dgm:cxn modelId="{A6D24FFA-9C0E-4EE8-B09D-2295BE577FC3}" type="presOf" srcId="{2DCF159F-87FF-452C-87B0-13BD0721C34F}" destId="{04AC67BB-1955-4073-B464-250C3846532A}" srcOrd="0" destOrd="0" presId="urn:microsoft.com/office/officeart/2005/8/layout/target3"/>
    <dgm:cxn modelId="{58E7CE3D-5E91-4022-922D-C77526563B3C}" srcId="{2DCF159F-87FF-452C-87B0-13BD0721C34F}" destId="{86C88F0F-97F6-448D-9068-E65BDF7C2FE9}" srcOrd="1" destOrd="0" parTransId="{C8E675C6-2C13-497F-8E44-560FE4E89587}" sibTransId="{911744B9-DCE0-4EE9-878B-24B6F2AAF6F9}"/>
    <dgm:cxn modelId="{7A0C08FE-483B-4433-B13A-301D166CFCA3}" type="presOf" srcId="{E7ABAE6B-F6C8-440E-8C0F-73ECAF50C468}" destId="{B74F364C-B6C2-40D8-B0A8-21CB2425950B}" srcOrd="0" destOrd="0" presId="urn:microsoft.com/office/officeart/2005/8/layout/target3"/>
    <dgm:cxn modelId="{F3F78200-EFF3-4747-B030-2D2FDA15CF75}" type="presParOf" srcId="{04AC67BB-1955-4073-B464-250C3846532A}" destId="{24CB7ED8-4BC2-49A3-A075-8C99270C6F32}" srcOrd="0" destOrd="0" presId="urn:microsoft.com/office/officeart/2005/8/layout/target3"/>
    <dgm:cxn modelId="{F46A03F1-2B0E-4C31-8E83-20406EBA1123}" type="presParOf" srcId="{04AC67BB-1955-4073-B464-250C3846532A}" destId="{563B299F-372C-4B50-8082-228259AA7C9A}" srcOrd="1" destOrd="0" presId="urn:microsoft.com/office/officeart/2005/8/layout/target3"/>
    <dgm:cxn modelId="{819156E3-029D-4A80-8DBA-D9C32EF27C15}" type="presParOf" srcId="{04AC67BB-1955-4073-B464-250C3846532A}" destId="{5AFDD0CE-B022-4B01-86FE-DAC6D05D44E2}" srcOrd="2" destOrd="0" presId="urn:microsoft.com/office/officeart/2005/8/layout/target3"/>
    <dgm:cxn modelId="{D71ACDF9-B00E-4D3D-85EE-5E15E88922A3}" type="presParOf" srcId="{04AC67BB-1955-4073-B464-250C3846532A}" destId="{412ECF36-3CFD-45C1-B5EB-B70BF1BAF8AE}" srcOrd="3" destOrd="0" presId="urn:microsoft.com/office/officeart/2005/8/layout/target3"/>
    <dgm:cxn modelId="{F541E3DA-1832-4B4D-B18F-C433E7334CE5}" type="presParOf" srcId="{04AC67BB-1955-4073-B464-250C3846532A}" destId="{11EB2991-43BE-4100-A51E-9A9258CDD53D}" srcOrd="4" destOrd="0" presId="urn:microsoft.com/office/officeart/2005/8/layout/target3"/>
    <dgm:cxn modelId="{F1377CFA-E73A-4BF0-933E-4BCEABF5D19A}" type="presParOf" srcId="{04AC67BB-1955-4073-B464-250C3846532A}" destId="{99045512-D08C-4E60-A769-0A4542DF6FF1}" srcOrd="5" destOrd="0" presId="urn:microsoft.com/office/officeart/2005/8/layout/target3"/>
    <dgm:cxn modelId="{DF8AD0B2-9F55-4FD8-BD06-92CE84E68898}" type="presParOf" srcId="{04AC67BB-1955-4073-B464-250C3846532A}" destId="{734F5188-07F1-435F-AF11-E3F1E4F2B614}" srcOrd="6" destOrd="0" presId="urn:microsoft.com/office/officeart/2005/8/layout/target3"/>
    <dgm:cxn modelId="{A0ACE42A-43B5-40D3-900A-C1BA86B88D4C}" type="presParOf" srcId="{04AC67BB-1955-4073-B464-250C3846532A}" destId="{61A0E737-1574-48D6-B807-2B2B5CBB4B33}" srcOrd="7" destOrd="0" presId="urn:microsoft.com/office/officeart/2005/8/layout/target3"/>
    <dgm:cxn modelId="{D92ABFEC-AEA3-42EC-B386-787F863D7381}" type="presParOf" srcId="{04AC67BB-1955-4073-B464-250C3846532A}" destId="{B74F364C-B6C2-40D8-B0A8-21CB2425950B}" srcOrd="8" destOrd="0" presId="urn:microsoft.com/office/officeart/2005/8/layout/target3"/>
    <dgm:cxn modelId="{34640FE3-26BF-45BD-B273-27D06D4619DD}" type="presParOf" srcId="{04AC67BB-1955-4073-B464-250C3846532A}" destId="{E9E957EB-61FD-4D04-AF03-905DF6AFC65F}" srcOrd="9" destOrd="0" presId="urn:microsoft.com/office/officeart/2005/8/layout/target3"/>
    <dgm:cxn modelId="{DFBEF637-DA78-4950-B3C6-1BEF95B2B134}" type="presParOf" srcId="{04AC67BB-1955-4073-B464-250C3846532A}" destId="{570FEDBE-4417-43E9-AD6F-EF8825C271B8}" srcOrd="10" destOrd="0" presId="urn:microsoft.com/office/officeart/2005/8/layout/target3"/>
    <dgm:cxn modelId="{A3D9C222-5A4A-495A-B027-F71AE93A63DF}" type="presParOf" srcId="{04AC67BB-1955-4073-B464-250C3846532A}" destId="{F8538500-F22E-41D9-9957-245C58B4FB23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18B9F5-557A-429C-A4DD-AE5D756CABDB}" type="doc">
      <dgm:prSet loTypeId="urn:microsoft.com/office/officeart/2005/8/layout/chevron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6E37162A-25D2-4ABB-8A5A-88DE326584C1}">
      <dgm:prSet phldrT="[Text]"/>
      <dgm:spPr/>
      <dgm:t>
        <a:bodyPr/>
        <a:lstStyle/>
        <a:p>
          <a:r>
            <a:rPr lang="id-ID" dirty="0" smtClean="0"/>
            <a:t>Formalisasi</a:t>
          </a:r>
        </a:p>
        <a:p>
          <a:r>
            <a:rPr lang="id-ID" dirty="0" smtClean="0"/>
            <a:t>Permaslahan</a:t>
          </a:r>
          <a:endParaRPr lang="id-ID" dirty="0"/>
        </a:p>
      </dgm:t>
    </dgm:pt>
    <dgm:pt modelId="{FB373B44-03D2-4740-AAC0-39E08B296F50}" type="parTrans" cxnId="{8DCCE60E-FD0B-4128-A3E5-55F60BA34565}">
      <dgm:prSet/>
      <dgm:spPr/>
      <dgm:t>
        <a:bodyPr/>
        <a:lstStyle/>
        <a:p>
          <a:endParaRPr lang="id-ID"/>
        </a:p>
      </dgm:t>
    </dgm:pt>
    <dgm:pt modelId="{5113813A-4659-42C5-9249-E019D3E246DE}" type="sibTrans" cxnId="{8DCCE60E-FD0B-4128-A3E5-55F60BA34565}">
      <dgm:prSet/>
      <dgm:spPr/>
      <dgm:t>
        <a:bodyPr/>
        <a:lstStyle/>
        <a:p>
          <a:endParaRPr lang="id-ID"/>
        </a:p>
      </dgm:t>
    </dgm:pt>
    <dgm:pt modelId="{003240FA-43AB-474A-8B20-8382C12D21E1}">
      <dgm:prSet phldrT="[Text]" custT="1"/>
      <dgm:spPr/>
      <dgm:t>
        <a:bodyPr/>
        <a:lstStyle/>
        <a:p>
          <a:r>
            <a:rPr lang="en-US" sz="2400" dirty="0" err="1" smtClean="0"/>
            <a:t>Pilihlah</a:t>
          </a:r>
          <a:r>
            <a:rPr lang="en-US" sz="2400" dirty="0" smtClean="0"/>
            <a:t> </a:t>
          </a:r>
          <a:r>
            <a:rPr lang="en-US" sz="2400" dirty="0" err="1" smtClean="0"/>
            <a:t>topik</a:t>
          </a:r>
          <a:r>
            <a:rPr lang="en-US" sz="2400" dirty="0" smtClean="0"/>
            <a:t> yang </a:t>
          </a:r>
          <a:r>
            <a:rPr lang="en-US" sz="2400" dirty="0" err="1" smtClean="0"/>
            <a:t>sesuai</a:t>
          </a:r>
          <a:r>
            <a:rPr lang="en-US" sz="2400" dirty="0" smtClean="0"/>
            <a:t> </a:t>
          </a:r>
          <a:r>
            <a:rPr lang="en-US" sz="2400" dirty="0" err="1" smtClean="0"/>
            <a:t>dengan</a:t>
          </a:r>
          <a:r>
            <a:rPr lang="en-US" sz="2400" dirty="0" smtClean="0"/>
            <a:t> </a:t>
          </a:r>
          <a:r>
            <a:rPr lang="en-US" sz="2400" dirty="0" err="1" smtClean="0"/>
            <a:t>isu</a:t>
          </a:r>
          <a:r>
            <a:rPr lang="en-US" sz="2400" dirty="0" smtClean="0"/>
            <a:t> </a:t>
          </a:r>
          <a:r>
            <a:rPr lang="en-US" sz="2400" dirty="0" err="1" smtClean="0"/>
            <a:t>dan</a:t>
          </a:r>
          <a:r>
            <a:rPr lang="en-US" sz="2400" dirty="0" smtClean="0"/>
            <a:t> </a:t>
          </a:r>
          <a:r>
            <a:rPr lang="en-US" sz="2400" i="1" dirty="0" smtClean="0"/>
            <a:t>interest</a:t>
          </a:r>
          <a:endParaRPr lang="id-ID" sz="2400" dirty="0"/>
        </a:p>
      </dgm:t>
    </dgm:pt>
    <dgm:pt modelId="{0F562A94-6DD7-4E4C-8F43-0961C34DC644}" type="parTrans" cxnId="{7FD56EF0-48D8-46BD-B0A5-D30D9131E7B1}">
      <dgm:prSet/>
      <dgm:spPr/>
      <dgm:t>
        <a:bodyPr/>
        <a:lstStyle/>
        <a:p>
          <a:endParaRPr lang="id-ID"/>
        </a:p>
      </dgm:t>
    </dgm:pt>
    <dgm:pt modelId="{8AE74746-B1AF-42DD-BDF4-627C5A3FB937}" type="sibTrans" cxnId="{7FD56EF0-48D8-46BD-B0A5-D30D9131E7B1}">
      <dgm:prSet/>
      <dgm:spPr/>
      <dgm:t>
        <a:bodyPr/>
        <a:lstStyle/>
        <a:p>
          <a:endParaRPr lang="id-ID"/>
        </a:p>
      </dgm:t>
    </dgm:pt>
    <dgm:pt modelId="{39A2D0A7-A258-45C6-84E4-9C3EE520A3F9}">
      <dgm:prSet phldrT="[Text]" custT="1"/>
      <dgm:spPr/>
      <dgm:t>
        <a:bodyPr/>
        <a:lstStyle/>
        <a:p>
          <a:r>
            <a:rPr lang="en-US" sz="1600" dirty="0" err="1" smtClean="0"/>
            <a:t>Cari</a:t>
          </a:r>
          <a:endParaRPr lang="id-ID" sz="1600" dirty="0" smtClean="0"/>
        </a:p>
        <a:p>
          <a:r>
            <a:rPr lang="en-US" sz="1600" dirty="0" smtClean="0"/>
            <a:t> </a:t>
          </a:r>
          <a:r>
            <a:rPr lang="en-US" sz="1600" dirty="0" err="1" smtClean="0"/>
            <a:t>literatur</a:t>
          </a:r>
          <a:endParaRPr lang="id-ID" sz="1600" dirty="0"/>
        </a:p>
      </dgm:t>
    </dgm:pt>
    <dgm:pt modelId="{DC3268D0-CBE9-430D-B6C1-39B27DBE3645}" type="parTrans" cxnId="{DC73DEA9-7CD4-45F7-BD6A-0B026B4740F4}">
      <dgm:prSet/>
      <dgm:spPr/>
      <dgm:t>
        <a:bodyPr/>
        <a:lstStyle/>
        <a:p>
          <a:endParaRPr lang="id-ID"/>
        </a:p>
      </dgm:t>
    </dgm:pt>
    <dgm:pt modelId="{9DC4EC33-B153-441F-A649-DCC59965E364}" type="sibTrans" cxnId="{DC73DEA9-7CD4-45F7-BD6A-0B026B4740F4}">
      <dgm:prSet/>
      <dgm:spPr/>
      <dgm:t>
        <a:bodyPr/>
        <a:lstStyle/>
        <a:p>
          <a:endParaRPr lang="id-ID"/>
        </a:p>
      </dgm:t>
    </dgm:pt>
    <dgm:pt modelId="{A88EB0F7-286D-4B64-8E08-11F2B88C8C9D}">
      <dgm:prSet phldrT="[Text]"/>
      <dgm:spPr/>
      <dgm:t>
        <a:bodyPr/>
        <a:lstStyle/>
        <a:p>
          <a:r>
            <a:rPr lang="en-US" dirty="0" err="1" smtClean="0"/>
            <a:t>Temukan</a:t>
          </a:r>
          <a:r>
            <a:rPr lang="en-US" dirty="0" smtClean="0"/>
            <a:t> </a:t>
          </a:r>
          <a:r>
            <a:rPr lang="en-US" dirty="0" err="1" smtClean="0"/>
            <a:t>literatur</a:t>
          </a:r>
          <a:r>
            <a:rPr lang="en-US" dirty="0" smtClean="0"/>
            <a:t> yang </a:t>
          </a:r>
          <a:r>
            <a:rPr lang="en-US" dirty="0" err="1" smtClean="0"/>
            <a:t>relevan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penelitian</a:t>
          </a:r>
          <a:r>
            <a:rPr lang="en-US" dirty="0" smtClean="0"/>
            <a:t>. </a:t>
          </a:r>
          <a:r>
            <a:rPr lang="en-US" dirty="0" err="1" smtClean="0"/>
            <a:t>Langkah</a:t>
          </a:r>
          <a:r>
            <a:rPr lang="en-US" dirty="0" smtClean="0"/>
            <a:t> </a:t>
          </a:r>
          <a:r>
            <a:rPr lang="en-US" dirty="0" err="1" smtClean="0"/>
            <a:t>ini</a:t>
          </a:r>
          <a:r>
            <a:rPr lang="en-US" dirty="0" smtClean="0"/>
            <a:t> </a:t>
          </a:r>
          <a:r>
            <a:rPr lang="en-US" dirty="0" err="1" smtClean="0"/>
            <a:t>membantu</a:t>
          </a:r>
          <a:r>
            <a:rPr lang="en-US" dirty="0" smtClean="0"/>
            <a:t> </a:t>
          </a:r>
          <a:r>
            <a:rPr lang="en-US" dirty="0" err="1" smtClean="0"/>
            <a:t>kita</a:t>
          </a:r>
          <a:r>
            <a:rPr lang="en-US" dirty="0" smtClean="0"/>
            <a:t> </a:t>
          </a:r>
          <a:r>
            <a:rPr lang="en-US" dirty="0" err="1" smtClean="0"/>
            <a:t>untuk</a:t>
          </a:r>
          <a:r>
            <a:rPr lang="en-US" dirty="0" smtClean="0"/>
            <a:t> </a:t>
          </a:r>
          <a:r>
            <a:rPr lang="en-US" dirty="0" err="1" smtClean="0"/>
            <a:t>mendapatkan</a:t>
          </a:r>
          <a:r>
            <a:rPr lang="en-US" dirty="0" smtClean="0"/>
            <a:t> </a:t>
          </a:r>
          <a:r>
            <a:rPr lang="en-US" dirty="0" err="1" smtClean="0"/>
            <a:t>gambaran</a:t>
          </a:r>
          <a:r>
            <a:rPr lang="en-US" dirty="0" smtClean="0"/>
            <a:t> (</a:t>
          </a:r>
          <a:r>
            <a:rPr lang="en-US" i="1" dirty="0" smtClean="0"/>
            <a:t>overview</a:t>
          </a:r>
          <a:r>
            <a:rPr lang="en-US" dirty="0" smtClean="0"/>
            <a:t>)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suatu</a:t>
          </a:r>
          <a:r>
            <a:rPr lang="en-US" dirty="0" smtClean="0"/>
            <a:t> </a:t>
          </a:r>
          <a:r>
            <a:rPr lang="en-US" dirty="0" err="1" smtClean="0"/>
            <a:t>topik</a:t>
          </a:r>
          <a:r>
            <a:rPr lang="en-US" dirty="0" smtClean="0"/>
            <a:t> </a:t>
          </a:r>
          <a:r>
            <a:rPr lang="en-US" dirty="0" err="1" smtClean="0"/>
            <a:t>penelitian</a:t>
          </a:r>
          <a:r>
            <a:rPr lang="en-US" dirty="0" smtClean="0"/>
            <a:t>. </a:t>
          </a:r>
          <a:endParaRPr lang="id-ID" dirty="0"/>
        </a:p>
      </dgm:t>
    </dgm:pt>
    <dgm:pt modelId="{AFB08C64-79DB-4044-BA33-21B85875CEBB}" type="parTrans" cxnId="{132F0D72-E30C-4B8D-AC9C-FF8FEE6933B9}">
      <dgm:prSet/>
      <dgm:spPr/>
      <dgm:t>
        <a:bodyPr/>
        <a:lstStyle/>
        <a:p>
          <a:endParaRPr lang="id-ID"/>
        </a:p>
      </dgm:t>
    </dgm:pt>
    <dgm:pt modelId="{04A28F0C-01C5-4FFC-A630-92FD6DE3902C}" type="sibTrans" cxnId="{132F0D72-E30C-4B8D-AC9C-FF8FEE6933B9}">
      <dgm:prSet/>
      <dgm:spPr/>
      <dgm:t>
        <a:bodyPr/>
        <a:lstStyle/>
        <a:p>
          <a:endParaRPr lang="id-ID"/>
        </a:p>
      </dgm:t>
    </dgm:pt>
    <dgm:pt modelId="{D0D6A605-8A56-4A8F-A2AE-E6E89A708873}">
      <dgm:prSet phldrT="[Text]" custT="1"/>
      <dgm:spPr/>
      <dgm:t>
        <a:bodyPr/>
        <a:lstStyle/>
        <a:p>
          <a:r>
            <a:rPr lang="en-US" sz="1400" dirty="0" err="1" smtClean="0"/>
            <a:t>Evaluasi</a:t>
          </a:r>
          <a:r>
            <a:rPr lang="en-US" sz="1400" dirty="0" smtClean="0"/>
            <a:t> </a:t>
          </a:r>
          <a:endParaRPr lang="id-ID" sz="1400" dirty="0" smtClean="0"/>
        </a:p>
        <a:p>
          <a:r>
            <a:rPr lang="en-US" sz="1400" dirty="0" smtClean="0"/>
            <a:t>data</a:t>
          </a:r>
          <a:endParaRPr lang="id-ID" sz="1400" dirty="0"/>
        </a:p>
      </dgm:t>
    </dgm:pt>
    <dgm:pt modelId="{07443998-38F8-4EB1-8580-18189A17FA19}" type="parTrans" cxnId="{73531229-8AA9-4C43-B13D-99476AAFE134}">
      <dgm:prSet/>
      <dgm:spPr/>
      <dgm:t>
        <a:bodyPr/>
        <a:lstStyle/>
        <a:p>
          <a:endParaRPr lang="id-ID"/>
        </a:p>
      </dgm:t>
    </dgm:pt>
    <dgm:pt modelId="{1F55C3D5-B568-4224-B4BA-60618C3E5CD2}" type="sibTrans" cxnId="{73531229-8AA9-4C43-B13D-99476AAFE134}">
      <dgm:prSet/>
      <dgm:spPr/>
      <dgm:t>
        <a:bodyPr/>
        <a:lstStyle/>
        <a:p>
          <a:endParaRPr lang="id-ID"/>
        </a:p>
      </dgm:t>
    </dgm:pt>
    <dgm:pt modelId="{2575CC89-40CB-4AF8-8B49-AC7FAE8DC4C8}">
      <dgm:prSet phldrT="[Text]"/>
      <dgm:spPr/>
      <dgm:t>
        <a:bodyPr/>
        <a:lstStyle/>
        <a:p>
          <a:r>
            <a:rPr lang="en-US" dirty="0" err="1" smtClean="0"/>
            <a:t>Lihat</a:t>
          </a:r>
          <a:r>
            <a:rPr lang="en-US" dirty="0" smtClean="0"/>
            <a:t> </a:t>
          </a:r>
          <a:r>
            <a:rPr lang="en-US" dirty="0" err="1" smtClean="0"/>
            <a:t>apa</a:t>
          </a:r>
          <a:r>
            <a:rPr lang="en-US" dirty="0" smtClean="0"/>
            <a:t> </a:t>
          </a:r>
          <a:r>
            <a:rPr lang="en-US" dirty="0" err="1" smtClean="0"/>
            <a:t>saja</a:t>
          </a:r>
          <a:r>
            <a:rPr lang="en-US" dirty="0" smtClean="0"/>
            <a:t> </a:t>
          </a:r>
          <a:r>
            <a:rPr lang="en-US" dirty="0" err="1" smtClean="0"/>
            <a:t>kontribusinya</a:t>
          </a:r>
          <a:r>
            <a:rPr lang="en-US" dirty="0" smtClean="0"/>
            <a:t> </a:t>
          </a:r>
          <a:r>
            <a:rPr lang="en-US" dirty="0" err="1" smtClean="0"/>
            <a:t>terhadap</a:t>
          </a:r>
          <a:r>
            <a:rPr lang="en-US" dirty="0" smtClean="0"/>
            <a:t> </a:t>
          </a:r>
          <a:r>
            <a:rPr lang="en-US" dirty="0" err="1" smtClean="0"/>
            <a:t>topik</a:t>
          </a:r>
          <a:r>
            <a:rPr lang="en-US" dirty="0" smtClean="0"/>
            <a:t> yang </a:t>
          </a:r>
          <a:r>
            <a:rPr lang="en-US" dirty="0" err="1" smtClean="0"/>
            <a:t>dibahas</a:t>
          </a:r>
          <a:endParaRPr lang="id-ID" dirty="0"/>
        </a:p>
      </dgm:t>
    </dgm:pt>
    <dgm:pt modelId="{E18F0BBE-C06C-4757-B452-9CC650C9921A}" type="parTrans" cxnId="{0BBA73D7-CFEA-46A7-9032-E78B223B72DA}">
      <dgm:prSet/>
      <dgm:spPr/>
      <dgm:t>
        <a:bodyPr/>
        <a:lstStyle/>
        <a:p>
          <a:endParaRPr lang="id-ID"/>
        </a:p>
      </dgm:t>
    </dgm:pt>
    <dgm:pt modelId="{57DB9887-C63E-4BE5-9603-FA11DE798B54}" type="sibTrans" cxnId="{0BBA73D7-CFEA-46A7-9032-E78B223B72DA}">
      <dgm:prSet/>
      <dgm:spPr/>
      <dgm:t>
        <a:bodyPr/>
        <a:lstStyle/>
        <a:p>
          <a:endParaRPr lang="id-ID"/>
        </a:p>
      </dgm:t>
    </dgm:pt>
    <dgm:pt modelId="{BAEA9A10-A38E-46E9-9991-6F23DAD8A614}">
      <dgm:prSet phldrT="[Text]"/>
      <dgm:spPr/>
      <dgm:t>
        <a:bodyPr/>
        <a:lstStyle/>
        <a:p>
          <a:r>
            <a:rPr lang="en-US" dirty="0" smtClean="0"/>
            <a:t>Data </a:t>
          </a:r>
          <a:r>
            <a:rPr lang="en-US" dirty="0" err="1" smtClean="0"/>
            <a:t>ini</a:t>
          </a:r>
          <a:r>
            <a:rPr lang="en-US" dirty="0" smtClean="0"/>
            <a:t> </a:t>
          </a:r>
          <a:r>
            <a:rPr lang="en-US" dirty="0" err="1" smtClean="0"/>
            <a:t>bisa</a:t>
          </a:r>
          <a:r>
            <a:rPr lang="en-US" dirty="0" smtClean="0"/>
            <a:t> </a:t>
          </a:r>
          <a:r>
            <a:rPr lang="en-US" dirty="0" err="1" smtClean="0"/>
            <a:t>berupa</a:t>
          </a:r>
          <a:r>
            <a:rPr lang="en-US" dirty="0" smtClean="0"/>
            <a:t> data </a:t>
          </a:r>
          <a:r>
            <a:rPr lang="en-US" dirty="0" err="1" smtClean="0"/>
            <a:t>kualitatif</a:t>
          </a:r>
          <a:r>
            <a:rPr lang="en-US" dirty="0" smtClean="0"/>
            <a:t>, data </a:t>
          </a:r>
          <a:r>
            <a:rPr lang="en-US" dirty="0" err="1" smtClean="0"/>
            <a:t>kuantitatif</a:t>
          </a:r>
          <a:r>
            <a:rPr lang="en-US" dirty="0" smtClean="0"/>
            <a:t> </a:t>
          </a:r>
          <a:r>
            <a:rPr lang="en-US" dirty="0" err="1" smtClean="0"/>
            <a:t>maupun</a:t>
          </a:r>
          <a:r>
            <a:rPr lang="en-US" dirty="0" smtClean="0"/>
            <a:t> data yang </a:t>
          </a:r>
          <a:r>
            <a:rPr lang="en-US" dirty="0" err="1" smtClean="0"/>
            <a:t>berasal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dirty="0" err="1" smtClean="0"/>
            <a:t>kombinasi</a:t>
          </a:r>
          <a:r>
            <a:rPr lang="en-US" dirty="0" smtClean="0"/>
            <a:t> </a:t>
          </a:r>
          <a:r>
            <a:rPr lang="en-US" dirty="0" err="1" smtClean="0"/>
            <a:t>keduanya</a:t>
          </a:r>
          <a:endParaRPr lang="id-ID" dirty="0"/>
        </a:p>
      </dgm:t>
    </dgm:pt>
    <dgm:pt modelId="{AC19ECC4-C40D-41C2-AC3E-0F0D25DC2817}" type="parTrans" cxnId="{78795F53-B306-4CE3-8805-7EC27B58784A}">
      <dgm:prSet/>
      <dgm:spPr/>
      <dgm:t>
        <a:bodyPr/>
        <a:lstStyle/>
        <a:p>
          <a:endParaRPr lang="id-ID"/>
        </a:p>
      </dgm:t>
    </dgm:pt>
    <dgm:pt modelId="{1B640799-6B9A-47F3-8289-2AF6993B9839}" type="sibTrans" cxnId="{78795F53-B306-4CE3-8805-7EC27B58784A}">
      <dgm:prSet/>
      <dgm:spPr/>
      <dgm:t>
        <a:bodyPr/>
        <a:lstStyle/>
        <a:p>
          <a:endParaRPr lang="id-ID"/>
        </a:p>
      </dgm:t>
    </dgm:pt>
    <dgm:pt modelId="{21A2A2B3-1250-43CA-B1D9-124877AE7C8D}">
      <dgm:prSet phldrT="[Text]" custT="1"/>
      <dgm:spPr/>
      <dgm:t>
        <a:bodyPr/>
        <a:lstStyle/>
        <a:p>
          <a:r>
            <a:rPr lang="en-US" sz="2400" dirty="0" err="1" smtClean="0"/>
            <a:t>Permasalahan</a:t>
          </a:r>
          <a:r>
            <a:rPr lang="en-US" sz="2400" dirty="0" smtClean="0"/>
            <a:t> </a:t>
          </a:r>
          <a:r>
            <a:rPr lang="en-US" sz="2400" dirty="0" err="1" smtClean="0"/>
            <a:t>harus</a:t>
          </a:r>
          <a:r>
            <a:rPr lang="en-US" sz="2400" dirty="0" smtClean="0"/>
            <a:t> </a:t>
          </a:r>
          <a:r>
            <a:rPr lang="en-US" sz="2400" dirty="0" err="1" smtClean="0"/>
            <a:t>ditulis</a:t>
          </a:r>
          <a:endParaRPr lang="id-ID" sz="2400" dirty="0"/>
        </a:p>
      </dgm:t>
    </dgm:pt>
    <dgm:pt modelId="{C64EB804-3BB3-45B4-A942-90F9DBA84F8B}" type="parTrans" cxnId="{2B3F59D7-16FD-44E3-BAD0-12D3BDF68BF7}">
      <dgm:prSet/>
      <dgm:spPr/>
      <dgm:t>
        <a:bodyPr/>
        <a:lstStyle/>
        <a:p>
          <a:endParaRPr lang="id-ID"/>
        </a:p>
      </dgm:t>
    </dgm:pt>
    <dgm:pt modelId="{C986222C-A85D-43D1-A5AD-4C406D5A0A51}" type="sibTrans" cxnId="{2B3F59D7-16FD-44E3-BAD0-12D3BDF68BF7}">
      <dgm:prSet/>
      <dgm:spPr/>
      <dgm:t>
        <a:bodyPr/>
        <a:lstStyle/>
        <a:p>
          <a:endParaRPr lang="id-ID"/>
        </a:p>
      </dgm:t>
    </dgm:pt>
    <dgm:pt modelId="{55E314AF-96DC-4868-891C-8E009F1212E9}" type="pres">
      <dgm:prSet presAssocID="{E418B9F5-557A-429C-A4DD-AE5D756CABD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3CBD0CE-F980-4715-B7D5-BFDFCE475EBD}" type="pres">
      <dgm:prSet presAssocID="{6E37162A-25D2-4ABB-8A5A-88DE326584C1}" presName="composite" presStyleCnt="0"/>
      <dgm:spPr/>
    </dgm:pt>
    <dgm:pt modelId="{5C0B4BFC-504E-426F-8BE6-CA6A2235F134}" type="pres">
      <dgm:prSet presAssocID="{6E37162A-25D2-4ABB-8A5A-88DE326584C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659712A-6C6F-4B9D-9693-62C369C405E5}" type="pres">
      <dgm:prSet presAssocID="{6E37162A-25D2-4ABB-8A5A-88DE326584C1}" presName="descendantText" presStyleLbl="alignAcc1" presStyleIdx="0" presStyleCnt="3" custLinFactNeighborY="-615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F6F7E4A-0AE0-4CFB-BF72-631448BA75F4}" type="pres">
      <dgm:prSet presAssocID="{5113813A-4659-42C5-9249-E019D3E246DE}" presName="sp" presStyleCnt="0"/>
      <dgm:spPr/>
    </dgm:pt>
    <dgm:pt modelId="{D074D7C9-5F91-4E19-9CA0-FDCECDB46461}" type="pres">
      <dgm:prSet presAssocID="{39A2D0A7-A258-45C6-84E4-9C3EE520A3F9}" presName="composite" presStyleCnt="0"/>
      <dgm:spPr/>
    </dgm:pt>
    <dgm:pt modelId="{3B7CB03E-D89F-4C22-B475-0CCBFAF246A5}" type="pres">
      <dgm:prSet presAssocID="{39A2D0A7-A258-45C6-84E4-9C3EE520A3F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9CC2F16-371A-4987-BAF7-F430194849D1}" type="pres">
      <dgm:prSet presAssocID="{39A2D0A7-A258-45C6-84E4-9C3EE520A3F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C9B805C-8D69-427C-A999-546254033D35}" type="pres">
      <dgm:prSet presAssocID="{9DC4EC33-B153-441F-A649-DCC59965E364}" presName="sp" presStyleCnt="0"/>
      <dgm:spPr/>
    </dgm:pt>
    <dgm:pt modelId="{38B394DC-72D8-4AB1-8542-2B245010D79E}" type="pres">
      <dgm:prSet presAssocID="{D0D6A605-8A56-4A8F-A2AE-E6E89A708873}" presName="composite" presStyleCnt="0"/>
      <dgm:spPr/>
    </dgm:pt>
    <dgm:pt modelId="{5A40307F-2FD1-4ECB-A257-AF22DDFE672D}" type="pres">
      <dgm:prSet presAssocID="{D0D6A605-8A56-4A8F-A2AE-E6E89A70887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38EC614-40FB-4E1F-8C38-1E4C0BDCB5EE}" type="pres">
      <dgm:prSet presAssocID="{D0D6A605-8A56-4A8F-A2AE-E6E89A70887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399400D0-91E3-461A-8FD2-918BC88C9A55}" type="presOf" srcId="{BAEA9A10-A38E-46E9-9991-6F23DAD8A614}" destId="{E38EC614-40FB-4E1F-8C38-1E4C0BDCB5EE}" srcOrd="0" destOrd="1" presId="urn:microsoft.com/office/officeart/2005/8/layout/chevron2"/>
    <dgm:cxn modelId="{C1DDF962-32F7-426D-893F-15056AF37918}" type="presOf" srcId="{A88EB0F7-286D-4B64-8E08-11F2B88C8C9D}" destId="{49CC2F16-371A-4987-BAF7-F430194849D1}" srcOrd="0" destOrd="0" presId="urn:microsoft.com/office/officeart/2005/8/layout/chevron2"/>
    <dgm:cxn modelId="{DC73DEA9-7CD4-45F7-BD6A-0B026B4740F4}" srcId="{E418B9F5-557A-429C-A4DD-AE5D756CABDB}" destId="{39A2D0A7-A258-45C6-84E4-9C3EE520A3F9}" srcOrd="1" destOrd="0" parTransId="{DC3268D0-CBE9-430D-B6C1-39B27DBE3645}" sibTransId="{9DC4EC33-B153-441F-A649-DCC59965E364}"/>
    <dgm:cxn modelId="{8DCCE60E-FD0B-4128-A3E5-55F60BA34565}" srcId="{E418B9F5-557A-429C-A4DD-AE5D756CABDB}" destId="{6E37162A-25D2-4ABB-8A5A-88DE326584C1}" srcOrd="0" destOrd="0" parTransId="{FB373B44-03D2-4740-AAC0-39E08B296F50}" sibTransId="{5113813A-4659-42C5-9249-E019D3E246DE}"/>
    <dgm:cxn modelId="{73531229-8AA9-4C43-B13D-99476AAFE134}" srcId="{E418B9F5-557A-429C-A4DD-AE5D756CABDB}" destId="{D0D6A605-8A56-4A8F-A2AE-E6E89A708873}" srcOrd="2" destOrd="0" parTransId="{07443998-38F8-4EB1-8580-18189A17FA19}" sibTransId="{1F55C3D5-B568-4224-B4BA-60618C3E5CD2}"/>
    <dgm:cxn modelId="{78795F53-B306-4CE3-8805-7EC27B58784A}" srcId="{D0D6A605-8A56-4A8F-A2AE-E6E89A708873}" destId="{BAEA9A10-A38E-46E9-9991-6F23DAD8A614}" srcOrd="1" destOrd="0" parTransId="{AC19ECC4-C40D-41C2-AC3E-0F0D25DC2817}" sibTransId="{1B640799-6B9A-47F3-8289-2AF6993B9839}"/>
    <dgm:cxn modelId="{4C63B4A8-BD67-46FE-8F58-5915A53BBE8B}" type="presOf" srcId="{21A2A2B3-1250-43CA-B1D9-124877AE7C8D}" destId="{8659712A-6C6F-4B9D-9693-62C369C405E5}" srcOrd="0" destOrd="1" presId="urn:microsoft.com/office/officeart/2005/8/layout/chevron2"/>
    <dgm:cxn modelId="{7FD56EF0-48D8-46BD-B0A5-D30D9131E7B1}" srcId="{6E37162A-25D2-4ABB-8A5A-88DE326584C1}" destId="{003240FA-43AB-474A-8B20-8382C12D21E1}" srcOrd="0" destOrd="0" parTransId="{0F562A94-6DD7-4E4C-8F43-0961C34DC644}" sibTransId="{8AE74746-B1AF-42DD-BDF4-627C5A3FB937}"/>
    <dgm:cxn modelId="{92DE2BB3-3343-43EA-BC46-4109B8FF23B8}" type="presOf" srcId="{003240FA-43AB-474A-8B20-8382C12D21E1}" destId="{8659712A-6C6F-4B9D-9693-62C369C405E5}" srcOrd="0" destOrd="0" presId="urn:microsoft.com/office/officeart/2005/8/layout/chevron2"/>
    <dgm:cxn modelId="{6B4EA602-00B2-4A9A-8AE9-371554AC8C3E}" type="presOf" srcId="{D0D6A605-8A56-4A8F-A2AE-E6E89A708873}" destId="{5A40307F-2FD1-4ECB-A257-AF22DDFE672D}" srcOrd="0" destOrd="0" presId="urn:microsoft.com/office/officeart/2005/8/layout/chevron2"/>
    <dgm:cxn modelId="{2B3F59D7-16FD-44E3-BAD0-12D3BDF68BF7}" srcId="{6E37162A-25D2-4ABB-8A5A-88DE326584C1}" destId="{21A2A2B3-1250-43CA-B1D9-124877AE7C8D}" srcOrd="1" destOrd="0" parTransId="{C64EB804-3BB3-45B4-A942-90F9DBA84F8B}" sibTransId="{C986222C-A85D-43D1-A5AD-4C406D5A0A51}"/>
    <dgm:cxn modelId="{30EC9AD5-0F45-4CE8-9D44-537395814AC0}" type="presOf" srcId="{2575CC89-40CB-4AF8-8B49-AC7FAE8DC4C8}" destId="{E38EC614-40FB-4E1F-8C38-1E4C0BDCB5EE}" srcOrd="0" destOrd="0" presId="urn:microsoft.com/office/officeart/2005/8/layout/chevron2"/>
    <dgm:cxn modelId="{39F18C42-B1A5-4A49-9F1C-978B03AC7F5E}" type="presOf" srcId="{6E37162A-25D2-4ABB-8A5A-88DE326584C1}" destId="{5C0B4BFC-504E-426F-8BE6-CA6A2235F134}" srcOrd="0" destOrd="0" presId="urn:microsoft.com/office/officeart/2005/8/layout/chevron2"/>
    <dgm:cxn modelId="{ADD0974B-B582-4B54-8235-DB428F0CEE11}" type="presOf" srcId="{39A2D0A7-A258-45C6-84E4-9C3EE520A3F9}" destId="{3B7CB03E-D89F-4C22-B475-0CCBFAF246A5}" srcOrd="0" destOrd="0" presId="urn:microsoft.com/office/officeart/2005/8/layout/chevron2"/>
    <dgm:cxn modelId="{132F0D72-E30C-4B8D-AC9C-FF8FEE6933B9}" srcId="{39A2D0A7-A258-45C6-84E4-9C3EE520A3F9}" destId="{A88EB0F7-286D-4B64-8E08-11F2B88C8C9D}" srcOrd="0" destOrd="0" parTransId="{AFB08C64-79DB-4044-BA33-21B85875CEBB}" sibTransId="{04A28F0C-01C5-4FFC-A630-92FD6DE3902C}"/>
    <dgm:cxn modelId="{0BBA73D7-CFEA-46A7-9032-E78B223B72DA}" srcId="{D0D6A605-8A56-4A8F-A2AE-E6E89A708873}" destId="{2575CC89-40CB-4AF8-8B49-AC7FAE8DC4C8}" srcOrd="0" destOrd="0" parTransId="{E18F0BBE-C06C-4757-B452-9CC650C9921A}" sibTransId="{57DB9887-C63E-4BE5-9603-FA11DE798B54}"/>
    <dgm:cxn modelId="{7A81FB90-8CBB-4610-A6E2-87C8E255C0F4}" type="presOf" srcId="{E418B9F5-557A-429C-A4DD-AE5D756CABDB}" destId="{55E314AF-96DC-4868-891C-8E009F1212E9}" srcOrd="0" destOrd="0" presId="urn:microsoft.com/office/officeart/2005/8/layout/chevron2"/>
    <dgm:cxn modelId="{E64A3A56-0658-4D50-8D11-91CEFAA07577}" type="presParOf" srcId="{55E314AF-96DC-4868-891C-8E009F1212E9}" destId="{33CBD0CE-F980-4715-B7D5-BFDFCE475EBD}" srcOrd="0" destOrd="0" presId="urn:microsoft.com/office/officeart/2005/8/layout/chevron2"/>
    <dgm:cxn modelId="{79237317-C541-4EA5-B679-BB6D61BC4C30}" type="presParOf" srcId="{33CBD0CE-F980-4715-B7D5-BFDFCE475EBD}" destId="{5C0B4BFC-504E-426F-8BE6-CA6A2235F134}" srcOrd="0" destOrd="0" presId="urn:microsoft.com/office/officeart/2005/8/layout/chevron2"/>
    <dgm:cxn modelId="{1A12D99F-BE0D-4402-993B-8F7240C6B29F}" type="presParOf" srcId="{33CBD0CE-F980-4715-B7D5-BFDFCE475EBD}" destId="{8659712A-6C6F-4B9D-9693-62C369C405E5}" srcOrd="1" destOrd="0" presId="urn:microsoft.com/office/officeart/2005/8/layout/chevron2"/>
    <dgm:cxn modelId="{70D49E1D-52B1-4E5F-B1DB-E2AF88381437}" type="presParOf" srcId="{55E314AF-96DC-4868-891C-8E009F1212E9}" destId="{1F6F7E4A-0AE0-4CFB-BF72-631448BA75F4}" srcOrd="1" destOrd="0" presId="urn:microsoft.com/office/officeart/2005/8/layout/chevron2"/>
    <dgm:cxn modelId="{592782CD-F0D7-4220-96FC-430A27891C2D}" type="presParOf" srcId="{55E314AF-96DC-4868-891C-8E009F1212E9}" destId="{D074D7C9-5F91-4E19-9CA0-FDCECDB46461}" srcOrd="2" destOrd="0" presId="urn:microsoft.com/office/officeart/2005/8/layout/chevron2"/>
    <dgm:cxn modelId="{08DB6DF7-6847-430D-8E8C-F4858B0B954A}" type="presParOf" srcId="{D074D7C9-5F91-4E19-9CA0-FDCECDB46461}" destId="{3B7CB03E-D89F-4C22-B475-0CCBFAF246A5}" srcOrd="0" destOrd="0" presId="urn:microsoft.com/office/officeart/2005/8/layout/chevron2"/>
    <dgm:cxn modelId="{CBBAF7A3-CCD0-4552-9D40-405FB15E39B0}" type="presParOf" srcId="{D074D7C9-5F91-4E19-9CA0-FDCECDB46461}" destId="{49CC2F16-371A-4987-BAF7-F430194849D1}" srcOrd="1" destOrd="0" presId="urn:microsoft.com/office/officeart/2005/8/layout/chevron2"/>
    <dgm:cxn modelId="{2D6F4314-4E2F-4816-87DF-51270EC79E38}" type="presParOf" srcId="{55E314AF-96DC-4868-891C-8E009F1212E9}" destId="{7C9B805C-8D69-427C-A999-546254033D35}" srcOrd="3" destOrd="0" presId="urn:microsoft.com/office/officeart/2005/8/layout/chevron2"/>
    <dgm:cxn modelId="{1E55ECC6-0C72-4568-A781-BCA7B6F20E20}" type="presParOf" srcId="{55E314AF-96DC-4868-891C-8E009F1212E9}" destId="{38B394DC-72D8-4AB1-8542-2B245010D79E}" srcOrd="4" destOrd="0" presId="urn:microsoft.com/office/officeart/2005/8/layout/chevron2"/>
    <dgm:cxn modelId="{1F4F576E-5D22-41AF-A9FB-4EBB8CF15702}" type="presParOf" srcId="{38B394DC-72D8-4AB1-8542-2B245010D79E}" destId="{5A40307F-2FD1-4ECB-A257-AF22DDFE672D}" srcOrd="0" destOrd="0" presId="urn:microsoft.com/office/officeart/2005/8/layout/chevron2"/>
    <dgm:cxn modelId="{352E4B3F-8F76-4088-8BBE-0CE8D607228C}" type="presParOf" srcId="{38B394DC-72D8-4AB1-8542-2B245010D79E}" destId="{E38EC614-40FB-4E1F-8C38-1E4C0BDCB5E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9C276B-445E-45AE-8120-302D21839A30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A32E4181-B9B3-4B37-AB10-4CB63EF80735}">
      <dgm:prSet phldrT="[Text]"/>
      <dgm:spPr/>
      <dgm:t>
        <a:bodyPr/>
        <a:lstStyle/>
        <a:p>
          <a:r>
            <a:rPr lang="en-US" dirty="0" err="1" smtClean="0"/>
            <a:t>Mencari</a:t>
          </a:r>
          <a:r>
            <a:rPr lang="en-US" dirty="0" smtClean="0"/>
            <a:t> </a:t>
          </a:r>
          <a:r>
            <a:rPr lang="en-US" dirty="0" err="1" smtClean="0"/>
            <a:t>kesamaan</a:t>
          </a:r>
          <a:r>
            <a:rPr lang="en-US" dirty="0" smtClean="0"/>
            <a:t> (</a:t>
          </a:r>
          <a:r>
            <a:rPr lang="en-US" i="1" dirty="0" smtClean="0"/>
            <a:t>Compare</a:t>
          </a:r>
          <a:r>
            <a:rPr lang="en-US" dirty="0" smtClean="0"/>
            <a:t>)</a:t>
          </a:r>
          <a:endParaRPr lang="id-ID" dirty="0"/>
        </a:p>
      </dgm:t>
    </dgm:pt>
    <dgm:pt modelId="{2DC3EA9F-FD7C-47E2-8873-C3B90162A980}" type="parTrans" cxnId="{4E95D0D2-3761-45B8-97DB-B0F397C8809A}">
      <dgm:prSet/>
      <dgm:spPr/>
      <dgm:t>
        <a:bodyPr/>
        <a:lstStyle/>
        <a:p>
          <a:endParaRPr lang="id-ID"/>
        </a:p>
      </dgm:t>
    </dgm:pt>
    <dgm:pt modelId="{FF7F8CDB-1A02-49D7-B6A2-2D288EAEA6BB}" type="sibTrans" cxnId="{4E95D0D2-3761-45B8-97DB-B0F397C8809A}">
      <dgm:prSet/>
      <dgm:spPr/>
      <dgm:t>
        <a:bodyPr/>
        <a:lstStyle/>
        <a:p>
          <a:endParaRPr lang="id-ID"/>
        </a:p>
      </dgm:t>
    </dgm:pt>
    <dgm:pt modelId="{1138C5FF-B70F-4F5E-9840-074B1E93D744}">
      <dgm:prSet phldrT="[Text]"/>
      <dgm:spPr/>
      <dgm:t>
        <a:bodyPr/>
        <a:lstStyle/>
        <a:p>
          <a:r>
            <a:rPr lang="en-US" dirty="0" err="1" smtClean="0"/>
            <a:t>Mencari</a:t>
          </a:r>
          <a:r>
            <a:rPr lang="en-US" dirty="0" smtClean="0"/>
            <a:t> </a:t>
          </a:r>
          <a:r>
            <a:rPr lang="en-US" dirty="0" err="1" smtClean="0"/>
            <a:t>ketidaksamaan</a:t>
          </a:r>
          <a:r>
            <a:rPr lang="en-US" dirty="0" smtClean="0"/>
            <a:t> (</a:t>
          </a:r>
          <a:r>
            <a:rPr lang="en-US" i="1" dirty="0" smtClean="0"/>
            <a:t>Contrast</a:t>
          </a:r>
          <a:r>
            <a:rPr lang="en-US" dirty="0" smtClean="0"/>
            <a:t>)</a:t>
          </a:r>
          <a:endParaRPr lang="id-ID" dirty="0"/>
        </a:p>
      </dgm:t>
    </dgm:pt>
    <dgm:pt modelId="{6CAB8929-417E-43F0-9495-631CAC3B8EDC}" type="parTrans" cxnId="{D9796CC0-9A86-4FB7-83A6-D81D7D354215}">
      <dgm:prSet/>
      <dgm:spPr/>
      <dgm:t>
        <a:bodyPr/>
        <a:lstStyle/>
        <a:p>
          <a:endParaRPr lang="id-ID"/>
        </a:p>
      </dgm:t>
    </dgm:pt>
    <dgm:pt modelId="{91083E51-E5D6-4B5E-ADF2-F783F2D0B83E}" type="sibTrans" cxnId="{D9796CC0-9A86-4FB7-83A6-D81D7D354215}">
      <dgm:prSet/>
      <dgm:spPr/>
      <dgm:t>
        <a:bodyPr/>
        <a:lstStyle/>
        <a:p>
          <a:endParaRPr lang="id-ID"/>
        </a:p>
      </dgm:t>
    </dgm:pt>
    <dgm:pt modelId="{E1FB4468-044B-47C8-A4F2-318C7D891B08}">
      <dgm:prSet phldrT="[Text]"/>
      <dgm:spPr/>
      <dgm:t>
        <a:bodyPr/>
        <a:lstStyle/>
        <a:p>
          <a:r>
            <a:rPr lang="en-US" dirty="0" err="1" smtClean="0"/>
            <a:t>Memberikan</a:t>
          </a:r>
          <a:r>
            <a:rPr lang="en-US" dirty="0" smtClean="0"/>
            <a:t> </a:t>
          </a:r>
          <a:r>
            <a:rPr lang="en-US" dirty="0" err="1" smtClean="0"/>
            <a:t>pandangan</a:t>
          </a:r>
          <a:r>
            <a:rPr lang="en-US" dirty="0" smtClean="0"/>
            <a:t> (</a:t>
          </a:r>
          <a:r>
            <a:rPr lang="en-US" i="1" dirty="0" smtClean="0"/>
            <a:t>Criticize</a:t>
          </a:r>
          <a:r>
            <a:rPr lang="en-US" dirty="0" smtClean="0"/>
            <a:t>)</a:t>
          </a:r>
          <a:endParaRPr lang="id-ID" dirty="0"/>
        </a:p>
      </dgm:t>
    </dgm:pt>
    <dgm:pt modelId="{7D58F3B3-83BA-49D4-A1AF-90DAC348417E}" type="parTrans" cxnId="{B93DE2CE-06D6-49FF-9CC2-D73F9656D295}">
      <dgm:prSet/>
      <dgm:spPr/>
      <dgm:t>
        <a:bodyPr/>
        <a:lstStyle/>
        <a:p>
          <a:endParaRPr lang="id-ID"/>
        </a:p>
      </dgm:t>
    </dgm:pt>
    <dgm:pt modelId="{A9A5B7E0-7DD4-4C0F-A25E-718A4B366B5B}" type="sibTrans" cxnId="{B93DE2CE-06D6-49FF-9CC2-D73F9656D295}">
      <dgm:prSet/>
      <dgm:spPr/>
      <dgm:t>
        <a:bodyPr/>
        <a:lstStyle/>
        <a:p>
          <a:endParaRPr lang="id-ID"/>
        </a:p>
      </dgm:t>
    </dgm:pt>
    <dgm:pt modelId="{25B75F80-1872-429D-842B-DED3ADAF1E5C}" type="pres">
      <dgm:prSet presAssocID="{D59C276B-445E-45AE-8120-302D21839A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19DA5C65-FC37-46B5-B64A-A32E063D2423}" type="pres">
      <dgm:prSet presAssocID="{A32E4181-B9B3-4B37-AB10-4CB63EF80735}" presName="parentLin" presStyleCnt="0"/>
      <dgm:spPr/>
    </dgm:pt>
    <dgm:pt modelId="{C547CB20-88E1-4C03-93FB-A75357CDB642}" type="pres">
      <dgm:prSet presAssocID="{A32E4181-B9B3-4B37-AB10-4CB63EF80735}" presName="parentLeftMargin" presStyleLbl="node1" presStyleIdx="0" presStyleCnt="3"/>
      <dgm:spPr/>
      <dgm:t>
        <a:bodyPr/>
        <a:lstStyle/>
        <a:p>
          <a:endParaRPr lang="id-ID"/>
        </a:p>
      </dgm:t>
    </dgm:pt>
    <dgm:pt modelId="{FF90BB35-65AB-499A-886A-FA56E9893ABE}" type="pres">
      <dgm:prSet presAssocID="{A32E4181-B9B3-4B37-AB10-4CB63EF8073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03B8C0ED-FA3D-44C1-AE6E-7E6A8AD6024D}" type="pres">
      <dgm:prSet presAssocID="{A32E4181-B9B3-4B37-AB10-4CB63EF80735}" presName="negativeSpace" presStyleCnt="0"/>
      <dgm:spPr/>
    </dgm:pt>
    <dgm:pt modelId="{DD84709A-516C-474E-9BAB-BC2BE4FAA1AB}" type="pres">
      <dgm:prSet presAssocID="{A32E4181-B9B3-4B37-AB10-4CB63EF80735}" presName="childText" presStyleLbl="conFgAcc1" presStyleIdx="0" presStyleCnt="3">
        <dgm:presLayoutVars>
          <dgm:bulletEnabled val="1"/>
        </dgm:presLayoutVars>
      </dgm:prSet>
      <dgm:spPr/>
    </dgm:pt>
    <dgm:pt modelId="{73C32533-B9AC-4D16-B63A-2E8146A01555}" type="pres">
      <dgm:prSet presAssocID="{FF7F8CDB-1A02-49D7-B6A2-2D288EAEA6BB}" presName="spaceBetweenRectangles" presStyleCnt="0"/>
      <dgm:spPr/>
    </dgm:pt>
    <dgm:pt modelId="{31A31476-E469-43C4-910F-CD4F4F9048E4}" type="pres">
      <dgm:prSet presAssocID="{1138C5FF-B70F-4F5E-9840-074B1E93D744}" presName="parentLin" presStyleCnt="0"/>
      <dgm:spPr/>
    </dgm:pt>
    <dgm:pt modelId="{C99694EF-8093-481B-B665-3E5B4B07F4DA}" type="pres">
      <dgm:prSet presAssocID="{1138C5FF-B70F-4F5E-9840-074B1E93D744}" presName="parentLeftMargin" presStyleLbl="node1" presStyleIdx="0" presStyleCnt="3"/>
      <dgm:spPr/>
      <dgm:t>
        <a:bodyPr/>
        <a:lstStyle/>
        <a:p>
          <a:endParaRPr lang="id-ID"/>
        </a:p>
      </dgm:t>
    </dgm:pt>
    <dgm:pt modelId="{ED839408-C6B4-44BF-B454-DDC400F95D90}" type="pres">
      <dgm:prSet presAssocID="{1138C5FF-B70F-4F5E-9840-074B1E93D74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7C83A08-F671-4D8F-8514-E73CE36A3E3E}" type="pres">
      <dgm:prSet presAssocID="{1138C5FF-B70F-4F5E-9840-074B1E93D744}" presName="negativeSpace" presStyleCnt="0"/>
      <dgm:spPr/>
    </dgm:pt>
    <dgm:pt modelId="{53DFCB15-AAC8-483B-8130-CC336982949E}" type="pres">
      <dgm:prSet presAssocID="{1138C5FF-B70F-4F5E-9840-074B1E93D744}" presName="childText" presStyleLbl="conFgAcc1" presStyleIdx="1" presStyleCnt="3">
        <dgm:presLayoutVars>
          <dgm:bulletEnabled val="1"/>
        </dgm:presLayoutVars>
      </dgm:prSet>
      <dgm:spPr/>
    </dgm:pt>
    <dgm:pt modelId="{F63C3D38-BD9B-4D55-BCD5-888753BE922B}" type="pres">
      <dgm:prSet presAssocID="{91083E51-E5D6-4B5E-ADF2-F783F2D0B83E}" presName="spaceBetweenRectangles" presStyleCnt="0"/>
      <dgm:spPr/>
    </dgm:pt>
    <dgm:pt modelId="{8720111D-7718-484F-9B01-87F9AD3E28A7}" type="pres">
      <dgm:prSet presAssocID="{E1FB4468-044B-47C8-A4F2-318C7D891B08}" presName="parentLin" presStyleCnt="0"/>
      <dgm:spPr/>
    </dgm:pt>
    <dgm:pt modelId="{9F7963D4-C409-498D-9F30-78013F4A63E6}" type="pres">
      <dgm:prSet presAssocID="{E1FB4468-044B-47C8-A4F2-318C7D891B08}" presName="parentLeftMargin" presStyleLbl="node1" presStyleIdx="1" presStyleCnt="3"/>
      <dgm:spPr/>
      <dgm:t>
        <a:bodyPr/>
        <a:lstStyle/>
        <a:p>
          <a:endParaRPr lang="id-ID"/>
        </a:p>
      </dgm:t>
    </dgm:pt>
    <dgm:pt modelId="{B9C65D69-3537-443F-B698-B5C2BC06017E}" type="pres">
      <dgm:prSet presAssocID="{E1FB4468-044B-47C8-A4F2-318C7D891B0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001A88B-7D43-4C83-B154-5916AA42D1CE}" type="pres">
      <dgm:prSet presAssocID="{E1FB4468-044B-47C8-A4F2-318C7D891B08}" presName="negativeSpace" presStyleCnt="0"/>
      <dgm:spPr/>
    </dgm:pt>
    <dgm:pt modelId="{D22C0F87-B63B-4C35-A66A-42D0D8AEB2CE}" type="pres">
      <dgm:prSet presAssocID="{E1FB4468-044B-47C8-A4F2-318C7D891B0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F44C094-0E8B-45B1-8AF1-CD938D3576B1}" type="presOf" srcId="{1138C5FF-B70F-4F5E-9840-074B1E93D744}" destId="{C99694EF-8093-481B-B665-3E5B4B07F4DA}" srcOrd="0" destOrd="0" presId="urn:microsoft.com/office/officeart/2005/8/layout/list1"/>
    <dgm:cxn modelId="{DE58158C-AAC0-4D56-8DBB-9DF2A6924DBF}" type="presOf" srcId="{A32E4181-B9B3-4B37-AB10-4CB63EF80735}" destId="{FF90BB35-65AB-499A-886A-FA56E9893ABE}" srcOrd="1" destOrd="0" presId="urn:microsoft.com/office/officeart/2005/8/layout/list1"/>
    <dgm:cxn modelId="{3F93797C-3E12-4A55-9857-3F0E99332DA2}" type="presOf" srcId="{1138C5FF-B70F-4F5E-9840-074B1E93D744}" destId="{ED839408-C6B4-44BF-B454-DDC400F95D90}" srcOrd="1" destOrd="0" presId="urn:microsoft.com/office/officeart/2005/8/layout/list1"/>
    <dgm:cxn modelId="{0FD7DD66-DE16-41BA-AAD9-CB21BAB769B6}" type="presOf" srcId="{A32E4181-B9B3-4B37-AB10-4CB63EF80735}" destId="{C547CB20-88E1-4C03-93FB-A75357CDB642}" srcOrd="0" destOrd="0" presId="urn:microsoft.com/office/officeart/2005/8/layout/list1"/>
    <dgm:cxn modelId="{D9796CC0-9A86-4FB7-83A6-D81D7D354215}" srcId="{D59C276B-445E-45AE-8120-302D21839A30}" destId="{1138C5FF-B70F-4F5E-9840-074B1E93D744}" srcOrd="1" destOrd="0" parTransId="{6CAB8929-417E-43F0-9495-631CAC3B8EDC}" sibTransId="{91083E51-E5D6-4B5E-ADF2-F783F2D0B83E}"/>
    <dgm:cxn modelId="{543D3D35-2DA2-4FC9-B258-7ACA15CFDF81}" type="presOf" srcId="{E1FB4468-044B-47C8-A4F2-318C7D891B08}" destId="{B9C65D69-3537-443F-B698-B5C2BC06017E}" srcOrd="1" destOrd="0" presId="urn:microsoft.com/office/officeart/2005/8/layout/list1"/>
    <dgm:cxn modelId="{125934AB-2972-4FFD-A12E-895005528D33}" type="presOf" srcId="{E1FB4468-044B-47C8-A4F2-318C7D891B08}" destId="{9F7963D4-C409-498D-9F30-78013F4A63E6}" srcOrd="0" destOrd="0" presId="urn:microsoft.com/office/officeart/2005/8/layout/list1"/>
    <dgm:cxn modelId="{B93DE2CE-06D6-49FF-9CC2-D73F9656D295}" srcId="{D59C276B-445E-45AE-8120-302D21839A30}" destId="{E1FB4468-044B-47C8-A4F2-318C7D891B08}" srcOrd="2" destOrd="0" parTransId="{7D58F3B3-83BA-49D4-A1AF-90DAC348417E}" sibTransId="{A9A5B7E0-7DD4-4C0F-A25E-718A4B366B5B}"/>
    <dgm:cxn modelId="{4E95D0D2-3761-45B8-97DB-B0F397C8809A}" srcId="{D59C276B-445E-45AE-8120-302D21839A30}" destId="{A32E4181-B9B3-4B37-AB10-4CB63EF80735}" srcOrd="0" destOrd="0" parTransId="{2DC3EA9F-FD7C-47E2-8873-C3B90162A980}" sibTransId="{FF7F8CDB-1A02-49D7-B6A2-2D288EAEA6BB}"/>
    <dgm:cxn modelId="{3EB71B19-11F2-4B3D-A4E8-F594CF04EC36}" type="presOf" srcId="{D59C276B-445E-45AE-8120-302D21839A30}" destId="{25B75F80-1872-429D-842B-DED3ADAF1E5C}" srcOrd="0" destOrd="0" presId="urn:microsoft.com/office/officeart/2005/8/layout/list1"/>
    <dgm:cxn modelId="{A898337E-659F-40AD-9E1B-F58D06817B0E}" type="presParOf" srcId="{25B75F80-1872-429D-842B-DED3ADAF1E5C}" destId="{19DA5C65-FC37-46B5-B64A-A32E063D2423}" srcOrd="0" destOrd="0" presId="urn:microsoft.com/office/officeart/2005/8/layout/list1"/>
    <dgm:cxn modelId="{F3AFD69A-D086-4AD9-8522-E57C261D1A16}" type="presParOf" srcId="{19DA5C65-FC37-46B5-B64A-A32E063D2423}" destId="{C547CB20-88E1-4C03-93FB-A75357CDB642}" srcOrd="0" destOrd="0" presId="urn:microsoft.com/office/officeart/2005/8/layout/list1"/>
    <dgm:cxn modelId="{37731456-665C-4951-8CC8-F3E0035A687D}" type="presParOf" srcId="{19DA5C65-FC37-46B5-B64A-A32E063D2423}" destId="{FF90BB35-65AB-499A-886A-FA56E9893ABE}" srcOrd="1" destOrd="0" presId="urn:microsoft.com/office/officeart/2005/8/layout/list1"/>
    <dgm:cxn modelId="{D5C268D2-489F-45FB-B75E-1F7E6BF18E58}" type="presParOf" srcId="{25B75F80-1872-429D-842B-DED3ADAF1E5C}" destId="{03B8C0ED-FA3D-44C1-AE6E-7E6A8AD6024D}" srcOrd="1" destOrd="0" presId="urn:microsoft.com/office/officeart/2005/8/layout/list1"/>
    <dgm:cxn modelId="{2590F132-3CD9-4ADD-B7DE-C1CEFD87C2F1}" type="presParOf" srcId="{25B75F80-1872-429D-842B-DED3ADAF1E5C}" destId="{DD84709A-516C-474E-9BAB-BC2BE4FAA1AB}" srcOrd="2" destOrd="0" presId="urn:microsoft.com/office/officeart/2005/8/layout/list1"/>
    <dgm:cxn modelId="{36C18F6C-01C4-4196-BFF5-5B4AA425B9CB}" type="presParOf" srcId="{25B75F80-1872-429D-842B-DED3ADAF1E5C}" destId="{73C32533-B9AC-4D16-B63A-2E8146A01555}" srcOrd="3" destOrd="0" presId="urn:microsoft.com/office/officeart/2005/8/layout/list1"/>
    <dgm:cxn modelId="{3BFDB7A9-A7F8-494C-A60F-49C3FEDC2B4F}" type="presParOf" srcId="{25B75F80-1872-429D-842B-DED3ADAF1E5C}" destId="{31A31476-E469-43C4-910F-CD4F4F9048E4}" srcOrd="4" destOrd="0" presId="urn:microsoft.com/office/officeart/2005/8/layout/list1"/>
    <dgm:cxn modelId="{CEB5D51E-D4C7-4189-81DD-9DE4E43DD992}" type="presParOf" srcId="{31A31476-E469-43C4-910F-CD4F4F9048E4}" destId="{C99694EF-8093-481B-B665-3E5B4B07F4DA}" srcOrd="0" destOrd="0" presId="urn:microsoft.com/office/officeart/2005/8/layout/list1"/>
    <dgm:cxn modelId="{BC8B8A62-0900-4285-8EAD-45664C5D3A6F}" type="presParOf" srcId="{31A31476-E469-43C4-910F-CD4F4F9048E4}" destId="{ED839408-C6B4-44BF-B454-DDC400F95D90}" srcOrd="1" destOrd="0" presId="urn:microsoft.com/office/officeart/2005/8/layout/list1"/>
    <dgm:cxn modelId="{9C4D4028-2C88-425F-B135-94CD1C828010}" type="presParOf" srcId="{25B75F80-1872-429D-842B-DED3ADAF1E5C}" destId="{47C83A08-F671-4D8F-8514-E73CE36A3E3E}" srcOrd="5" destOrd="0" presId="urn:microsoft.com/office/officeart/2005/8/layout/list1"/>
    <dgm:cxn modelId="{E1471ECA-969B-4ACE-AB10-FDD8FEC4F339}" type="presParOf" srcId="{25B75F80-1872-429D-842B-DED3ADAF1E5C}" destId="{53DFCB15-AAC8-483B-8130-CC336982949E}" srcOrd="6" destOrd="0" presId="urn:microsoft.com/office/officeart/2005/8/layout/list1"/>
    <dgm:cxn modelId="{14120EBC-0A35-4A54-BC7C-DA06E5300B34}" type="presParOf" srcId="{25B75F80-1872-429D-842B-DED3ADAF1E5C}" destId="{F63C3D38-BD9B-4D55-BCD5-888753BE922B}" srcOrd="7" destOrd="0" presId="urn:microsoft.com/office/officeart/2005/8/layout/list1"/>
    <dgm:cxn modelId="{63845999-79EA-45CE-8D69-41EA11C33A5B}" type="presParOf" srcId="{25B75F80-1872-429D-842B-DED3ADAF1E5C}" destId="{8720111D-7718-484F-9B01-87F9AD3E28A7}" srcOrd="8" destOrd="0" presId="urn:microsoft.com/office/officeart/2005/8/layout/list1"/>
    <dgm:cxn modelId="{CAFFE419-441D-4145-B7ED-45F73A19FF96}" type="presParOf" srcId="{8720111D-7718-484F-9B01-87F9AD3E28A7}" destId="{9F7963D4-C409-498D-9F30-78013F4A63E6}" srcOrd="0" destOrd="0" presId="urn:microsoft.com/office/officeart/2005/8/layout/list1"/>
    <dgm:cxn modelId="{B9CCAC86-7C10-4EB4-B510-3EE8A776C63E}" type="presParOf" srcId="{8720111D-7718-484F-9B01-87F9AD3E28A7}" destId="{B9C65D69-3537-443F-B698-B5C2BC06017E}" srcOrd="1" destOrd="0" presId="urn:microsoft.com/office/officeart/2005/8/layout/list1"/>
    <dgm:cxn modelId="{23869F05-8120-4413-9BDE-357DBBA54982}" type="presParOf" srcId="{25B75F80-1872-429D-842B-DED3ADAF1E5C}" destId="{B001A88B-7D43-4C83-B154-5916AA42D1CE}" srcOrd="9" destOrd="0" presId="urn:microsoft.com/office/officeart/2005/8/layout/list1"/>
    <dgm:cxn modelId="{C376D6E4-B6B5-4CDC-A86B-08F42C4AA8F0}" type="presParOf" srcId="{25B75F80-1872-429D-842B-DED3ADAF1E5C}" destId="{D22C0F87-B63B-4C35-A66A-42D0D8AEB2C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9C276B-445E-45AE-8120-302D21839A30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1138C5FF-B70F-4F5E-9840-074B1E93D744}">
      <dgm:prSet phldrT="[Text]"/>
      <dgm:spPr/>
      <dgm:t>
        <a:bodyPr/>
        <a:lstStyle/>
        <a:p>
          <a:r>
            <a:rPr lang="en-US" dirty="0" err="1" smtClean="0"/>
            <a:t>Membandingkan</a:t>
          </a:r>
          <a:r>
            <a:rPr lang="en-US" dirty="0" smtClean="0"/>
            <a:t> (</a:t>
          </a:r>
          <a:r>
            <a:rPr lang="en-US" i="1" dirty="0" smtClean="0"/>
            <a:t>Synthesize</a:t>
          </a:r>
          <a:r>
            <a:rPr lang="en-US" dirty="0" smtClean="0"/>
            <a:t>)</a:t>
          </a:r>
          <a:endParaRPr lang="id-ID" dirty="0"/>
        </a:p>
      </dgm:t>
    </dgm:pt>
    <dgm:pt modelId="{6CAB8929-417E-43F0-9495-631CAC3B8EDC}" type="parTrans" cxnId="{D9796CC0-9A86-4FB7-83A6-D81D7D354215}">
      <dgm:prSet/>
      <dgm:spPr/>
      <dgm:t>
        <a:bodyPr/>
        <a:lstStyle/>
        <a:p>
          <a:endParaRPr lang="id-ID"/>
        </a:p>
      </dgm:t>
    </dgm:pt>
    <dgm:pt modelId="{91083E51-E5D6-4B5E-ADF2-F783F2D0B83E}" type="sibTrans" cxnId="{D9796CC0-9A86-4FB7-83A6-D81D7D354215}">
      <dgm:prSet/>
      <dgm:spPr/>
      <dgm:t>
        <a:bodyPr/>
        <a:lstStyle/>
        <a:p>
          <a:endParaRPr lang="id-ID"/>
        </a:p>
      </dgm:t>
    </dgm:pt>
    <dgm:pt modelId="{E1FB4468-044B-47C8-A4F2-318C7D891B08}">
      <dgm:prSet phldrT="[Text]"/>
      <dgm:spPr/>
      <dgm:t>
        <a:bodyPr/>
        <a:lstStyle/>
        <a:p>
          <a:r>
            <a:rPr lang="en-US" dirty="0" err="1" smtClean="0"/>
            <a:t>Meringkas</a:t>
          </a:r>
          <a:r>
            <a:rPr lang="en-US" dirty="0" smtClean="0"/>
            <a:t> (</a:t>
          </a:r>
          <a:r>
            <a:rPr lang="en-US" i="1" dirty="0" smtClean="0"/>
            <a:t>Summarize</a:t>
          </a:r>
          <a:r>
            <a:rPr lang="en-US" dirty="0" smtClean="0"/>
            <a:t>)</a:t>
          </a:r>
          <a:endParaRPr lang="id-ID" dirty="0"/>
        </a:p>
      </dgm:t>
    </dgm:pt>
    <dgm:pt modelId="{7D58F3B3-83BA-49D4-A1AF-90DAC348417E}" type="parTrans" cxnId="{B93DE2CE-06D6-49FF-9CC2-D73F9656D295}">
      <dgm:prSet/>
      <dgm:spPr/>
      <dgm:t>
        <a:bodyPr/>
        <a:lstStyle/>
        <a:p>
          <a:endParaRPr lang="id-ID"/>
        </a:p>
      </dgm:t>
    </dgm:pt>
    <dgm:pt modelId="{A9A5B7E0-7DD4-4C0F-A25E-718A4B366B5B}" type="sibTrans" cxnId="{B93DE2CE-06D6-49FF-9CC2-D73F9656D295}">
      <dgm:prSet/>
      <dgm:spPr/>
      <dgm:t>
        <a:bodyPr/>
        <a:lstStyle/>
        <a:p>
          <a:endParaRPr lang="id-ID"/>
        </a:p>
      </dgm:t>
    </dgm:pt>
    <dgm:pt modelId="{25B75F80-1872-429D-842B-DED3ADAF1E5C}" type="pres">
      <dgm:prSet presAssocID="{D59C276B-445E-45AE-8120-302D21839A3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31A31476-E469-43C4-910F-CD4F4F9048E4}" type="pres">
      <dgm:prSet presAssocID="{1138C5FF-B70F-4F5E-9840-074B1E93D744}" presName="parentLin" presStyleCnt="0"/>
      <dgm:spPr/>
    </dgm:pt>
    <dgm:pt modelId="{C99694EF-8093-481B-B665-3E5B4B07F4DA}" type="pres">
      <dgm:prSet presAssocID="{1138C5FF-B70F-4F5E-9840-074B1E93D744}" presName="parentLeftMargin" presStyleLbl="node1" presStyleIdx="0" presStyleCnt="2"/>
      <dgm:spPr/>
      <dgm:t>
        <a:bodyPr/>
        <a:lstStyle/>
        <a:p>
          <a:endParaRPr lang="id-ID"/>
        </a:p>
      </dgm:t>
    </dgm:pt>
    <dgm:pt modelId="{ED839408-C6B4-44BF-B454-DDC400F95D90}" type="pres">
      <dgm:prSet presAssocID="{1138C5FF-B70F-4F5E-9840-074B1E93D74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7C83A08-F671-4D8F-8514-E73CE36A3E3E}" type="pres">
      <dgm:prSet presAssocID="{1138C5FF-B70F-4F5E-9840-074B1E93D744}" presName="negativeSpace" presStyleCnt="0"/>
      <dgm:spPr/>
    </dgm:pt>
    <dgm:pt modelId="{53DFCB15-AAC8-483B-8130-CC336982949E}" type="pres">
      <dgm:prSet presAssocID="{1138C5FF-B70F-4F5E-9840-074B1E93D744}" presName="childText" presStyleLbl="conFgAcc1" presStyleIdx="0" presStyleCnt="2">
        <dgm:presLayoutVars>
          <dgm:bulletEnabled val="1"/>
        </dgm:presLayoutVars>
      </dgm:prSet>
      <dgm:spPr/>
    </dgm:pt>
    <dgm:pt modelId="{F63C3D38-BD9B-4D55-BCD5-888753BE922B}" type="pres">
      <dgm:prSet presAssocID="{91083E51-E5D6-4B5E-ADF2-F783F2D0B83E}" presName="spaceBetweenRectangles" presStyleCnt="0"/>
      <dgm:spPr/>
    </dgm:pt>
    <dgm:pt modelId="{8720111D-7718-484F-9B01-87F9AD3E28A7}" type="pres">
      <dgm:prSet presAssocID="{E1FB4468-044B-47C8-A4F2-318C7D891B08}" presName="parentLin" presStyleCnt="0"/>
      <dgm:spPr/>
    </dgm:pt>
    <dgm:pt modelId="{9F7963D4-C409-498D-9F30-78013F4A63E6}" type="pres">
      <dgm:prSet presAssocID="{E1FB4468-044B-47C8-A4F2-318C7D891B08}" presName="parentLeftMargin" presStyleLbl="node1" presStyleIdx="0" presStyleCnt="2"/>
      <dgm:spPr/>
      <dgm:t>
        <a:bodyPr/>
        <a:lstStyle/>
        <a:p>
          <a:endParaRPr lang="id-ID"/>
        </a:p>
      </dgm:t>
    </dgm:pt>
    <dgm:pt modelId="{B9C65D69-3537-443F-B698-B5C2BC06017E}" type="pres">
      <dgm:prSet presAssocID="{E1FB4468-044B-47C8-A4F2-318C7D891B0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001A88B-7D43-4C83-B154-5916AA42D1CE}" type="pres">
      <dgm:prSet presAssocID="{E1FB4468-044B-47C8-A4F2-318C7D891B08}" presName="negativeSpace" presStyleCnt="0"/>
      <dgm:spPr/>
    </dgm:pt>
    <dgm:pt modelId="{D22C0F87-B63B-4C35-A66A-42D0D8AEB2CE}" type="pres">
      <dgm:prSet presAssocID="{E1FB4468-044B-47C8-A4F2-318C7D891B08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93DE2CE-06D6-49FF-9CC2-D73F9656D295}" srcId="{D59C276B-445E-45AE-8120-302D21839A30}" destId="{E1FB4468-044B-47C8-A4F2-318C7D891B08}" srcOrd="1" destOrd="0" parTransId="{7D58F3B3-83BA-49D4-A1AF-90DAC348417E}" sibTransId="{A9A5B7E0-7DD4-4C0F-A25E-718A4B366B5B}"/>
    <dgm:cxn modelId="{8FB12F27-BB2E-4040-990C-F4E531E23D73}" type="presOf" srcId="{D59C276B-445E-45AE-8120-302D21839A30}" destId="{25B75F80-1872-429D-842B-DED3ADAF1E5C}" srcOrd="0" destOrd="0" presId="urn:microsoft.com/office/officeart/2005/8/layout/list1"/>
    <dgm:cxn modelId="{B7F1694C-722D-4A3C-AE84-6F78A8959843}" type="presOf" srcId="{1138C5FF-B70F-4F5E-9840-074B1E93D744}" destId="{ED839408-C6B4-44BF-B454-DDC400F95D90}" srcOrd="1" destOrd="0" presId="urn:microsoft.com/office/officeart/2005/8/layout/list1"/>
    <dgm:cxn modelId="{BC282347-8D56-4E53-A7BF-0B69C53949CC}" type="presOf" srcId="{E1FB4468-044B-47C8-A4F2-318C7D891B08}" destId="{9F7963D4-C409-498D-9F30-78013F4A63E6}" srcOrd="0" destOrd="0" presId="urn:microsoft.com/office/officeart/2005/8/layout/list1"/>
    <dgm:cxn modelId="{F1242F65-05DE-4E12-8F0E-4BDC47C7AEEF}" type="presOf" srcId="{E1FB4468-044B-47C8-A4F2-318C7D891B08}" destId="{B9C65D69-3537-443F-B698-B5C2BC06017E}" srcOrd="1" destOrd="0" presId="urn:microsoft.com/office/officeart/2005/8/layout/list1"/>
    <dgm:cxn modelId="{92A8C836-5FC1-4EAE-A3EB-BD37A0CE88C5}" type="presOf" srcId="{1138C5FF-B70F-4F5E-9840-074B1E93D744}" destId="{C99694EF-8093-481B-B665-3E5B4B07F4DA}" srcOrd="0" destOrd="0" presId="urn:microsoft.com/office/officeart/2005/8/layout/list1"/>
    <dgm:cxn modelId="{D9796CC0-9A86-4FB7-83A6-D81D7D354215}" srcId="{D59C276B-445E-45AE-8120-302D21839A30}" destId="{1138C5FF-B70F-4F5E-9840-074B1E93D744}" srcOrd="0" destOrd="0" parTransId="{6CAB8929-417E-43F0-9495-631CAC3B8EDC}" sibTransId="{91083E51-E5D6-4B5E-ADF2-F783F2D0B83E}"/>
    <dgm:cxn modelId="{371E4C6B-82C7-491A-B89A-C95E7E06978C}" type="presParOf" srcId="{25B75F80-1872-429D-842B-DED3ADAF1E5C}" destId="{31A31476-E469-43C4-910F-CD4F4F9048E4}" srcOrd="0" destOrd="0" presId="urn:microsoft.com/office/officeart/2005/8/layout/list1"/>
    <dgm:cxn modelId="{C64ECA1C-B0F2-4356-8749-F0E13C17CD71}" type="presParOf" srcId="{31A31476-E469-43C4-910F-CD4F4F9048E4}" destId="{C99694EF-8093-481B-B665-3E5B4B07F4DA}" srcOrd="0" destOrd="0" presId="urn:microsoft.com/office/officeart/2005/8/layout/list1"/>
    <dgm:cxn modelId="{A985F6B5-8A21-449F-888E-153E01722CE0}" type="presParOf" srcId="{31A31476-E469-43C4-910F-CD4F4F9048E4}" destId="{ED839408-C6B4-44BF-B454-DDC400F95D90}" srcOrd="1" destOrd="0" presId="urn:microsoft.com/office/officeart/2005/8/layout/list1"/>
    <dgm:cxn modelId="{CB99E406-5736-4937-82DD-1DDB786B8E13}" type="presParOf" srcId="{25B75F80-1872-429D-842B-DED3ADAF1E5C}" destId="{47C83A08-F671-4D8F-8514-E73CE36A3E3E}" srcOrd="1" destOrd="0" presId="urn:microsoft.com/office/officeart/2005/8/layout/list1"/>
    <dgm:cxn modelId="{15CFAB22-BE0E-401F-A11F-4D4A02CE6B8C}" type="presParOf" srcId="{25B75F80-1872-429D-842B-DED3ADAF1E5C}" destId="{53DFCB15-AAC8-483B-8130-CC336982949E}" srcOrd="2" destOrd="0" presId="urn:microsoft.com/office/officeart/2005/8/layout/list1"/>
    <dgm:cxn modelId="{38DB0EAF-94C1-4BEF-88FD-C16634F641A6}" type="presParOf" srcId="{25B75F80-1872-429D-842B-DED3ADAF1E5C}" destId="{F63C3D38-BD9B-4D55-BCD5-888753BE922B}" srcOrd="3" destOrd="0" presId="urn:microsoft.com/office/officeart/2005/8/layout/list1"/>
    <dgm:cxn modelId="{2A14645C-6B11-4FC0-8C11-3544FEAB1C52}" type="presParOf" srcId="{25B75F80-1872-429D-842B-DED3ADAF1E5C}" destId="{8720111D-7718-484F-9B01-87F9AD3E28A7}" srcOrd="4" destOrd="0" presId="urn:microsoft.com/office/officeart/2005/8/layout/list1"/>
    <dgm:cxn modelId="{4F143F1C-1F41-4BBF-B8D1-82F30382DEEE}" type="presParOf" srcId="{8720111D-7718-484F-9B01-87F9AD3E28A7}" destId="{9F7963D4-C409-498D-9F30-78013F4A63E6}" srcOrd="0" destOrd="0" presId="urn:microsoft.com/office/officeart/2005/8/layout/list1"/>
    <dgm:cxn modelId="{8BD4DD61-23FD-45DB-8D2A-42F4300EEE61}" type="presParOf" srcId="{8720111D-7718-484F-9B01-87F9AD3E28A7}" destId="{B9C65D69-3537-443F-B698-B5C2BC06017E}" srcOrd="1" destOrd="0" presId="urn:microsoft.com/office/officeart/2005/8/layout/list1"/>
    <dgm:cxn modelId="{348A5D7F-5D52-4C9A-BE9A-20C7942151D2}" type="presParOf" srcId="{25B75F80-1872-429D-842B-DED3ADAF1E5C}" destId="{B001A88B-7D43-4C83-B154-5916AA42D1CE}" srcOrd="5" destOrd="0" presId="urn:microsoft.com/office/officeart/2005/8/layout/list1"/>
    <dgm:cxn modelId="{56D9998D-86E1-48E2-B440-3279F5FE6914}" type="presParOf" srcId="{25B75F80-1872-429D-842B-DED3ADAF1E5C}" destId="{D22C0F87-B63B-4C35-A66A-42D0D8AEB2C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CB7ED8-4BC2-49A3-A075-8C99270C6F32}">
      <dsp:nvSpPr>
        <dsp:cNvPr id="0" name=""/>
        <dsp:cNvSpPr/>
      </dsp:nvSpPr>
      <dsp:spPr>
        <a:xfrm>
          <a:off x="0" y="203199"/>
          <a:ext cx="3657600" cy="36576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FDD0CE-B022-4B01-86FE-DAC6D05D44E2}">
      <dsp:nvSpPr>
        <dsp:cNvPr id="0" name=""/>
        <dsp:cNvSpPr/>
      </dsp:nvSpPr>
      <dsp:spPr>
        <a:xfrm>
          <a:off x="1828800" y="203199"/>
          <a:ext cx="4267200" cy="365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  Menganlisis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  Mensintesis</a:t>
          </a:r>
          <a:endParaRPr lang="id-ID" sz="2700" kern="1200" dirty="0"/>
        </a:p>
      </dsp:txBody>
      <dsp:txXfrm>
        <a:off x="1828800" y="203199"/>
        <a:ext cx="4267200" cy="1097282"/>
      </dsp:txXfrm>
    </dsp:sp>
    <dsp:sp modelId="{11EB2991-43BE-4100-A51E-9A9258CDD53D}">
      <dsp:nvSpPr>
        <dsp:cNvPr id="0" name=""/>
        <dsp:cNvSpPr/>
      </dsp:nvSpPr>
      <dsp:spPr>
        <a:xfrm>
          <a:off x="640081" y="1300482"/>
          <a:ext cx="2377437" cy="23774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70613"/>
            <a:satOff val="8779"/>
            <a:lumOff val="2447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045512-D08C-4E60-A769-0A4542DF6FF1}">
      <dsp:nvSpPr>
        <dsp:cNvPr id="0" name=""/>
        <dsp:cNvSpPr/>
      </dsp:nvSpPr>
      <dsp:spPr>
        <a:xfrm>
          <a:off x="1828800" y="1300482"/>
          <a:ext cx="4267200" cy="23774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62158"/>
              <a:satOff val="9158"/>
              <a:lumOff val="226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Meringkas</a:t>
          </a:r>
          <a:endParaRPr lang="id-ID" sz="2700" kern="1200" dirty="0"/>
        </a:p>
      </dsp:txBody>
      <dsp:txXfrm>
        <a:off x="1828800" y="1300482"/>
        <a:ext cx="4267200" cy="1097278"/>
      </dsp:txXfrm>
    </dsp:sp>
    <dsp:sp modelId="{61A0E737-1574-48D6-B807-2B2B5CBB4B33}">
      <dsp:nvSpPr>
        <dsp:cNvPr id="0" name=""/>
        <dsp:cNvSpPr/>
      </dsp:nvSpPr>
      <dsp:spPr>
        <a:xfrm>
          <a:off x="1280160" y="2397761"/>
          <a:ext cx="1097278" cy="1097278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shade val="50000"/>
            <a:hueOff val="70613"/>
            <a:satOff val="8779"/>
            <a:lumOff val="2447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F364C-B6C2-40D8-B0A8-21CB2425950B}">
      <dsp:nvSpPr>
        <dsp:cNvPr id="0" name=""/>
        <dsp:cNvSpPr/>
      </dsp:nvSpPr>
      <dsp:spPr>
        <a:xfrm>
          <a:off x="1828800" y="2397761"/>
          <a:ext cx="4267200" cy="10972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50000"/>
              <a:hueOff val="62158"/>
              <a:satOff val="9158"/>
              <a:lumOff val="226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700" kern="1200" dirty="0" smtClean="0"/>
            <a:t>Membandingkan hasil-hasil penelitian </a:t>
          </a:r>
          <a:endParaRPr lang="id-ID" sz="2700" kern="1200" dirty="0"/>
        </a:p>
      </dsp:txBody>
      <dsp:txXfrm>
        <a:off x="1828800" y="2397761"/>
        <a:ext cx="4267200" cy="10972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B4BFC-504E-426F-8BE6-CA6A2235F134}">
      <dsp:nvSpPr>
        <dsp:cNvPr id="0" name=""/>
        <dsp:cNvSpPr/>
      </dsp:nvSpPr>
      <dsp:spPr>
        <a:xfrm rot="5400000">
          <a:off x="-214540" y="217478"/>
          <a:ext cx="1430271" cy="100119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0"/>
              <a:satOff val="0"/>
              <a:lumOff val="0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Formalisasi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300" kern="1200" dirty="0" smtClean="0"/>
            <a:t>Permaslahan</a:t>
          </a:r>
          <a:endParaRPr lang="id-ID" sz="1300" kern="1200" dirty="0"/>
        </a:p>
      </dsp:txBody>
      <dsp:txXfrm rot="-5400000">
        <a:off x="1" y="503532"/>
        <a:ext cx="1001190" cy="429081"/>
      </dsp:txXfrm>
    </dsp:sp>
    <dsp:sp modelId="{8659712A-6C6F-4B9D-9693-62C369C405E5}">
      <dsp:nvSpPr>
        <dsp:cNvPr id="0" name=""/>
        <dsp:cNvSpPr/>
      </dsp:nvSpPr>
      <dsp:spPr>
        <a:xfrm rot="5400000">
          <a:off x="4176216" y="-3175026"/>
          <a:ext cx="929676" cy="72797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Pilihlah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topik</a:t>
          </a:r>
          <a:r>
            <a:rPr lang="en-US" sz="2400" kern="1200" dirty="0" smtClean="0"/>
            <a:t> yang </a:t>
          </a:r>
          <a:r>
            <a:rPr lang="en-US" sz="2400" kern="1200" dirty="0" err="1" smtClean="0"/>
            <a:t>sesuai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dengan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isu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dan</a:t>
          </a:r>
          <a:r>
            <a:rPr lang="en-US" sz="2400" kern="1200" dirty="0" smtClean="0"/>
            <a:t> </a:t>
          </a:r>
          <a:r>
            <a:rPr lang="en-US" sz="2400" i="1" kern="1200" dirty="0" smtClean="0"/>
            <a:t>interest</a:t>
          </a:r>
          <a:endParaRPr lang="id-ID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err="1" smtClean="0"/>
            <a:t>Permasalahan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harus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ditulis</a:t>
          </a:r>
          <a:endParaRPr lang="id-ID" sz="2400" kern="1200" dirty="0"/>
        </a:p>
      </dsp:txBody>
      <dsp:txXfrm rot="-5400000">
        <a:off x="1001190" y="45383"/>
        <a:ext cx="7234346" cy="838910"/>
      </dsp:txXfrm>
    </dsp:sp>
    <dsp:sp modelId="{3B7CB03E-D89F-4C22-B475-0CCBFAF246A5}">
      <dsp:nvSpPr>
        <dsp:cNvPr id="0" name=""/>
        <dsp:cNvSpPr/>
      </dsp:nvSpPr>
      <dsp:spPr>
        <a:xfrm rot="5400000">
          <a:off x="-214540" y="1451508"/>
          <a:ext cx="1430271" cy="1001190"/>
        </a:xfrm>
        <a:prstGeom prst="chevron">
          <a:avLst/>
        </a:prstGeom>
        <a:gradFill rotWithShape="0">
          <a:gsLst>
            <a:gs pos="0">
              <a:schemeClr val="accent2">
                <a:hueOff val="-4271743"/>
                <a:satOff val="12481"/>
                <a:lumOff val="-2353"/>
                <a:alphaOff val="0"/>
                <a:shade val="63000"/>
              </a:schemeClr>
            </a:gs>
            <a:gs pos="30000">
              <a:schemeClr val="accent2">
                <a:hueOff val="-4271743"/>
                <a:satOff val="12481"/>
                <a:lumOff val="-2353"/>
                <a:alphaOff val="0"/>
                <a:shade val="90000"/>
                <a:satMod val="110000"/>
              </a:schemeClr>
            </a:gs>
            <a:gs pos="45000">
              <a:schemeClr val="accent2">
                <a:hueOff val="-4271743"/>
                <a:satOff val="12481"/>
                <a:lumOff val="-2353"/>
                <a:alphaOff val="0"/>
                <a:shade val="100000"/>
                <a:satMod val="118000"/>
              </a:schemeClr>
            </a:gs>
            <a:gs pos="55000">
              <a:schemeClr val="accent2">
                <a:hueOff val="-4271743"/>
                <a:satOff val="12481"/>
                <a:lumOff val="-2353"/>
                <a:alphaOff val="0"/>
                <a:shade val="100000"/>
                <a:satMod val="118000"/>
              </a:schemeClr>
            </a:gs>
            <a:gs pos="73000">
              <a:schemeClr val="accent2">
                <a:hueOff val="-4271743"/>
                <a:satOff val="12481"/>
                <a:lumOff val="-2353"/>
                <a:alphaOff val="0"/>
                <a:shade val="90000"/>
                <a:satMod val="110000"/>
              </a:schemeClr>
            </a:gs>
            <a:gs pos="100000">
              <a:schemeClr val="accent2">
                <a:hueOff val="-4271743"/>
                <a:satOff val="12481"/>
                <a:lumOff val="-2353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-4271743"/>
              <a:satOff val="12481"/>
              <a:lumOff val="-2353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Cari</a:t>
          </a:r>
          <a:endParaRPr lang="id-ID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</a:t>
          </a:r>
          <a:r>
            <a:rPr lang="en-US" sz="1600" kern="1200" dirty="0" err="1" smtClean="0"/>
            <a:t>literatur</a:t>
          </a:r>
          <a:endParaRPr lang="id-ID" sz="1600" kern="1200" dirty="0"/>
        </a:p>
      </dsp:txBody>
      <dsp:txXfrm rot="-5400000">
        <a:off x="1" y="1737562"/>
        <a:ext cx="1001190" cy="429081"/>
      </dsp:txXfrm>
    </dsp:sp>
    <dsp:sp modelId="{49CC2F16-371A-4987-BAF7-F430194849D1}">
      <dsp:nvSpPr>
        <dsp:cNvPr id="0" name=""/>
        <dsp:cNvSpPr/>
      </dsp:nvSpPr>
      <dsp:spPr>
        <a:xfrm rot="5400000">
          <a:off x="4175972" y="-1937813"/>
          <a:ext cx="930165" cy="72797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err="1" smtClean="0"/>
            <a:t>Temukan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literatur</a:t>
          </a:r>
          <a:r>
            <a:rPr lang="en-US" sz="1900" kern="1200" dirty="0" smtClean="0"/>
            <a:t> yang </a:t>
          </a:r>
          <a:r>
            <a:rPr lang="en-US" sz="1900" kern="1200" dirty="0" err="1" smtClean="0"/>
            <a:t>relevan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dengan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penelitian</a:t>
          </a:r>
          <a:r>
            <a:rPr lang="en-US" sz="1900" kern="1200" dirty="0" smtClean="0"/>
            <a:t>. </a:t>
          </a:r>
          <a:r>
            <a:rPr lang="en-US" sz="1900" kern="1200" dirty="0" err="1" smtClean="0"/>
            <a:t>Langkah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ini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membantu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kita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untuk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mendapatkan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gambaran</a:t>
          </a:r>
          <a:r>
            <a:rPr lang="en-US" sz="1900" kern="1200" dirty="0" smtClean="0"/>
            <a:t> (</a:t>
          </a:r>
          <a:r>
            <a:rPr lang="en-US" sz="1900" i="1" kern="1200" dirty="0" smtClean="0"/>
            <a:t>overview</a:t>
          </a:r>
          <a:r>
            <a:rPr lang="en-US" sz="1900" kern="1200" dirty="0" smtClean="0"/>
            <a:t>) </a:t>
          </a:r>
          <a:r>
            <a:rPr lang="en-US" sz="1900" kern="1200" dirty="0" err="1" smtClean="0"/>
            <a:t>dari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suatu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topik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penelitian</a:t>
          </a:r>
          <a:r>
            <a:rPr lang="en-US" sz="1900" kern="1200" dirty="0" smtClean="0"/>
            <a:t>. </a:t>
          </a:r>
          <a:endParaRPr lang="id-ID" sz="1900" kern="1200" dirty="0"/>
        </a:p>
      </dsp:txBody>
      <dsp:txXfrm rot="-5400000">
        <a:off x="1001191" y="1282375"/>
        <a:ext cx="7234322" cy="839351"/>
      </dsp:txXfrm>
    </dsp:sp>
    <dsp:sp modelId="{5A40307F-2FD1-4ECB-A257-AF22DDFE672D}">
      <dsp:nvSpPr>
        <dsp:cNvPr id="0" name=""/>
        <dsp:cNvSpPr/>
      </dsp:nvSpPr>
      <dsp:spPr>
        <a:xfrm rot="5400000">
          <a:off x="-214540" y="2685539"/>
          <a:ext cx="1430271" cy="1001190"/>
        </a:xfrm>
        <a:prstGeom prst="chevron">
          <a:avLst/>
        </a:prstGeom>
        <a:gradFill rotWithShape="0">
          <a:gsLst>
            <a:gs pos="0">
              <a:schemeClr val="accent2">
                <a:hueOff val="-8543487"/>
                <a:satOff val="24962"/>
                <a:lumOff val="-4706"/>
                <a:alphaOff val="0"/>
                <a:shade val="63000"/>
              </a:schemeClr>
            </a:gs>
            <a:gs pos="30000">
              <a:schemeClr val="accent2">
                <a:hueOff val="-8543487"/>
                <a:satOff val="24962"/>
                <a:lumOff val="-4706"/>
                <a:alphaOff val="0"/>
                <a:shade val="90000"/>
                <a:satMod val="110000"/>
              </a:schemeClr>
            </a:gs>
            <a:gs pos="45000">
              <a:schemeClr val="accent2">
                <a:hueOff val="-8543487"/>
                <a:satOff val="24962"/>
                <a:lumOff val="-4706"/>
                <a:alphaOff val="0"/>
                <a:shade val="100000"/>
                <a:satMod val="118000"/>
              </a:schemeClr>
            </a:gs>
            <a:gs pos="55000">
              <a:schemeClr val="accent2">
                <a:hueOff val="-8543487"/>
                <a:satOff val="24962"/>
                <a:lumOff val="-4706"/>
                <a:alphaOff val="0"/>
                <a:shade val="100000"/>
                <a:satMod val="118000"/>
              </a:schemeClr>
            </a:gs>
            <a:gs pos="73000">
              <a:schemeClr val="accent2">
                <a:hueOff val="-8543487"/>
                <a:satOff val="24962"/>
                <a:lumOff val="-4706"/>
                <a:alphaOff val="0"/>
                <a:shade val="90000"/>
                <a:satMod val="110000"/>
              </a:schemeClr>
            </a:gs>
            <a:gs pos="100000">
              <a:schemeClr val="accent2">
                <a:hueOff val="-8543487"/>
                <a:satOff val="24962"/>
                <a:lumOff val="-4706"/>
                <a:alphaOff val="0"/>
                <a:shade val="63000"/>
              </a:schemeClr>
            </a:gs>
          </a:gsLst>
          <a:lin ang="950000" scaled="1"/>
        </a:gra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accent2">
              <a:hueOff val="-8543487"/>
              <a:satOff val="24962"/>
              <a:lumOff val="-4706"/>
              <a:alphaOff val="0"/>
              <a:tint val="100000"/>
              <a:shade val="100000"/>
              <a:hueMod val="100000"/>
              <a:satMod val="1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Evaluasi</a:t>
          </a:r>
          <a:r>
            <a:rPr lang="en-US" sz="1400" kern="1200" dirty="0" smtClean="0"/>
            <a:t> </a:t>
          </a:r>
          <a:endParaRPr lang="id-ID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</a:t>
          </a:r>
          <a:endParaRPr lang="id-ID" sz="1400" kern="1200" dirty="0"/>
        </a:p>
      </dsp:txBody>
      <dsp:txXfrm rot="-5400000">
        <a:off x="1" y="2971593"/>
        <a:ext cx="1001190" cy="429081"/>
      </dsp:txXfrm>
    </dsp:sp>
    <dsp:sp modelId="{E38EC614-40FB-4E1F-8C38-1E4C0BDCB5EE}">
      <dsp:nvSpPr>
        <dsp:cNvPr id="0" name=""/>
        <dsp:cNvSpPr/>
      </dsp:nvSpPr>
      <dsp:spPr>
        <a:xfrm rot="5400000">
          <a:off x="4176216" y="-704028"/>
          <a:ext cx="929676" cy="72797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err="1" smtClean="0"/>
            <a:t>Lihat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apa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saja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kontribusinya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terhadap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topik</a:t>
          </a:r>
          <a:r>
            <a:rPr lang="en-US" sz="1900" kern="1200" dirty="0" smtClean="0"/>
            <a:t> yang </a:t>
          </a:r>
          <a:r>
            <a:rPr lang="en-US" sz="1900" kern="1200" dirty="0" err="1" smtClean="0"/>
            <a:t>dibahas</a:t>
          </a:r>
          <a:endParaRPr lang="id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Data </a:t>
          </a:r>
          <a:r>
            <a:rPr lang="en-US" sz="1900" kern="1200" dirty="0" err="1" smtClean="0"/>
            <a:t>ini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bisa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berupa</a:t>
          </a:r>
          <a:r>
            <a:rPr lang="en-US" sz="1900" kern="1200" dirty="0" smtClean="0"/>
            <a:t> data </a:t>
          </a:r>
          <a:r>
            <a:rPr lang="en-US" sz="1900" kern="1200" dirty="0" err="1" smtClean="0"/>
            <a:t>kualitatif</a:t>
          </a:r>
          <a:r>
            <a:rPr lang="en-US" sz="1900" kern="1200" dirty="0" smtClean="0"/>
            <a:t>, data </a:t>
          </a:r>
          <a:r>
            <a:rPr lang="en-US" sz="1900" kern="1200" dirty="0" err="1" smtClean="0"/>
            <a:t>kuantitatif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maupun</a:t>
          </a:r>
          <a:r>
            <a:rPr lang="en-US" sz="1900" kern="1200" dirty="0" smtClean="0"/>
            <a:t> data yang </a:t>
          </a:r>
          <a:r>
            <a:rPr lang="en-US" sz="1900" kern="1200" dirty="0" err="1" smtClean="0"/>
            <a:t>berasal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dari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kombinasi</a:t>
          </a:r>
          <a:r>
            <a:rPr lang="en-US" sz="1900" kern="1200" dirty="0" smtClean="0"/>
            <a:t> </a:t>
          </a:r>
          <a:r>
            <a:rPr lang="en-US" sz="1900" kern="1200" dirty="0" err="1" smtClean="0"/>
            <a:t>keduanya</a:t>
          </a:r>
          <a:endParaRPr lang="id-ID" sz="1900" kern="1200" dirty="0"/>
        </a:p>
      </dsp:txBody>
      <dsp:txXfrm rot="-5400000">
        <a:off x="1001190" y="2516381"/>
        <a:ext cx="7234346" cy="838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84709A-516C-474E-9BAB-BC2BE4FAA1AB}">
      <dsp:nvSpPr>
        <dsp:cNvPr id="0" name=""/>
        <dsp:cNvSpPr/>
      </dsp:nvSpPr>
      <dsp:spPr>
        <a:xfrm>
          <a:off x="0" y="320547"/>
          <a:ext cx="6792416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90BB35-65AB-499A-886A-FA56E9893ABE}">
      <dsp:nvSpPr>
        <dsp:cNvPr id="0" name=""/>
        <dsp:cNvSpPr/>
      </dsp:nvSpPr>
      <dsp:spPr>
        <a:xfrm>
          <a:off x="339620" y="25347"/>
          <a:ext cx="4754691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Mencari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kesamaan</a:t>
          </a:r>
          <a:r>
            <a:rPr lang="en-US" sz="2000" kern="1200" dirty="0" smtClean="0"/>
            <a:t> (</a:t>
          </a:r>
          <a:r>
            <a:rPr lang="en-US" sz="2000" i="1" kern="1200" dirty="0" smtClean="0"/>
            <a:t>Compare</a:t>
          </a:r>
          <a:r>
            <a:rPr lang="en-US" sz="2000" kern="1200" dirty="0" smtClean="0"/>
            <a:t>)</a:t>
          </a:r>
          <a:endParaRPr lang="id-ID" sz="2000" kern="1200" dirty="0"/>
        </a:p>
      </dsp:txBody>
      <dsp:txXfrm>
        <a:off x="368441" y="54168"/>
        <a:ext cx="4697049" cy="532758"/>
      </dsp:txXfrm>
    </dsp:sp>
    <dsp:sp modelId="{53DFCB15-AAC8-483B-8130-CC336982949E}">
      <dsp:nvSpPr>
        <dsp:cNvPr id="0" name=""/>
        <dsp:cNvSpPr/>
      </dsp:nvSpPr>
      <dsp:spPr>
        <a:xfrm>
          <a:off x="0" y="1227748"/>
          <a:ext cx="6792416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4271743"/>
              <a:satOff val="12481"/>
              <a:lumOff val="-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39408-C6B4-44BF-B454-DDC400F95D90}">
      <dsp:nvSpPr>
        <dsp:cNvPr id="0" name=""/>
        <dsp:cNvSpPr/>
      </dsp:nvSpPr>
      <dsp:spPr>
        <a:xfrm>
          <a:off x="339620" y="932547"/>
          <a:ext cx="4754691" cy="590400"/>
        </a:xfrm>
        <a:prstGeom prst="roundRect">
          <a:avLst/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Mencari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ketidaksamaan</a:t>
          </a:r>
          <a:r>
            <a:rPr lang="en-US" sz="2000" kern="1200" dirty="0" smtClean="0"/>
            <a:t> (</a:t>
          </a:r>
          <a:r>
            <a:rPr lang="en-US" sz="2000" i="1" kern="1200" dirty="0" smtClean="0"/>
            <a:t>Contrast</a:t>
          </a:r>
          <a:r>
            <a:rPr lang="en-US" sz="2000" kern="1200" dirty="0" smtClean="0"/>
            <a:t>)</a:t>
          </a:r>
          <a:endParaRPr lang="id-ID" sz="2000" kern="1200" dirty="0"/>
        </a:p>
      </dsp:txBody>
      <dsp:txXfrm>
        <a:off x="368441" y="961368"/>
        <a:ext cx="4697049" cy="532758"/>
      </dsp:txXfrm>
    </dsp:sp>
    <dsp:sp modelId="{D22C0F87-B63B-4C35-A66A-42D0D8AEB2CE}">
      <dsp:nvSpPr>
        <dsp:cNvPr id="0" name=""/>
        <dsp:cNvSpPr/>
      </dsp:nvSpPr>
      <dsp:spPr>
        <a:xfrm>
          <a:off x="0" y="2134948"/>
          <a:ext cx="6792416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C65D69-3537-443F-B698-B5C2BC06017E}">
      <dsp:nvSpPr>
        <dsp:cNvPr id="0" name=""/>
        <dsp:cNvSpPr/>
      </dsp:nvSpPr>
      <dsp:spPr>
        <a:xfrm>
          <a:off x="339620" y="1839748"/>
          <a:ext cx="4754691" cy="590400"/>
        </a:xfrm>
        <a:prstGeom prst="roundRect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716" tIns="0" rIns="17971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Memberikan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pandangan</a:t>
          </a:r>
          <a:r>
            <a:rPr lang="en-US" sz="2000" kern="1200" dirty="0" smtClean="0"/>
            <a:t> (</a:t>
          </a:r>
          <a:r>
            <a:rPr lang="en-US" sz="2000" i="1" kern="1200" dirty="0" smtClean="0"/>
            <a:t>Criticize</a:t>
          </a:r>
          <a:r>
            <a:rPr lang="en-US" sz="2000" kern="1200" dirty="0" smtClean="0"/>
            <a:t>)</a:t>
          </a:r>
          <a:endParaRPr lang="id-ID" sz="2000" kern="1200" dirty="0"/>
        </a:p>
      </dsp:txBody>
      <dsp:txXfrm>
        <a:off x="368441" y="1868569"/>
        <a:ext cx="4697049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FCB15-AAC8-483B-8130-CC336982949E}">
      <dsp:nvSpPr>
        <dsp:cNvPr id="0" name=""/>
        <dsp:cNvSpPr/>
      </dsp:nvSpPr>
      <dsp:spPr>
        <a:xfrm>
          <a:off x="0" y="306095"/>
          <a:ext cx="685604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39408-C6B4-44BF-B454-DDC400F95D90}">
      <dsp:nvSpPr>
        <dsp:cNvPr id="0" name=""/>
        <dsp:cNvSpPr/>
      </dsp:nvSpPr>
      <dsp:spPr>
        <a:xfrm>
          <a:off x="342802" y="10895"/>
          <a:ext cx="4799228" cy="5904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399" tIns="0" rIns="1813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Membandingkan</a:t>
          </a:r>
          <a:r>
            <a:rPr lang="en-US" sz="2000" kern="1200" dirty="0" smtClean="0"/>
            <a:t> (</a:t>
          </a:r>
          <a:r>
            <a:rPr lang="en-US" sz="2000" i="1" kern="1200" dirty="0" smtClean="0"/>
            <a:t>Synthesize</a:t>
          </a:r>
          <a:r>
            <a:rPr lang="en-US" sz="2000" kern="1200" dirty="0" smtClean="0"/>
            <a:t>)</a:t>
          </a:r>
          <a:endParaRPr lang="id-ID" sz="2000" kern="1200" dirty="0"/>
        </a:p>
      </dsp:txBody>
      <dsp:txXfrm>
        <a:off x="371623" y="39716"/>
        <a:ext cx="4741586" cy="532758"/>
      </dsp:txXfrm>
    </dsp:sp>
    <dsp:sp modelId="{D22C0F87-B63B-4C35-A66A-42D0D8AEB2CE}">
      <dsp:nvSpPr>
        <dsp:cNvPr id="0" name=""/>
        <dsp:cNvSpPr/>
      </dsp:nvSpPr>
      <dsp:spPr>
        <a:xfrm>
          <a:off x="0" y="1213296"/>
          <a:ext cx="685604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8543487"/>
              <a:satOff val="24962"/>
              <a:lumOff val="-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C65D69-3537-443F-B698-B5C2BC06017E}">
      <dsp:nvSpPr>
        <dsp:cNvPr id="0" name=""/>
        <dsp:cNvSpPr/>
      </dsp:nvSpPr>
      <dsp:spPr>
        <a:xfrm>
          <a:off x="342802" y="918096"/>
          <a:ext cx="4799228" cy="590400"/>
        </a:xfrm>
        <a:prstGeom prst="roundRect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399" tIns="0" rIns="181399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Meringkas</a:t>
          </a:r>
          <a:r>
            <a:rPr lang="en-US" sz="2000" kern="1200" dirty="0" smtClean="0"/>
            <a:t> (</a:t>
          </a:r>
          <a:r>
            <a:rPr lang="en-US" sz="2000" i="1" kern="1200" dirty="0" smtClean="0"/>
            <a:t>Summarize</a:t>
          </a:r>
          <a:r>
            <a:rPr lang="en-US" sz="2000" kern="1200" dirty="0" smtClean="0"/>
            <a:t>)</a:t>
          </a:r>
          <a:endParaRPr lang="id-ID" sz="2000" kern="1200" dirty="0"/>
        </a:p>
      </dsp:txBody>
      <dsp:txXfrm>
        <a:off x="371623" y="946917"/>
        <a:ext cx="4741586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88120-6A5C-49B9-A1A6-9E7837E78CA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F771E-D3BB-4BB1-9014-72714B35069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5582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8635B8-DC78-4942-82AB-11A0878C062D}" type="datetimeFigureOut">
              <a:rPr lang="id-ID" smtClean="0"/>
              <a:t>13/10/2017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B95618-7A9B-4355-9D73-A38FE14927EA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4005064"/>
            <a:ext cx="7175351" cy="1073087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id-ID" sz="4000" dirty="0" smtClean="0"/>
              <a:t>Literatur Review</a:t>
            </a:r>
            <a:endParaRPr lang="id-ID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Abdul Qodir</a:t>
            </a:r>
            <a:endParaRPr lang="id-ID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7690349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79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dirty="0" smtClean="0">
                <a:cs typeface="Tunga" pitchFamily="34" charset="0"/>
              </a:rPr>
              <a:t>Cycle </a:t>
            </a:r>
            <a:r>
              <a:rPr lang="id-ID" altLang="id-ID" dirty="0" smtClean="0">
                <a:cs typeface="Tunga" pitchFamily="34" charset="0"/>
              </a:rPr>
              <a:t>of Scientific Literatur</a:t>
            </a:r>
            <a:endParaRPr lang="en-US" altLang="id-ID" dirty="0" smtClean="0">
              <a:cs typeface="Tunga" pitchFamily="34" charset="0"/>
            </a:endParaRPr>
          </a:p>
        </p:txBody>
      </p:sp>
      <p:pic>
        <p:nvPicPr>
          <p:cNvPr id="34819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752"/>
            <a:ext cx="8497888" cy="5195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5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352425" y="1463675"/>
            <a:ext cx="8683625" cy="472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63525" indent="-263525" eaLnBrk="1" hangingPunct="1">
              <a:defRPr/>
            </a:pPr>
            <a:r>
              <a:rPr lang="en-US" sz="2400" dirty="0" smtClean="0">
                <a:solidFill>
                  <a:srgbClr val="0070C0"/>
                </a:solidFill>
              </a:rPr>
              <a:t>Paper </a:t>
            </a:r>
            <a:r>
              <a:rPr lang="en-US" sz="2400" dirty="0"/>
              <a:t>yang </a:t>
            </a:r>
            <a:r>
              <a:rPr lang="en-US" sz="2400" dirty="0" err="1"/>
              <a:t>dipublikasikan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internasional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fi-FI" sz="2400" dirty="0" smtClean="0"/>
              <a:t>pihak </a:t>
            </a:r>
            <a:r>
              <a:rPr lang="fi-FI" sz="2400" dirty="0"/>
              <a:t>pemerintah, perguruan </a:t>
            </a:r>
            <a:r>
              <a:rPr lang="fi-FI" sz="2400" dirty="0" smtClean="0"/>
              <a:t>tinggi.</a:t>
            </a:r>
            <a:endParaRPr lang="id-ID" sz="2400" dirty="0" smtClean="0"/>
          </a:p>
          <a:p>
            <a:pPr marL="263525" indent="-263525" eaLnBrk="1" hangingPunct="1">
              <a:defRPr/>
            </a:pPr>
            <a:endParaRPr lang="id-ID" sz="1000" dirty="0"/>
          </a:p>
          <a:p>
            <a:pPr marL="263525" indent="-263525" eaLnBrk="1" hangingPunct="1">
              <a:defRPr/>
            </a:pPr>
            <a:r>
              <a:rPr lang="sv-SE" sz="2400" dirty="0" smtClean="0">
                <a:solidFill>
                  <a:srgbClr val="0070C0"/>
                </a:solidFill>
              </a:rPr>
              <a:t>Tesis </a:t>
            </a:r>
            <a:r>
              <a:rPr lang="sv-SE" sz="2400" dirty="0"/>
              <a:t>merupakan penulisan ilmiah yang sifatnya mendalam </a:t>
            </a:r>
            <a:r>
              <a:rPr lang="sv-SE" sz="2400" dirty="0" smtClean="0"/>
              <a:t>dan</a:t>
            </a:r>
            <a:r>
              <a:rPr lang="id-ID" sz="2400" dirty="0" smtClean="0"/>
              <a:t> </a:t>
            </a:r>
            <a:r>
              <a:rPr lang="en-US" sz="2400" dirty="0" err="1" smtClean="0"/>
              <a:t>mengungkapkan</a:t>
            </a:r>
            <a:r>
              <a:rPr lang="en-US" sz="2400" dirty="0" smtClean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yang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 smtClean="0"/>
              <a:t>. </a:t>
            </a:r>
            <a:r>
              <a:rPr lang="en-US" sz="2400" dirty="0" err="1" smtClean="0"/>
              <a:t>Tesis</a:t>
            </a:r>
            <a:r>
              <a:rPr lang="en-US" sz="2400" dirty="0" smtClean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pasacasarjana</a:t>
            </a:r>
            <a:r>
              <a:rPr lang="en-US" sz="2400" dirty="0"/>
              <a:t> (S2)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 smtClean="0"/>
              <a:t>mengambil</a:t>
            </a:r>
            <a:r>
              <a:rPr lang="en-US" sz="2400" dirty="0" smtClean="0"/>
              <a:t> </a:t>
            </a:r>
            <a:r>
              <a:rPr lang="en-US" sz="2400" dirty="0" err="1" smtClean="0"/>
              <a:t>gelar</a:t>
            </a:r>
            <a:r>
              <a:rPr lang="en-US" sz="2400" dirty="0" smtClean="0"/>
              <a:t> </a:t>
            </a:r>
            <a:r>
              <a:rPr lang="en-US" sz="2400" dirty="0" smtClean="0"/>
              <a:t>master.</a:t>
            </a:r>
            <a:endParaRPr lang="id-ID" sz="2400" dirty="0" smtClean="0"/>
          </a:p>
          <a:p>
            <a:pPr marL="263525" indent="-263525" eaLnBrk="1" hangingPunct="1">
              <a:defRPr/>
            </a:pPr>
            <a:endParaRPr lang="id-ID" sz="1000" dirty="0" smtClean="0"/>
          </a:p>
          <a:p>
            <a:pPr marL="263525" indent="-263525" eaLnBrk="1" hangingPunct="1">
              <a:defRPr/>
            </a:pPr>
            <a:r>
              <a:rPr lang="en-US" sz="2400" dirty="0" err="1" smtClean="0">
                <a:solidFill>
                  <a:srgbClr val="0070C0"/>
                </a:solidFill>
              </a:rPr>
              <a:t>Disertasi</a:t>
            </a:r>
            <a:r>
              <a:rPr lang="en-US" sz="2400" dirty="0" smtClean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yang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/>
              <a:t>gelar</a:t>
            </a:r>
            <a:r>
              <a:rPr lang="en-US" sz="2400" dirty="0"/>
              <a:t> </a:t>
            </a:r>
            <a:r>
              <a:rPr lang="en-US" sz="2400" dirty="0" err="1"/>
              <a:t>doktor</a:t>
            </a:r>
            <a:r>
              <a:rPr lang="en-US" sz="2400" dirty="0"/>
              <a:t> </a:t>
            </a:r>
            <a:r>
              <a:rPr lang="en-US" sz="2400" dirty="0" err="1"/>
              <a:t>falasafah</a:t>
            </a:r>
            <a:r>
              <a:rPr lang="en-US" sz="2400" dirty="0"/>
              <a:t> (</a:t>
            </a:r>
            <a:r>
              <a:rPr lang="en-US" sz="2400" dirty="0" err="1"/>
              <a:t>Ph.D</a:t>
            </a:r>
            <a:r>
              <a:rPr lang="en-US" sz="2400" dirty="0"/>
              <a:t>). </a:t>
            </a:r>
            <a:r>
              <a:rPr lang="en-US" sz="2400" dirty="0" err="1"/>
              <a:t>disertasi</a:t>
            </a:r>
            <a:r>
              <a:rPr lang="en-US" sz="2400" dirty="0"/>
              <a:t> </a:t>
            </a:r>
            <a:r>
              <a:rPr lang="en-US" sz="2400" dirty="0" err="1"/>
              <a:t>berisi</a:t>
            </a:r>
            <a:r>
              <a:rPr lang="en-US" sz="2400" dirty="0"/>
              <a:t> </a:t>
            </a:r>
            <a:r>
              <a:rPr lang="en-US" sz="2400" dirty="0" err="1"/>
              <a:t>fakta</a:t>
            </a:r>
            <a:r>
              <a:rPr lang="en-US" sz="2400" dirty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penemuan</a:t>
            </a:r>
            <a:r>
              <a:rPr lang="en-US" sz="2400" dirty="0" smtClean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 smtClean="0"/>
              <a:t>penulis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263525" indent="-263525" eaLnBrk="1" hangingPunct="1">
              <a:defRPr/>
            </a:pPr>
            <a:endParaRPr lang="id-ID" sz="1000" dirty="0">
              <a:solidFill>
                <a:srgbClr val="FFC000"/>
              </a:solidFill>
            </a:endParaRPr>
          </a:p>
          <a:p>
            <a:pPr marL="263525" indent="-263525" eaLnBrk="1" hangingPunct="1">
              <a:defRPr/>
            </a:pPr>
            <a:r>
              <a:rPr lang="en-US" sz="2400" dirty="0" err="1" smtClean="0">
                <a:solidFill>
                  <a:srgbClr val="0070C0"/>
                </a:solidFill>
              </a:rPr>
              <a:t>Jurnal</a:t>
            </a:r>
            <a:r>
              <a:rPr lang="en-US" sz="2400" dirty="0" smtClean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hasil-hasil</a:t>
            </a:r>
            <a:r>
              <a:rPr lang="en-US" sz="2400" dirty="0"/>
              <a:t> </a:t>
            </a:r>
            <a:r>
              <a:rPr lang="en-US" sz="2400" dirty="0" err="1"/>
              <a:t>konferensi</a:t>
            </a:r>
            <a:r>
              <a:rPr lang="en-US" sz="2400" dirty="0"/>
              <a:t>. </a:t>
            </a:r>
          </a:p>
        </p:txBody>
      </p:sp>
      <p:sp>
        <p:nvSpPr>
          <p:cNvPr id="358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dirty="0" err="1" smtClean="0">
                <a:cs typeface="Tunga" pitchFamily="34" charset="0"/>
              </a:rPr>
              <a:t>Sumber</a:t>
            </a:r>
            <a:r>
              <a:rPr lang="en-US" altLang="id-ID" dirty="0" smtClean="0">
                <a:cs typeface="Tunga" pitchFamily="34" charset="0"/>
              </a:rPr>
              <a:t> </a:t>
            </a:r>
            <a:r>
              <a:rPr lang="en-US" altLang="id-ID" dirty="0" err="1" smtClean="0">
                <a:cs typeface="Tunga" pitchFamily="34" charset="0"/>
              </a:rPr>
              <a:t>literatur</a:t>
            </a:r>
            <a:r>
              <a:rPr lang="en-US" altLang="id-ID" dirty="0" smtClean="0">
                <a:cs typeface="Tunga" pitchFamily="34" charset="0"/>
              </a:rPr>
              <a:t> review</a:t>
            </a:r>
          </a:p>
        </p:txBody>
      </p:sp>
    </p:spTree>
    <p:extLst>
      <p:ext uri="{BB962C8B-B14F-4D97-AF65-F5344CB8AC3E}">
        <p14:creationId xmlns:p14="http://schemas.microsoft.com/office/powerpoint/2010/main" val="338289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352425" y="1463675"/>
            <a:ext cx="7680325" cy="4724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63525" indent="-263525" eaLnBrk="1" hangingPunct="1">
              <a:defRPr/>
            </a:pPr>
            <a:r>
              <a:rPr lang="en-US" sz="2400" dirty="0" err="1" smtClean="0">
                <a:solidFill>
                  <a:srgbClr val="0070C0"/>
                </a:solidFill>
              </a:rPr>
              <a:t>Majalah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famflet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kliping</a:t>
            </a:r>
            <a:r>
              <a:rPr lang="en-US" sz="2400" dirty="0"/>
              <a:t>. </a:t>
            </a:r>
            <a:r>
              <a:rPr lang="en-US" sz="2400" dirty="0" err="1"/>
              <a:t>Majalah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publikasi</a:t>
            </a:r>
            <a:r>
              <a:rPr lang="en-US" sz="2400" dirty="0"/>
              <a:t> </a:t>
            </a:r>
            <a:r>
              <a:rPr lang="en-US" sz="2400" dirty="0" smtClean="0"/>
              <a:t>yang</a:t>
            </a:r>
            <a:r>
              <a:rPr lang="id-ID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, </a:t>
            </a:r>
            <a:r>
              <a:rPr lang="en-US" sz="2400" dirty="0" err="1"/>
              <a:t>penemuan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,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/>
              <a:t>materi-materi</a:t>
            </a:r>
            <a:r>
              <a:rPr lang="en-US" sz="2400" dirty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sedang</a:t>
            </a:r>
            <a:r>
              <a:rPr lang="en-US" sz="2400" dirty="0" smtClean="0"/>
              <a:t> </a:t>
            </a:r>
            <a:r>
              <a:rPr lang="en-US" sz="2400" dirty="0" err="1"/>
              <a:t>populer</a:t>
            </a:r>
            <a:r>
              <a:rPr lang="en-US" sz="2400" dirty="0"/>
              <a:t> </a:t>
            </a:r>
            <a:r>
              <a:rPr lang="en-US" sz="2400" dirty="0" err="1"/>
              <a:t>dibicarakan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diteliti</a:t>
            </a:r>
            <a:r>
              <a:rPr lang="en-US" sz="2400" dirty="0"/>
              <a:t>.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/>
              <a:t>lain </a:t>
            </a:r>
            <a:r>
              <a:rPr lang="en-US" sz="2400" dirty="0" err="1" smtClean="0"/>
              <a:t>sebagainya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pPr marL="263525" indent="-263525" eaLnBrk="1" hangingPunct="1">
              <a:defRPr/>
            </a:pPr>
            <a:endParaRPr lang="id-ID" sz="1000" dirty="0">
              <a:solidFill>
                <a:srgbClr val="FFC000"/>
              </a:solidFill>
            </a:endParaRPr>
          </a:p>
          <a:p>
            <a:pPr marL="263525" indent="-263525" eaLnBrk="1" hangingPunct="1">
              <a:defRPr/>
            </a:pPr>
            <a:r>
              <a:rPr lang="en-US" sz="2400" dirty="0" err="1" smtClean="0">
                <a:solidFill>
                  <a:srgbClr val="0070C0"/>
                </a:solidFill>
              </a:rPr>
              <a:t>Abstrak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hasil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penelitian</a:t>
            </a:r>
            <a:endParaRPr lang="id-ID" sz="2400" dirty="0">
              <a:solidFill>
                <a:srgbClr val="0070C0"/>
              </a:solidFill>
            </a:endParaRPr>
          </a:p>
          <a:p>
            <a:pPr marL="263525" indent="-263525" eaLnBrk="1" hangingPunct="1">
              <a:defRPr/>
            </a:pPr>
            <a:endParaRPr lang="id-ID" sz="1000" i="1" dirty="0">
              <a:solidFill>
                <a:srgbClr val="FFC000"/>
              </a:solidFill>
            </a:endParaRPr>
          </a:p>
          <a:p>
            <a:pPr marL="263525" indent="-263525" eaLnBrk="1" hangingPunct="1">
              <a:defRPr/>
            </a:pPr>
            <a:r>
              <a:rPr lang="en-US" sz="2400" i="1" dirty="0" err="1" smtClean="0">
                <a:solidFill>
                  <a:srgbClr val="0070C0"/>
                </a:solidFill>
              </a:rPr>
              <a:t>Prosiding</a:t>
            </a:r>
            <a:r>
              <a:rPr lang="en-US" sz="2400" i="1" dirty="0" smtClean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dijadikan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literatur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i="1" dirty="0" err="1"/>
              <a:t>prosiding</a:t>
            </a:r>
            <a:r>
              <a:rPr lang="en-US" sz="2400" i="1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seorang</a:t>
            </a:r>
            <a:r>
              <a:rPr lang="en-US" sz="2400" dirty="0" smtClean="0"/>
              <a:t> </a:t>
            </a:r>
            <a:r>
              <a:rPr lang="en-US" sz="2400" dirty="0" err="1"/>
              <a:t>profesor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dipublikasikan</a:t>
            </a:r>
            <a:r>
              <a:rPr lang="en-US" sz="2400" dirty="0" smtClean="0"/>
              <a:t>.</a:t>
            </a:r>
            <a:endParaRPr lang="en-US" sz="2400" dirty="0" smtClean="0"/>
          </a:p>
        </p:txBody>
      </p:sp>
      <p:sp>
        <p:nvSpPr>
          <p:cNvPr id="368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d-ID" dirty="0" err="1">
                <a:cs typeface="Tunga" pitchFamily="34" charset="0"/>
              </a:rPr>
              <a:t>Sumber</a:t>
            </a:r>
            <a:r>
              <a:rPr lang="en-US" altLang="id-ID" dirty="0">
                <a:cs typeface="Tunga" pitchFamily="34" charset="0"/>
              </a:rPr>
              <a:t> </a:t>
            </a:r>
            <a:r>
              <a:rPr lang="en-US" altLang="id-ID" dirty="0" err="1">
                <a:cs typeface="Tunga" pitchFamily="34" charset="0"/>
              </a:rPr>
              <a:t>literatur</a:t>
            </a:r>
            <a:r>
              <a:rPr lang="en-US" altLang="id-ID" dirty="0">
                <a:cs typeface="Tunga" pitchFamily="34" charset="0"/>
              </a:rPr>
              <a:t> review</a:t>
            </a:r>
            <a:endParaRPr lang="en-US" altLang="id-ID" dirty="0" smtClean="0">
              <a:cs typeface="Tung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2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52425" y="1463675"/>
            <a:ext cx="7680325" cy="4724400"/>
          </a:xfrm>
          <a:prstGeom prst="rect">
            <a:avLst/>
          </a:prstGeo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anose="020B0604020202020204" pitchFamily="34" charset="0"/>
              <a:buNone/>
              <a:defRPr/>
            </a:pPr>
            <a:r>
              <a:rPr lang="en-IE" sz="2800" smtClean="0"/>
              <a:t>Journal Papers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anose="020B0604020202020204" pitchFamily="34" charset="0"/>
              <a:buNone/>
              <a:defRPr/>
            </a:pPr>
            <a:r>
              <a:rPr lang="en-IE" sz="2800" smtClean="0"/>
              <a:t>Conference Papers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anose="020B0604020202020204" pitchFamily="34" charset="0"/>
              <a:buNone/>
              <a:defRPr/>
            </a:pPr>
            <a:r>
              <a:rPr lang="en-IE" sz="2800" smtClean="0"/>
              <a:t>Textbooks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anose="020B0604020202020204" pitchFamily="34" charset="0"/>
              <a:buNone/>
              <a:defRPr/>
            </a:pPr>
            <a:r>
              <a:rPr lang="en-IE" sz="2800" smtClean="0"/>
              <a:t>Other Books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anose="020B0604020202020204" pitchFamily="34" charset="0"/>
              <a:buNone/>
              <a:defRPr/>
            </a:pPr>
            <a:r>
              <a:rPr lang="en-IE" sz="2800" smtClean="0"/>
              <a:t>Company Whitepapers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anose="020B0604020202020204" pitchFamily="34" charset="0"/>
              <a:buNone/>
              <a:defRPr/>
            </a:pPr>
            <a:r>
              <a:rPr lang="en-IE" sz="2800" smtClean="0"/>
              <a:t>Company Websites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anose="020B0604020202020204" pitchFamily="34" charset="0"/>
              <a:buNone/>
              <a:defRPr/>
            </a:pPr>
            <a:r>
              <a:rPr lang="en-IE" sz="2800" smtClean="0"/>
              <a:t>Blogs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Arial" panose="020B0604020202020204" pitchFamily="34" charset="0"/>
              <a:buNone/>
              <a:defRPr/>
            </a:pPr>
            <a:r>
              <a:rPr lang="en-IE" sz="2800" smtClean="0"/>
              <a:t>Wikis</a:t>
            </a:r>
            <a:endParaRPr lang="en-US" sz="280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IE" altLang="id-ID" smtClean="0">
                <a:cs typeface="Tunga" pitchFamily="34" charset="0"/>
              </a:rPr>
              <a:t>Good Sources ?</a:t>
            </a:r>
            <a:endParaRPr lang="en-US" altLang="id-ID" smtClean="0">
              <a:cs typeface="Tunga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444208" y="836712"/>
            <a:ext cx="1367880" cy="5761186"/>
          </a:xfrm>
          <a:prstGeom prst="upArrow">
            <a:avLst>
              <a:gd name="adj1" fmla="val 50000"/>
              <a:gd name="adj2" fmla="val 76900"/>
            </a:avLst>
          </a:prstGeom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eaVert" wrap="none" anchor="ctr">
            <a:flatTx/>
          </a:bodyPr>
          <a:lstStyle/>
          <a:p>
            <a:pPr algn="ctr"/>
            <a:endParaRPr lang="en-US" altLang="id-ID"/>
          </a:p>
        </p:txBody>
      </p:sp>
      <p:sp>
        <p:nvSpPr>
          <p:cNvPr id="7" name="WordArt 5"/>
          <p:cNvSpPr>
            <a:spLocks noChangeArrowheads="1" noChangeShapeType="1" noTextEdit="1"/>
          </p:cNvSpPr>
          <p:nvPr/>
        </p:nvSpPr>
        <p:spPr bwMode="auto">
          <a:xfrm rot="5400000">
            <a:off x="4680223" y="3789363"/>
            <a:ext cx="4895850" cy="431800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id-ID" sz="5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</a:rPr>
              <a:t>Credibility</a:t>
            </a:r>
          </a:p>
        </p:txBody>
      </p:sp>
    </p:spTree>
    <p:extLst>
      <p:ext uri="{BB962C8B-B14F-4D97-AF65-F5344CB8AC3E}">
        <p14:creationId xmlns:p14="http://schemas.microsoft.com/office/powerpoint/2010/main" val="426997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r>
              <a:rPr lang="id-ID" dirty="0" smtClean="0"/>
              <a:t>Sitasi atau Penyitiran</a:t>
            </a:r>
            <a:r>
              <a:rPr lang="id-ID" dirty="0" smtClean="0"/>
              <a:t>?</a:t>
            </a:r>
            <a:endParaRPr lang="id-ID" dirty="0"/>
          </a:p>
        </p:txBody>
      </p:sp>
      <p:sp>
        <p:nvSpPr>
          <p:cNvPr id="8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358775" y="1484784"/>
            <a:ext cx="8533705" cy="4989513"/>
          </a:xfrm>
          <a:prstGeom prst="rect">
            <a:avLst/>
          </a:prstGeom>
        </p:spPr>
        <p:txBody>
          <a:bodyPr>
            <a:noAutofit/>
          </a:bodyPr>
          <a:lstStyle/>
          <a:p>
            <a:pPr marL="263525" indent="-263525" eaLnBrk="1" hangingPunct="1">
              <a:defRPr/>
            </a:pPr>
            <a:r>
              <a:rPr lang="en-US" sz="2400" b="1" dirty="0" err="1" smtClean="0">
                <a:solidFill>
                  <a:srgbClr val="0070C0"/>
                </a:solidFill>
              </a:rPr>
              <a:t>Sitasi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menunjukkan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asal-usul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atau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sumber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suatu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kutipan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mengutip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pernyataan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atau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menyalin</a:t>
            </a:r>
            <a:r>
              <a:rPr lang="en-US" sz="2400" dirty="0" smtClean="0">
                <a:solidFill>
                  <a:srgbClr val="0070C0"/>
                </a:solidFill>
              </a:rPr>
              <a:t>/</a:t>
            </a:r>
            <a:r>
              <a:rPr lang="en-US" sz="2400" dirty="0" err="1" smtClean="0">
                <a:solidFill>
                  <a:srgbClr val="0070C0"/>
                </a:solidFill>
              </a:rPr>
              <a:t>mengulang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pernyataan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seseorang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dan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mencantumkannya</a:t>
            </a:r>
            <a:r>
              <a:rPr lang="en-US" sz="2400" dirty="0">
                <a:solidFill>
                  <a:srgbClr val="0070C0"/>
                </a:solidFill>
              </a:rPr>
              <a:t> di </a:t>
            </a:r>
            <a:r>
              <a:rPr lang="en-US" sz="2400" dirty="0" err="1">
                <a:solidFill>
                  <a:srgbClr val="0070C0"/>
                </a:solidFill>
              </a:rPr>
              <a:t>dalam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suatu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karya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tulis</a:t>
            </a:r>
            <a:r>
              <a:rPr lang="en-US" sz="2400" dirty="0">
                <a:solidFill>
                  <a:srgbClr val="0070C0"/>
                </a:solidFill>
              </a:rPr>
              <a:t> yang </a:t>
            </a:r>
            <a:r>
              <a:rPr lang="en-US" sz="2400" dirty="0" err="1">
                <a:solidFill>
                  <a:srgbClr val="0070C0"/>
                </a:solidFill>
              </a:rPr>
              <a:t>dibuat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namun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tetap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mengindikasikan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bahwa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kutipan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tersebut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itu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adalah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pernyataan</a:t>
            </a:r>
            <a:r>
              <a:rPr lang="en-US" sz="2400" dirty="0">
                <a:solidFill>
                  <a:srgbClr val="0070C0"/>
                </a:solidFill>
              </a:rPr>
              <a:t> orang </a:t>
            </a:r>
            <a:r>
              <a:rPr lang="en-US" sz="2400" dirty="0" smtClean="0">
                <a:solidFill>
                  <a:srgbClr val="0070C0"/>
                </a:solidFill>
              </a:rPr>
              <a:t>lain.</a:t>
            </a:r>
            <a:endParaRPr lang="id-ID" sz="2400" dirty="0" smtClean="0">
              <a:solidFill>
                <a:srgbClr val="0070C0"/>
              </a:solidFill>
            </a:endParaRPr>
          </a:p>
          <a:p>
            <a:pPr marL="263525" indent="-263525" eaLnBrk="1" hangingPunct="1">
              <a:defRPr/>
            </a:pPr>
            <a:endParaRPr lang="id-ID" sz="1000" dirty="0">
              <a:solidFill>
                <a:srgbClr val="0070C0"/>
              </a:solidFill>
            </a:endParaRPr>
          </a:p>
          <a:p>
            <a:pPr marL="263525" indent="-263525" eaLnBrk="1" hangingPunct="1">
              <a:defRPr/>
            </a:pPr>
            <a:r>
              <a:rPr lang="en-US" sz="2400" dirty="0" smtClean="0"/>
              <a:t>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pemilihan</a:t>
            </a:r>
            <a:r>
              <a:rPr lang="en-US" sz="2400" dirty="0"/>
              <a:t> </a:t>
            </a:r>
            <a:r>
              <a:rPr lang="en-US" sz="2400" dirty="0" err="1"/>
              <a:t>dokumen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disitir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kesesuaian</a:t>
            </a:r>
            <a:r>
              <a:rPr lang="en-US" sz="2400" dirty="0"/>
              <a:t> </a:t>
            </a:r>
            <a:r>
              <a:rPr lang="en-US" sz="2400" dirty="0" err="1"/>
              <a:t>topik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 smtClean="0"/>
              <a:t>penelitian</a:t>
            </a:r>
            <a:endParaRPr lang="id-ID" sz="2400" dirty="0" smtClean="0"/>
          </a:p>
          <a:p>
            <a:pPr marL="263525" indent="-263525" eaLnBrk="1" hangingPunct="1">
              <a:defRPr/>
            </a:pPr>
            <a:endParaRPr lang="id-ID" sz="1000" dirty="0" smtClean="0"/>
          </a:p>
          <a:p>
            <a:pPr marL="263525" indent="-263525" eaLnBrk="1" hangingPunct="1">
              <a:defRPr/>
            </a:pPr>
            <a:r>
              <a:rPr lang="en-US" sz="2400" b="1" dirty="0" err="1" smtClean="0">
                <a:solidFill>
                  <a:srgbClr val="FF0000"/>
                </a:solidFill>
              </a:rPr>
              <a:t>Waktu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tahun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penerbitan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dokumen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direview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pertimbangan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menyitir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dokumen</a:t>
            </a:r>
            <a:endParaRPr lang="en-US" sz="2400" dirty="0"/>
          </a:p>
          <a:p>
            <a:pPr marL="263525" indent="-263525" eaLnBrk="1" hangingPunct="1">
              <a:defRPr/>
            </a:pP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14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352425" y="1463675"/>
            <a:ext cx="7680325" cy="4724400"/>
          </a:xfrm>
          <a:prstGeom prst="rect">
            <a:avLst/>
          </a:prstGeom>
        </p:spPr>
        <p:txBody>
          <a:bodyPr/>
          <a:lstStyle/>
          <a:p>
            <a:pPr marL="263525" indent="0" eaLnBrk="1" hangingPunct="1">
              <a:buNone/>
              <a:defRPr/>
            </a:pPr>
            <a:r>
              <a:rPr lang="nn-NO" dirty="0" smtClean="0"/>
              <a:t>– </a:t>
            </a:r>
            <a:r>
              <a:rPr lang="nn-NO" sz="2400" dirty="0"/>
              <a:t>APA Style : Psikologi, pendidikan, dan ilmu-ilmu sosial</a:t>
            </a:r>
          </a:p>
          <a:p>
            <a:pPr marL="263525" indent="0" eaLnBrk="1" hangingPunct="1">
              <a:buNone/>
              <a:defRPr/>
            </a:pPr>
            <a:r>
              <a:rPr lang="sv-SE" sz="2400" dirty="0"/>
              <a:t>– MLA Style : Literatur, seni, dan </a:t>
            </a:r>
            <a:r>
              <a:rPr lang="sv-SE" sz="2400" i="1" dirty="0"/>
              <a:t>humanities</a:t>
            </a:r>
          </a:p>
          <a:p>
            <a:pPr marL="263525" indent="0" eaLnBrk="1" hangingPunct="1">
              <a:buNone/>
              <a:defRPr/>
            </a:pPr>
            <a:r>
              <a:rPr lang="en-US" sz="2400" dirty="0"/>
              <a:t>– AMA Style : </a:t>
            </a:r>
            <a:r>
              <a:rPr lang="en-US" sz="2400" dirty="0" err="1"/>
              <a:t>Keperawatan</a:t>
            </a:r>
            <a:r>
              <a:rPr lang="en-US" sz="2400" dirty="0"/>
              <a:t>, </a:t>
            </a:r>
            <a:r>
              <a:rPr lang="en-US" sz="2400" dirty="0" err="1"/>
              <a:t>kesehatan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ilmu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endParaRPr lang="en-US" sz="2400" dirty="0"/>
          </a:p>
        </p:txBody>
      </p:sp>
      <p:sp>
        <p:nvSpPr>
          <p:cNvPr id="430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M</a:t>
            </a:r>
            <a:r>
              <a:rPr lang="en-US" dirty="0" err="1"/>
              <a:t>etode</a:t>
            </a:r>
            <a:r>
              <a:rPr lang="en-US" dirty="0"/>
              <a:t> </a:t>
            </a:r>
            <a:r>
              <a:rPr lang="en-US" dirty="0" err="1"/>
              <a:t>sitasi</a:t>
            </a:r>
            <a:endParaRPr lang="en-US" altLang="id-ID" dirty="0" smtClean="0">
              <a:cs typeface="Tung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68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107950" y="1463675"/>
            <a:ext cx="8785225" cy="520541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3525" indent="-263525" eaLnBrk="1" hangingPunct="1">
              <a:defRPr/>
            </a:pPr>
            <a:r>
              <a:rPr lang="en-US" dirty="0" smtClean="0"/>
              <a:t>Journal </a:t>
            </a:r>
            <a:r>
              <a:rPr lang="en-US" dirty="0"/>
              <a:t>or Magazine Article (use for journals that start each issue with page </a:t>
            </a:r>
            <a:r>
              <a:rPr lang="en-US" dirty="0" smtClean="0"/>
              <a:t>one)</a:t>
            </a:r>
            <a:r>
              <a:rPr lang="id-ID" dirty="0" smtClean="0"/>
              <a:t> </a:t>
            </a:r>
          </a:p>
          <a:p>
            <a:pPr marL="984250" indent="-984250" eaLnBrk="1" hangingPunct="1">
              <a:buNone/>
              <a:defRPr/>
            </a:pPr>
            <a:r>
              <a:rPr lang="en-US" sz="2000" dirty="0" smtClean="0"/>
              <a:t>Wilcox</a:t>
            </a:r>
            <a:r>
              <a:rPr lang="en-US" sz="2000" dirty="0"/>
              <a:t>, R. V. (1991). Shifting roles and synthetic women in Star trek: The </a:t>
            </a:r>
            <a:r>
              <a:rPr lang="en-US" sz="2000" dirty="0" smtClean="0"/>
              <a:t>next</a:t>
            </a:r>
            <a:r>
              <a:rPr lang="id-ID" sz="2000" dirty="0" smtClean="0"/>
              <a:t> </a:t>
            </a:r>
            <a:r>
              <a:rPr lang="en-US" sz="2000" dirty="0" smtClean="0"/>
              <a:t>generation</a:t>
            </a:r>
            <a:r>
              <a:rPr lang="en-US" sz="2000" dirty="0"/>
              <a:t>. </a:t>
            </a:r>
            <a:r>
              <a:rPr lang="en-US" sz="2000" i="1" dirty="0"/>
              <a:t>Studies in Popular Culture, 13</a:t>
            </a:r>
            <a:r>
              <a:rPr lang="en-US" sz="2000" dirty="0"/>
              <a:t>(2), 53-65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0" indent="0" eaLnBrk="1" hangingPunct="1">
              <a:buNone/>
              <a:defRPr/>
            </a:pPr>
            <a:endParaRPr lang="en-US" sz="1000" dirty="0"/>
          </a:p>
          <a:p>
            <a:pPr marL="263525" indent="-263525" eaLnBrk="1" hangingPunct="1">
              <a:defRPr/>
            </a:pPr>
            <a:r>
              <a:rPr lang="en-US" dirty="0" smtClean="0"/>
              <a:t>Journal </a:t>
            </a:r>
            <a:r>
              <a:rPr lang="en-US" dirty="0"/>
              <a:t>or Magazine Article (use for journals where the page numbering </a:t>
            </a:r>
            <a:r>
              <a:rPr lang="en-US" dirty="0" smtClean="0"/>
              <a:t>continues from </a:t>
            </a:r>
            <a:r>
              <a:rPr lang="en-US" dirty="0"/>
              <a:t>issue to issue)</a:t>
            </a:r>
          </a:p>
          <a:p>
            <a:pPr marL="900113" indent="-900113" eaLnBrk="1" hangingPunct="1">
              <a:buNone/>
              <a:defRPr/>
            </a:pPr>
            <a:r>
              <a:rPr lang="en-US" sz="2200" dirty="0" err="1"/>
              <a:t>Dubeck</a:t>
            </a:r>
            <a:r>
              <a:rPr lang="en-US" sz="2200" dirty="0"/>
              <a:t>, L. (1990). Science fiction aids science teaching. </a:t>
            </a:r>
            <a:r>
              <a:rPr lang="en-US" sz="2200" i="1" dirty="0"/>
              <a:t>Physics Teacher, </a:t>
            </a:r>
            <a:r>
              <a:rPr lang="en-US" sz="2200" i="1" dirty="0" smtClean="0"/>
              <a:t>28,</a:t>
            </a:r>
            <a:r>
              <a:rPr lang="id-ID" sz="2200" i="1" dirty="0" smtClean="0"/>
              <a:t> </a:t>
            </a:r>
            <a:r>
              <a:rPr lang="en-US" sz="2200" dirty="0" smtClean="0"/>
              <a:t>316-318</a:t>
            </a:r>
            <a:r>
              <a:rPr lang="en-US" sz="2200" dirty="0" smtClean="0"/>
              <a:t>.</a:t>
            </a:r>
            <a:endParaRPr lang="id-ID" sz="2200" dirty="0" smtClean="0"/>
          </a:p>
          <a:p>
            <a:pPr marL="900113" indent="-900113" eaLnBrk="1" hangingPunct="1">
              <a:buNone/>
              <a:defRPr/>
            </a:pPr>
            <a:endParaRPr lang="en-US" sz="1000" dirty="0"/>
          </a:p>
          <a:p>
            <a:pPr marL="263525" indent="-263525" eaLnBrk="1" hangingPunct="1">
              <a:defRPr/>
            </a:pPr>
            <a:r>
              <a:rPr lang="en-US" dirty="0" smtClean="0"/>
              <a:t>Newspaper </a:t>
            </a:r>
            <a:r>
              <a:rPr lang="en-US" dirty="0"/>
              <a:t>Article</a:t>
            </a:r>
          </a:p>
          <a:p>
            <a:pPr marL="984250" indent="-984250" eaLnBrk="1" hangingPunct="1">
              <a:buNone/>
              <a:defRPr/>
            </a:pPr>
            <a:r>
              <a:rPr lang="en-US" sz="2000" dirty="0"/>
              <a:t>Di </a:t>
            </a:r>
            <a:r>
              <a:rPr lang="en-US" sz="2000" dirty="0" err="1"/>
              <a:t>Rado</a:t>
            </a:r>
            <a:r>
              <a:rPr lang="en-US" sz="2000" dirty="0"/>
              <a:t>, A. (1995, March 15). Trekking through college: Classes explore </a:t>
            </a:r>
            <a:r>
              <a:rPr lang="en-US" sz="2000" dirty="0" smtClean="0"/>
              <a:t>modern</a:t>
            </a:r>
            <a:r>
              <a:rPr lang="id-ID" sz="2000" dirty="0" smtClean="0"/>
              <a:t> </a:t>
            </a:r>
            <a:r>
              <a:rPr lang="en-US" sz="2000" dirty="0" smtClean="0"/>
              <a:t>society </a:t>
            </a:r>
            <a:r>
              <a:rPr lang="en-US" sz="2000" dirty="0"/>
              <a:t>using the world of Star trek. </a:t>
            </a:r>
            <a:r>
              <a:rPr lang="en-US" sz="2000" i="1" dirty="0"/>
              <a:t>Los Angeles Times, </a:t>
            </a:r>
            <a:r>
              <a:rPr lang="en-US" sz="2000" dirty="0"/>
              <a:t>p. A3.</a:t>
            </a:r>
          </a:p>
        </p:txBody>
      </p:sp>
      <p:sp>
        <p:nvSpPr>
          <p:cNvPr id="44035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APA Style </a:t>
            </a:r>
            <a:r>
              <a:rPr lang="id-ID" sz="2800" b="1" dirty="0" smtClean="0">
                <a:solidFill>
                  <a:srgbClr val="0070C0"/>
                </a:solidFill>
              </a:rPr>
              <a:t/>
            </a:r>
            <a:br>
              <a:rPr lang="id-ID" sz="2800" b="1" dirty="0" smtClean="0">
                <a:solidFill>
                  <a:srgbClr val="0070C0"/>
                </a:solidFill>
              </a:rPr>
            </a:br>
            <a:r>
              <a:rPr lang="en-US" sz="2800" b="1" dirty="0" smtClean="0">
                <a:solidFill>
                  <a:srgbClr val="0070C0"/>
                </a:solidFill>
              </a:rPr>
              <a:t>(</a:t>
            </a:r>
            <a:r>
              <a:rPr lang="en-US" sz="2800" b="1" i="1" dirty="0">
                <a:solidFill>
                  <a:srgbClr val="0070C0"/>
                </a:solidFill>
              </a:rPr>
              <a:t>American Psychological Association</a:t>
            </a:r>
            <a:r>
              <a:rPr lang="en-US" sz="2800" b="1" dirty="0">
                <a:solidFill>
                  <a:srgbClr val="0070C0"/>
                </a:solidFill>
              </a:rPr>
              <a:t>) </a:t>
            </a:r>
            <a:endParaRPr lang="en-US" altLang="id-ID" sz="2800" dirty="0" smtClean="0">
              <a:solidFill>
                <a:srgbClr val="0070C0"/>
              </a:solidFill>
              <a:cs typeface="Tung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35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352425" y="1463675"/>
            <a:ext cx="8540750" cy="51339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3525" indent="-263525" eaLnBrk="1" hangingPunct="1">
              <a:defRPr/>
            </a:pPr>
            <a:r>
              <a:rPr lang="en-US" sz="2400" dirty="0" smtClean="0"/>
              <a:t>Article </a:t>
            </a:r>
            <a:r>
              <a:rPr lang="en-US" sz="2400" dirty="0"/>
              <a:t>from an Internet Database </a:t>
            </a:r>
            <a:r>
              <a:rPr lang="en-US" sz="2000" dirty="0"/>
              <a:t>(for more details, see the </a:t>
            </a:r>
            <a:r>
              <a:rPr lang="en-US" sz="2000" dirty="0" smtClean="0"/>
              <a:t>American</a:t>
            </a:r>
            <a:r>
              <a:rPr lang="id-ID" sz="2000" dirty="0" smtClean="0"/>
              <a:t> </a:t>
            </a:r>
            <a:r>
              <a:rPr lang="en-US" sz="2000" dirty="0" smtClean="0"/>
              <a:t>Psychological </a:t>
            </a:r>
            <a:r>
              <a:rPr lang="en-US" sz="2000" dirty="0"/>
              <a:t>Association's official site)</a:t>
            </a:r>
          </a:p>
          <a:p>
            <a:pPr marL="900113" indent="-900113" algn="just" eaLnBrk="1" hangingPunct="1">
              <a:buNone/>
              <a:defRPr/>
            </a:pPr>
            <a:r>
              <a:rPr lang="en-US" sz="2000" dirty="0" err="1"/>
              <a:t>Mershon</a:t>
            </a:r>
            <a:r>
              <a:rPr lang="en-US" sz="2000" dirty="0"/>
              <a:t>, D. H. (1998, November-December). Star trek on the brain: Alien minds</a:t>
            </a:r>
            <a:r>
              <a:rPr lang="en-US" sz="2000" dirty="0" smtClean="0"/>
              <a:t>, human </a:t>
            </a:r>
            <a:r>
              <a:rPr lang="en-US" sz="2000" dirty="0"/>
              <a:t>minds. </a:t>
            </a:r>
            <a:r>
              <a:rPr lang="en-US" sz="2000" i="1" dirty="0"/>
              <a:t>American Scientist, 86</a:t>
            </a:r>
            <a:r>
              <a:rPr lang="en-US" sz="2000" dirty="0"/>
              <a:t>, 585. Retrieved July 29, 1999, </a:t>
            </a:r>
            <a:r>
              <a:rPr lang="en-US" sz="2000" dirty="0" smtClean="0"/>
              <a:t>from Expanded </a:t>
            </a:r>
            <a:r>
              <a:rPr lang="en-US" sz="2000" dirty="0"/>
              <a:t>Academic ASAP database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900113" indent="-900113" eaLnBrk="1" hangingPunct="1">
              <a:buNone/>
              <a:defRPr/>
            </a:pPr>
            <a:endParaRPr lang="en-US" sz="1000" dirty="0"/>
          </a:p>
          <a:p>
            <a:pPr marL="263525" indent="-263525" eaLnBrk="1" hangingPunct="1">
              <a:defRPr/>
            </a:pPr>
            <a:r>
              <a:rPr lang="en-US" sz="2400" dirty="0" smtClean="0"/>
              <a:t>Book</a:t>
            </a:r>
            <a:endParaRPr lang="en-US" sz="2400" dirty="0"/>
          </a:p>
          <a:p>
            <a:pPr marL="900113" indent="-900113" eaLnBrk="1" hangingPunct="1">
              <a:buNone/>
              <a:defRPr/>
            </a:pPr>
            <a:r>
              <a:rPr lang="en-US" sz="2000" dirty="0"/>
              <a:t>Okuda, M., &amp; Okuda, D. (1993). </a:t>
            </a:r>
            <a:r>
              <a:rPr lang="en-US" sz="2000" i="1" dirty="0"/>
              <a:t>Star trek chronology: The history of the </a:t>
            </a:r>
            <a:r>
              <a:rPr lang="en-US" sz="2000" i="1" dirty="0" smtClean="0"/>
              <a:t>future.  </a:t>
            </a:r>
            <a:r>
              <a:rPr lang="en-US" sz="2000" dirty="0" smtClean="0"/>
              <a:t>New York: Pocket Books</a:t>
            </a:r>
            <a:r>
              <a:rPr lang="en-US" sz="2000" dirty="0" smtClean="0"/>
              <a:t>.</a:t>
            </a:r>
            <a:endParaRPr lang="id-ID" sz="2000" dirty="0" smtClean="0"/>
          </a:p>
          <a:p>
            <a:pPr marL="900113" indent="-900113" eaLnBrk="1" hangingPunct="1">
              <a:buNone/>
              <a:defRPr/>
            </a:pPr>
            <a:endParaRPr lang="en-US" sz="1000" dirty="0" smtClean="0"/>
          </a:p>
          <a:p>
            <a:pPr marL="263525" indent="-263525" eaLnBrk="1" hangingPunct="1">
              <a:defRPr/>
            </a:pPr>
            <a:r>
              <a:rPr lang="en-US" sz="2400" dirty="0" smtClean="0"/>
              <a:t>Website </a:t>
            </a:r>
            <a:r>
              <a:rPr lang="en-US" sz="2000" dirty="0"/>
              <a:t>(for more details, see the American Psychological Association's </a:t>
            </a:r>
            <a:r>
              <a:rPr lang="en-US" sz="2000" dirty="0" smtClean="0"/>
              <a:t>official site</a:t>
            </a:r>
            <a:r>
              <a:rPr lang="en-US" sz="2000" dirty="0"/>
              <a:t>)</a:t>
            </a:r>
          </a:p>
          <a:p>
            <a:pPr marL="900113" indent="-900113" algn="just" eaLnBrk="1" hangingPunct="1">
              <a:buNone/>
              <a:defRPr/>
            </a:pPr>
            <a:r>
              <a:rPr lang="en-US" sz="2000" dirty="0"/>
              <a:t>Lynch, T. (1996). </a:t>
            </a:r>
            <a:r>
              <a:rPr lang="en-US" sz="2000" i="1" dirty="0"/>
              <a:t>DS9 trials and </a:t>
            </a:r>
            <a:r>
              <a:rPr lang="en-US" sz="2000" i="1" dirty="0" err="1"/>
              <a:t>tribble-ations</a:t>
            </a:r>
            <a:r>
              <a:rPr lang="en-US" sz="2000" i="1" dirty="0"/>
              <a:t> review. </a:t>
            </a:r>
            <a:r>
              <a:rPr lang="en-US" sz="2000" dirty="0"/>
              <a:t>Retrieved October 8, </a:t>
            </a:r>
            <a:r>
              <a:rPr lang="en-US" sz="2000" dirty="0" smtClean="0"/>
              <a:t>1997,</a:t>
            </a:r>
            <a:r>
              <a:rPr lang="id-ID" sz="2000" dirty="0" smtClean="0"/>
              <a:t> </a:t>
            </a:r>
            <a:r>
              <a:rPr lang="en-US" sz="2000" dirty="0" smtClean="0"/>
              <a:t>from </a:t>
            </a:r>
            <a:r>
              <a:rPr lang="en-US" sz="2000" dirty="0"/>
              <a:t>Psi Phi: Bradley's Science Fiction Club Web </a:t>
            </a:r>
            <a:r>
              <a:rPr lang="en-US" sz="2000" dirty="0" smtClean="0"/>
              <a:t>site:</a:t>
            </a:r>
            <a:r>
              <a:rPr lang="id-ID" sz="2000" dirty="0"/>
              <a:t> </a:t>
            </a:r>
            <a:r>
              <a:rPr lang="en-US" sz="2000" dirty="0" smtClean="0"/>
              <a:t>http</a:t>
            </a:r>
            <a:r>
              <a:rPr lang="en-US" sz="2000" dirty="0"/>
              <a:t>://www.bradley.edu/campusorg/psiphi/DS9/ep/503r.html</a:t>
            </a:r>
          </a:p>
        </p:txBody>
      </p:sp>
      <p:sp>
        <p:nvSpPr>
          <p:cNvPr id="45059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APA Style </a:t>
            </a:r>
            <a:r>
              <a:rPr lang="id-ID" b="1" dirty="0">
                <a:solidFill>
                  <a:srgbClr val="0070C0"/>
                </a:solidFill>
              </a:rPr>
              <a:t/>
            </a:r>
            <a:br>
              <a:rPr lang="id-ID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(</a:t>
            </a:r>
            <a:r>
              <a:rPr lang="en-US" b="1" i="1" dirty="0">
                <a:solidFill>
                  <a:srgbClr val="0070C0"/>
                </a:solidFill>
              </a:rPr>
              <a:t>American Psychological Association</a:t>
            </a:r>
            <a:r>
              <a:rPr lang="en-US" b="1" dirty="0">
                <a:solidFill>
                  <a:srgbClr val="0070C0"/>
                </a:solidFill>
              </a:rPr>
              <a:t>) </a:t>
            </a:r>
            <a:endParaRPr lang="en-US" altLang="id-ID" dirty="0" smtClean="0">
              <a:cs typeface="Tung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7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Manajemen Refrensi</a:t>
            </a:r>
            <a:endParaRPr lang="id-ID" dirty="0"/>
          </a:p>
        </p:txBody>
      </p:sp>
      <p:sp>
        <p:nvSpPr>
          <p:cNvPr id="5" name="AutoShape 2" descr="Hasil gambar untuk mende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56792"/>
            <a:ext cx="453650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552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352425" y="1463675"/>
            <a:ext cx="7680325" cy="4724400"/>
          </a:xfrm>
          <a:prstGeom prst="rect">
            <a:avLst/>
          </a:prstGeo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id-ID" dirty="0" smtClean="0"/>
              <a:t>Research </a:t>
            </a:r>
            <a:r>
              <a:rPr lang="en-US" altLang="id-ID" dirty="0" smtClean="0"/>
              <a:t>Methods, www. Sydney.edu/2010</a:t>
            </a:r>
          </a:p>
        </p:txBody>
      </p:sp>
      <p:sp>
        <p:nvSpPr>
          <p:cNvPr id="7885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id-ID" smtClean="0">
                <a:cs typeface="Tunga" pitchFamily="34" charset="0"/>
              </a:rPr>
              <a:t>Daftar Pustaka :</a:t>
            </a:r>
          </a:p>
        </p:txBody>
      </p:sp>
    </p:spTree>
    <p:extLst>
      <p:ext uri="{BB962C8B-B14F-4D97-AF65-F5344CB8AC3E}">
        <p14:creationId xmlns:p14="http://schemas.microsoft.com/office/powerpoint/2010/main" val="19943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632848" cy="864096"/>
          </a:xfrm>
        </p:spPr>
        <p:txBody>
          <a:bodyPr/>
          <a:lstStyle/>
          <a:p>
            <a:r>
              <a:rPr lang="id-ID" dirty="0" smtClean="0"/>
              <a:t>Apakah </a:t>
            </a:r>
            <a:r>
              <a:rPr lang="id-ID" dirty="0"/>
              <a:t>Literatur </a:t>
            </a:r>
            <a:r>
              <a:rPr lang="id-ID" dirty="0" smtClean="0"/>
              <a:t>Review 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268760"/>
            <a:ext cx="7992888" cy="3816424"/>
          </a:xfrm>
        </p:spPr>
        <p:txBody>
          <a:bodyPr/>
          <a:lstStyle/>
          <a:p>
            <a:r>
              <a:rPr lang="en-US" sz="2800" dirty="0" err="1">
                <a:solidFill>
                  <a:srgbClr val="FF0000"/>
                </a:solidFill>
              </a:rPr>
              <a:t>Literatur</a:t>
            </a:r>
            <a:r>
              <a:rPr lang="en-US" sz="2800" dirty="0">
                <a:solidFill>
                  <a:srgbClr val="FF0000"/>
                </a:solidFill>
              </a:rPr>
              <a:t> review </a:t>
            </a:r>
            <a:r>
              <a:rPr lang="en-US" sz="2800" dirty="0" err="1"/>
              <a:t>berisi</a:t>
            </a:r>
            <a:r>
              <a:rPr lang="en-US" sz="2800" dirty="0"/>
              <a:t> </a:t>
            </a:r>
            <a:r>
              <a:rPr lang="en-US" sz="2800" dirty="0" err="1"/>
              <a:t>uraian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teori</a:t>
            </a:r>
            <a:r>
              <a:rPr lang="en-US" sz="2800" dirty="0"/>
              <a:t>, </a:t>
            </a:r>
            <a:r>
              <a:rPr lang="en-US" sz="2800" dirty="0" err="1"/>
              <a:t>temuan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bahan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lain yang </a:t>
            </a:r>
            <a:r>
              <a:rPr lang="en-US" sz="2800" dirty="0" err="1"/>
              <a:t>diperoleh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bahan</a:t>
            </a:r>
            <a:r>
              <a:rPr lang="en-US" sz="2800" dirty="0"/>
              <a:t> </a:t>
            </a:r>
            <a:r>
              <a:rPr lang="en-US" sz="2800" dirty="0" err="1"/>
              <a:t>acuan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dijadikan</a:t>
            </a:r>
            <a:r>
              <a:rPr lang="en-US" sz="2800" dirty="0"/>
              <a:t> </a:t>
            </a:r>
            <a:r>
              <a:rPr lang="en-US" sz="2800" dirty="0" err="1"/>
              <a:t>landasan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. </a:t>
            </a:r>
            <a:endParaRPr lang="id-ID" sz="2800" dirty="0" smtClean="0"/>
          </a:p>
          <a:p>
            <a:endParaRPr lang="id-ID" sz="2800" dirty="0"/>
          </a:p>
          <a:p>
            <a:r>
              <a:rPr lang="en-US" sz="2800" dirty="0" err="1">
                <a:solidFill>
                  <a:srgbClr val="FFC000"/>
                </a:solidFill>
              </a:rPr>
              <a:t>Uraian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err="1">
                <a:solidFill>
                  <a:srgbClr val="FFC000"/>
                </a:solidFill>
              </a:rPr>
              <a:t>dalam</a:t>
            </a:r>
            <a:r>
              <a:rPr lang="en-US" sz="2800" dirty="0">
                <a:solidFill>
                  <a:srgbClr val="FFC000"/>
                </a:solidFill>
              </a:rPr>
              <a:t> </a:t>
            </a:r>
            <a:r>
              <a:rPr lang="en-US" sz="2800" dirty="0" err="1">
                <a:solidFill>
                  <a:srgbClr val="FFC000"/>
                </a:solidFill>
              </a:rPr>
              <a:t>literatur</a:t>
            </a:r>
            <a:r>
              <a:rPr lang="en-US" sz="2800" dirty="0">
                <a:solidFill>
                  <a:srgbClr val="FFC000"/>
                </a:solidFill>
              </a:rPr>
              <a:t> review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diarahkan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menyusun</a:t>
            </a:r>
            <a:r>
              <a:rPr lang="en-US" sz="2800" dirty="0"/>
              <a:t> </a:t>
            </a:r>
            <a:r>
              <a:rPr lang="en-US" sz="2800" dirty="0" err="1"/>
              <a:t>kerangka</a:t>
            </a:r>
            <a:r>
              <a:rPr lang="en-US" sz="2800" dirty="0"/>
              <a:t> </a:t>
            </a:r>
            <a:r>
              <a:rPr lang="en-US" sz="2800" dirty="0" err="1"/>
              <a:t>pemikiran</a:t>
            </a:r>
            <a:r>
              <a:rPr lang="en-US" sz="2800" dirty="0"/>
              <a:t> yang </a:t>
            </a:r>
            <a:r>
              <a:rPr lang="en-US" sz="2800" dirty="0" err="1"/>
              <a:t>jelas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pemecahan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r>
              <a:rPr lang="en-US" sz="2800" dirty="0"/>
              <a:t> yang </a:t>
            </a:r>
            <a:r>
              <a:rPr lang="en-US" sz="2800" dirty="0" err="1"/>
              <a:t>sudah</a:t>
            </a:r>
            <a:r>
              <a:rPr lang="en-US" sz="2800" dirty="0"/>
              <a:t> </a:t>
            </a:r>
            <a:r>
              <a:rPr lang="en-US" sz="2800" dirty="0" err="1"/>
              <a:t>diuraikan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sebelumnya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perumusan</a:t>
            </a:r>
            <a:r>
              <a:rPr lang="en-US" sz="2800" dirty="0"/>
              <a:t> </a:t>
            </a:r>
            <a:r>
              <a:rPr lang="en-US" sz="2800" dirty="0" err="1"/>
              <a:t>masalah</a:t>
            </a:r>
            <a:endParaRPr lang="en-US" sz="2800" dirty="0"/>
          </a:p>
          <a:p>
            <a:endParaRPr lang="en-US" sz="2800" dirty="0"/>
          </a:p>
          <a:p>
            <a:endParaRPr lang="id-ID" dirty="0"/>
          </a:p>
        </p:txBody>
      </p:sp>
      <p:pic>
        <p:nvPicPr>
          <p:cNvPr id="1026" name="Picture 2" descr="Hasil gambar untuk literatu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09"/>
          <a:stretch/>
        </p:blipFill>
        <p:spPr bwMode="auto">
          <a:xfrm>
            <a:off x="1043608" y="4941052"/>
            <a:ext cx="7200800" cy="191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78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2636912"/>
            <a:ext cx="4104456" cy="990600"/>
          </a:xfrm>
        </p:spPr>
        <p:txBody>
          <a:bodyPr/>
          <a:lstStyle/>
          <a:p>
            <a:r>
              <a:rPr lang="id-ID" dirty="0" smtClean="0"/>
              <a:t>Terima Kasih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458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err="1" smtClean="0"/>
              <a:t>Penelusuran</a:t>
            </a:r>
            <a:r>
              <a:rPr lang="en-US" sz="2800" dirty="0" smtClean="0"/>
              <a:t> </a:t>
            </a:r>
            <a:r>
              <a:rPr lang="en-US" sz="2800" dirty="0" err="1"/>
              <a:t>pustaka</a:t>
            </a:r>
            <a:r>
              <a:rPr lang="en-US" sz="2800" dirty="0"/>
              <a:t> </a:t>
            </a:r>
            <a:r>
              <a:rPr lang="en-US" sz="2800" dirty="0" err="1"/>
              <a:t>merupakan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langkah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pertama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mengumpulkan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yang </a:t>
            </a:r>
            <a:r>
              <a:rPr lang="en-US" sz="2800" dirty="0" err="1"/>
              <a:t>relevan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.</a:t>
            </a:r>
            <a:endParaRPr lang="id-ID" sz="2800" dirty="0" smtClean="0"/>
          </a:p>
          <a:p>
            <a:pPr marL="0" indent="0">
              <a:buNone/>
            </a:pPr>
            <a:endParaRPr lang="id-ID" sz="1000" dirty="0" smtClean="0"/>
          </a:p>
          <a:p>
            <a:r>
              <a:rPr lang="en-US" sz="2800" dirty="0" err="1" smtClean="0"/>
              <a:t>Penelusuran</a:t>
            </a:r>
            <a:r>
              <a:rPr lang="en-US" sz="2800" dirty="0" smtClean="0"/>
              <a:t> </a:t>
            </a:r>
            <a:r>
              <a:rPr lang="en-US" sz="2800" dirty="0" err="1"/>
              <a:t>pustaka</a:t>
            </a:r>
            <a:r>
              <a:rPr lang="en-US" sz="2800" dirty="0"/>
              <a:t> </a:t>
            </a:r>
            <a:r>
              <a:rPr lang="en-US" sz="2800" dirty="0" err="1"/>
              <a:t>berguna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0070C0"/>
                </a:solidFill>
              </a:rPr>
              <a:t>untuk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menghindarkan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duplikasi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. </a:t>
            </a:r>
            <a:endParaRPr lang="id-ID" sz="2800" dirty="0" smtClean="0"/>
          </a:p>
          <a:p>
            <a:pPr marL="0" indent="0">
              <a:buNone/>
            </a:pPr>
            <a:endParaRPr lang="id-ID" sz="1000" dirty="0"/>
          </a:p>
          <a:p>
            <a:r>
              <a:rPr lang="id-ID" sz="2800" dirty="0"/>
              <a:t>P</a:t>
            </a:r>
            <a:r>
              <a:rPr lang="en-US" sz="2800" dirty="0" err="1" smtClean="0"/>
              <a:t>enelusuran</a:t>
            </a:r>
            <a:r>
              <a:rPr lang="en-US" sz="2800" dirty="0" smtClean="0"/>
              <a:t> </a:t>
            </a:r>
            <a:r>
              <a:rPr lang="en-US" sz="2800" dirty="0" err="1"/>
              <a:t>pustaka</a:t>
            </a:r>
            <a:r>
              <a:rPr lang="en-US" sz="2800" dirty="0"/>
              <a:t> </a:t>
            </a:r>
            <a:r>
              <a:rPr lang="sv-SE" sz="2800" dirty="0" smtClean="0"/>
              <a:t>dapat </a:t>
            </a:r>
            <a:r>
              <a:rPr lang="id-ID" sz="2800" dirty="0" smtClean="0"/>
              <a:t>menge</a:t>
            </a:r>
            <a:r>
              <a:rPr lang="sv-SE" sz="2800" dirty="0" smtClean="0"/>
              <a:t>tahui </a:t>
            </a:r>
            <a:r>
              <a:rPr lang="sv-SE" sz="2800" dirty="0">
                <a:solidFill>
                  <a:srgbClr val="0070C0"/>
                </a:solidFill>
              </a:rPr>
              <a:t>penelitian yang pernah dilakukan</a:t>
            </a:r>
            <a:endParaRPr lang="id-ID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Apakah </a:t>
            </a:r>
            <a:r>
              <a:rPr lang="id-ID" dirty="0"/>
              <a:t>Literatur </a:t>
            </a:r>
            <a:r>
              <a:rPr lang="id-ID" dirty="0" smtClean="0"/>
              <a:t>Review ?</a:t>
            </a:r>
            <a:endParaRPr lang="id-ID" dirty="0"/>
          </a:p>
        </p:txBody>
      </p:sp>
      <p:pic>
        <p:nvPicPr>
          <p:cNvPr id="5" name="Picture 2" descr="Hasil gambar untuk literatu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09"/>
          <a:stretch/>
        </p:blipFill>
        <p:spPr bwMode="auto">
          <a:xfrm>
            <a:off x="1043608" y="4941052"/>
            <a:ext cx="7200800" cy="191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346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560"/>
            <a:ext cx="8229600" cy="4937760"/>
          </a:xfrm>
        </p:spPr>
        <p:txBody>
          <a:bodyPr>
            <a:normAutofit/>
          </a:bodyPr>
          <a:lstStyle/>
          <a:p>
            <a:r>
              <a:rPr lang="id-ID" dirty="0" smtClean="0">
                <a:solidFill>
                  <a:srgbClr val="0070C0"/>
                </a:solidFill>
              </a:rPr>
              <a:t>Semua </a:t>
            </a:r>
            <a:r>
              <a:rPr lang="id-ID" dirty="0">
                <a:solidFill>
                  <a:srgbClr val="0070C0"/>
                </a:solidFill>
              </a:rPr>
              <a:t>pernyataan dan/atau hasil penelitian yang </a:t>
            </a:r>
            <a:r>
              <a:rPr lang="id-ID" dirty="0" smtClean="0">
                <a:solidFill>
                  <a:srgbClr val="0070C0"/>
                </a:solidFill>
              </a:rPr>
              <a:t>bukan berasal </a:t>
            </a:r>
            <a:r>
              <a:rPr lang="id-ID" dirty="0">
                <a:solidFill>
                  <a:srgbClr val="0070C0"/>
                </a:solidFill>
              </a:rPr>
              <a:t>dari penulis harus disebutkan </a:t>
            </a:r>
            <a:r>
              <a:rPr lang="id-ID" dirty="0" smtClean="0">
                <a:solidFill>
                  <a:srgbClr val="0070C0"/>
                </a:solidFill>
              </a:rPr>
              <a:t>sumbernya.</a:t>
            </a:r>
            <a:endParaRPr lang="id-ID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d-ID" sz="1000" dirty="0" smtClean="0">
              <a:solidFill>
                <a:srgbClr val="0070C0"/>
              </a:solidFill>
            </a:endParaRPr>
          </a:p>
          <a:p>
            <a:r>
              <a:rPr lang="id-ID" dirty="0" smtClean="0">
                <a:solidFill>
                  <a:srgbClr val="0070C0"/>
                </a:solidFill>
              </a:rPr>
              <a:t>Tatacara </a:t>
            </a:r>
            <a:r>
              <a:rPr lang="id-ID" dirty="0">
                <a:solidFill>
                  <a:srgbClr val="0070C0"/>
                </a:solidFill>
              </a:rPr>
              <a:t>mengacu sumber pustaka mengikuti kaidah </a:t>
            </a:r>
            <a:r>
              <a:rPr lang="id-ID" dirty="0" smtClean="0">
                <a:solidFill>
                  <a:srgbClr val="0070C0"/>
                </a:solidFill>
              </a:rPr>
              <a:t>yang ditetapkan.</a:t>
            </a:r>
          </a:p>
          <a:p>
            <a:pPr marL="0" indent="0">
              <a:buNone/>
            </a:pPr>
            <a:endParaRPr lang="id-ID" sz="1000" dirty="0">
              <a:solidFill>
                <a:srgbClr val="0070C0"/>
              </a:solidFill>
            </a:endParaRPr>
          </a:p>
          <a:p>
            <a:r>
              <a:rPr lang="id-ID" dirty="0" smtClean="0">
                <a:solidFill>
                  <a:srgbClr val="0070C0"/>
                </a:solidFill>
              </a:rPr>
              <a:t>Suatu </a:t>
            </a:r>
            <a:r>
              <a:rPr lang="id-ID" dirty="0">
                <a:solidFill>
                  <a:srgbClr val="0070C0"/>
                </a:solidFill>
              </a:rPr>
              <a:t>literatur review yang baik haruslah bersifat </a:t>
            </a:r>
            <a:r>
              <a:rPr lang="id-ID" dirty="0" smtClean="0">
                <a:solidFill>
                  <a:srgbClr val="0070C0"/>
                </a:solidFill>
              </a:rPr>
              <a:t>relevan, mutakhir </a:t>
            </a:r>
            <a:r>
              <a:rPr lang="id-ID" dirty="0">
                <a:solidFill>
                  <a:srgbClr val="0070C0"/>
                </a:solidFill>
              </a:rPr>
              <a:t>(tiga tahun terakhir), dan </a:t>
            </a:r>
            <a:r>
              <a:rPr lang="id-ID" dirty="0" smtClean="0">
                <a:solidFill>
                  <a:srgbClr val="0070C0"/>
                </a:solidFill>
              </a:rPr>
              <a:t>memadai.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id-ID" dirty="0" smtClean="0"/>
              <a:t>Apakah </a:t>
            </a:r>
            <a:r>
              <a:rPr lang="id-ID" dirty="0"/>
              <a:t>Literatur </a:t>
            </a:r>
            <a:r>
              <a:rPr lang="id-ID" dirty="0" smtClean="0"/>
              <a:t>Review ?</a:t>
            </a:r>
            <a:endParaRPr lang="id-ID" dirty="0"/>
          </a:p>
        </p:txBody>
      </p:sp>
      <p:pic>
        <p:nvPicPr>
          <p:cNvPr id="6" name="Picture 2" descr="Hasil gambar untuk literatu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09"/>
          <a:stretch/>
        </p:blipFill>
        <p:spPr bwMode="auto">
          <a:xfrm>
            <a:off x="1043608" y="4941052"/>
            <a:ext cx="7200800" cy="191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513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id-ID" dirty="0" smtClean="0"/>
              <a:t>Literatur </a:t>
            </a:r>
            <a:r>
              <a:rPr lang="id-ID" dirty="0"/>
              <a:t>review dilakukan dengan cara </a:t>
            </a:r>
            <a:r>
              <a:rPr lang="id-ID" dirty="0" smtClean="0">
                <a:solidFill>
                  <a:srgbClr val="0070C0"/>
                </a:solidFill>
              </a:rPr>
              <a:t>membaca, memahami</a:t>
            </a:r>
            <a:r>
              <a:rPr lang="id-ID" dirty="0">
                <a:solidFill>
                  <a:srgbClr val="0070C0"/>
                </a:solidFill>
              </a:rPr>
              <a:t>, mengkritik, dan mereview literatur </a:t>
            </a:r>
            <a:r>
              <a:rPr lang="id-ID" dirty="0" smtClean="0">
                <a:solidFill>
                  <a:srgbClr val="0070C0"/>
                </a:solidFill>
              </a:rPr>
              <a:t>dari berbagai </a:t>
            </a:r>
            <a:r>
              <a:rPr lang="id-ID" dirty="0">
                <a:solidFill>
                  <a:srgbClr val="0070C0"/>
                </a:solidFill>
              </a:rPr>
              <a:t>macam sumber </a:t>
            </a:r>
            <a:endParaRPr lang="id-ID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id-ID" sz="1000" dirty="0" smtClean="0">
              <a:solidFill>
                <a:srgbClr val="0070C0"/>
              </a:solidFill>
            </a:endParaRPr>
          </a:p>
          <a:p>
            <a:r>
              <a:rPr lang="id-ID" dirty="0" smtClean="0"/>
              <a:t>Tinjauan literatur memberikan ide dan tujuan tentang topik penelitian yang akan kita lakukan.</a:t>
            </a:r>
          </a:p>
          <a:p>
            <a:pPr marL="0" indent="0">
              <a:buNone/>
            </a:pPr>
            <a:endParaRPr lang="id-ID" sz="1000" dirty="0" smtClean="0"/>
          </a:p>
          <a:p>
            <a:r>
              <a:rPr lang="id-ID" dirty="0" smtClean="0"/>
              <a:t>Literatur </a:t>
            </a:r>
            <a:r>
              <a:rPr lang="id-ID" dirty="0"/>
              <a:t>review berisi </a:t>
            </a:r>
            <a:r>
              <a:rPr lang="id-ID" dirty="0">
                <a:solidFill>
                  <a:srgbClr val="0070C0"/>
                </a:solidFill>
              </a:rPr>
              <a:t>ulasan, rangkuman, dan </a:t>
            </a:r>
            <a:r>
              <a:rPr lang="id-ID" dirty="0" smtClean="0">
                <a:solidFill>
                  <a:srgbClr val="0070C0"/>
                </a:solidFill>
              </a:rPr>
              <a:t>pemikiranpenulis </a:t>
            </a:r>
            <a:r>
              <a:rPr lang="id-ID" dirty="0">
                <a:solidFill>
                  <a:srgbClr val="0070C0"/>
                </a:solidFill>
              </a:rPr>
              <a:t>tentang beberapa sumber pustaka </a:t>
            </a:r>
            <a:r>
              <a:rPr lang="id-ID" dirty="0"/>
              <a:t>tentang </a:t>
            </a:r>
            <a:r>
              <a:rPr lang="id-ID" dirty="0" smtClean="0"/>
              <a:t>topik yang </a:t>
            </a:r>
            <a:r>
              <a:rPr lang="id-ID" dirty="0"/>
              <a:t>dibahas.</a:t>
            </a:r>
            <a:endParaRPr lang="id-ID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Bagaimana melakukan </a:t>
            </a:r>
            <a:r>
              <a:rPr lang="id-ID" dirty="0"/>
              <a:t>Literatur </a:t>
            </a:r>
            <a:r>
              <a:rPr lang="id-ID" dirty="0" smtClean="0"/>
              <a:t>Review ?</a:t>
            </a:r>
            <a:endParaRPr lang="id-ID" dirty="0"/>
          </a:p>
        </p:txBody>
      </p:sp>
      <p:pic>
        <p:nvPicPr>
          <p:cNvPr id="6" name="Picture 2" descr="Hasil gambar untuk literatu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09"/>
          <a:stretch/>
        </p:blipFill>
        <p:spPr bwMode="auto">
          <a:xfrm>
            <a:off x="1043608" y="5040444"/>
            <a:ext cx="7200800" cy="191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57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27544"/>
            <a:ext cx="8229600" cy="4937760"/>
          </a:xfrm>
        </p:spPr>
        <p:txBody>
          <a:bodyPr>
            <a:normAutofit/>
          </a:bodyPr>
          <a:lstStyle/>
          <a:p>
            <a:r>
              <a:rPr lang="id-ID" dirty="0"/>
              <a:t>Untuk mendapatkan </a:t>
            </a:r>
            <a:r>
              <a:rPr lang="id-ID" dirty="0">
                <a:solidFill>
                  <a:srgbClr val="0070C0"/>
                </a:solidFill>
              </a:rPr>
              <a:t>landasan teori </a:t>
            </a:r>
            <a:r>
              <a:rPr lang="id-ID" dirty="0"/>
              <a:t>yang </a:t>
            </a:r>
            <a:r>
              <a:rPr lang="id-ID" dirty="0" smtClean="0"/>
              <a:t>bisa mendukung </a:t>
            </a:r>
            <a:r>
              <a:rPr lang="id-ID" dirty="0"/>
              <a:t>pemecahan masalah yang </a:t>
            </a:r>
            <a:r>
              <a:rPr lang="id-ID" dirty="0" smtClean="0"/>
              <a:t>sedang diteliti.</a:t>
            </a:r>
          </a:p>
          <a:p>
            <a:endParaRPr lang="id-ID" sz="1000" dirty="0" smtClean="0"/>
          </a:p>
          <a:p>
            <a:r>
              <a:rPr lang="id-ID" dirty="0" smtClean="0"/>
              <a:t>Untuk memahami permasalahan </a:t>
            </a:r>
            <a:r>
              <a:rPr lang="id-ID" dirty="0"/>
              <a:t>yang sedang diteliti dengan </a:t>
            </a:r>
            <a:r>
              <a:rPr lang="id-ID" dirty="0" smtClean="0"/>
              <a:t>benar sesuai </a:t>
            </a:r>
            <a:r>
              <a:rPr lang="id-ID" dirty="0"/>
              <a:t>dengan kerangka berpikir ilmiah</a:t>
            </a:r>
            <a:r>
              <a:rPr lang="id-ID" dirty="0" smtClean="0"/>
              <a:t>.</a:t>
            </a:r>
          </a:p>
          <a:p>
            <a:endParaRPr lang="id-ID" sz="1000" dirty="0" smtClean="0"/>
          </a:p>
          <a:p>
            <a:r>
              <a:rPr lang="id-ID" dirty="0" smtClean="0"/>
              <a:t>Untuk mendapatkan </a:t>
            </a:r>
            <a:r>
              <a:rPr lang="id-ID" dirty="0"/>
              <a:t>gambaran yang berkenaan </a:t>
            </a:r>
            <a:r>
              <a:rPr lang="id-ID" dirty="0" smtClean="0"/>
              <a:t>dengan </a:t>
            </a:r>
            <a:r>
              <a:rPr lang="id-ID" dirty="0"/>
              <a:t>apa yang sudah pernah dikerjakan </a:t>
            </a:r>
            <a:r>
              <a:rPr lang="id-ID" dirty="0" smtClean="0"/>
              <a:t>orang </a:t>
            </a:r>
            <a:r>
              <a:rPr lang="id-ID" dirty="0"/>
              <a:t>lain sebelumnya</a:t>
            </a:r>
          </a:p>
          <a:p>
            <a:endParaRPr lang="id-ID" sz="1000" dirty="0" smtClean="0">
              <a:solidFill>
                <a:srgbClr val="0070C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r>
              <a:rPr lang="id-ID" dirty="0" smtClean="0"/>
              <a:t>Tujuan Literatur Review ?</a:t>
            </a:r>
            <a:endParaRPr lang="id-ID" dirty="0"/>
          </a:p>
        </p:txBody>
      </p:sp>
      <p:pic>
        <p:nvPicPr>
          <p:cNvPr id="6" name="Picture 2" descr="Hasil gambar untuk literatu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109"/>
          <a:stretch/>
        </p:blipFill>
        <p:spPr bwMode="auto">
          <a:xfrm>
            <a:off x="1043608" y="4968436"/>
            <a:ext cx="7200800" cy="191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30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27544"/>
            <a:ext cx="8229600" cy="4937760"/>
          </a:xfrm>
        </p:spPr>
        <p:txBody>
          <a:bodyPr>
            <a:normAutofit/>
          </a:bodyPr>
          <a:lstStyle/>
          <a:p>
            <a:r>
              <a:rPr lang="id-ID" dirty="0"/>
              <a:t>Kegiatan Literatur Review tidak </a:t>
            </a:r>
            <a:r>
              <a:rPr lang="id-ID" dirty="0" smtClean="0"/>
              <a:t>mengambil teori </a:t>
            </a:r>
            <a:r>
              <a:rPr lang="id-ID" dirty="0"/>
              <a:t>dengan cara copy paste dari </a:t>
            </a:r>
            <a:r>
              <a:rPr lang="id-ID" dirty="0" smtClean="0"/>
              <a:t>sumber pustaka,…… </a:t>
            </a:r>
            <a:r>
              <a:rPr lang="id-ID" dirty="0" smtClean="0">
                <a:solidFill>
                  <a:srgbClr val="FF0000"/>
                </a:solidFill>
              </a:rPr>
              <a:t>tapi</a:t>
            </a:r>
            <a:endParaRPr lang="id-ID" sz="1000" dirty="0" smtClean="0">
              <a:solidFill>
                <a:srgbClr val="FF000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r>
              <a:rPr lang="id-ID" dirty="0"/>
              <a:t>B</a:t>
            </a:r>
            <a:r>
              <a:rPr lang="id-ID" dirty="0" smtClean="0"/>
              <a:t>agaimana Literatur Review yang baik ?</a:t>
            </a:r>
            <a:endParaRPr lang="id-ID" dirty="0"/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00243359"/>
              </p:ext>
            </p:extLst>
          </p:nvPr>
        </p:nvGraphicFramePr>
        <p:xfrm>
          <a:off x="1403648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16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4937760"/>
          </a:xfrm>
        </p:spPr>
        <p:txBody>
          <a:bodyPr>
            <a:normAutofit/>
          </a:bodyPr>
          <a:lstStyle/>
          <a:p>
            <a:r>
              <a:rPr lang="id-ID" sz="2400" dirty="0" smtClean="0"/>
              <a:t>Literatur review  menggunakan data </a:t>
            </a:r>
            <a:r>
              <a:rPr lang="id-ID" sz="2400" dirty="0">
                <a:solidFill>
                  <a:srgbClr val="0070C0"/>
                </a:solidFill>
              </a:rPr>
              <a:t>primer (</a:t>
            </a:r>
            <a:r>
              <a:rPr lang="id-ID" sz="2400" dirty="0" smtClean="0">
                <a:solidFill>
                  <a:srgbClr val="0070C0"/>
                </a:solidFill>
              </a:rPr>
              <a:t>primary sources)</a:t>
            </a:r>
          </a:p>
          <a:p>
            <a:endParaRPr lang="id-ID" sz="1000" dirty="0" smtClean="0"/>
          </a:p>
          <a:p>
            <a:endParaRPr lang="id-ID" sz="1000" dirty="0" smtClean="0">
              <a:solidFill>
                <a:srgbClr val="0070C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r>
              <a:rPr lang="id-ID" dirty="0" smtClean="0"/>
              <a:t>Langkah-langkah Literatur Review</a:t>
            </a:r>
            <a:endParaRPr lang="id-ID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83063945"/>
              </p:ext>
            </p:extLst>
          </p:nvPr>
        </p:nvGraphicFramePr>
        <p:xfrm>
          <a:off x="683568" y="1700808"/>
          <a:ext cx="8280920" cy="3904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683570" y="5311097"/>
            <a:ext cx="1001190" cy="1430271"/>
            <a:chOff x="1" y="1236967"/>
            <a:chExt cx="1001190" cy="1430271"/>
          </a:xfrm>
        </p:grpSpPr>
        <p:sp>
          <p:nvSpPr>
            <p:cNvPr id="13" name="Chevron 12"/>
            <p:cNvSpPr/>
            <p:nvPr/>
          </p:nvSpPr>
          <p:spPr>
            <a:xfrm rot="5400000">
              <a:off x="-214540" y="1451508"/>
              <a:ext cx="1430271" cy="1001190"/>
            </a:xfrm>
            <a:prstGeom prst="chevron">
              <a:avLst/>
            </a:prstGeom>
          </p:spPr>
          <p:style>
            <a:lnRef idx="1">
              <a:schemeClr val="accent2">
                <a:hueOff val="-4271743"/>
                <a:satOff val="12481"/>
                <a:lumOff val="-2353"/>
                <a:alphaOff val="0"/>
              </a:schemeClr>
            </a:lnRef>
            <a:fillRef idx="3">
              <a:schemeClr val="accent2">
                <a:hueOff val="-4271743"/>
                <a:satOff val="12481"/>
                <a:lumOff val="-2353"/>
                <a:alphaOff val="0"/>
              </a:schemeClr>
            </a:fillRef>
            <a:effectRef idx="2">
              <a:schemeClr val="accent2">
                <a:hueOff val="-4271743"/>
                <a:satOff val="12481"/>
                <a:lumOff val="-235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Chevron 4"/>
            <p:cNvSpPr/>
            <p:nvPr/>
          </p:nvSpPr>
          <p:spPr>
            <a:xfrm>
              <a:off x="1" y="1737562"/>
              <a:ext cx="1001190" cy="42908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err="1">
                  <a:solidFill>
                    <a:schemeClr val="bg1"/>
                  </a:solidFill>
                </a:rPr>
                <a:t>Analisis</a:t>
              </a:r>
              <a:r>
                <a:rPr lang="en-US" sz="1600" dirty="0">
                  <a:solidFill>
                    <a:schemeClr val="bg1"/>
                  </a:solidFill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</a:rPr>
                <a:t>dan</a:t>
              </a:r>
              <a:r>
                <a:rPr lang="en-US" sz="1600" dirty="0">
                  <a:solidFill>
                    <a:schemeClr val="bg1"/>
                  </a:solidFill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</a:rPr>
                <a:t>interpretasikan</a:t>
              </a:r>
              <a:endParaRPr lang="id-ID" sz="16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684759" y="5311099"/>
            <a:ext cx="7279729" cy="930165"/>
            <a:chOff x="1001190" y="1236969"/>
            <a:chExt cx="7279729" cy="930165"/>
          </a:xfrm>
        </p:grpSpPr>
        <p:sp>
          <p:nvSpPr>
            <p:cNvPr id="11" name="Round Same Side Corner Rectangle 10"/>
            <p:cNvSpPr/>
            <p:nvPr/>
          </p:nvSpPr>
          <p:spPr>
            <a:xfrm rot="5400000">
              <a:off x="4175972" y="-1937813"/>
              <a:ext cx="930165" cy="7279729"/>
            </a:xfrm>
            <a:prstGeom prst="round2SameRect">
              <a:avLst/>
            </a:prstGeom>
          </p:spPr>
          <p:style>
            <a:lnRef idx="1">
              <a:schemeClr val="accent2">
                <a:hueOff val="-4271743"/>
                <a:satOff val="12481"/>
                <a:lumOff val="-235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ound Same Side Corner Rectangle 6"/>
            <p:cNvSpPr/>
            <p:nvPr/>
          </p:nvSpPr>
          <p:spPr>
            <a:xfrm>
              <a:off x="1001191" y="1282375"/>
              <a:ext cx="7234322" cy="8393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128" tIns="12065" rIns="12065" bIns="12065" numCol="1" spcCol="1270" anchor="ctr" anchorCtr="0">
              <a:noAutofit/>
            </a:bodyPr>
            <a:lstStyle/>
            <a:p>
              <a:pPr marL="173038" lvl="8">
                <a:defRPr/>
              </a:pPr>
              <a:r>
                <a:rPr lang="en-US" sz="2000" dirty="0" err="1"/>
                <a:t>Diskusikan</a:t>
              </a:r>
              <a:r>
                <a:rPr lang="en-US" sz="2000" dirty="0"/>
                <a:t> </a:t>
              </a:r>
              <a:r>
                <a:rPr lang="en-US" sz="2000" dirty="0" err="1"/>
                <a:t>dan</a:t>
              </a:r>
              <a:r>
                <a:rPr lang="en-US" sz="2000" dirty="0"/>
                <a:t> </a:t>
              </a:r>
              <a:r>
                <a:rPr lang="en-US" sz="2000" dirty="0" err="1"/>
                <a:t>temukan</a:t>
              </a:r>
              <a:r>
                <a:rPr lang="en-US" sz="2000" dirty="0"/>
                <a:t> </a:t>
              </a:r>
              <a:r>
                <a:rPr lang="en-US" sz="2000" dirty="0" err="1"/>
                <a:t>serta</a:t>
              </a:r>
              <a:r>
                <a:rPr lang="en-US" sz="2000" dirty="0"/>
                <a:t> </a:t>
              </a:r>
              <a:r>
                <a:rPr lang="en-US" sz="2000" dirty="0" err="1"/>
                <a:t>ringkas</a:t>
              </a:r>
              <a:r>
                <a:rPr lang="en-US" sz="2000" dirty="0"/>
                <a:t> </a:t>
              </a:r>
              <a:r>
                <a:rPr lang="en-US" sz="2000" dirty="0" err="1"/>
                <a:t>literatur</a:t>
              </a:r>
              <a:r>
                <a:rPr lang="en-US" sz="14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78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936104"/>
          </a:xfrm>
        </p:spPr>
        <p:txBody>
          <a:bodyPr>
            <a:normAutofit/>
          </a:bodyPr>
          <a:lstStyle/>
          <a:p>
            <a:pPr marL="263525" indent="-263525">
              <a:defRPr/>
            </a:pPr>
            <a:r>
              <a:rPr lang="en-US" sz="2400" dirty="0" err="1" smtClean="0">
                <a:solidFill>
                  <a:srgbClr val="0070C0"/>
                </a:solidFill>
              </a:rPr>
              <a:t>Untuk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merivew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sebuah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literatur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kita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bisa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melakukannya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dengan</a:t>
            </a:r>
            <a:r>
              <a:rPr lang="id-ID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beberapa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cara</a:t>
            </a:r>
            <a:r>
              <a:rPr lang="en-US" sz="2400" dirty="0">
                <a:solidFill>
                  <a:srgbClr val="0070C0"/>
                </a:solidFill>
              </a:rPr>
              <a:t>, </a:t>
            </a:r>
            <a:r>
              <a:rPr lang="en-US" sz="2400" dirty="0" err="1">
                <a:solidFill>
                  <a:srgbClr val="0070C0"/>
                </a:solidFill>
              </a:rPr>
              <a:t>antara</a:t>
            </a:r>
            <a:r>
              <a:rPr lang="en-US" sz="2400" dirty="0">
                <a:solidFill>
                  <a:srgbClr val="0070C0"/>
                </a:solidFill>
              </a:rPr>
              <a:t> lain</a:t>
            </a:r>
            <a:r>
              <a:rPr lang="en-US" sz="2400" dirty="0" smtClean="0">
                <a:solidFill>
                  <a:srgbClr val="0070C0"/>
                </a:solidFill>
              </a:rPr>
              <a:t>:</a:t>
            </a:r>
            <a:endParaRPr lang="id-ID" sz="2400" dirty="0" smtClean="0">
              <a:solidFill>
                <a:srgbClr val="0070C0"/>
              </a:solidFill>
            </a:endParaRPr>
          </a:p>
          <a:p>
            <a:pPr marL="0" indent="0">
              <a:defRPr/>
            </a:pPr>
            <a:endParaRPr lang="en-US" sz="2400" dirty="0">
              <a:solidFill>
                <a:srgbClr val="FFC000"/>
              </a:solidFill>
            </a:endParaRPr>
          </a:p>
          <a:p>
            <a:endParaRPr lang="id-ID" sz="1000" dirty="0" smtClean="0"/>
          </a:p>
          <a:p>
            <a:endParaRPr lang="id-ID" sz="1000" dirty="0" smtClean="0">
              <a:solidFill>
                <a:srgbClr val="0070C0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/>
          </a:bodyPr>
          <a:lstStyle/>
          <a:p>
            <a:r>
              <a:rPr lang="id-ID" dirty="0" smtClean="0"/>
              <a:t>Teknik Literatur Review</a:t>
            </a:r>
            <a:endParaRPr lang="id-ID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606307988"/>
              </p:ext>
            </p:extLst>
          </p:nvPr>
        </p:nvGraphicFramePr>
        <p:xfrm>
          <a:off x="1524000" y="2132856"/>
          <a:ext cx="6792416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4061613756"/>
              </p:ext>
            </p:extLst>
          </p:nvPr>
        </p:nvGraphicFramePr>
        <p:xfrm>
          <a:off x="1547664" y="4797152"/>
          <a:ext cx="685604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7205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283</TotalTime>
  <Words>926</Words>
  <Application>Microsoft Office PowerPoint</Application>
  <PresentationFormat>On-screen Show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Origin</vt:lpstr>
      <vt:lpstr>Literatur Review</vt:lpstr>
      <vt:lpstr>Apakah Literatur Review ?</vt:lpstr>
      <vt:lpstr>Apakah Literatur Review ?</vt:lpstr>
      <vt:lpstr>Apakah Literatur Review ?</vt:lpstr>
      <vt:lpstr>Bagaimana melakukan Literatur Review ?</vt:lpstr>
      <vt:lpstr>Tujuan Literatur Review ?</vt:lpstr>
      <vt:lpstr>Bagaimana Literatur Review yang baik ?</vt:lpstr>
      <vt:lpstr>Langkah-langkah Literatur Review</vt:lpstr>
      <vt:lpstr>Teknik Literatur Review</vt:lpstr>
      <vt:lpstr>Cycle of Scientific Literatur</vt:lpstr>
      <vt:lpstr>Sumber literatur review</vt:lpstr>
      <vt:lpstr>Sumber literatur review</vt:lpstr>
      <vt:lpstr>Good Sources ?</vt:lpstr>
      <vt:lpstr>Sitasi atau Penyitiran?</vt:lpstr>
      <vt:lpstr>Metode sitasi</vt:lpstr>
      <vt:lpstr>APA Style  (American Psychological Association) </vt:lpstr>
      <vt:lpstr>APA Style  (American Psychological Association) </vt:lpstr>
      <vt:lpstr>Manajemen Refrensi</vt:lpstr>
      <vt:lpstr>Daftar Pustaka :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Q</dc:creator>
  <cp:lastModifiedBy>ABDUL Q</cp:lastModifiedBy>
  <cp:revision>25</cp:revision>
  <dcterms:created xsi:type="dcterms:W3CDTF">2017-10-11T06:12:26Z</dcterms:created>
  <dcterms:modified xsi:type="dcterms:W3CDTF">2017-10-13T02:45:09Z</dcterms:modified>
</cp:coreProperties>
</file>