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577" r:id="rId3"/>
    <p:sldId id="414" r:id="rId4"/>
    <p:sldId id="419" r:id="rId5"/>
    <p:sldId id="578" r:id="rId6"/>
    <p:sldId id="579" r:id="rId7"/>
    <p:sldId id="580" r:id="rId8"/>
    <p:sldId id="581" r:id="rId9"/>
    <p:sldId id="571" r:id="rId10"/>
    <p:sldId id="573" r:id="rId11"/>
    <p:sldId id="575" r:id="rId12"/>
    <p:sldId id="574" r:id="rId13"/>
    <p:sldId id="576" r:id="rId14"/>
    <p:sldId id="564" r:id="rId15"/>
    <p:sldId id="565" r:id="rId16"/>
    <p:sldId id="566" r:id="rId17"/>
    <p:sldId id="567" r:id="rId18"/>
    <p:sldId id="584" r:id="rId19"/>
    <p:sldId id="585" r:id="rId20"/>
    <p:sldId id="586" r:id="rId21"/>
    <p:sldId id="569" r:id="rId22"/>
    <p:sldId id="570" r:id="rId23"/>
    <p:sldId id="597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8D8F6-A0D0-41FD-8A2B-9D4C28051A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188B6A-CC28-43D2-B4A2-E553897E4C75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Infrak Myocard</a:t>
          </a:r>
        </a:p>
      </dgm:t>
    </dgm:pt>
    <dgm:pt modelId="{4CC34AF2-5F99-4B2B-BD89-4ABB37939137}" type="par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47AE9F2-A8F1-4834-ACEC-1625EBB06DA7}" type="sib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4F41C08-7F65-4EF5-8007-743159F50242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Gagal Jantung Kongestif</a:t>
          </a:r>
        </a:p>
      </dgm:t>
    </dgm:pt>
    <dgm:pt modelId="{ACF3BDFD-E1CA-4B25-A95C-718418F74A37}" type="par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9641F34-4A59-41D2-8422-CB09E2404CC2}" type="sib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A84E112-7A77-415D-AB93-11BD00D21DE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Miokarditis</a:t>
          </a:r>
        </a:p>
      </dgm:t>
    </dgm:pt>
    <dgm:pt modelId="{A80A1DB5-7CD8-45E3-9CA2-34CFB16B3FD3}" type="parTrans" cxnId="{3BBC240E-394B-4AFA-9ADD-C1B39D1C562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B48D0-B89B-415A-BEB0-1DEE7F5E63ED}" type="sibTrans" cxnId="{3BBC240E-394B-4AFA-9ADD-C1B39D1C562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DA300BA-0B51-4E85-96E5-E83D3348D7B2}">
      <dgm:prSet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Angina Pectoris</a:t>
          </a:r>
        </a:p>
      </dgm:t>
    </dgm:pt>
    <dgm:pt modelId="{531CE60A-CFA2-43B6-A972-2BDC6E7F4BB6}" type="parTrans" cxnId="{D489C808-BB7F-4BA5-A523-FD238F4A5D80}">
      <dgm:prSet/>
      <dgm:spPr/>
      <dgm:t>
        <a:bodyPr/>
        <a:lstStyle/>
        <a:p>
          <a:endParaRPr lang="id-ID"/>
        </a:p>
      </dgm:t>
    </dgm:pt>
    <dgm:pt modelId="{CC550792-7A42-42D4-8ECB-D6E9D5593508}" type="sibTrans" cxnId="{D489C808-BB7F-4BA5-A523-FD238F4A5D80}">
      <dgm:prSet/>
      <dgm:spPr/>
      <dgm:t>
        <a:bodyPr/>
        <a:lstStyle/>
        <a:p>
          <a:endParaRPr lang="id-ID"/>
        </a:p>
      </dgm:t>
    </dgm:pt>
    <dgm:pt modelId="{3841F292-7E75-48B1-9B1E-6386F42F0564}">
      <dgm:prSet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Perikarditis</a:t>
          </a:r>
        </a:p>
      </dgm:t>
    </dgm:pt>
    <dgm:pt modelId="{F8EB5A1D-C255-43EB-8833-52A1479758B4}" type="parTrans" cxnId="{E59776E4-E41B-4250-9C78-ED8A0BE881F0}">
      <dgm:prSet/>
      <dgm:spPr/>
      <dgm:t>
        <a:bodyPr/>
        <a:lstStyle/>
        <a:p>
          <a:endParaRPr lang="id-ID"/>
        </a:p>
      </dgm:t>
    </dgm:pt>
    <dgm:pt modelId="{F75A0F11-8FB7-408D-BA50-0FFE2AEEF650}" type="sibTrans" cxnId="{E59776E4-E41B-4250-9C78-ED8A0BE881F0}">
      <dgm:prSet/>
      <dgm:spPr/>
      <dgm:t>
        <a:bodyPr/>
        <a:lstStyle/>
        <a:p>
          <a:endParaRPr lang="id-ID"/>
        </a:p>
      </dgm:t>
    </dgm:pt>
    <dgm:pt modelId="{FF260091-07AE-48C9-A895-6EF59853429D}" type="pres">
      <dgm:prSet presAssocID="{0E58D8F6-A0D0-41FD-8A2B-9D4C28051A81}" presName="linear" presStyleCnt="0">
        <dgm:presLayoutVars>
          <dgm:dir/>
          <dgm:animLvl val="lvl"/>
          <dgm:resizeHandles val="exact"/>
        </dgm:presLayoutVars>
      </dgm:prSet>
      <dgm:spPr/>
    </dgm:pt>
    <dgm:pt modelId="{A834AE65-8E02-4637-90E4-35CD39EF82B9}" type="pres">
      <dgm:prSet presAssocID="{9DA300BA-0B51-4E85-96E5-E83D3348D7B2}" presName="parentLin" presStyleCnt="0"/>
      <dgm:spPr/>
    </dgm:pt>
    <dgm:pt modelId="{25FC84D0-181B-4730-8D66-15E18FE688B5}" type="pres">
      <dgm:prSet presAssocID="{9DA300BA-0B51-4E85-96E5-E83D3348D7B2}" presName="parentLeftMargin" presStyleLbl="node1" presStyleIdx="0" presStyleCnt="5"/>
      <dgm:spPr/>
    </dgm:pt>
    <dgm:pt modelId="{BC3B9533-114B-4EF7-B79D-9BADCE78ADE9}" type="pres">
      <dgm:prSet presAssocID="{9DA300BA-0B51-4E85-96E5-E83D3348D7B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680569-41B7-4BE8-833F-B07C3179B930}" type="pres">
      <dgm:prSet presAssocID="{9DA300BA-0B51-4E85-96E5-E83D3348D7B2}" presName="negativeSpace" presStyleCnt="0"/>
      <dgm:spPr/>
    </dgm:pt>
    <dgm:pt modelId="{4026F18B-5BD1-4CCB-8477-0106BD966584}" type="pres">
      <dgm:prSet presAssocID="{9DA300BA-0B51-4E85-96E5-E83D3348D7B2}" presName="childText" presStyleLbl="conFgAcc1" presStyleIdx="0" presStyleCnt="5">
        <dgm:presLayoutVars>
          <dgm:bulletEnabled val="1"/>
        </dgm:presLayoutVars>
      </dgm:prSet>
      <dgm:spPr/>
    </dgm:pt>
    <dgm:pt modelId="{8646A26E-4D5D-4178-ABD5-2119F9EB617A}" type="pres">
      <dgm:prSet presAssocID="{CC550792-7A42-42D4-8ECB-D6E9D5593508}" presName="spaceBetweenRectangles" presStyleCnt="0"/>
      <dgm:spPr/>
    </dgm:pt>
    <dgm:pt modelId="{8A4DEE78-D0FD-42A6-AE8B-ED611253397B}" type="pres">
      <dgm:prSet presAssocID="{31188B6A-CC28-43D2-B4A2-E553897E4C75}" presName="parentLin" presStyleCnt="0"/>
      <dgm:spPr/>
    </dgm:pt>
    <dgm:pt modelId="{A1520C08-0A6C-410D-ACCA-27C151C0D553}" type="pres">
      <dgm:prSet presAssocID="{31188B6A-CC28-43D2-B4A2-E553897E4C75}" presName="parentLeftMargin" presStyleLbl="node1" presStyleIdx="0" presStyleCnt="5"/>
      <dgm:spPr/>
    </dgm:pt>
    <dgm:pt modelId="{324D6FFB-2E48-4383-A826-8F0BA6258198}" type="pres">
      <dgm:prSet presAssocID="{31188B6A-CC28-43D2-B4A2-E553897E4C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B15B09-623C-46F4-90CA-09E42F609FDB}" type="pres">
      <dgm:prSet presAssocID="{31188B6A-CC28-43D2-B4A2-E553897E4C75}" presName="negativeSpace" presStyleCnt="0"/>
      <dgm:spPr/>
    </dgm:pt>
    <dgm:pt modelId="{EF66B110-AC7C-4FCF-AE82-0482BB60A7DD}" type="pres">
      <dgm:prSet presAssocID="{31188B6A-CC28-43D2-B4A2-E553897E4C75}" presName="childText" presStyleLbl="conFgAcc1" presStyleIdx="1" presStyleCnt="5">
        <dgm:presLayoutVars>
          <dgm:bulletEnabled val="1"/>
        </dgm:presLayoutVars>
      </dgm:prSet>
      <dgm:spPr/>
    </dgm:pt>
    <dgm:pt modelId="{C571CDCC-CEFA-4DE7-9FE2-978BDE064B65}" type="pres">
      <dgm:prSet presAssocID="{C47AE9F2-A8F1-4834-ACEC-1625EBB06DA7}" presName="spaceBetweenRectangles" presStyleCnt="0"/>
      <dgm:spPr/>
    </dgm:pt>
    <dgm:pt modelId="{9CF53C5D-FF02-4050-8E88-A5C81E5C03E9}" type="pres">
      <dgm:prSet presAssocID="{E4F41C08-7F65-4EF5-8007-743159F50242}" presName="parentLin" presStyleCnt="0"/>
      <dgm:spPr/>
    </dgm:pt>
    <dgm:pt modelId="{BAB2252B-64A4-40EC-88F8-C55EF0E656A6}" type="pres">
      <dgm:prSet presAssocID="{E4F41C08-7F65-4EF5-8007-743159F50242}" presName="parentLeftMargin" presStyleLbl="node1" presStyleIdx="1" presStyleCnt="5"/>
      <dgm:spPr/>
    </dgm:pt>
    <dgm:pt modelId="{5C8739C4-6132-487E-A61F-9B56079A01E2}" type="pres">
      <dgm:prSet presAssocID="{E4F41C08-7F65-4EF5-8007-743159F502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D8A14-788D-46C2-AC8F-749855A32011}" type="pres">
      <dgm:prSet presAssocID="{E4F41C08-7F65-4EF5-8007-743159F50242}" presName="negativeSpace" presStyleCnt="0"/>
      <dgm:spPr/>
    </dgm:pt>
    <dgm:pt modelId="{580A6462-BFC5-43D8-A4D8-0DF83ADE3D7B}" type="pres">
      <dgm:prSet presAssocID="{E4F41C08-7F65-4EF5-8007-743159F50242}" presName="childText" presStyleLbl="conFgAcc1" presStyleIdx="2" presStyleCnt="5">
        <dgm:presLayoutVars>
          <dgm:bulletEnabled val="1"/>
        </dgm:presLayoutVars>
      </dgm:prSet>
      <dgm:spPr/>
    </dgm:pt>
    <dgm:pt modelId="{D1A4C77D-BEB1-4660-AFB3-414A5BE30809}" type="pres">
      <dgm:prSet presAssocID="{39641F34-4A59-41D2-8422-CB09E2404CC2}" presName="spaceBetweenRectangles" presStyleCnt="0"/>
      <dgm:spPr/>
    </dgm:pt>
    <dgm:pt modelId="{D84D7EFE-FBDB-4CA1-9228-E4028B8E3DE3}" type="pres">
      <dgm:prSet presAssocID="{7A84E112-7A77-415D-AB93-11BD00D21DEC}" presName="parentLin" presStyleCnt="0"/>
      <dgm:spPr/>
    </dgm:pt>
    <dgm:pt modelId="{D6AFFF02-3851-4F4A-928D-8B1054D81501}" type="pres">
      <dgm:prSet presAssocID="{7A84E112-7A77-415D-AB93-11BD00D21DEC}" presName="parentLeftMargin" presStyleLbl="node1" presStyleIdx="2" presStyleCnt="5"/>
      <dgm:spPr/>
    </dgm:pt>
    <dgm:pt modelId="{944D666B-5353-4FAA-8B74-A7BEB467A2C3}" type="pres">
      <dgm:prSet presAssocID="{7A84E112-7A77-415D-AB93-11BD00D21D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215C93-6EBA-4C22-8291-EB7F267E1FBB}" type="pres">
      <dgm:prSet presAssocID="{7A84E112-7A77-415D-AB93-11BD00D21DEC}" presName="negativeSpace" presStyleCnt="0"/>
      <dgm:spPr/>
    </dgm:pt>
    <dgm:pt modelId="{4264FFAF-9E97-471F-92C6-E240EA904BC4}" type="pres">
      <dgm:prSet presAssocID="{7A84E112-7A77-415D-AB93-11BD00D21DEC}" presName="childText" presStyleLbl="conFgAcc1" presStyleIdx="3" presStyleCnt="5">
        <dgm:presLayoutVars>
          <dgm:bulletEnabled val="1"/>
        </dgm:presLayoutVars>
      </dgm:prSet>
      <dgm:spPr/>
    </dgm:pt>
    <dgm:pt modelId="{CA6BE725-3AD3-4F85-8E4E-13A8FDABA639}" type="pres">
      <dgm:prSet presAssocID="{484B48D0-B89B-415A-BEB0-1DEE7F5E63ED}" presName="spaceBetweenRectangles" presStyleCnt="0"/>
      <dgm:spPr/>
    </dgm:pt>
    <dgm:pt modelId="{DCF976E2-A431-4792-9CE1-F0A74FE58AC3}" type="pres">
      <dgm:prSet presAssocID="{3841F292-7E75-48B1-9B1E-6386F42F0564}" presName="parentLin" presStyleCnt="0"/>
      <dgm:spPr/>
    </dgm:pt>
    <dgm:pt modelId="{8447E4CD-5D76-43A0-A401-472C67FCEA11}" type="pres">
      <dgm:prSet presAssocID="{3841F292-7E75-48B1-9B1E-6386F42F0564}" presName="parentLeftMargin" presStyleLbl="node1" presStyleIdx="3" presStyleCnt="5"/>
      <dgm:spPr/>
    </dgm:pt>
    <dgm:pt modelId="{415EE2BB-2F0F-4044-AC54-5C023B1ED30E}" type="pres">
      <dgm:prSet presAssocID="{3841F292-7E75-48B1-9B1E-6386F42F05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C55E6E-C7CB-4690-86F7-791570EB78B5}" type="pres">
      <dgm:prSet presAssocID="{3841F292-7E75-48B1-9B1E-6386F42F0564}" presName="negativeSpace" presStyleCnt="0"/>
      <dgm:spPr/>
    </dgm:pt>
    <dgm:pt modelId="{065C98F1-27DD-42B0-A267-BF91D26030B2}" type="pres">
      <dgm:prSet presAssocID="{3841F292-7E75-48B1-9B1E-6386F42F056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489C808-BB7F-4BA5-A523-FD238F4A5D80}" srcId="{0E58D8F6-A0D0-41FD-8A2B-9D4C28051A81}" destId="{9DA300BA-0B51-4E85-96E5-E83D3348D7B2}" srcOrd="0" destOrd="0" parTransId="{531CE60A-CFA2-43B6-A972-2BDC6E7F4BB6}" sibTransId="{CC550792-7A42-42D4-8ECB-D6E9D5593508}"/>
    <dgm:cxn modelId="{C34CAA0B-280D-4A77-9D39-65F290212DCA}" srcId="{0E58D8F6-A0D0-41FD-8A2B-9D4C28051A81}" destId="{E4F41C08-7F65-4EF5-8007-743159F50242}" srcOrd="2" destOrd="0" parTransId="{ACF3BDFD-E1CA-4B25-A95C-718418F74A37}" sibTransId="{39641F34-4A59-41D2-8422-CB09E2404CC2}"/>
    <dgm:cxn modelId="{3BBC240E-394B-4AFA-9ADD-C1B39D1C5623}" srcId="{0E58D8F6-A0D0-41FD-8A2B-9D4C28051A81}" destId="{7A84E112-7A77-415D-AB93-11BD00D21DEC}" srcOrd="3" destOrd="0" parTransId="{A80A1DB5-7CD8-45E3-9CA2-34CFB16B3FD3}" sibTransId="{484B48D0-B89B-415A-BEB0-1DEE7F5E63ED}"/>
    <dgm:cxn modelId="{6B84081A-82F6-490E-8EA7-17DFD3E5E219}" type="presOf" srcId="{3841F292-7E75-48B1-9B1E-6386F42F0564}" destId="{415EE2BB-2F0F-4044-AC54-5C023B1ED30E}" srcOrd="1" destOrd="0" presId="urn:microsoft.com/office/officeart/2005/8/layout/list1"/>
    <dgm:cxn modelId="{69D62737-474F-47B4-B706-EF939F9CEDFC}" type="presOf" srcId="{31188B6A-CC28-43D2-B4A2-E553897E4C75}" destId="{A1520C08-0A6C-410D-ACCA-27C151C0D553}" srcOrd="0" destOrd="0" presId="urn:microsoft.com/office/officeart/2005/8/layout/list1"/>
    <dgm:cxn modelId="{E3B1B46D-1E51-480B-BB8E-ACE51A8087F9}" type="presOf" srcId="{9DA300BA-0B51-4E85-96E5-E83D3348D7B2}" destId="{25FC84D0-181B-4730-8D66-15E18FE688B5}" srcOrd="0" destOrd="0" presId="urn:microsoft.com/office/officeart/2005/8/layout/list1"/>
    <dgm:cxn modelId="{37220874-90B2-4231-B4A6-F11175123763}" type="presOf" srcId="{9DA300BA-0B51-4E85-96E5-E83D3348D7B2}" destId="{BC3B9533-114B-4EF7-B79D-9BADCE78ADE9}" srcOrd="1" destOrd="0" presId="urn:microsoft.com/office/officeart/2005/8/layout/list1"/>
    <dgm:cxn modelId="{CE8B937C-8BAC-4A63-AE1F-B73A7764FE90}" type="presOf" srcId="{0E58D8F6-A0D0-41FD-8A2B-9D4C28051A81}" destId="{FF260091-07AE-48C9-A895-6EF59853429D}" srcOrd="0" destOrd="0" presId="urn:microsoft.com/office/officeart/2005/8/layout/list1"/>
    <dgm:cxn modelId="{1594D17E-2D3F-44D1-B22C-BFC2ECE6D3E8}" type="presOf" srcId="{31188B6A-CC28-43D2-B4A2-E553897E4C75}" destId="{324D6FFB-2E48-4383-A826-8F0BA6258198}" srcOrd="1" destOrd="0" presId="urn:microsoft.com/office/officeart/2005/8/layout/list1"/>
    <dgm:cxn modelId="{1788437F-CB18-4F98-8439-5D4EC0F40465}" type="presOf" srcId="{3841F292-7E75-48B1-9B1E-6386F42F0564}" destId="{8447E4CD-5D76-43A0-A401-472C67FCEA11}" srcOrd="0" destOrd="0" presId="urn:microsoft.com/office/officeart/2005/8/layout/list1"/>
    <dgm:cxn modelId="{E1C90190-0026-43BB-A9CB-316F541422F5}" type="presOf" srcId="{7A84E112-7A77-415D-AB93-11BD00D21DEC}" destId="{D6AFFF02-3851-4F4A-928D-8B1054D81501}" srcOrd="0" destOrd="0" presId="urn:microsoft.com/office/officeart/2005/8/layout/list1"/>
    <dgm:cxn modelId="{46EAA3B9-8BDC-4B11-BE06-D55E0952A62F}" srcId="{0E58D8F6-A0D0-41FD-8A2B-9D4C28051A81}" destId="{31188B6A-CC28-43D2-B4A2-E553897E4C75}" srcOrd="1" destOrd="0" parTransId="{4CC34AF2-5F99-4B2B-BD89-4ABB37939137}" sibTransId="{C47AE9F2-A8F1-4834-ACEC-1625EBB06DA7}"/>
    <dgm:cxn modelId="{285B5EC1-A3D8-4241-8C44-B948A5A22C71}" type="presOf" srcId="{E4F41C08-7F65-4EF5-8007-743159F50242}" destId="{5C8739C4-6132-487E-A61F-9B56079A01E2}" srcOrd="1" destOrd="0" presId="urn:microsoft.com/office/officeart/2005/8/layout/list1"/>
    <dgm:cxn modelId="{DE605AC8-B819-4DA1-A9AB-F05D36B2E7DA}" type="presOf" srcId="{7A84E112-7A77-415D-AB93-11BD00D21DEC}" destId="{944D666B-5353-4FAA-8B74-A7BEB467A2C3}" srcOrd="1" destOrd="0" presId="urn:microsoft.com/office/officeart/2005/8/layout/list1"/>
    <dgm:cxn modelId="{9AA361D4-4BFA-4407-B085-2CC4BC62D467}" type="presOf" srcId="{E4F41C08-7F65-4EF5-8007-743159F50242}" destId="{BAB2252B-64A4-40EC-88F8-C55EF0E656A6}" srcOrd="0" destOrd="0" presId="urn:microsoft.com/office/officeart/2005/8/layout/list1"/>
    <dgm:cxn modelId="{E59776E4-E41B-4250-9C78-ED8A0BE881F0}" srcId="{0E58D8F6-A0D0-41FD-8A2B-9D4C28051A81}" destId="{3841F292-7E75-48B1-9B1E-6386F42F0564}" srcOrd="4" destOrd="0" parTransId="{F8EB5A1D-C255-43EB-8833-52A1479758B4}" sibTransId="{F75A0F11-8FB7-408D-BA50-0FFE2AEEF650}"/>
    <dgm:cxn modelId="{AA623F0A-C536-4490-AAEE-6C7FE8BEC70F}" type="presParOf" srcId="{FF260091-07AE-48C9-A895-6EF59853429D}" destId="{A834AE65-8E02-4637-90E4-35CD39EF82B9}" srcOrd="0" destOrd="0" presId="urn:microsoft.com/office/officeart/2005/8/layout/list1"/>
    <dgm:cxn modelId="{43BC4410-E4F6-4EB9-AC8D-92960EC351EE}" type="presParOf" srcId="{A834AE65-8E02-4637-90E4-35CD39EF82B9}" destId="{25FC84D0-181B-4730-8D66-15E18FE688B5}" srcOrd="0" destOrd="0" presId="urn:microsoft.com/office/officeart/2005/8/layout/list1"/>
    <dgm:cxn modelId="{4781D3A4-3B74-44C1-B658-0C39113146F8}" type="presParOf" srcId="{A834AE65-8E02-4637-90E4-35CD39EF82B9}" destId="{BC3B9533-114B-4EF7-B79D-9BADCE78ADE9}" srcOrd="1" destOrd="0" presId="urn:microsoft.com/office/officeart/2005/8/layout/list1"/>
    <dgm:cxn modelId="{E47D6844-7D9E-46B2-B456-AB1010B36830}" type="presParOf" srcId="{FF260091-07AE-48C9-A895-6EF59853429D}" destId="{BC680569-41B7-4BE8-833F-B07C3179B930}" srcOrd="1" destOrd="0" presId="urn:microsoft.com/office/officeart/2005/8/layout/list1"/>
    <dgm:cxn modelId="{E8930913-D55E-4844-95C6-DAC410BC60BE}" type="presParOf" srcId="{FF260091-07AE-48C9-A895-6EF59853429D}" destId="{4026F18B-5BD1-4CCB-8477-0106BD966584}" srcOrd="2" destOrd="0" presId="urn:microsoft.com/office/officeart/2005/8/layout/list1"/>
    <dgm:cxn modelId="{016F04DA-D2F6-47B0-8B22-A5F40B9CFEEA}" type="presParOf" srcId="{FF260091-07AE-48C9-A895-6EF59853429D}" destId="{8646A26E-4D5D-4178-ABD5-2119F9EB617A}" srcOrd="3" destOrd="0" presId="urn:microsoft.com/office/officeart/2005/8/layout/list1"/>
    <dgm:cxn modelId="{F28A5D48-D5B8-4AC0-97B4-7B29A7309346}" type="presParOf" srcId="{FF260091-07AE-48C9-A895-6EF59853429D}" destId="{8A4DEE78-D0FD-42A6-AE8B-ED611253397B}" srcOrd="4" destOrd="0" presId="urn:microsoft.com/office/officeart/2005/8/layout/list1"/>
    <dgm:cxn modelId="{8B879CF0-91AA-4B44-BE62-92EB00EBFC0D}" type="presParOf" srcId="{8A4DEE78-D0FD-42A6-AE8B-ED611253397B}" destId="{A1520C08-0A6C-410D-ACCA-27C151C0D553}" srcOrd="0" destOrd="0" presId="urn:microsoft.com/office/officeart/2005/8/layout/list1"/>
    <dgm:cxn modelId="{A03C3570-AD81-43B3-85E9-8E944760E7BB}" type="presParOf" srcId="{8A4DEE78-D0FD-42A6-AE8B-ED611253397B}" destId="{324D6FFB-2E48-4383-A826-8F0BA6258198}" srcOrd="1" destOrd="0" presId="urn:microsoft.com/office/officeart/2005/8/layout/list1"/>
    <dgm:cxn modelId="{86541CC6-4E4A-45F0-9CF7-5BE2E7A34BD6}" type="presParOf" srcId="{FF260091-07AE-48C9-A895-6EF59853429D}" destId="{41B15B09-623C-46F4-90CA-09E42F609FDB}" srcOrd="5" destOrd="0" presId="urn:microsoft.com/office/officeart/2005/8/layout/list1"/>
    <dgm:cxn modelId="{3202BDCD-CBB9-4E0E-9240-D73955EF0CE4}" type="presParOf" srcId="{FF260091-07AE-48C9-A895-6EF59853429D}" destId="{EF66B110-AC7C-4FCF-AE82-0482BB60A7DD}" srcOrd="6" destOrd="0" presId="urn:microsoft.com/office/officeart/2005/8/layout/list1"/>
    <dgm:cxn modelId="{41696966-9D9F-41A0-88C6-79EC05A91078}" type="presParOf" srcId="{FF260091-07AE-48C9-A895-6EF59853429D}" destId="{C571CDCC-CEFA-4DE7-9FE2-978BDE064B65}" srcOrd="7" destOrd="0" presId="urn:microsoft.com/office/officeart/2005/8/layout/list1"/>
    <dgm:cxn modelId="{D35B60DB-48D6-4265-BF0A-E3C22E8A96DC}" type="presParOf" srcId="{FF260091-07AE-48C9-A895-6EF59853429D}" destId="{9CF53C5D-FF02-4050-8E88-A5C81E5C03E9}" srcOrd="8" destOrd="0" presId="urn:microsoft.com/office/officeart/2005/8/layout/list1"/>
    <dgm:cxn modelId="{A0CEAB01-A7CF-40A9-8FD8-41F7BD347B11}" type="presParOf" srcId="{9CF53C5D-FF02-4050-8E88-A5C81E5C03E9}" destId="{BAB2252B-64A4-40EC-88F8-C55EF0E656A6}" srcOrd="0" destOrd="0" presId="urn:microsoft.com/office/officeart/2005/8/layout/list1"/>
    <dgm:cxn modelId="{D1EEC93F-F819-476B-9DDE-CCC5B324CA2D}" type="presParOf" srcId="{9CF53C5D-FF02-4050-8E88-A5C81E5C03E9}" destId="{5C8739C4-6132-487E-A61F-9B56079A01E2}" srcOrd="1" destOrd="0" presId="urn:microsoft.com/office/officeart/2005/8/layout/list1"/>
    <dgm:cxn modelId="{6E59D62B-BB30-40E4-A0EA-F1F58C2B197B}" type="presParOf" srcId="{FF260091-07AE-48C9-A895-6EF59853429D}" destId="{21DD8A14-788D-46C2-AC8F-749855A32011}" srcOrd="9" destOrd="0" presId="urn:microsoft.com/office/officeart/2005/8/layout/list1"/>
    <dgm:cxn modelId="{6A98F793-1BC5-4A67-8B8F-D5FF434BC740}" type="presParOf" srcId="{FF260091-07AE-48C9-A895-6EF59853429D}" destId="{580A6462-BFC5-43D8-A4D8-0DF83ADE3D7B}" srcOrd="10" destOrd="0" presId="urn:microsoft.com/office/officeart/2005/8/layout/list1"/>
    <dgm:cxn modelId="{0F6ED1A7-8D5D-4434-B9D3-2CF805B3B07F}" type="presParOf" srcId="{FF260091-07AE-48C9-A895-6EF59853429D}" destId="{D1A4C77D-BEB1-4660-AFB3-414A5BE30809}" srcOrd="11" destOrd="0" presId="urn:microsoft.com/office/officeart/2005/8/layout/list1"/>
    <dgm:cxn modelId="{0FDA3D3D-7699-42A3-9B1A-0FD5162D82AB}" type="presParOf" srcId="{FF260091-07AE-48C9-A895-6EF59853429D}" destId="{D84D7EFE-FBDB-4CA1-9228-E4028B8E3DE3}" srcOrd="12" destOrd="0" presId="urn:microsoft.com/office/officeart/2005/8/layout/list1"/>
    <dgm:cxn modelId="{7C2449F8-EEF1-497F-BB78-74AE37905757}" type="presParOf" srcId="{D84D7EFE-FBDB-4CA1-9228-E4028B8E3DE3}" destId="{D6AFFF02-3851-4F4A-928D-8B1054D81501}" srcOrd="0" destOrd="0" presId="urn:microsoft.com/office/officeart/2005/8/layout/list1"/>
    <dgm:cxn modelId="{101B42AD-5255-4A03-BEFB-28143F7610FA}" type="presParOf" srcId="{D84D7EFE-FBDB-4CA1-9228-E4028B8E3DE3}" destId="{944D666B-5353-4FAA-8B74-A7BEB467A2C3}" srcOrd="1" destOrd="0" presId="urn:microsoft.com/office/officeart/2005/8/layout/list1"/>
    <dgm:cxn modelId="{029AE1FD-E89C-450D-B236-D84A41BCACF8}" type="presParOf" srcId="{FF260091-07AE-48C9-A895-6EF59853429D}" destId="{69215C93-6EBA-4C22-8291-EB7F267E1FBB}" srcOrd="13" destOrd="0" presId="urn:microsoft.com/office/officeart/2005/8/layout/list1"/>
    <dgm:cxn modelId="{18AB78F5-AC4F-4574-B507-E895F945CDB9}" type="presParOf" srcId="{FF260091-07AE-48C9-A895-6EF59853429D}" destId="{4264FFAF-9E97-471F-92C6-E240EA904BC4}" srcOrd="14" destOrd="0" presId="urn:microsoft.com/office/officeart/2005/8/layout/list1"/>
    <dgm:cxn modelId="{7D6FD97A-1082-433F-BCD9-1C0807205BD6}" type="presParOf" srcId="{FF260091-07AE-48C9-A895-6EF59853429D}" destId="{CA6BE725-3AD3-4F85-8E4E-13A8FDABA639}" srcOrd="15" destOrd="0" presId="urn:microsoft.com/office/officeart/2005/8/layout/list1"/>
    <dgm:cxn modelId="{C7FF6529-8AAB-46F6-BFDB-22F5DD54BA2B}" type="presParOf" srcId="{FF260091-07AE-48C9-A895-6EF59853429D}" destId="{DCF976E2-A431-4792-9CE1-F0A74FE58AC3}" srcOrd="16" destOrd="0" presId="urn:microsoft.com/office/officeart/2005/8/layout/list1"/>
    <dgm:cxn modelId="{110D1AB6-101E-4BD9-B95A-2438E73A1F89}" type="presParOf" srcId="{DCF976E2-A431-4792-9CE1-F0A74FE58AC3}" destId="{8447E4CD-5D76-43A0-A401-472C67FCEA11}" srcOrd="0" destOrd="0" presId="urn:microsoft.com/office/officeart/2005/8/layout/list1"/>
    <dgm:cxn modelId="{7A5AE501-6CC3-4065-BF63-EE7E2A0915FC}" type="presParOf" srcId="{DCF976E2-A431-4792-9CE1-F0A74FE58AC3}" destId="{415EE2BB-2F0F-4044-AC54-5C023B1ED30E}" srcOrd="1" destOrd="0" presId="urn:microsoft.com/office/officeart/2005/8/layout/list1"/>
    <dgm:cxn modelId="{848C272A-3C67-4BAC-8D26-7137BAAC0987}" type="presParOf" srcId="{FF260091-07AE-48C9-A895-6EF59853429D}" destId="{EEC55E6E-C7CB-4690-86F7-791570EB78B5}" srcOrd="17" destOrd="0" presId="urn:microsoft.com/office/officeart/2005/8/layout/list1"/>
    <dgm:cxn modelId="{BCAD0F7A-A03E-4EEB-893D-00E2B8BD4149}" type="presParOf" srcId="{FF260091-07AE-48C9-A895-6EF59853429D}" destId="{065C98F1-27DD-42B0-A267-BF91D26030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8D8F6-A0D0-41FD-8A2B-9D4C28051A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188B6A-CC28-43D2-B4A2-E553897E4C75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Hipoglikemia, Hiperglikemia</a:t>
          </a:r>
        </a:p>
      </dgm:t>
    </dgm:pt>
    <dgm:pt modelId="{4CC34AF2-5F99-4B2B-BD89-4ABB37939137}" type="par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47AE9F2-A8F1-4834-ACEC-1625EBB06DA7}" type="sib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4F41C08-7F65-4EF5-8007-743159F50242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Hipotiroid, Hipertiroid</a:t>
          </a:r>
        </a:p>
      </dgm:t>
    </dgm:pt>
    <dgm:pt modelId="{ACF3BDFD-E1CA-4B25-A95C-718418F74A37}" type="par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9641F34-4A59-41D2-8422-CB09E2404CC2}" type="sib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DA300BA-0B51-4E85-96E5-E83D3348D7B2}">
      <dgm:prSet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Diabetes Mellitus</a:t>
          </a:r>
        </a:p>
      </dgm:t>
    </dgm:pt>
    <dgm:pt modelId="{531CE60A-CFA2-43B6-A972-2BDC6E7F4BB6}" type="parTrans" cxnId="{D489C808-BB7F-4BA5-A523-FD238F4A5D80}">
      <dgm:prSet/>
      <dgm:spPr/>
      <dgm:t>
        <a:bodyPr/>
        <a:lstStyle/>
        <a:p>
          <a:endParaRPr lang="id-ID"/>
        </a:p>
      </dgm:t>
    </dgm:pt>
    <dgm:pt modelId="{CC550792-7A42-42D4-8ECB-D6E9D5593508}" type="sibTrans" cxnId="{D489C808-BB7F-4BA5-A523-FD238F4A5D80}">
      <dgm:prSet/>
      <dgm:spPr/>
      <dgm:t>
        <a:bodyPr/>
        <a:lstStyle/>
        <a:p>
          <a:endParaRPr lang="id-ID"/>
        </a:p>
      </dgm:t>
    </dgm:pt>
    <dgm:pt modelId="{FF260091-07AE-48C9-A895-6EF59853429D}" type="pres">
      <dgm:prSet presAssocID="{0E58D8F6-A0D0-41FD-8A2B-9D4C28051A81}" presName="linear" presStyleCnt="0">
        <dgm:presLayoutVars>
          <dgm:dir/>
          <dgm:animLvl val="lvl"/>
          <dgm:resizeHandles val="exact"/>
        </dgm:presLayoutVars>
      </dgm:prSet>
      <dgm:spPr/>
    </dgm:pt>
    <dgm:pt modelId="{A834AE65-8E02-4637-90E4-35CD39EF82B9}" type="pres">
      <dgm:prSet presAssocID="{9DA300BA-0B51-4E85-96E5-E83D3348D7B2}" presName="parentLin" presStyleCnt="0"/>
      <dgm:spPr/>
    </dgm:pt>
    <dgm:pt modelId="{25FC84D0-181B-4730-8D66-15E18FE688B5}" type="pres">
      <dgm:prSet presAssocID="{9DA300BA-0B51-4E85-96E5-E83D3348D7B2}" presName="parentLeftMargin" presStyleLbl="node1" presStyleIdx="0" presStyleCnt="3"/>
      <dgm:spPr/>
    </dgm:pt>
    <dgm:pt modelId="{BC3B9533-114B-4EF7-B79D-9BADCE78ADE9}" type="pres">
      <dgm:prSet presAssocID="{9DA300BA-0B51-4E85-96E5-E83D3348D7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680569-41B7-4BE8-833F-B07C3179B930}" type="pres">
      <dgm:prSet presAssocID="{9DA300BA-0B51-4E85-96E5-E83D3348D7B2}" presName="negativeSpace" presStyleCnt="0"/>
      <dgm:spPr/>
    </dgm:pt>
    <dgm:pt modelId="{4026F18B-5BD1-4CCB-8477-0106BD966584}" type="pres">
      <dgm:prSet presAssocID="{9DA300BA-0B51-4E85-96E5-E83D3348D7B2}" presName="childText" presStyleLbl="conFgAcc1" presStyleIdx="0" presStyleCnt="3">
        <dgm:presLayoutVars>
          <dgm:bulletEnabled val="1"/>
        </dgm:presLayoutVars>
      </dgm:prSet>
      <dgm:spPr/>
    </dgm:pt>
    <dgm:pt modelId="{8646A26E-4D5D-4178-ABD5-2119F9EB617A}" type="pres">
      <dgm:prSet presAssocID="{CC550792-7A42-42D4-8ECB-D6E9D5593508}" presName="spaceBetweenRectangles" presStyleCnt="0"/>
      <dgm:spPr/>
    </dgm:pt>
    <dgm:pt modelId="{8A4DEE78-D0FD-42A6-AE8B-ED611253397B}" type="pres">
      <dgm:prSet presAssocID="{31188B6A-CC28-43D2-B4A2-E553897E4C75}" presName="parentLin" presStyleCnt="0"/>
      <dgm:spPr/>
    </dgm:pt>
    <dgm:pt modelId="{A1520C08-0A6C-410D-ACCA-27C151C0D553}" type="pres">
      <dgm:prSet presAssocID="{31188B6A-CC28-43D2-B4A2-E553897E4C75}" presName="parentLeftMargin" presStyleLbl="node1" presStyleIdx="0" presStyleCnt="3"/>
      <dgm:spPr/>
    </dgm:pt>
    <dgm:pt modelId="{324D6FFB-2E48-4383-A826-8F0BA6258198}" type="pres">
      <dgm:prSet presAssocID="{31188B6A-CC28-43D2-B4A2-E553897E4C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B15B09-623C-46F4-90CA-09E42F609FDB}" type="pres">
      <dgm:prSet presAssocID="{31188B6A-CC28-43D2-B4A2-E553897E4C75}" presName="negativeSpace" presStyleCnt="0"/>
      <dgm:spPr/>
    </dgm:pt>
    <dgm:pt modelId="{EF66B110-AC7C-4FCF-AE82-0482BB60A7DD}" type="pres">
      <dgm:prSet presAssocID="{31188B6A-CC28-43D2-B4A2-E553897E4C75}" presName="childText" presStyleLbl="conFgAcc1" presStyleIdx="1" presStyleCnt="3">
        <dgm:presLayoutVars>
          <dgm:bulletEnabled val="1"/>
        </dgm:presLayoutVars>
      </dgm:prSet>
      <dgm:spPr/>
    </dgm:pt>
    <dgm:pt modelId="{C571CDCC-CEFA-4DE7-9FE2-978BDE064B65}" type="pres">
      <dgm:prSet presAssocID="{C47AE9F2-A8F1-4834-ACEC-1625EBB06DA7}" presName="spaceBetweenRectangles" presStyleCnt="0"/>
      <dgm:spPr/>
    </dgm:pt>
    <dgm:pt modelId="{9CF53C5D-FF02-4050-8E88-A5C81E5C03E9}" type="pres">
      <dgm:prSet presAssocID="{E4F41C08-7F65-4EF5-8007-743159F50242}" presName="parentLin" presStyleCnt="0"/>
      <dgm:spPr/>
    </dgm:pt>
    <dgm:pt modelId="{BAB2252B-64A4-40EC-88F8-C55EF0E656A6}" type="pres">
      <dgm:prSet presAssocID="{E4F41C08-7F65-4EF5-8007-743159F50242}" presName="parentLeftMargin" presStyleLbl="node1" presStyleIdx="1" presStyleCnt="3"/>
      <dgm:spPr/>
    </dgm:pt>
    <dgm:pt modelId="{5C8739C4-6132-487E-A61F-9B56079A01E2}" type="pres">
      <dgm:prSet presAssocID="{E4F41C08-7F65-4EF5-8007-743159F502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DD8A14-788D-46C2-AC8F-749855A32011}" type="pres">
      <dgm:prSet presAssocID="{E4F41C08-7F65-4EF5-8007-743159F50242}" presName="negativeSpace" presStyleCnt="0"/>
      <dgm:spPr/>
    </dgm:pt>
    <dgm:pt modelId="{580A6462-BFC5-43D8-A4D8-0DF83ADE3D7B}" type="pres">
      <dgm:prSet presAssocID="{E4F41C08-7F65-4EF5-8007-743159F502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89C808-BB7F-4BA5-A523-FD238F4A5D80}" srcId="{0E58D8F6-A0D0-41FD-8A2B-9D4C28051A81}" destId="{9DA300BA-0B51-4E85-96E5-E83D3348D7B2}" srcOrd="0" destOrd="0" parTransId="{531CE60A-CFA2-43B6-A972-2BDC6E7F4BB6}" sibTransId="{CC550792-7A42-42D4-8ECB-D6E9D5593508}"/>
    <dgm:cxn modelId="{C34CAA0B-280D-4A77-9D39-65F290212DCA}" srcId="{0E58D8F6-A0D0-41FD-8A2B-9D4C28051A81}" destId="{E4F41C08-7F65-4EF5-8007-743159F50242}" srcOrd="2" destOrd="0" parTransId="{ACF3BDFD-E1CA-4B25-A95C-718418F74A37}" sibTransId="{39641F34-4A59-41D2-8422-CB09E2404CC2}"/>
    <dgm:cxn modelId="{FFE9270C-A4E9-42AB-BE3A-7A55C8C1D5E1}" type="presOf" srcId="{31188B6A-CC28-43D2-B4A2-E553897E4C75}" destId="{A1520C08-0A6C-410D-ACCA-27C151C0D553}" srcOrd="0" destOrd="0" presId="urn:microsoft.com/office/officeart/2005/8/layout/list1"/>
    <dgm:cxn modelId="{E161AA4C-E5B1-4945-9547-276D7CC9FE30}" type="presOf" srcId="{9DA300BA-0B51-4E85-96E5-E83D3348D7B2}" destId="{BC3B9533-114B-4EF7-B79D-9BADCE78ADE9}" srcOrd="1" destOrd="0" presId="urn:microsoft.com/office/officeart/2005/8/layout/list1"/>
    <dgm:cxn modelId="{46EAA3B9-8BDC-4B11-BE06-D55E0952A62F}" srcId="{0E58D8F6-A0D0-41FD-8A2B-9D4C28051A81}" destId="{31188B6A-CC28-43D2-B4A2-E553897E4C75}" srcOrd="1" destOrd="0" parTransId="{4CC34AF2-5F99-4B2B-BD89-4ABB37939137}" sibTransId="{C47AE9F2-A8F1-4834-ACEC-1625EBB06DA7}"/>
    <dgm:cxn modelId="{BEAFEAD5-5C11-463A-A420-03348BF66F9E}" type="presOf" srcId="{E4F41C08-7F65-4EF5-8007-743159F50242}" destId="{BAB2252B-64A4-40EC-88F8-C55EF0E656A6}" srcOrd="0" destOrd="0" presId="urn:microsoft.com/office/officeart/2005/8/layout/list1"/>
    <dgm:cxn modelId="{A469ABD9-5100-4D9F-A231-07E8AC304DB5}" type="presOf" srcId="{31188B6A-CC28-43D2-B4A2-E553897E4C75}" destId="{324D6FFB-2E48-4383-A826-8F0BA6258198}" srcOrd="1" destOrd="0" presId="urn:microsoft.com/office/officeart/2005/8/layout/list1"/>
    <dgm:cxn modelId="{DE2FFFE2-60AC-4C13-9D2A-B8687E206AD0}" type="presOf" srcId="{9DA300BA-0B51-4E85-96E5-E83D3348D7B2}" destId="{25FC84D0-181B-4730-8D66-15E18FE688B5}" srcOrd="0" destOrd="0" presId="urn:microsoft.com/office/officeart/2005/8/layout/list1"/>
    <dgm:cxn modelId="{2F4D7AEB-7CEB-42DF-BB44-1B8CA596165E}" type="presOf" srcId="{E4F41C08-7F65-4EF5-8007-743159F50242}" destId="{5C8739C4-6132-487E-A61F-9B56079A01E2}" srcOrd="1" destOrd="0" presId="urn:microsoft.com/office/officeart/2005/8/layout/list1"/>
    <dgm:cxn modelId="{AE8299F3-31C3-4B1F-BB11-31100F2BDC6D}" type="presOf" srcId="{0E58D8F6-A0D0-41FD-8A2B-9D4C28051A81}" destId="{FF260091-07AE-48C9-A895-6EF59853429D}" srcOrd="0" destOrd="0" presId="urn:microsoft.com/office/officeart/2005/8/layout/list1"/>
    <dgm:cxn modelId="{F5A9DA24-3F40-4D3B-A6FF-8B31A5C46BEE}" type="presParOf" srcId="{FF260091-07AE-48C9-A895-6EF59853429D}" destId="{A834AE65-8E02-4637-90E4-35CD39EF82B9}" srcOrd="0" destOrd="0" presId="urn:microsoft.com/office/officeart/2005/8/layout/list1"/>
    <dgm:cxn modelId="{30A33C53-921F-4C71-828F-493BF5DE1CDF}" type="presParOf" srcId="{A834AE65-8E02-4637-90E4-35CD39EF82B9}" destId="{25FC84D0-181B-4730-8D66-15E18FE688B5}" srcOrd="0" destOrd="0" presId="urn:microsoft.com/office/officeart/2005/8/layout/list1"/>
    <dgm:cxn modelId="{7D6D2DC2-CF6F-4436-9798-4C03CA98948C}" type="presParOf" srcId="{A834AE65-8E02-4637-90E4-35CD39EF82B9}" destId="{BC3B9533-114B-4EF7-B79D-9BADCE78ADE9}" srcOrd="1" destOrd="0" presId="urn:microsoft.com/office/officeart/2005/8/layout/list1"/>
    <dgm:cxn modelId="{D9C70C01-BFD2-4557-A2BC-549F8000C786}" type="presParOf" srcId="{FF260091-07AE-48C9-A895-6EF59853429D}" destId="{BC680569-41B7-4BE8-833F-B07C3179B930}" srcOrd="1" destOrd="0" presId="urn:microsoft.com/office/officeart/2005/8/layout/list1"/>
    <dgm:cxn modelId="{A066E774-BDB9-4C8B-8045-0EE985B7B5F6}" type="presParOf" srcId="{FF260091-07AE-48C9-A895-6EF59853429D}" destId="{4026F18B-5BD1-4CCB-8477-0106BD966584}" srcOrd="2" destOrd="0" presId="urn:microsoft.com/office/officeart/2005/8/layout/list1"/>
    <dgm:cxn modelId="{68045DCA-ED58-4ECD-AA88-63465EA50AF5}" type="presParOf" srcId="{FF260091-07AE-48C9-A895-6EF59853429D}" destId="{8646A26E-4D5D-4178-ABD5-2119F9EB617A}" srcOrd="3" destOrd="0" presId="urn:microsoft.com/office/officeart/2005/8/layout/list1"/>
    <dgm:cxn modelId="{5AA6B08A-7213-42C9-B5C7-913D68385B3C}" type="presParOf" srcId="{FF260091-07AE-48C9-A895-6EF59853429D}" destId="{8A4DEE78-D0FD-42A6-AE8B-ED611253397B}" srcOrd="4" destOrd="0" presId="urn:microsoft.com/office/officeart/2005/8/layout/list1"/>
    <dgm:cxn modelId="{A8D1E41C-1854-4B12-B6DF-3880A5AE1836}" type="presParOf" srcId="{8A4DEE78-D0FD-42A6-AE8B-ED611253397B}" destId="{A1520C08-0A6C-410D-ACCA-27C151C0D553}" srcOrd="0" destOrd="0" presId="urn:microsoft.com/office/officeart/2005/8/layout/list1"/>
    <dgm:cxn modelId="{FC62FFE6-79CB-4D11-8E03-55FEC6F20D54}" type="presParOf" srcId="{8A4DEE78-D0FD-42A6-AE8B-ED611253397B}" destId="{324D6FFB-2E48-4383-A826-8F0BA6258198}" srcOrd="1" destOrd="0" presId="urn:microsoft.com/office/officeart/2005/8/layout/list1"/>
    <dgm:cxn modelId="{19CBACD4-DCAF-47B1-B9D1-4744EE1F5A64}" type="presParOf" srcId="{FF260091-07AE-48C9-A895-6EF59853429D}" destId="{41B15B09-623C-46F4-90CA-09E42F609FDB}" srcOrd="5" destOrd="0" presId="urn:microsoft.com/office/officeart/2005/8/layout/list1"/>
    <dgm:cxn modelId="{0F9F5DED-CB44-4639-A6E3-D412F163AD58}" type="presParOf" srcId="{FF260091-07AE-48C9-A895-6EF59853429D}" destId="{EF66B110-AC7C-4FCF-AE82-0482BB60A7DD}" srcOrd="6" destOrd="0" presId="urn:microsoft.com/office/officeart/2005/8/layout/list1"/>
    <dgm:cxn modelId="{C2765E7F-86AC-46A0-87B4-5B264C983CF5}" type="presParOf" srcId="{FF260091-07AE-48C9-A895-6EF59853429D}" destId="{C571CDCC-CEFA-4DE7-9FE2-978BDE064B65}" srcOrd="7" destOrd="0" presId="urn:microsoft.com/office/officeart/2005/8/layout/list1"/>
    <dgm:cxn modelId="{470ADC7A-D2FA-4D01-87A2-530329C6CD99}" type="presParOf" srcId="{FF260091-07AE-48C9-A895-6EF59853429D}" destId="{9CF53C5D-FF02-4050-8E88-A5C81E5C03E9}" srcOrd="8" destOrd="0" presId="urn:microsoft.com/office/officeart/2005/8/layout/list1"/>
    <dgm:cxn modelId="{747EBD76-F38D-4FA4-B76C-1B467188D158}" type="presParOf" srcId="{9CF53C5D-FF02-4050-8E88-A5C81E5C03E9}" destId="{BAB2252B-64A4-40EC-88F8-C55EF0E656A6}" srcOrd="0" destOrd="0" presId="urn:microsoft.com/office/officeart/2005/8/layout/list1"/>
    <dgm:cxn modelId="{6610ED83-8B60-46B7-BD07-477146C3BE43}" type="presParOf" srcId="{9CF53C5D-FF02-4050-8E88-A5C81E5C03E9}" destId="{5C8739C4-6132-487E-A61F-9B56079A01E2}" srcOrd="1" destOrd="0" presId="urn:microsoft.com/office/officeart/2005/8/layout/list1"/>
    <dgm:cxn modelId="{C24EEBC6-B0B9-4093-B542-1BCA0EE82A29}" type="presParOf" srcId="{FF260091-07AE-48C9-A895-6EF59853429D}" destId="{21DD8A14-788D-46C2-AC8F-749855A32011}" srcOrd="9" destOrd="0" presId="urn:microsoft.com/office/officeart/2005/8/layout/list1"/>
    <dgm:cxn modelId="{9A887E80-42B0-4014-8DB9-0AB935324371}" type="presParOf" srcId="{FF260091-07AE-48C9-A895-6EF59853429D}" destId="{580A6462-BFC5-43D8-A4D8-0DF83ADE3D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F18B-5BD1-4CCB-8477-0106BD966584}">
      <dsp:nvSpPr>
        <dsp:cNvPr id="0" name=""/>
        <dsp:cNvSpPr/>
      </dsp:nvSpPr>
      <dsp:spPr>
        <a:xfrm>
          <a:off x="0" y="377855"/>
          <a:ext cx="680388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9533-114B-4EF7-B79D-9BADCE78ADE9}">
      <dsp:nvSpPr>
        <dsp:cNvPr id="0" name=""/>
        <dsp:cNvSpPr/>
      </dsp:nvSpPr>
      <dsp:spPr>
        <a:xfrm>
          <a:off x="340194" y="82655"/>
          <a:ext cx="4762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0" tIns="0" rIns="1800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Angina Pectoris</a:t>
          </a:r>
        </a:p>
      </dsp:txBody>
      <dsp:txXfrm>
        <a:off x="369015" y="111476"/>
        <a:ext cx="4705078" cy="532758"/>
      </dsp:txXfrm>
    </dsp:sp>
    <dsp:sp modelId="{EF66B110-AC7C-4FCF-AE82-0482BB60A7DD}">
      <dsp:nvSpPr>
        <dsp:cNvPr id="0" name=""/>
        <dsp:cNvSpPr/>
      </dsp:nvSpPr>
      <dsp:spPr>
        <a:xfrm>
          <a:off x="0" y="1285056"/>
          <a:ext cx="680388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6FFB-2E48-4383-A826-8F0BA6258198}">
      <dsp:nvSpPr>
        <dsp:cNvPr id="0" name=""/>
        <dsp:cNvSpPr/>
      </dsp:nvSpPr>
      <dsp:spPr>
        <a:xfrm>
          <a:off x="340194" y="989855"/>
          <a:ext cx="4762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0" tIns="0" rIns="1800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Infrak Myocard</a:t>
          </a:r>
        </a:p>
      </dsp:txBody>
      <dsp:txXfrm>
        <a:off x="369015" y="1018676"/>
        <a:ext cx="4705078" cy="532758"/>
      </dsp:txXfrm>
    </dsp:sp>
    <dsp:sp modelId="{580A6462-BFC5-43D8-A4D8-0DF83ADE3D7B}">
      <dsp:nvSpPr>
        <dsp:cNvPr id="0" name=""/>
        <dsp:cNvSpPr/>
      </dsp:nvSpPr>
      <dsp:spPr>
        <a:xfrm>
          <a:off x="0" y="2192256"/>
          <a:ext cx="680388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39C4-6132-487E-A61F-9B56079A01E2}">
      <dsp:nvSpPr>
        <dsp:cNvPr id="0" name=""/>
        <dsp:cNvSpPr/>
      </dsp:nvSpPr>
      <dsp:spPr>
        <a:xfrm>
          <a:off x="340194" y="1897056"/>
          <a:ext cx="4762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0" tIns="0" rIns="1800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Gagal Jantung Kongestif</a:t>
          </a:r>
        </a:p>
      </dsp:txBody>
      <dsp:txXfrm>
        <a:off x="369015" y="1925877"/>
        <a:ext cx="4705078" cy="532758"/>
      </dsp:txXfrm>
    </dsp:sp>
    <dsp:sp modelId="{4264FFAF-9E97-471F-92C6-E240EA904BC4}">
      <dsp:nvSpPr>
        <dsp:cNvPr id="0" name=""/>
        <dsp:cNvSpPr/>
      </dsp:nvSpPr>
      <dsp:spPr>
        <a:xfrm>
          <a:off x="0" y="3099456"/>
          <a:ext cx="680388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D666B-5353-4FAA-8B74-A7BEB467A2C3}">
      <dsp:nvSpPr>
        <dsp:cNvPr id="0" name=""/>
        <dsp:cNvSpPr/>
      </dsp:nvSpPr>
      <dsp:spPr>
        <a:xfrm>
          <a:off x="340194" y="2804256"/>
          <a:ext cx="4762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0" tIns="0" rIns="1800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Miokarditis</a:t>
          </a:r>
        </a:p>
      </dsp:txBody>
      <dsp:txXfrm>
        <a:off x="369015" y="2833077"/>
        <a:ext cx="4705078" cy="532758"/>
      </dsp:txXfrm>
    </dsp:sp>
    <dsp:sp modelId="{065C98F1-27DD-42B0-A267-BF91D26030B2}">
      <dsp:nvSpPr>
        <dsp:cNvPr id="0" name=""/>
        <dsp:cNvSpPr/>
      </dsp:nvSpPr>
      <dsp:spPr>
        <a:xfrm>
          <a:off x="0" y="4006656"/>
          <a:ext cx="680388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E2BB-2F0F-4044-AC54-5C023B1ED30E}">
      <dsp:nvSpPr>
        <dsp:cNvPr id="0" name=""/>
        <dsp:cNvSpPr/>
      </dsp:nvSpPr>
      <dsp:spPr>
        <a:xfrm>
          <a:off x="340194" y="3711456"/>
          <a:ext cx="4762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0" tIns="0" rIns="1800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Perikarditis</a:t>
          </a:r>
        </a:p>
      </dsp:txBody>
      <dsp:txXfrm>
        <a:off x="369015" y="3740277"/>
        <a:ext cx="4705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F18B-5BD1-4CCB-8477-0106BD966584}">
      <dsp:nvSpPr>
        <dsp:cNvPr id="0" name=""/>
        <dsp:cNvSpPr/>
      </dsp:nvSpPr>
      <dsp:spPr>
        <a:xfrm>
          <a:off x="0" y="526355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9533-114B-4EF7-B79D-9BADCE78ADE9}">
      <dsp:nvSpPr>
        <dsp:cNvPr id="0" name=""/>
        <dsp:cNvSpPr/>
      </dsp:nvSpPr>
      <dsp:spPr>
        <a:xfrm>
          <a:off x="406400" y="9755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chemeClr val="tx1"/>
              </a:solidFill>
            </a:rPr>
            <a:t>Diabetes Mellitus</a:t>
          </a:r>
        </a:p>
      </dsp:txBody>
      <dsp:txXfrm>
        <a:off x="456837" y="60192"/>
        <a:ext cx="5588726" cy="932326"/>
      </dsp:txXfrm>
    </dsp:sp>
    <dsp:sp modelId="{EF66B110-AC7C-4FCF-AE82-0482BB60A7DD}">
      <dsp:nvSpPr>
        <dsp:cNvPr id="0" name=""/>
        <dsp:cNvSpPr/>
      </dsp:nvSpPr>
      <dsp:spPr>
        <a:xfrm>
          <a:off x="0" y="2113956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6FFB-2E48-4383-A826-8F0BA6258198}">
      <dsp:nvSpPr>
        <dsp:cNvPr id="0" name=""/>
        <dsp:cNvSpPr/>
      </dsp:nvSpPr>
      <dsp:spPr>
        <a:xfrm>
          <a:off x="406400" y="1597356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chemeClr val="tx1"/>
              </a:solidFill>
            </a:rPr>
            <a:t>Hipoglikemia, Hiperglikemia</a:t>
          </a:r>
        </a:p>
      </dsp:txBody>
      <dsp:txXfrm>
        <a:off x="456837" y="1647793"/>
        <a:ext cx="5588726" cy="932326"/>
      </dsp:txXfrm>
    </dsp:sp>
    <dsp:sp modelId="{580A6462-BFC5-43D8-A4D8-0DF83ADE3D7B}">
      <dsp:nvSpPr>
        <dsp:cNvPr id="0" name=""/>
        <dsp:cNvSpPr/>
      </dsp:nvSpPr>
      <dsp:spPr>
        <a:xfrm>
          <a:off x="0" y="3701556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39C4-6132-487E-A61F-9B56079A01E2}">
      <dsp:nvSpPr>
        <dsp:cNvPr id="0" name=""/>
        <dsp:cNvSpPr/>
      </dsp:nvSpPr>
      <dsp:spPr>
        <a:xfrm>
          <a:off x="406400" y="3184956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chemeClr val="tx1"/>
              </a:solidFill>
            </a:rPr>
            <a:t>Hipotiroid, Hipertiroid</a:t>
          </a:r>
        </a:p>
      </dsp:txBody>
      <dsp:txXfrm>
        <a:off x="456837" y="3235393"/>
        <a:ext cx="558872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2570-C103-4EAC-8130-E63F5C9E90DF}" type="datetimeFigureOut">
              <a:rPr lang="id-ID" smtClean="0"/>
              <a:t>20/06/2022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75BF-8D05-4253-9C12-9E158CD9746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80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7B2C-5980-4247-AB1A-4C2C82E0197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96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7B2C-5980-4247-AB1A-4C2C82E0197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96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9225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2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  <p:sldLayoutId id="2147483726" r:id="rId12"/>
    <p:sldLayoutId id="2147483727" r:id="rId13"/>
    <p:sldLayoutId id="2147483728" r:id="rId14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82D8C-34DF-49FE-A371-A66194D1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563757"/>
            <a:ext cx="3208866" cy="19049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Departemen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keperawatan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medikal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bedah</a:t>
            </a:r>
            <a:endParaRPr lang="id-ID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961EB-F3E1-41A4-9D31-778CCAC6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2" y="601201"/>
            <a:ext cx="8023299" cy="57911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37E93A-4AD8-40BB-9507-D6863E787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5000"/>
                  </a:srgbClr>
                </a:solidFill>
              </a:rPr>
              <a:t>ABDUL QODIR</a:t>
            </a:r>
            <a:endParaRPr lang="id-ID" sz="2400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152D-798F-417F-89A6-462C1C74D37F}"/>
              </a:ext>
            </a:extLst>
          </p:cNvPr>
          <p:cNvSpPr txBox="1"/>
          <p:nvPr/>
        </p:nvSpPr>
        <p:spPr>
          <a:xfrm flipH="1">
            <a:off x="4140202" y="1152939"/>
            <a:ext cx="380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SISTEM CARDIOVASKULER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SISTEM INDOKRIN</a:t>
            </a:r>
          </a:p>
        </p:txBody>
      </p:sp>
    </p:spTree>
    <p:extLst>
      <p:ext uri="{BB962C8B-B14F-4D97-AF65-F5344CB8AC3E}">
        <p14:creationId xmlns:p14="http://schemas.microsoft.com/office/powerpoint/2010/main" val="330537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sz="3200" dirty="0"/>
              <a:t>Perfusi Perifer Tidak Efektif</a:t>
            </a:r>
          </a:p>
          <a:p>
            <a:r>
              <a:rPr lang="id-ID" sz="3200" dirty="0">
                <a:solidFill>
                  <a:srgbClr val="FF6600"/>
                </a:solidFill>
              </a:rPr>
              <a:t>(D.0009)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2316" y="1600201"/>
            <a:ext cx="9888483" cy="452596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d-ID" sz="1800" dirty="0"/>
              <a:t>Definisi: Penurunan sirkulasi darah pada level kapiler yang dapat menganggu metabolisme tubuh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74345" y="2359280"/>
          <a:ext cx="812800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Tanda</a:t>
                      </a:r>
                      <a:r>
                        <a:rPr lang="id-ID" baseline="0" dirty="0"/>
                        <a:t> Mayor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Tanda Minor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DS:-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DS: parastesia, nyeri ekstrimitas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DO: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CRT &gt; 3’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Nadi perifer</a:t>
                      </a:r>
                      <a:r>
                        <a:rPr lang="id-ID" baseline="0" dirty="0"/>
                        <a:t> menurun/ tidak teraba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baseline="0" dirty="0"/>
                        <a:t>Akral teraba dingin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baseline="0" dirty="0"/>
                        <a:t>Warna kulit pucat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baseline="0" dirty="0"/>
                        <a:t>Turgor kulit menurun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DO: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Edema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Penyembuhan luka lambat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Bruit femoral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/>
                        <a:t>Indeks ankle-brachial</a:t>
                      </a:r>
                      <a:r>
                        <a:rPr lang="id-ID" baseline="0" dirty="0"/>
                        <a:t> &lt;0,9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Gagal Jantung Kongestif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66345" y="1249246"/>
            <a:ext cx="4729655" cy="2711669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b="1" dirty="0"/>
              <a:t>Gagal jantung kongestif</a:t>
            </a:r>
            <a:r>
              <a:rPr lang="id-ID" sz="2000" dirty="0"/>
              <a:t> atau congestive heart failure (CHF) merupakan </a:t>
            </a:r>
            <a:r>
              <a:rPr lang="id-ID" sz="2000" b="1" dirty="0"/>
              <a:t>kegagalan jantung</a:t>
            </a:r>
            <a:r>
              <a:rPr lang="id-ID" sz="2000" dirty="0"/>
              <a:t> dalam memompa pasokan darah yang dibutuhkan tubuh. Hal ini dikarenakan terjadi kelainan pada otot-otot </a:t>
            </a:r>
            <a:r>
              <a:rPr lang="id-ID" sz="2000" b="1" dirty="0"/>
              <a:t>jantung</a:t>
            </a:r>
            <a:r>
              <a:rPr lang="id-ID" sz="2000" dirty="0"/>
              <a:t> sehingga </a:t>
            </a:r>
            <a:r>
              <a:rPr lang="id-ID" sz="2000" b="1" dirty="0"/>
              <a:t>jantung tidak bisa</a:t>
            </a:r>
            <a:r>
              <a:rPr lang="id-ID" sz="2000" dirty="0"/>
              <a:t> bekerja secara normal.</a:t>
            </a:r>
            <a:endParaRPr lang="en-ID" sz="2000" dirty="0">
              <a:cs typeface="Times New Roman"/>
            </a:endParaRPr>
          </a:p>
        </p:txBody>
      </p:sp>
      <p:pic>
        <p:nvPicPr>
          <p:cNvPr id="1028" name="Picture 4" descr="Mengenal Gagal Jantung Kongestif (CHF) | Akbar Mangind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3" y="3704868"/>
            <a:ext cx="3649808" cy="30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0A3C5-0E1F-45F7-9BCB-B7FC718A1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6377" r="23859" b="16956"/>
          <a:stretch/>
        </p:blipFill>
        <p:spPr>
          <a:xfrm>
            <a:off x="6096000" y="1570383"/>
            <a:ext cx="5764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497724" y="520262"/>
            <a:ext cx="10317287" cy="5581005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2000" dirty="0"/>
              <a:t>S</a:t>
            </a:r>
            <a:r>
              <a:rPr lang="id-ID" sz="2000" dirty="0"/>
              <a:t>eorang laki-laki berusia 48 tahun dirawat hari ke-3 dengan diagnosa gagal jantung kongestif. Pasien mengeluh sesak bertambah, saat berjalan ke kamar mandi. Hasil pemeriksaan fisik, frekuensi nadi 90x/menit, nadi 90x/menit, TD 150/90mmHg, frekuensi nafas 28x/menit, urine 40cc/jam, dan hasil EKG sinus rhythm.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id-ID" sz="2000" dirty="0"/>
              <a:t>masalah keperawatan utama pada pasien tersebut</a:t>
            </a:r>
            <a:r>
              <a:rPr lang="en-ID" sz="2000" dirty="0"/>
              <a:t>?</a:t>
            </a:r>
            <a:endParaRPr lang="id-ID" sz="2000" dirty="0"/>
          </a:p>
          <a:p>
            <a:pPr algn="just"/>
            <a:endParaRPr lang="en-ID" sz="2000" dirty="0">
              <a:cs typeface="Times New Roman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Intorelansi aktifitas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Pola nafas tidak efektif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Gangguan eliminasi urine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Kelebihan volume cairan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Gangguan perfusi jaringan </a:t>
            </a:r>
            <a:endParaRPr lang="en-ID" sz="2000" dirty="0"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5407" y="55180"/>
            <a:ext cx="646387" cy="64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8792" y="3988695"/>
            <a:ext cx="3105807" cy="121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</a:rPr>
              <a:t>Identifikasi data mayor dan data minor, temukan masalah aktual pada pasien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8791" y="5349793"/>
            <a:ext cx="3105807" cy="5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Jawaban: A</a:t>
            </a:r>
          </a:p>
        </p:txBody>
      </p:sp>
    </p:spTree>
    <p:extLst>
      <p:ext uri="{BB962C8B-B14F-4D97-AF65-F5344CB8AC3E}">
        <p14:creationId xmlns:p14="http://schemas.microsoft.com/office/powerpoint/2010/main" val="2624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497724" y="520262"/>
            <a:ext cx="10317287" cy="5581005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2000" dirty="0"/>
              <a:t>S</a:t>
            </a:r>
            <a:r>
              <a:rPr lang="id-ID" sz="2000" dirty="0"/>
              <a:t>eorang perempuan berusia 45 tahun dirawat di RS dengan keluhan nyeri dada. Hasil pengkajian ditemukan nyeri seperti diremas dengan skala 7. TD 140/90 mmHg, frekuensi nadi 94x/menit, frekuensi nafas 24x/menit, suhu 36C,. Pasien direncanakan diberi obat isosorbid dinitrat (ISDN).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/>
              <a:t>B</a:t>
            </a:r>
            <a:r>
              <a:rPr lang="id-ID" sz="2000" dirty="0"/>
              <a:t>agaimanakan cara pemberian obat yang tepat pada kasus tersebut</a:t>
            </a:r>
            <a:r>
              <a:rPr lang="en-ID" sz="2000" dirty="0"/>
              <a:t>?</a:t>
            </a:r>
            <a:endParaRPr lang="id-ID" sz="2000" dirty="0"/>
          </a:p>
          <a:p>
            <a:pPr algn="just"/>
            <a:endParaRPr lang="en-ID" sz="2000" dirty="0">
              <a:cs typeface="Times New Roman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Minum obat sebelum makan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Letakkan obat dibawah lidah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Obat diminum dengan cara dihisap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Obat diminum dengan cara dikunyah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Minum air putih sebelum obat dikunyah </a:t>
            </a:r>
            <a:endParaRPr lang="en-ID" sz="2000" dirty="0"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5407" y="55180"/>
            <a:ext cx="646387" cy="64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8792" y="3988695"/>
            <a:ext cx="3105807" cy="121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ISDN </a:t>
            </a:r>
            <a:r>
              <a:rPr lang="id-ID" dirty="0">
                <a:solidFill>
                  <a:schemeClr val="tx1"/>
                </a:solidFill>
                <a:sym typeface="Wingdings" pitchFamily="2" charset="2"/>
              </a:rPr>
              <a:t> Sublingual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8791" y="5349793"/>
            <a:ext cx="3105807" cy="5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Jawaban: B</a:t>
            </a:r>
          </a:p>
        </p:txBody>
      </p:sp>
    </p:spTree>
    <p:extLst>
      <p:ext uri="{BB962C8B-B14F-4D97-AF65-F5344CB8AC3E}">
        <p14:creationId xmlns:p14="http://schemas.microsoft.com/office/powerpoint/2010/main" val="9105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4400" dirty="0"/>
              <a:t>Sistem Endokrin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25284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4400" dirty="0"/>
              <a:t>Pokok Materi Sistem Endokrin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032000" y="1545021"/>
          <a:ext cx="8128000" cy="459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95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Sistem Endokrin</a:t>
            </a:r>
            <a:endParaRPr 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BE983D7C-A5A3-4162-9E3C-E3ED7A8F6F37}"/>
              </a:ext>
            </a:extLst>
          </p:cNvPr>
          <p:cNvSpPr/>
          <p:nvPr/>
        </p:nvSpPr>
        <p:spPr>
          <a:xfrm>
            <a:off x="9715500" y="3400425"/>
            <a:ext cx="2476500" cy="2743200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743200">
                <a:moveTo>
                  <a:pt x="2476500" y="2743200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13671FCF-69C2-4E0A-93EE-1C6259DB05CC}"/>
              </a:ext>
            </a:extLst>
          </p:cNvPr>
          <p:cNvSpPr/>
          <p:nvPr/>
        </p:nvSpPr>
        <p:spPr>
          <a:xfrm>
            <a:off x="9524999" y="1847850"/>
            <a:ext cx="2638425" cy="4476750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425" h="4476750">
                <a:moveTo>
                  <a:pt x="2638425" y="446722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B6B7A71-A895-4869-9C23-29D2CDEBACF9}"/>
              </a:ext>
            </a:extLst>
          </p:cNvPr>
          <p:cNvSpPr/>
          <p:nvPr/>
        </p:nvSpPr>
        <p:spPr>
          <a:xfrm>
            <a:off x="9324975" y="1539183"/>
            <a:ext cx="2876550" cy="495686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956867 h 4956867"/>
              <a:gd name="connsiteX1" fmla="*/ 609600 w 2876550"/>
              <a:gd name="connsiteY1" fmla="*/ 4956867 h 4956867"/>
              <a:gd name="connsiteX2" fmla="*/ 0 w 2876550"/>
              <a:gd name="connsiteY2" fmla="*/ 4442517 h 4956867"/>
              <a:gd name="connsiteX3" fmla="*/ 472 w 2876550"/>
              <a:gd name="connsiteY3" fmla="*/ 0 h 49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4956867">
                <a:moveTo>
                  <a:pt x="2876550" y="4956867"/>
                </a:moveTo>
                <a:lnTo>
                  <a:pt x="609600" y="4956867"/>
                </a:lnTo>
                <a:cubicBezTo>
                  <a:pt x="130175" y="4937817"/>
                  <a:pt x="12700" y="4813992"/>
                  <a:pt x="0" y="4442517"/>
                </a:cubicBezTo>
                <a:cubicBezTo>
                  <a:pt x="157" y="2961678"/>
                  <a:pt x="315" y="1480839"/>
                  <a:pt x="472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2312BB99-B9EB-4A83-91B9-B44464C49819}"/>
              </a:ext>
            </a:extLst>
          </p:cNvPr>
          <p:cNvSpPr/>
          <p:nvPr/>
        </p:nvSpPr>
        <p:spPr>
          <a:xfrm rot="20159212">
            <a:off x="8011875" y="370454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자유형: 도형 91">
            <a:extLst>
              <a:ext uri="{FF2B5EF4-FFF2-40B4-BE49-F238E27FC236}">
                <a16:creationId xmlns:a16="http://schemas.microsoft.com/office/drawing/2014/main" id="{C5C812A1-09C4-41B0-89D7-8CDE781B02BA}"/>
              </a:ext>
            </a:extLst>
          </p:cNvPr>
          <p:cNvSpPr/>
          <p:nvPr/>
        </p:nvSpPr>
        <p:spPr>
          <a:xfrm rot="16930172" flipH="1">
            <a:off x="8453062" y="2273343"/>
            <a:ext cx="245101" cy="681317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자유형: 도형 92">
            <a:extLst>
              <a:ext uri="{FF2B5EF4-FFF2-40B4-BE49-F238E27FC236}">
                <a16:creationId xmlns:a16="http://schemas.microsoft.com/office/drawing/2014/main" id="{C6D16E1E-2F07-4B16-8304-7D41553A25B0}"/>
              </a:ext>
            </a:extLst>
          </p:cNvPr>
          <p:cNvSpPr/>
          <p:nvPr/>
        </p:nvSpPr>
        <p:spPr>
          <a:xfrm flipH="1">
            <a:off x="392128" y="3400425"/>
            <a:ext cx="8542322" cy="2770361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8542322 w 8542322"/>
              <a:gd name="connsiteY0" fmla="*/ 2770361 h 2770361"/>
              <a:gd name="connsiteX1" fmla="*/ 581025 w 8542322"/>
              <a:gd name="connsiteY1" fmla="*/ 2743200 h 2770361"/>
              <a:gd name="connsiteX2" fmla="*/ 0 w 8542322"/>
              <a:gd name="connsiteY2" fmla="*/ 2209800 h 2770361"/>
              <a:gd name="connsiteX3" fmla="*/ 9525 w 8542322"/>
              <a:gd name="connsiteY3" fmla="*/ 809625 h 2770361"/>
              <a:gd name="connsiteX4" fmla="*/ 1133475 w 8542322"/>
              <a:gd name="connsiteY4" fmla="*/ 0 h 27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322" h="2770361">
                <a:moveTo>
                  <a:pt x="8542322" y="2770361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16839B9C-7A3E-43F1-B8A4-B17AAAD8A22F}"/>
              </a:ext>
            </a:extLst>
          </p:cNvPr>
          <p:cNvSpPr/>
          <p:nvPr/>
        </p:nvSpPr>
        <p:spPr>
          <a:xfrm flipH="1">
            <a:off x="375435" y="1847850"/>
            <a:ext cx="8749514" cy="4494385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8749514 w 8749514"/>
              <a:gd name="connsiteY0" fmla="*/ 4494385 h 4494385"/>
              <a:gd name="connsiteX1" fmla="*/ 561975 w 8749514"/>
              <a:gd name="connsiteY1" fmla="*/ 4476750 h 4494385"/>
              <a:gd name="connsiteX2" fmla="*/ 0 w 8749514"/>
              <a:gd name="connsiteY2" fmla="*/ 3933825 h 4494385"/>
              <a:gd name="connsiteX3" fmla="*/ 0 w 8749514"/>
              <a:gd name="connsiteY3" fmla="*/ 1143000 h 4494385"/>
              <a:gd name="connsiteX4" fmla="*/ 1323975 w 8749514"/>
              <a:gd name="connsiteY4" fmla="*/ 0 h 44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9514" h="4494385">
                <a:moveTo>
                  <a:pt x="8749514" y="449438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F516B3A2-E468-4B3D-8BED-69D894DCEE29}"/>
              </a:ext>
            </a:extLst>
          </p:cNvPr>
          <p:cNvSpPr/>
          <p:nvPr/>
        </p:nvSpPr>
        <p:spPr>
          <a:xfrm flipH="1">
            <a:off x="364495" y="5981701"/>
            <a:ext cx="8960479" cy="53245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514350 h 514350"/>
              <a:gd name="connsiteX1" fmla="*/ 609600 w 2876550"/>
              <a:gd name="connsiteY1" fmla="*/ 514350 h 514350"/>
              <a:gd name="connsiteX2" fmla="*/ 0 w 2876550"/>
              <a:gd name="connsiteY2" fmla="*/ 0 h 514350"/>
              <a:gd name="connsiteX0" fmla="*/ 8960479 w 8960479"/>
              <a:gd name="connsiteY0" fmla="*/ 532457 h 532457"/>
              <a:gd name="connsiteX1" fmla="*/ 609600 w 8960479"/>
              <a:gd name="connsiteY1" fmla="*/ 514350 h 532457"/>
              <a:gd name="connsiteX2" fmla="*/ 0 w 8960479"/>
              <a:gd name="connsiteY2" fmla="*/ 0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0479" h="532457">
                <a:moveTo>
                  <a:pt x="8960479" y="532457"/>
                </a:moveTo>
                <a:lnTo>
                  <a:pt x="609600" y="514350"/>
                </a:lnTo>
                <a:cubicBezTo>
                  <a:pt x="130175" y="495300"/>
                  <a:pt x="12700" y="371475"/>
                  <a:pt x="0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90C427B8-1715-4D81-AF78-659927089AE9}"/>
              </a:ext>
            </a:extLst>
          </p:cNvPr>
          <p:cNvSpPr/>
          <p:nvPr/>
        </p:nvSpPr>
        <p:spPr>
          <a:xfrm rot="15539898" flipH="1">
            <a:off x="8188901" y="198397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2DFA0960-BCD3-43EA-80A4-0DFE1F4A2D73}"/>
              </a:ext>
            </a:extLst>
          </p:cNvPr>
          <p:cNvSpPr/>
          <p:nvPr/>
        </p:nvSpPr>
        <p:spPr>
          <a:xfrm rot="18639377" flipH="1">
            <a:off x="9223627" y="2564407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1C57F978-F786-439C-AF70-D7B427166A76}"/>
              </a:ext>
            </a:extLst>
          </p:cNvPr>
          <p:cNvSpPr/>
          <p:nvPr/>
        </p:nvSpPr>
        <p:spPr>
          <a:xfrm rot="2862509" flipH="1">
            <a:off x="8962973" y="2136974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8292E31A-23BC-48DF-A020-F5C63E1E0645}"/>
              </a:ext>
            </a:extLst>
          </p:cNvPr>
          <p:cNvSpPr/>
          <p:nvPr/>
        </p:nvSpPr>
        <p:spPr>
          <a:xfrm flipH="1">
            <a:off x="9939441" y="2353979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6A09135D-7221-4C4A-B1F6-0DF74B415E20}"/>
              </a:ext>
            </a:extLst>
          </p:cNvPr>
          <p:cNvSpPr/>
          <p:nvPr/>
        </p:nvSpPr>
        <p:spPr>
          <a:xfrm rot="6484681" flipH="1">
            <a:off x="10224042" y="1895276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자유형: 도형 100">
            <a:extLst>
              <a:ext uri="{FF2B5EF4-FFF2-40B4-BE49-F238E27FC236}">
                <a16:creationId xmlns:a16="http://schemas.microsoft.com/office/drawing/2014/main" id="{0A9C5432-042A-46CF-9381-20172E84CD7A}"/>
              </a:ext>
            </a:extLst>
          </p:cNvPr>
          <p:cNvSpPr/>
          <p:nvPr/>
        </p:nvSpPr>
        <p:spPr>
          <a:xfrm rot="207043" flipH="1">
            <a:off x="10388631" y="3531233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자유형: 도형 101">
            <a:extLst>
              <a:ext uri="{FF2B5EF4-FFF2-40B4-BE49-F238E27FC236}">
                <a16:creationId xmlns:a16="http://schemas.microsoft.com/office/drawing/2014/main" id="{C533923E-96BB-4D07-B0C5-9A565D992AF8}"/>
              </a:ext>
            </a:extLst>
          </p:cNvPr>
          <p:cNvSpPr/>
          <p:nvPr/>
        </p:nvSpPr>
        <p:spPr>
          <a:xfrm rot="6268852" flipH="1">
            <a:off x="9863741" y="349473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id="{1EF16BC6-53C6-47FB-BBBC-2A0798BB71D5}"/>
              </a:ext>
            </a:extLst>
          </p:cNvPr>
          <p:cNvSpPr/>
          <p:nvPr/>
        </p:nvSpPr>
        <p:spPr>
          <a:xfrm rot="14695142" flipH="1">
            <a:off x="8319436" y="3531233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D2B8464-9A2D-41F6-B825-6A1655D823A7}"/>
              </a:ext>
            </a:extLst>
          </p:cNvPr>
          <p:cNvGrpSpPr/>
          <p:nvPr/>
        </p:nvGrpSpPr>
        <p:grpSpPr>
          <a:xfrm rot="19544345">
            <a:off x="6841481" y="1353221"/>
            <a:ext cx="963229" cy="963229"/>
            <a:chOff x="4543248" y="2367182"/>
            <a:chExt cx="1635977" cy="1635977"/>
          </a:xfrm>
        </p:grpSpPr>
        <p:sp>
          <p:nvSpPr>
            <p:cNvPr id="105" name="Teardrop 3">
              <a:extLst>
                <a:ext uri="{FF2B5EF4-FFF2-40B4-BE49-F238E27FC236}">
                  <a16:creationId xmlns:a16="http://schemas.microsoft.com/office/drawing/2014/main" id="{A28320B6-3926-4AC4-9062-5E5220903BFC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ardrop 3">
              <a:extLst>
                <a:ext uri="{FF2B5EF4-FFF2-40B4-BE49-F238E27FC236}">
                  <a16:creationId xmlns:a16="http://schemas.microsoft.com/office/drawing/2014/main" id="{F471B52A-3656-424A-A9A7-EA7FFE1D83F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CF2EC8CB-4534-4B9F-8CD8-3ECD29024A20}"/>
              </a:ext>
            </a:extLst>
          </p:cNvPr>
          <p:cNvGrpSpPr/>
          <p:nvPr/>
        </p:nvGrpSpPr>
        <p:grpSpPr>
          <a:xfrm rot="18779436">
            <a:off x="6579566" y="2881277"/>
            <a:ext cx="1061809" cy="1061809"/>
            <a:chOff x="4543248" y="2367182"/>
            <a:chExt cx="1635977" cy="1635977"/>
          </a:xfrm>
        </p:grpSpPr>
        <p:sp>
          <p:nvSpPr>
            <p:cNvPr id="111" name="Teardrop 3">
              <a:extLst>
                <a:ext uri="{FF2B5EF4-FFF2-40B4-BE49-F238E27FC236}">
                  <a16:creationId xmlns:a16="http://schemas.microsoft.com/office/drawing/2014/main" id="{1BB7291F-86DB-4156-B66E-983CEC38FFF0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43F6B531-9405-4814-8CC7-B5E050029EA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0E97FF3-7435-4187-BD00-498823463E1F}"/>
              </a:ext>
            </a:extLst>
          </p:cNvPr>
          <p:cNvGrpSpPr/>
          <p:nvPr/>
        </p:nvGrpSpPr>
        <p:grpSpPr>
          <a:xfrm rot="2700000">
            <a:off x="8885255" y="527280"/>
            <a:ext cx="905411" cy="905411"/>
            <a:chOff x="4543248" y="2367182"/>
            <a:chExt cx="1635977" cy="1635977"/>
          </a:xfrm>
        </p:grpSpPr>
        <p:sp>
          <p:nvSpPr>
            <p:cNvPr id="114" name="Teardrop 3">
              <a:extLst>
                <a:ext uri="{FF2B5EF4-FFF2-40B4-BE49-F238E27FC236}">
                  <a16:creationId xmlns:a16="http://schemas.microsoft.com/office/drawing/2014/main" id="{23866439-D961-44D8-8A83-47F7D70B825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Teardrop 3">
              <a:extLst>
                <a:ext uri="{FF2B5EF4-FFF2-40B4-BE49-F238E27FC236}">
                  <a16:creationId xmlns:a16="http://schemas.microsoft.com/office/drawing/2014/main" id="{C33C82FF-B265-41A8-9667-141C264E6EE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BF3AAD3-40EE-4DF4-9F9C-537533E1065C}"/>
              </a:ext>
            </a:extLst>
          </p:cNvPr>
          <p:cNvGrpSpPr/>
          <p:nvPr/>
        </p:nvGrpSpPr>
        <p:grpSpPr>
          <a:xfrm rot="5112435">
            <a:off x="10710700" y="792088"/>
            <a:ext cx="1061809" cy="1061809"/>
            <a:chOff x="4543248" y="2367182"/>
            <a:chExt cx="1635977" cy="1635977"/>
          </a:xfrm>
        </p:grpSpPr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01D1D919-5C95-4B62-BF3D-5011D6D3BCD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Teardrop 3">
              <a:extLst>
                <a:ext uri="{FF2B5EF4-FFF2-40B4-BE49-F238E27FC236}">
                  <a16:creationId xmlns:a16="http://schemas.microsoft.com/office/drawing/2014/main" id="{24D887CF-8842-4DAD-ACD6-B98B97943C59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DFF2A3B4-BFF2-47D4-BE93-6E06FA4E53E2}"/>
              </a:ext>
            </a:extLst>
          </p:cNvPr>
          <p:cNvGrpSpPr/>
          <p:nvPr/>
        </p:nvGrpSpPr>
        <p:grpSpPr>
          <a:xfrm rot="5112435">
            <a:off x="10836085" y="2585500"/>
            <a:ext cx="811037" cy="811037"/>
            <a:chOff x="4543248" y="2367182"/>
            <a:chExt cx="1635977" cy="1635977"/>
          </a:xfrm>
        </p:grpSpPr>
        <p:sp>
          <p:nvSpPr>
            <p:cNvPr id="120" name="Teardrop 3">
              <a:extLst>
                <a:ext uri="{FF2B5EF4-FFF2-40B4-BE49-F238E27FC236}">
                  <a16:creationId xmlns:a16="http://schemas.microsoft.com/office/drawing/2014/main" id="{35CF9B63-6D88-4B22-A64E-B986D3D14C1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Teardrop 3">
              <a:extLst>
                <a:ext uri="{FF2B5EF4-FFF2-40B4-BE49-F238E27FC236}">
                  <a16:creationId xmlns:a16="http://schemas.microsoft.com/office/drawing/2014/main" id="{C5A7CFFA-B6E0-423D-AB15-62D69DD31E9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F9175C3D-35F1-4687-9D0E-64E96F92A7CB}"/>
              </a:ext>
            </a:extLst>
          </p:cNvPr>
          <p:cNvGrpSpPr/>
          <p:nvPr/>
        </p:nvGrpSpPr>
        <p:grpSpPr>
          <a:xfrm rot="1064011">
            <a:off x="9764170" y="2803559"/>
            <a:ext cx="474037" cy="474037"/>
            <a:chOff x="4543248" y="2367182"/>
            <a:chExt cx="1635977" cy="1635977"/>
          </a:xfrm>
        </p:grpSpPr>
        <p:sp>
          <p:nvSpPr>
            <p:cNvPr id="123" name="Teardrop 3">
              <a:extLst>
                <a:ext uri="{FF2B5EF4-FFF2-40B4-BE49-F238E27FC236}">
                  <a16:creationId xmlns:a16="http://schemas.microsoft.com/office/drawing/2014/main" id="{CDCE5694-38D5-493F-83EB-4FFFAA5733A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53ED2C4E-FA36-47E4-8D63-A199B4104E8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36715F9C-679A-49AE-A584-ADCF60915B05}"/>
              </a:ext>
            </a:extLst>
          </p:cNvPr>
          <p:cNvGrpSpPr/>
          <p:nvPr/>
        </p:nvGrpSpPr>
        <p:grpSpPr>
          <a:xfrm rot="2122767">
            <a:off x="8189439" y="2832926"/>
            <a:ext cx="474037" cy="474037"/>
            <a:chOff x="4543248" y="2367182"/>
            <a:chExt cx="1635977" cy="1635977"/>
          </a:xfrm>
        </p:grpSpPr>
        <p:sp>
          <p:nvSpPr>
            <p:cNvPr id="126" name="Teardrop 3">
              <a:extLst>
                <a:ext uri="{FF2B5EF4-FFF2-40B4-BE49-F238E27FC236}">
                  <a16:creationId xmlns:a16="http://schemas.microsoft.com/office/drawing/2014/main" id="{3EF8292E-BADD-47AD-84C0-E1206F4257E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Teardrop 3">
              <a:extLst>
                <a:ext uri="{FF2B5EF4-FFF2-40B4-BE49-F238E27FC236}">
                  <a16:creationId xmlns:a16="http://schemas.microsoft.com/office/drawing/2014/main" id="{8BE8C0A9-2A77-4490-BEB9-7DD5348C3F93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1995F29-22D3-4511-A5CE-B9BEF9ADC46B}"/>
              </a:ext>
            </a:extLst>
          </p:cNvPr>
          <p:cNvGrpSpPr/>
          <p:nvPr/>
        </p:nvGrpSpPr>
        <p:grpSpPr>
          <a:xfrm rot="17124230">
            <a:off x="7528985" y="3752741"/>
            <a:ext cx="474037" cy="474037"/>
            <a:chOff x="4543248" y="2367182"/>
            <a:chExt cx="1635977" cy="1635977"/>
          </a:xfrm>
        </p:grpSpPr>
        <p:sp>
          <p:nvSpPr>
            <p:cNvPr id="129" name="Teardrop 3">
              <a:extLst>
                <a:ext uri="{FF2B5EF4-FFF2-40B4-BE49-F238E27FC236}">
                  <a16:creationId xmlns:a16="http://schemas.microsoft.com/office/drawing/2014/main" id="{149760ED-5FA6-4E4B-835E-22494DA430E9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Teardrop 3">
              <a:extLst>
                <a:ext uri="{FF2B5EF4-FFF2-40B4-BE49-F238E27FC236}">
                  <a16:creationId xmlns:a16="http://schemas.microsoft.com/office/drawing/2014/main" id="{80FBC7A4-CB33-438D-A08C-B7DDF587E90C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3DB00CAF-EA80-4535-B764-38AD1D88DED5}"/>
              </a:ext>
            </a:extLst>
          </p:cNvPr>
          <p:cNvGrpSpPr/>
          <p:nvPr/>
        </p:nvGrpSpPr>
        <p:grpSpPr>
          <a:xfrm rot="3555004">
            <a:off x="8189438" y="1245645"/>
            <a:ext cx="474037" cy="474037"/>
            <a:chOff x="4543248" y="2367182"/>
            <a:chExt cx="1635977" cy="1635977"/>
          </a:xfrm>
        </p:grpSpPr>
        <p:sp>
          <p:nvSpPr>
            <p:cNvPr id="132" name="Teardrop 3">
              <a:extLst>
                <a:ext uri="{FF2B5EF4-FFF2-40B4-BE49-F238E27FC236}">
                  <a16:creationId xmlns:a16="http://schemas.microsoft.com/office/drawing/2014/main" id="{72398D30-C77F-45E7-B8C0-A1EABC2CFF9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ardrop 3">
              <a:extLst>
                <a:ext uri="{FF2B5EF4-FFF2-40B4-BE49-F238E27FC236}">
                  <a16:creationId xmlns:a16="http://schemas.microsoft.com/office/drawing/2014/main" id="{59C6F86B-AAD0-4F02-BC28-305A47EE5F6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87D8CCB0-9789-4E9F-928D-BDCC59204EC6}"/>
              </a:ext>
            </a:extLst>
          </p:cNvPr>
          <p:cNvGrpSpPr/>
          <p:nvPr/>
        </p:nvGrpSpPr>
        <p:grpSpPr>
          <a:xfrm rot="17211645">
            <a:off x="7748018" y="2544468"/>
            <a:ext cx="474037" cy="474037"/>
            <a:chOff x="4543248" y="2367182"/>
            <a:chExt cx="1635977" cy="1635977"/>
          </a:xfrm>
        </p:grpSpPr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F915C856-4733-4387-9149-DE969224A59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id="{255C886F-98CC-4B3D-89E5-320D79064388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43216C9E-5C12-40F1-AC4F-9BB3F4B06BEC}"/>
              </a:ext>
            </a:extLst>
          </p:cNvPr>
          <p:cNvGrpSpPr/>
          <p:nvPr/>
        </p:nvGrpSpPr>
        <p:grpSpPr>
          <a:xfrm rot="1354960">
            <a:off x="10157495" y="1172849"/>
            <a:ext cx="474037" cy="474037"/>
            <a:chOff x="4543248" y="2367182"/>
            <a:chExt cx="1635977" cy="1635977"/>
          </a:xfrm>
        </p:grpSpPr>
        <p:sp>
          <p:nvSpPr>
            <p:cNvPr id="138" name="Teardrop 3">
              <a:extLst>
                <a:ext uri="{FF2B5EF4-FFF2-40B4-BE49-F238E27FC236}">
                  <a16:creationId xmlns:a16="http://schemas.microsoft.com/office/drawing/2014/main" id="{B2ED398F-9A07-4F47-B4AA-3F7B4F23C8AA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Teardrop 3">
              <a:extLst>
                <a:ext uri="{FF2B5EF4-FFF2-40B4-BE49-F238E27FC236}">
                  <a16:creationId xmlns:a16="http://schemas.microsoft.com/office/drawing/2014/main" id="{C5F464B3-51AC-4705-A200-CD60B7981AF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47BD61BF-57E5-4299-9A50-CD7668791FEA}"/>
              </a:ext>
            </a:extLst>
          </p:cNvPr>
          <p:cNvGrpSpPr/>
          <p:nvPr/>
        </p:nvGrpSpPr>
        <p:grpSpPr>
          <a:xfrm rot="10071635">
            <a:off x="10896734" y="3601874"/>
            <a:ext cx="474037" cy="474037"/>
            <a:chOff x="4543248" y="2367182"/>
            <a:chExt cx="1635977" cy="1635977"/>
          </a:xfrm>
        </p:grpSpPr>
        <p:sp>
          <p:nvSpPr>
            <p:cNvPr id="144" name="Teardrop 3">
              <a:extLst>
                <a:ext uri="{FF2B5EF4-FFF2-40B4-BE49-F238E27FC236}">
                  <a16:creationId xmlns:a16="http://schemas.microsoft.com/office/drawing/2014/main" id="{2D3EA863-D993-49F8-A8A0-37CA29E1D39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5" name="Teardrop 3">
              <a:extLst>
                <a:ext uri="{FF2B5EF4-FFF2-40B4-BE49-F238E27FC236}">
                  <a16:creationId xmlns:a16="http://schemas.microsoft.com/office/drawing/2014/main" id="{1E9A0538-C263-4C09-94E1-760FD38A798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82AD44A4-8A4C-47BB-9C55-884F2FA618E0}"/>
              </a:ext>
            </a:extLst>
          </p:cNvPr>
          <p:cNvGrpSpPr/>
          <p:nvPr/>
        </p:nvGrpSpPr>
        <p:grpSpPr>
          <a:xfrm rot="8556538">
            <a:off x="10516916" y="2248891"/>
            <a:ext cx="474037" cy="474037"/>
            <a:chOff x="4543248" y="2367182"/>
            <a:chExt cx="1635977" cy="1635977"/>
          </a:xfrm>
        </p:grpSpPr>
        <p:sp>
          <p:nvSpPr>
            <p:cNvPr id="147" name="Teardrop 3">
              <a:extLst>
                <a:ext uri="{FF2B5EF4-FFF2-40B4-BE49-F238E27FC236}">
                  <a16:creationId xmlns:a16="http://schemas.microsoft.com/office/drawing/2014/main" id="{2012A5D5-AE8F-4569-98E6-69B34C6B00F4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Teardrop 3">
              <a:extLst>
                <a:ext uri="{FF2B5EF4-FFF2-40B4-BE49-F238E27FC236}">
                  <a16:creationId xmlns:a16="http://schemas.microsoft.com/office/drawing/2014/main" id="{300E7671-A4C6-4833-ADA0-99C86492AB3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561533D8-84A1-47B3-A440-D4024CF9693A}"/>
              </a:ext>
            </a:extLst>
          </p:cNvPr>
          <p:cNvGrpSpPr/>
          <p:nvPr/>
        </p:nvGrpSpPr>
        <p:grpSpPr>
          <a:xfrm rot="4494514">
            <a:off x="9494068" y="1900586"/>
            <a:ext cx="474037" cy="474037"/>
            <a:chOff x="4543248" y="2367182"/>
            <a:chExt cx="1635977" cy="1635977"/>
          </a:xfrm>
        </p:grpSpPr>
        <p:sp>
          <p:nvSpPr>
            <p:cNvPr id="150" name="Teardrop 3">
              <a:extLst>
                <a:ext uri="{FF2B5EF4-FFF2-40B4-BE49-F238E27FC236}">
                  <a16:creationId xmlns:a16="http://schemas.microsoft.com/office/drawing/2014/main" id="{13D50381-52E7-46E8-ADDF-92C62F9F4E0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Teardrop 3">
              <a:extLst>
                <a:ext uri="{FF2B5EF4-FFF2-40B4-BE49-F238E27FC236}">
                  <a16:creationId xmlns:a16="http://schemas.microsoft.com/office/drawing/2014/main" id="{AB0359C9-C398-4CFB-99BC-BFB7A6E7A687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BF4663A2-BC2D-4CBC-8B17-B03F80F50408}"/>
              </a:ext>
            </a:extLst>
          </p:cNvPr>
          <p:cNvGrpSpPr/>
          <p:nvPr/>
        </p:nvGrpSpPr>
        <p:grpSpPr>
          <a:xfrm rot="19971922">
            <a:off x="8598390" y="1717502"/>
            <a:ext cx="474037" cy="474037"/>
            <a:chOff x="4543248" y="2367182"/>
            <a:chExt cx="1635977" cy="1635977"/>
          </a:xfrm>
        </p:grpSpPr>
        <p:sp>
          <p:nvSpPr>
            <p:cNvPr id="153" name="Teardrop 3">
              <a:extLst>
                <a:ext uri="{FF2B5EF4-FFF2-40B4-BE49-F238E27FC236}">
                  <a16:creationId xmlns:a16="http://schemas.microsoft.com/office/drawing/2014/main" id="{8CA41464-E705-4BB1-9804-A75979177C61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4" name="Teardrop 3">
              <a:extLst>
                <a:ext uri="{FF2B5EF4-FFF2-40B4-BE49-F238E27FC236}">
                  <a16:creationId xmlns:a16="http://schemas.microsoft.com/office/drawing/2014/main" id="{4E2C3BCD-7637-484C-B608-EB9D44BFFE58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5" name="Rectangle 9">
            <a:extLst>
              <a:ext uri="{FF2B5EF4-FFF2-40B4-BE49-F238E27FC236}">
                <a16:creationId xmlns:a16="http://schemas.microsoft.com/office/drawing/2014/main" id="{BEFDB944-48F0-4136-8012-E423CA46FFB4}"/>
              </a:ext>
            </a:extLst>
          </p:cNvPr>
          <p:cNvSpPr/>
          <p:nvPr/>
        </p:nvSpPr>
        <p:spPr>
          <a:xfrm>
            <a:off x="10969717" y="124425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6" name="Rectangle 16">
            <a:extLst>
              <a:ext uri="{FF2B5EF4-FFF2-40B4-BE49-F238E27FC236}">
                <a16:creationId xmlns:a16="http://schemas.microsoft.com/office/drawing/2014/main" id="{21BCE477-3173-424E-BE89-5BC821BD96AF}"/>
              </a:ext>
            </a:extLst>
          </p:cNvPr>
          <p:cNvSpPr/>
          <p:nvPr/>
        </p:nvSpPr>
        <p:spPr>
          <a:xfrm>
            <a:off x="7090624" y="32983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7" name="Rectangle 16">
            <a:extLst>
              <a:ext uri="{FF2B5EF4-FFF2-40B4-BE49-F238E27FC236}">
                <a16:creationId xmlns:a16="http://schemas.microsoft.com/office/drawing/2014/main" id="{884BFADD-8C98-410C-9831-47C84D3EDA29}"/>
              </a:ext>
            </a:extLst>
          </p:cNvPr>
          <p:cNvSpPr/>
          <p:nvPr/>
        </p:nvSpPr>
        <p:spPr>
          <a:xfrm rot="2700000">
            <a:off x="11022649" y="28607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8" name="Freeform 18">
            <a:extLst>
              <a:ext uri="{FF2B5EF4-FFF2-40B4-BE49-F238E27FC236}">
                <a16:creationId xmlns:a16="http://schemas.microsoft.com/office/drawing/2014/main" id="{97C9804A-D951-49FE-BD08-B9A46F63336C}"/>
              </a:ext>
            </a:extLst>
          </p:cNvPr>
          <p:cNvSpPr/>
          <p:nvPr/>
        </p:nvSpPr>
        <p:spPr>
          <a:xfrm>
            <a:off x="7225769" y="1671737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9" name="Rounded Rectangle 5">
            <a:extLst>
              <a:ext uri="{FF2B5EF4-FFF2-40B4-BE49-F238E27FC236}">
                <a16:creationId xmlns:a16="http://schemas.microsoft.com/office/drawing/2014/main" id="{08AF635F-4BEA-4B6E-9034-12610E3C62F4}"/>
              </a:ext>
            </a:extLst>
          </p:cNvPr>
          <p:cNvSpPr>
            <a:spLocks noChangeAspect="1"/>
          </p:cNvSpPr>
          <p:nvPr/>
        </p:nvSpPr>
        <p:spPr>
          <a:xfrm flipH="1">
            <a:off x="9148241" y="984911"/>
            <a:ext cx="356269" cy="29390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072055" y="2106873"/>
            <a:ext cx="5288064" cy="3363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id-ID" sz="2000" dirty="0"/>
              <a:t>Kerusakan sel beta pankreas menyebabkan penurunan produksi insulin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Trias DM (poliuri, polifagia, polidipsi)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Hipo/ hipertiroid (lab hasil T3, T4)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Tatalaksana hipoglikemia, hiperglikemia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Kadar glukosa darah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Perawatan ulkus DM</a:t>
            </a:r>
          </a:p>
        </p:txBody>
      </p:sp>
    </p:spTree>
    <p:extLst>
      <p:ext uri="{BB962C8B-B14F-4D97-AF65-F5344CB8AC3E}">
        <p14:creationId xmlns:p14="http://schemas.microsoft.com/office/powerpoint/2010/main" val="173441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id-ID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182414" y="476671"/>
          <a:ext cx="10562896" cy="544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649"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Fokus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Endokrin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656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Pengkajian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Keluhan Trias DM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Pengkajian riwayat keluarga dan gaya hidup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Hipertiroid: kehilangan BB drastis, anorexia, takikardia, tremor, intoleran terhadap panas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Hasil laboratorium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029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Diagnosa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Hipovolemia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Ketidakstabilan kadar glukosa darah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Defisit nutrisi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Kerusakan integritas kulit/ jaringan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614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Monitor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TTV dan status kesadaran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Tata laksana pasien hipo dan hiperglikemia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Injeksi insulin (prinsip 6 benar: obat, pasien, dosis, rute, waktu, dokumentasi)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Tatalaksana DM: Edukasi, olah raga, diet, obat, monitoring glukosa darah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497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Evaluasi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Evaluasi kestabilan kadar glukosa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darah (GDP 60-110mg/dl, GDP 2 PP 65-140mg/dl, HbA1c 5,7%)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Monitoring status kardio dan respirasi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614B4-DD65-4259-8F76-94D491BB5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/>
              <a:t>DIABETES MELITUS</a:t>
            </a:r>
            <a:br>
              <a:rPr lang="id-ID" dirty="0"/>
            </a:br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6C90D-97D9-42F4-B614-FF93F1D3AE51}"/>
              </a:ext>
            </a:extLst>
          </p:cNvPr>
          <p:cNvSpPr txBox="1"/>
          <p:nvPr/>
        </p:nvSpPr>
        <p:spPr>
          <a:xfrm>
            <a:off x="5464036" y="4588061"/>
            <a:ext cx="773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d-ID" dirty="0"/>
            </a:br>
            <a:endParaRPr lang="id-ID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42720A-B66E-4347-82E3-C551CD5A35B6}"/>
              </a:ext>
            </a:extLst>
          </p:cNvPr>
          <p:cNvGraphicFramePr>
            <a:graphicFrameLocks noGrp="1"/>
          </p:cNvGraphicFramePr>
          <p:nvPr/>
        </p:nvGraphicFramePr>
        <p:xfrm>
          <a:off x="1376018" y="1365089"/>
          <a:ext cx="10143435" cy="503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783">
                  <a:extLst>
                    <a:ext uri="{9D8B030D-6E8A-4147-A177-3AD203B41FA5}">
                      <a16:colId xmlns:a16="http://schemas.microsoft.com/office/drawing/2014/main" val="1443155801"/>
                    </a:ext>
                  </a:extLst>
                </a:gridCol>
                <a:gridCol w="8020652">
                  <a:extLst>
                    <a:ext uri="{9D8B030D-6E8A-4147-A177-3AD203B41FA5}">
                      <a16:colId xmlns:a16="http://schemas.microsoft.com/office/drawing/2014/main" val="606286848"/>
                    </a:ext>
                  </a:extLst>
                </a:gridCol>
              </a:tblGrid>
              <a:tr h="424691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83003"/>
                  </a:ext>
                </a:extLst>
              </a:tr>
              <a:tr h="1047183">
                <a:tc>
                  <a:txBody>
                    <a:bodyPr/>
                    <a:lstStyle/>
                    <a:p>
                      <a:r>
                        <a:rPr lang="en-US" dirty="0"/>
                        <a:t>DEFINISI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merupakan suatu kelompok penyakit metabolik dengan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d-ID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karakteristik hiperglikemia yang terjadi karena kelainan sekresi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d-ID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insulin, kerja insulin atau kedua-duanya.</a:t>
                      </a:r>
                      <a:r>
                        <a:rPr lang="id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43809"/>
                  </a:ext>
                </a:extLst>
              </a:tr>
              <a:tr h="733028">
                <a:tc>
                  <a:txBody>
                    <a:bodyPr/>
                    <a:lstStyle/>
                    <a:p>
                      <a:r>
                        <a:rPr lang="en-US" dirty="0"/>
                        <a:t>TRIAS DM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oliuria, polidipsia, polifagia dan penurunan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berat badan yang tidak dapat dijelaskan sebabnya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2561"/>
                  </a:ext>
                </a:extLst>
              </a:tr>
              <a:tr h="2303803"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Pemeriksaan glukosa plasma puasa ≥126 mg/dl. Puasa adalah kondisi tidak </a:t>
                      </a:r>
                      <a:b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 asupan kalori minimal 8 jam.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r>
                        <a:rPr lang="id-ID" dirty="0"/>
                        <a:t> </a:t>
                      </a:r>
                      <a:endParaRPr lang="en-US" dirty="0"/>
                    </a:p>
                    <a:p>
                      <a:r>
                        <a:rPr lang="en-US" b="1" dirty="0"/>
                        <a:t>ATAU</a:t>
                      </a:r>
                    </a:p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Pemeriksaan glukosa plasma ≥200 mg/dl 2-jam setelah Tes Toleransi Glukosa </a:t>
                      </a:r>
                      <a:b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(TTGO) dengan beban glukosa 75 gram.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r>
                        <a:rPr lang="id-ID" dirty="0"/>
                        <a:t> </a:t>
                      </a:r>
                      <a:br>
                        <a:rPr lang="id-ID" dirty="0"/>
                      </a:br>
                      <a:r>
                        <a:rPr lang="en-US" b="1" dirty="0"/>
                        <a:t>ATAU</a:t>
                      </a:r>
                    </a:p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Pemeriksaan glukosa plasma sewaktu ≥200 mg/dl dengan keluhan klasik.</a:t>
                      </a:r>
                      <a:r>
                        <a:rPr lang="id-ID" dirty="0"/>
                        <a:t> </a:t>
                      </a:r>
                      <a:br>
                        <a:rPr lang="id-ID" dirty="0"/>
                      </a:br>
                      <a:r>
                        <a:rPr lang="en-US" b="1" dirty="0"/>
                        <a:t>ATAU</a:t>
                      </a:r>
                    </a:p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Pemeriksaan HbA1c ≥6,5% dengan menggunakan metode yang terstandarisasi </a:t>
                      </a:r>
                      <a:b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 </a:t>
                      </a:r>
                      <a:r>
                        <a:rPr lang="id-ID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Glycohaemoglobin Standarization Program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(NGSP).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4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61EB7-22F7-4BC0-A727-D53B79CC7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Hipotiroid</a:t>
            </a:r>
            <a:endParaRPr lang="id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6B158-81D6-42D2-9CD6-49464E78DDB3}"/>
              </a:ext>
            </a:extLst>
          </p:cNvPr>
          <p:cNvSpPr txBox="1"/>
          <p:nvPr/>
        </p:nvSpPr>
        <p:spPr>
          <a:xfrm>
            <a:off x="1977886" y="1639956"/>
            <a:ext cx="844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adalah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</a:t>
            </a:r>
            <a:r>
              <a:rPr lang="id-ID" b="0" i="0" dirty="0">
                <a:solidFill>
                  <a:srgbClr val="262626"/>
                </a:solidFill>
                <a:effectLst/>
                <a:latin typeface="Open Sans"/>
              </a:rPr>
              <a:t>kondisi yang terjadi saat tiroid tidak menghasilkan cukup hormon tiroid.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Tanda dan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gejala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sebagai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berikut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: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9B128-6880-4865-850C-A394729A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33306" r="14483" b="15798"/>
          <a:stretch/>
        </p:blipFill>
        <p:spPr>
          <a:xfrm>
            <a:off x="1894757" y="2492876"/>
            <a:ext cx="9984741" cy="40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7EFAFEA-39B6-434C-9267-CA0047E8558B}"/>
              </a:ext>
            </a:extLst>
          </p:cNvPr>
          <p:cNvSpPr txBox="1">
            <a:spLocks/>
          </p:cNvSpPr>
          <p:nvPr/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/>
              <a:t>Pokok Materi Sistem Kardiovaskular</a:t>
            </a:r>
            <a:endParaRPr lang="id-ID" sz="4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834341-3F3C-4C44-9D31-E4C13B4BD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831471"/>
              </p:ext>
            </p:extLst>
          </p:nvPr>
        </p:nvGraphicFramePr>
        <p:xfrm>
          <a:off x="5301973" y="1623846"/>
          <a:ext cx="6803887" cy="459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235AF2-4CAC-4B5B-9D4B-BB7531C9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530626"/>
            <a:ext cx="5184230" cy="46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3E85638-0A9B-4127-A69C-A4F1068DD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6653" y="640842"/>
            <a:ext cx="9988358" cy="7242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Hipertiroid</a:t>
            </a:r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F134D-DEB0-48AE-8830-795D5753207B}"/>
              </a:ext>
            </a:extLst>
          </p:cNvPr>
          <p:cNvSpPr txBox="1"/>
          <p:nvPr/>
        </p:nvSpPr>
        <p:spPr>
          <a:xfrm>
            <a:off x="1917086" y="1365089"/>
            <a:ext cx="8448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262626"/>
                </a:solidFill>
                <a:latin typeface="Open Sans"/>
              </a:rPr>
              <a:t>adalah penyakit akibat kadar hormon tiroid terlalu tinggi di dalam tubuh. Kondisi kelebihan hormon tiroid ini dapat menimbulkan gejala jantung berdebar, tangan gemetar, dan berat badan turun drastis.</a:t>
            </a:r>
            <a:r>
              <a:rPr lang="en-US" dirty="0">
                <a:solidFill>
                  <a:srgbClr val="262626"/>
                </a:solidFill>
                <a:latin typeface="Open Sans"/>
              </a:rPr>
              <a:t> Ta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nda dan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gejala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sebagai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Open Sans"/>
              </a:rPr>
              <a:t>berikut</a:t>
            </a:r>
            <a:r>
              <a:rPr lang="en-US" b="0" i="0" dirty="0">
                <a:solidFill>
                  <a:srgbClr val="262626"/>
                </a:solidFill>
                <a:effectLst/>
                <a:latin typeface="Open Sans"/>
              </a:rPr>
              <a:t> :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F9426-D2A7-4781-9D42-62776757E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23333" r="13750" b="18406"/>
          <a:stretch/>
        </p:blipFill>
        <p:spPr>
          <a:xfrm>
            <a:off x="1917086" y="2571817"/>
            <a:ext cx="8598514" cy="3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5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797269" y="520262"/>
            <a:ext cx="10017742" cy="5581005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2000" dirty="0"/>
              <a:t>S</a:t>
            </a:r>
            <a:r>
              <a:rPr lang="id-ID" sz="2000" dirty="0"/>
              <a:t>eorang laki-laki berusia 52 tahun dirawat diruang penyakit dalam dengan diagnosa DM. Hasil pengkajian mudah lelah, aktivitas dibantu orang lain, sering merasa haus, BB turun, kulit kering, TD 120/80mmHg, frekuensi nadi 80x/menit, frekuensi nafas 20x/menit, dan hasil laboratorium gula darah sewaktu 578mg/dl.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id-ID" sz="2000" dirty="0"/>
              <a:t>masalah keperawatan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id-ID" sz="2000" dirty="0"/>
              <a:t>pada kasus tersebut</a:t>
            </a:r>
            <a:r>
              <a:rPr lang="en-ID" sz="2000" dirty="0"/>
              <a:t>?</a:t>
            </a:r>
            <a:endParaRPr lang="id-ID" sz="2000" dirty="0"/>
          </a:p>
          <a:p>
            <a:pPr algn="just"/>
            <a:endParaRPr lang="en-ID" sz="2000" dirty="0">
              <a:cs typeface="Times New Roman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Defisit nutrisi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Intorelansi aktivitas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Kekurangan volume cairan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Kerusakan integritas kulit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Ketidakstabilan kadar glukosa darah</a:t>
            </a:r>
            <a:endParaRPr lang="en-ID" sz="2000" dirty="0"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5407" y="55180"/>
            <a:ext cx="646387" cy="646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0" y="3988695"/>
            <a:ext cx="3105807" cy="121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</a:rPr>
              <a:t>Tentukan sumber masalah utama pada pasien, lihat data mayor dan minor pada kasus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599" y="5349793"/>
            <a:ext cx="3105807" cy="5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Jawaban: E</a:t>
            </a:r>
          </a:p>
        </p:txBody>
      </p:sp>
    </p:spTree>
    <p:extLst>
      <p:ext uri="{BB962C8B-B14F-4D97-AF65-F5344CB8AC3E}">
        <p14:creationId xmlns:p14="http://schemas.microsoft.com/office/powerpoint/2010/main" val="20139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497724" y="520262"/>
            <a:ext cx="10317287" cy="5581005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2000" dirty="0"/>
              <a:t>S</a:t>
            </a:r>
            <a:r>
              <a:rPr lang="id-ID" sz="2000" dirty="0"/>
              <a:t>eorang laki-laki berusia 52 tahun dirawat diruang penyakit dalam dengan diagnosa DM. Hasil pengkajian pasien mengeluh lemas, berkeringat dingin, pucat, GDS 58 mg/dl. Pasien mendapat terapi insulin 10iu namun tidak menghabiskan makanannya.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id-ID" sz="2000" dirty="0"/>
              <a:t>intervensi yang tepat pada kasus tersebut</a:t>
            </a:r>
            <a:r>
              <a:rPr lang="en-ID" sz="2000" dirty="0"/>
              <a:t>?</a:t>
            </a:r>
            <a:endParaRPr lang="id-ID" sz="2000" dirty="0"/>
          </a:p>
          <a:p>
            <a:pPr algn="just"/>
            <a:endParaRPr lang="en-ID" sz="2000" dirty="0">
              <a:cs typeface="Times New Roman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Memberikan dextrose 40%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Memonitor glukosa darah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Memberikan minuman manis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Menganjurkan untuk segera makan nasi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d-ID" sz="2000" dirty="0">
                <a:cs typeface="Times New Roman"/>
              </a:rPr>
              <a:t>Menganjurkan menghentikan sementara obat diabetes</a:t>
            </a:r>
            <a:endParaRPr lang="en-ID" sz="2000" dirty="0"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5407" y="55180"/>
            <a:ext cx="646387" cy="646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8792" y="3988695"/>
            <a:ext cx="3105807" cy="121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</a:rPr>
              <a:t>Pasien sadar: intake per oral</a:t>
            </a:r>
          </a:p>
          <a:p>
            <a:r>
              <a:rPr lang="id-ID" dirty="0">
                <a:solidFill>
                  <a:schemeClr val="tx1"/>
                </a:solidFill>
              </a:rPr>
              <a:t>Pasien tidak sadar: dextrose 40%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8791" y="5349793"/>
            <a:ext cx="3105807" cy="5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Jawaban: C</a:t>
            </a:r>
          </a:p>
        </p:txBody>
      </p:sp>
    </p:spTree>
    <p:extLst>
      <p:ext uri="{BB962C8B-B14F-4D97-AF65-F5344CB8AC3E}">
        <p14:creationId xmlns:p14="http://schemas.microsoft.com/office/powerpoint/2010/main" val="41400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D1A5-2F03-4564-8E0E-492B24BB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928" y="2613252"/>
            <a:ext cx="11029616" cy="1188720"/>
          </a:xfrm>
        </p:spPr>
        <p:txBody>
          <a:bodyPr/>
          <a:lstStyle/>
          <a:p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dan lulus </a:t>
            </a:r>
            <a:r>
              <a:rPr lang="en-US" dirty="0" err="1"/>
              <a:t>ukni</a:t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442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Sistem Kardiovaskular</a:t>
            </a:r>
            <a:endParaRPr 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BE983D7C-A5A3-4162-9E3C-E3ED7A8F6F37}"/>
              </a:ext>
            </a:extLst>
          </p:cNvPr>
          <p:cNvSpPr/>
          <p:nvPr/>
        </p:nvSpPr>
        <p:spPr>
          <a:xfrm>
            <a:off x="9715500" y="3400425"/>
            <a:ext cx="2476500" cy="2743200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743200">
                <a:moveTo>
                  <a:pt x="2476500" y="2743200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13671FCF-69C2-4E0A-93EE-1C6259DB05CC}"/>
              </a:ext>
            </a:extLst>
          </p:cNvPr>
          <p:cNvSpPr/>
          <p:nvPr/>
        </p:nvSpPr>
        <p:spPr>
          <a:xfrm>
            <a:off x="9524999" y="1847850"/>
            <a:ext cx="2638425" cy="4476750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425" h="4476750">
                <a:moveTo>
                  <a:pt x="2638425" y="446722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B6B7A71-A895-4869-9C23-29D2CDEBACF9}"/>
              </a:ext>
            </a:extLst>
          </p:cNvPr>
          <p:cNvSpPr/>
          <p:nvPr/>
        </p:nvSpPr>
        <p:spPr>
          <a:xfrm>
            <a:off x="9324975" y="1539183"/>
            <a:ext cx="2876550" cy="495686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956867 h 4956867"/>
              <a:gd name="connsiteX1" fmla="*/ 609600 w 2876550"/>
              <a:gd name="connsiteY1" fmla="*/ 4956867 h 4956867"/>
              <a:gd name="connsiteX2" fmla="*/ 0 w 2876550"/>
              <a:gd name="connsiteY2" fmla="*/ 4442517 h 4956867"/>
              <a:gd name="connsiteX3" fmla="*/ 472 w 2876550"/>
              <a:gd name="connsiteY3" fmla="*/ 0 h 49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4956867">
                <a:moveTo>
                  <a:pt x="2876550" y="4956867"/>
                </a:moveTo>
                <a:lnTo>
                  <a:pt x="609600" y="4956867"/>
                </a:lnTo>
                <a:cubicBezTo>
                  <a:pt x="130175" y="4937817"/>
                  <a:pt x="12700" y="4813992"/>
                  <a:pt x="0" y="4442517"/>
                </a:cubicBezTo>
                <a:cubicBezTo>
                  <a:pt x="157" y="2961678"/>
                  <a:pt x="315" y="1480839"/>
                  <a:pt x="472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2312BB99-B9EB-4A83-91B9-B44464C49819}"/>
              </a:ext>
            </a:extLst>
          </p:cNvPr>
          <p:cNvSpPr/>
          <p:nvPr/>
        </p:nvSpPr>
        <p:spPr>
          <a:xfrm rot="20159212">
            <a:off x="8011875" y="370454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자유형: 도형 91">
            <a:extLst>
              <a:ext uri="{FF2B5EF4-FFF2-40B4-BE49-F238E27FC236}">
                <a16:creationId xmlns:a16="http://schemas.microsoft.com/office/drawing/2014/main" id="{C5C812A1-09C4-41B0-89D7-8CDE781B02BA}"/>
              </a:ext>
            </a:extLst>
          </p:cNvPr>
          <p:cNvSpPr/>
          <p:nvPr/>
        </p:nvSpPr>
        <p:spPr>
          <a:xfrm rot="16930172" flipH="1">
            <a:off x="8453062" y="2273343"/>
            <a:ext cx="245101" cy="681317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자유형: 도형 92">
            <a:extLst>
              <a:ext uri="{FF2B5EF4-FFF2-40B4-BE49-F238E27FC236}">
                <a16:creationId xmlns:a16="http://schemas.microsoft.com/office/drawing/2014/main" id="{C6D16E1E-2F07-4B16-8304-7D41553A25B0}"/>
              </a:ext>
            </a:extLst>
          </p:cNvPr>
          <p:cNvSpPr/>
          <p:nvPr/>
        </p:nvSpPr>
        <p:spPr>
          <a:xfrm flipH="1">
            <a:off x="392128" y="3400425"/>
            <a:ext cx="8542322" cy="2770361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8542322 w 8542322"/>
              <a:gd name="connsiteY0" fmla="*/ 2770361 h 2770361"/>
              <a:gd name="connsiteX1" fmla="*/ 581025 w 8542322"/>
              <a:gd name="connsiteY1" fmla="*/ 2743200 h 2770361"/>
              <a:gd name="connsiteX2" fmla="*/ 0 w 8542322"/>
              <a:gd name="connsiteY2" fmla="*/ 2209800 h 2770361"/>
              <a:gd name="connsiteX3" fmla="*/ 9525 w 8542322"/>
              <a:gd name="connsiteY3" fmla="*/ 809625 h 2770361"/>
              <a:gd name="connsiteX4" fmla="*/ 1133475 w 8542322"/>
              <a:gd name="connsiteY4" fmla="*/ 0 h 27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322" h="2770361">
                <a:moveTo>
                  <a:pt x="8542322" y="2770361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16839B9C-7A3E-43F1-B8A4-B17AAAD8A22F}"/>
              </a:ext>
            </a:extLst>
          </p:cNvPr>
          <p:cNvSpPr/>
          <p:nvPr/>
        </p:nvSpPr>
        <p:spPr>
          <a:xfrm flipH="1">
            <a:off x="375435" y="1847850"/>
            <a:ext cx="8749514" cy="4494385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8749514 w 8749514"/>
              <a:gd name="connsiteY0" fmla="*/ 4494385 h 4494385"/>
              <a:gd name="connsiteX1" fmla="*/ 561975 w 8749514"/>
              <a:gd name="connsiteY1" fmla="*/ 4476750 h 4494385"/>
              <a:gd name="connsiteX2" fmla="*/ 0 w 8749514"/>
              <a:gd name="connsiteY2" fmla="*/ 3933825 h 4494385"/>
              <a:gd name="connsiteX3" fmla="*/ 0 w 8749514"/>
              <a:gd name="connsiteY3" fmla="*/ 1143000 h 4494385"/>
              <a:gd name="connsiteX4" fmla="*/ 1323975 w 8749514"/>
              <a:gd name="connsiteY4" fmla="*/ 0 h 44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9514" h="4494385">
                <a:moveTo>
                  <a:pt x="8749514" y="449438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F516B3A2-E468-4B3D-8BED-69D894DCEE29}"/>
              </a:ext>
            </a:extLst>
          </p:cNvPr>
          <p:cNvSpPr/>
          <p:nvPr/>
        </p:nvSpPr>
        <p:spPr>
          <a:xfrm flipH="1">
            <a:off x="364495" y="5981701"/>
            <a:ext cx="8960479" cy="53245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514350 h 514350"/>
              <a:gd name="connsiteX1" fmla="*/ 609600 w 2876550"/>
              <a:gd name="connsiteY1" fmla="*/ 514350 h 514350"/>
              <a:gd name="connsiteX2" fmla="*/ 0 w 2876550"/>
              <a:gd name="connsiteY2" fmla="*/ 0 h 514350"/>
              <a:gd name="connsiteX0" fmla="*/ 8960479 w 8960479"/>
              <a:gd name="connsiteY0" fmla="*/ 532457 h 532457"/>
              <a:gd name="connsiteX1" fmla="*/ 609600 w 8960479"/>
              <a:gd name="connsiteY1" fmla="*/ 514350 h 532457"/>
              <a:gd name="connsiteX2" fmla="*/ 0 w 8960479"/>
              <a:gd name="connsiteY2" fmla="*/ 0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0479" h="532457">
                <a:moveTo>
                  <a:pt x="8960479" y="532457"/>
                </a:moveTo>
                <a:lnTo>
                  <a:pt x="609600" y="514350"/>
                </a:lnTo>
                <a:cubicBezTo>
                  <a:pt x="130175" y="495300"/>
                  <a:pt x="12700" y="371475"/>
                  <a:pt x="0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90C427B8-1715-4D81-AF78-659927089AE9}"/>
              </a:ext>
            </a:extLst>
          </p:cNvPr>
          <p:cNvSpPr/>
          <p:nvPr/>
        </p:nvSpPr>
        <p:spPr>
          <a:xfrm rot="15539898" flipH="1">
            <a:off x="8188901" y="198397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2DFA0960-BCD3-43EA-80A4-0DFE1F4A2D73}"/>
              </a:ext>
            </a:extLst>
          </p:cNvPr>
          <p:cNvSpPr/>
          <p:nvPr/>
        </p:nvSpPr>
        <p:spPr>
          <a:xfrm rot="18639377" flipH="1">
            <a:off x="9223627" y="2564407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1C57F978-F786-439C-AF70-D7B427166A76}"/>
              </a:ext>
            </a:extLst>
          </p:cNvPr>
          <p:cNvSpPr/>
          <p:nvPr/>
        </p:nvSpPr>
        <p:spPr>
          <a:xfrm rot="2862509" flipH="1">
            <a:off x="8962973" y="2136974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8292E31A-23BC-48DF-A020-F5C63E1E0645}"/>
              </a:ext>
            </a:extLst>
          </p:cNvPr>
          <p:cNvSpPr/>
          <p:nvPr/>
        </p:nvSpPr>
        <p:spPr>
          <a:xfrm flipH="1">
            <a:off x="9939441" y="2353979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6A09135D-7221-4C4A-B1F6-0DF74B415E20}"/>
              </a:ext>
            </a:extLst>
          </p:cNvPr>
          <p:cNvSpPr/>
          <p:nvPr/>
        </p:nvSpPr>
        <p:spPr>
          <a:xfrm rot="6484681" flipH="1">
            <a:off x="10224042" y="1895276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자유형: 도형 100">
            <a:extLst>
              <a:ext uri="{FF2B5EF4-FFF2-40B4-BE49-F238E27FC236}">
                <a16:creationId xmlns:a16="http://schemas.microsoft.com/office/drawing/2014/main" id="{0A9C5432-042A-46CF-9381-20172E84CD7A}"/>
              </a:ext>
            </a:extLst>
          </p:cNvPr>
          <p:cNvSpPr/>
          <p:nvPr/>
        </p:nvSpPr>
        <p:spPr>
          <a:xfrm rot="207043" flipH="1">
            <a:off x="10388631" y="3531233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자유형: 도형 101">
            <a:extLst>
              <a:ext uri="{FF2B5EF4-FFF2-40B4-BE49-F238E27FC236}">
                <a16:creationId xmlns:a16="http://schemas.microsoft.com/office/drawing/2014/main" id="{C533923E-96BB-4D07-B0C5-9A565D992AF8}"/>
              </a:ext>
            </a:extLst>
          </p:cNvPr>
          <p:cNvSpPr/>
          <p:nvPr/>
        </p:nvSpPr>
        <p:spPr>
          <a:xfrm rot="6268852" flipH="1">
            <a:off x="9863741" y="349473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id="{1EF16BC6-53C6-47FB-BBBC-2A0798BB71D5}"/>
              </a:ext>
            </a:extLst>
          </p:cNvPr>
          <p:cNvSpPr/>
          <p:nvPr/>
        </p:nvSpPr>
        <p:spPr>
          <a:xfrm rot="14695142" flipH="1">
            <a:off x="8319436" y="3531233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D2B8464-9A2D-41F6-B825-6A1655D823A7}"/>
              </a:ext>
            </a:extLst>
          </p:cNvPr>
          <p:cNvGrpSpPr/>
          <p:nvPr/>
        </p:nvGrpSpPr>
        <p:grpSpPr>
          <a:xfrm rot="19544345">
            <a:off x="6841481" y="1353221"/>
            <a:ext cx="963229" cy="963229"/>
            <a:chOff x="4543248" y="2367182"/>
            <a:chExt cx="1635977" cy="1635977"/>
          </a:xfrm>
        </p:grpSpPr>
        <p:sp>
          <p:nvSpPr>
            <p:cNvPr id="105" name="Teardrop 3">
              <a:extLst>
                <a:ext uri="{FF2B5EF4-FFF2-40B4-BE49-F238E27FC236}">
                  <a16:creationId xmlns:a16="http://schemas.microsoft.com/office/drawing/2014/main" id="{A28320B6-3926-4AC4-9062-5E5220903BFC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ardrop 3">
              <a:extLst>
                <a:ext uri="{FF2B5EF4-FFF2-40B4-BE49-F238E27FC236}">
                  <a16:creationId xmlns:a16="http://schemas.microsoft.com/office/drawing/2014/main" id="{F471B52A-3656-424A-A9A7-EA7FFE1D83F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CF2EC8CB-4534-4B9F-8CD8-3ECD29024A20}"/>
              </a:ext>
            </a:extLst>
          </p:cNvPr>
          <p:cNvGrpSpPr/>
          <p:nvPr/>
        </p:nvGrpSpPr>
        <p:grpSpPr>
          <a:xfrm rot="18779436">
            <a:off x="6579566" y="2881277"/>
            <a:ext cx="1061809" cy="1061809"/>
            <a:chOff x="4543248" y="2367182"/>
            <a:chExt cx="1635977" cy="1635977"/>
          </a:xfrm>
        </p:grpSpPr>
        <p:sp>
          <p:nvSpPr>
            <p:cNvPr id="111" name="Teardrop 3">
              <a:extLst>
                <a:ext uri="{FF2B5EF4-FFF2-40B4-BE49-F238E27FC236}">
                  <a16:creationId xmlns:a16="http://schemas.microsoft.com/office/drawing/2014/main" id="{1BB7291F-86DB-4156-B66E-983CEC38FFF0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43F6B531-9405-4814-8CC7-B5E050029EA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0E97FF3-7435-4187-BD00-498823463E1F}"/>
              </a:ext>
            </a:extLst>
          </p:cNvPr>
          <p:cNvGrpSpPr/>
          <p:nvPr/>
        </p:nvGrpSpPr>
        <p:grpSpPr>
          <a:xfrm rot="2700000">
            <a:off x="8885255" y="527280"/>
            <a:ext cx="905411" cy="905411"/>
            <a:chOff x="4543248" y="2367182"/>
            <a:chExt cx="1635977" cy="1635977"/>
          </a:xfrm>
        </p:grpSpPr>
        <p:sp>
          <p:nvSpPr>
            <p:cNvPr id="114" name="Teardrop 3">
              <a:extLst>
                <a:ext uri="{FF2B5EF4-FFF2-40B4-BE49-F238E27FC236}">
                  <a16:creationId xmlns:a16="http://schemas.microsoft.com/office/drawing/2014/main" id="{23866439-D961-44D8-8A83-47F7D70B825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Teardrop 3">
              <a:extLst>
                <a:ext uri="{FF2B5EF4-FFF2-40B4-BE49-F238E27FC236}">
                  <a16:creationId xmlns:a16="http://schemas.microsoft.com/office/drawing/2014/main" id="{C33C82FF-B265-41A8-9667-141C264E6EE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BF3AAD3-40EE-4DF4-9F9C-537533E1065C}"/>
              </a:ext>
            </a:extLst>
          </p:cNvPr>
          <p:cNvGrpSpPr/>
          <p:nvPr/>
        </p:nvGrpSpPr>
        <p:grpSpPr>
          <a:xfrm rot="5112435">
            <a:off x="10710700" y="792088"/>
            <a:ext cx="1061809" cy="1061809"/>
            <a:chOff x="4543248" y="2367182"/>
            <a:chExt cx="1635977" cy="1635977"/>
          </a:xfrm>
        </p:grpSpPr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01D1D919-5C95-4B62-BF3D-5011D6D3BCD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Teardrop 3">
              <a:extLst>
                <a:ext uri="{FF2B5EF4-FFF2-40B4-BE49-F238E27FC236}">
                  <a16:creationId xmlns:a16="http://schemas.microsoft.com/office/drawing/2014/main" id="{24D887CF-8842-4DAD-ACD6-B98B97943C59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DFF2A3B4-BFF2-47D4-BE93-6E06FA4E53E2}"/>
              </a:ext>
            </a:extLst>
          </p:cNvPr>
          <p:cNvGrpSpPr/>
          <p:nvPr/>
        </p:nvGrpSpPr>
        <p:grpSpPr>
          <a:xfrm rot="5112435">
            <a:off x="10836085" y="2585500"/>
            <a:ext cx="811037" cy="811037"/>
            <a:chOff x="4543248" y="2367182"/>
            <a:chExt cx="1635977" cy="1635977"/>
          </a:xfrm>
        </p:grpSpPr>
        <p:sp>
          <p:nvSpPr>
            <p:cNvPr id="120" name="Teardrop 3">
              <a:extLst>
                <a:ext uri="{FF2B5EF4-FFF2-40B4-BE49-F238E27FC236}">
                  <a16:creationId xmlns:a16="http://schemas.microsoft.com/office/drawing/2014/main" id="{35CF9B63-6D88-4B22-A64E-B986D3D14C1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Teardrop 3">
              <a:extLst>
                <a:ext uri="{FF2B5EF4-FFF2-40B4-BE49-F238E27FC236}">
                  <a16:creationId xmlns:a16="http://schemas.microsoft.com/office/drawing/2014/main" id="{C5A7CFFA-B6E0-423D-AB15-62D69DD31E9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F9175C3D-35F1-4687-9D0E-64E96F92A7CB}"/>
              </a:ext>
            </a:extLst>
          </p:cNvPr>
          <p:cNvGrpSpPr/>
          <p:nvPr/>
        </p:nvGrpSpPr>
        <p:grpSpPr>
          <a:xfrm rot="1064011">
            <a:off x="9764170" y="2803559"/>
            <a:ext cx="474037" cy="474037"/>
            <a:chOff x="4543248" y="2367182"/>
            <a:chExt cx="1635977" cy="1635977"/>
          </a:xfrm>
        </p:grpSpPr>
        <p:sp>
          <p:nvSpPr>
            <p:cNvPr id="123" name="Teardrop 3">
              <a:extLst>
                <a:ext uri="{FF2B5EF4-FFF2-40B4-BE49-F238E27FC236}">
                  <a16:creationId xmlns:a16="http://schemas.microsoft.com/office/drawing/2014/main" id="{CDCE5694-38D5-493F-83EB-4FFFAA5733A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53ED2C4E-FA36-47E4-8D63-A199B4104E8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36715F9C-679A-49AE-A584-ADCF60915B05}"/>
              </a:ext>
            </a:extLst>
          </p:cNvPr>
          <p:cNvGrpSpPr/>
          <p:nvPr/>
        </p:nvGrpSpPr>
        <p:grpSpPr>
          <a:xfrm rot="2122767">
            <a:off x="8189439" y="2832926"/>
            <a:ext cx="474037" cy="474037"/>
            <a:chOff x="4543248" y="2367182"/>
            <a:chExt cx="1635977" cy="1635977"/>
          </a:xfrm>
        </p:grpSpPr>
        <p:sp>
          <p:nvSpPr>
            <p:cNvPr id="126" name="Teardrop 3">
              <a:extLst>
                <a:ext uri="{FF2B5EF4-FFF2-40B4-BE49-F238E27FC236}">
                  <a16:creationId xmlns:a16="http://schemas.microsoft.com/office/drawing/2014/main" id="{3EF8292E-BADD-47AD-84C0-E1206F4257E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Teardrop 3">
              <a:extLst>
                <a:ext uri="{FF2B5EF4-FFF2-40B4-BE49-F238E27FC236}">
                  <a16:creationId xmlns:a16="http://schemas.microsoft.com/office/drawing/2014/main" id="{8BE8C0A9-2A77-4490-BEB9-7DD5348C3F93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1995F29-22D3-4511-A5CE-B9BEF9ADC46B}"/>
              </a:ext>
            </a:extLst>
          </p:cNvPr>
          <p:cNvGrpSpPr/>
          <p:nvPr/>
        </p:nvGrpSpPr>
        <p:grpSpPr>
          <a:xfrm rot="17124230">
            <a:off x="7528985" y="3752741"/>
            <a:ext cx="474037" cy="474037"/>
            <a:chOff x="4543248" y="2367182"/>
            <a:chExt cx="1635977" cy="1635977"/>
          </a:xfrm>
        </p:grpSpPr>
        <p:sp>
          <p:nvSpPr>
            <p:cNvPr id="129" name="Teardrop 3">
              <a:extLst>
                <a:ext uri="{FF2B5EF4-FFF2-40B4-BE49-F238E27FC236}">
                  <a16:creationId xmlns:a16="http://schemas.microsoft.com/office/drawing/2014/main" id="{149760ED-5FA6-4E4B-835E-22494DA430E9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Teardrop 3">
              <a:extLst>
                <a:ext uri="{FF2B5EF4-FFF2-40B4-BE49-F238E27FC236}">
                  <a16:creationId xmlns:a16="http://schemas.microsoft.com/office/drawing/2014/main" id="{80FBC7A4-CB33-438D-A08C-B7DDF587E90C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3DB00CAF-EA80-4535-B764-38AD1D88DED5}"/>
              </a:ext>
            </a:extLst>
          </p:cNvPr>
          <p:cNvGrpSpPr/>
          <p:nvPr/>
        </p:nvGrpSpPr>
        <p:grpSpPr>
          <a:xfrm rot="3555004">
            <a:off x="8189438" y="1245645"/>
            <a:ext cx="474037" cy="474037"/>
            <a:chOff x="4543248" y="2367182"/>
            <a:chExt cx="1635977" cy="1635977"/>
          </a:xfrm>
        </p:grpSpPr>
        <p:sp>
          <p:nvSpPr>
            <p:cNvPr id="132" name="Teardrop 3">
              <a:extLst>
                <a:ext uri="{FF2B5EF4-FFF2-40B4-BE49-F238E27FC236}">
                  <a16:creationId xmlns:a16="http://schemas.microsoft.com/office/drawing/2014/main" id="{72398D30-C77F-45E7-B8C0-A1EABC2CFF9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ardrop 3">
              <a:extLst>
                <a:ext uri="{FF2B5EF4-FFF2-40B4-BE49-F238E27FC236}">
                  <a16:creationId xmlns:a16="http://schemas.microsoft.com/office/drawing/2014/main" id="{59C6F86B-AAD0-4F02-BC28-305A47EE5F65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87D8CCB0-9789-4E9F-928D-BDCC59204EC6}"/>
              </a:ext>
            </a:extLst>
          </p:cNvPr>
          <p:cNvGrpSpPr/>
          <p:nvPr/>
        </p:nvGrpSpPr>
        <p:grpSpPr>
          <a:xfrm rot="17211645">
            <a:off x="7748018" y="2544468"/>
            <a:ext cx="474037" cy="474037"/>
            <a:chOff x="4543248" y="2367182"/>
            <a:chExt cx="1635977" cy="1635977"/>
          </a:xfrm>
        </p:grpSpPr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F915C856-4733-4387-9149-DE969224A59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id="{255C886F-98CC-4B3D-89E5-320D79064388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43216C9E-5C12-40F1-AC4F-9BB3F4B06BEC}"/>
              </a:ext>
            </a:extLst>
          </p:cNvPr>
          <p:cNvGrpSpPr/>
          <p:nvPr/>
        </p:nvGrpSpPr>
        <p:grpSpPr>
          <a:xfrm rot="1354960">
            <a:off x="10157495" y="1172849"/>
            <a:ext cx="474037" cy="474037"/>
            <a:chOff x="4543248" y="2367182"/>
            <a:chExt cx="1635977" cy="1635977"/>
          </a:xfrm>
        </p:grpSpPr>
        <p:sp>
          <p:nvSpPr>
            <p:cNvPr id="138" name="Teardrop 3">
              <a:extLst>
                <a:ext uri="{FF2B5EF4-FFF2-40B4-BE49-F238E27FC236}">
                  <a16:creationId xmlns:a16="http://schemas.microsoft.com/office/drawing/2014/main" id="{B2ED398F-9A07-4F47-B4AA-3F7B4F23C8AA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Teardrop 3">
              <a:extLst>
                <a:ext uri="{FF2B5EF4-FFF2-40B4-BE49-F238E27FC236}">
                  <a16:creationId xmlns:a16="http://schemas.microsoft.com/office/drawing/2014/main" id="{C5F464B3-51AC-4705-A200-CD60B7981AF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47BD61BF-57E5-4299-9A50-CD7668791FEA}"/>
              </a:ext>
            </a:extLst>
          </p:cNvPr>
          <p:cNvGrpSpPr/>
          <p:nvPr/>
        </p:nvGrpSpPr>
        <p:grpSpPr>
          <a:xfrm rot="10071635">
            <a:off x="10896734" y="3601874"/>
            <a:ext cx="474037" cy="474037"/>
            <a:chOff x="4543248" y="2367182"/>
            <a:chExt cx="1635977" cy="1635977"/>
          </a:xfrm>
        </p:grpSpPr>
        <p:sp>
          <p:nvSpPr>
            <p:cNvPr id="144" name="Teardrop 3">
              <a:extLst>
                <a:ext uri="{FF2B5EF4-FFF2-40B4-BE49-F238E27FC236}">
                  <a16:creationId xmlns:a16="http://schemas.microsoft.com/office/drawing/2014/main" id="{2D3EA863-D993-49F8-A8A0-37CA29E1D39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5" name="Teardrop 3">
              <a:extLst>
                <a:ext uri="{FF2B5EF4-FFF2-40B4-BE49-F238E27FC236}">
                  <a16:creationId xmlns:a16="http://schemas.microsoft.com/office/drawing/2014/main" id="{1E9A0538-C263-4C09-94E1-760FD38A798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82AD44A4-8A4C-47BB-9C55-884F2FA618E0}"/>
              </a:ext>
            </a:extLst>
          </p:cNvPr>
          <p:cNvGrpSpPr/>
          <p:nvPr/>
        </p:nvGrpSpPr>
        <p:grpSpPr>
          <a:xfrm rot="8556538">
            <a:off x="10516916" y="2248891"/>
            <a:ext cx="474037" cy="474037"/>
            <a:chOff x="4543248" y="2367182"/>
            <a:chExt cx="1635977" cy="1635977"/>
          </a:xfrm>
        </p:grpSpPr>
        <p:sp>
          <p:nvSpPr>
            <p:cNvPr id="147" name="Teardrop 3">
              <a:extLst>
                <a:ext uri="{FF2B5EF4-FFF2-40B4-BE49-F238E27FC236}">
                  <a16:creationId xmlns:a16="http://schemas.microsoft.com/office/drawing/2014/main" id="{2012A5D5-AE8F-4569-98E6-69B34C6B00F4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Teardrop 3">
              <a:extLst>
                <a:ext uri="{FF2B5EF4-FFF2-40B4-BE49-F238E27FC236}">
                  <a16:creationId xmlns:a16="http://schemas.microsoft.com/office/drawing/2014/main" id="{300E7671-A4C6-4833-ADA0-99C86492AB3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561533D8-84A1-47B3-A440-D4024CF9693A}"/>
              </a:ext>
            </a:extLst>
          </p:cNvPr>
          <p:cNvGrpSpPr/>
          <p:nvPr/>
        </p:nvGrpSpPr>
        <p:grpSpPr>
          <a:xfrm rot="4494514">
            <a:off x="9494068" y="1900586"/>
            <a:ext cx="474037" cy="474037"/>
            <a:chOff x="4543248" y="2367182"/>
            <a:chExt cx="1635977" cy="1635977"/>
          </a:xfrm>
        </p:grpSpPr>
        <p:sp>
          <p:nvSpPr>
            <p:cNvPr id="150" name="Teardrop 3">
              <a:extLst>
                <a:ext uri="{FF2B5EF4-FFF2-40B4-BE49-F238E27FC236}">
                  <a16:creationId xmlns:a16="http://schemas.microsoft.com/office/drawing/2014/main" id="{13D50381-52E7-46E8-ADDF-92C62F9F4E0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Teardrop 3">
              <a:extLst>
                <a:ext uri="{FF2B5EF4-FFF2-40B4-BE49-F238E27FC236}">
                  <a16:creationId xmlns:a16="http://schemas.microsoft.com/office/drawing/2014/main" id="{AB0359C9-C398-4CFB-99BC-BFB7A6E7A687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BF4663A2-BC2D-4CBC-8B17-B03F80F50408}"/>
              </a:ext>
            </a:extLst>
          </p:cNvPr>
          <p:cNvGrpSpPr/>
          <p:nvPr/>
        </p:nvGrpSpPr>
        <p:grpSpPr>
          <a:xfrm rot="19971922">
            <a:off x="8598390" y="1717502"/>
            <a:ext cx="474037" cy="474037"/>
            <a:chOff x="4543248" y="2367182"/>
            <a:chExt cx="1635977" cy="1635977"/>
          </a:xfrm>
        </p:grpSpPr>
        <p:sp>
          <p:nvSpPr>
            <p:cNvPr id="153" name="Teardrop 3">
              <a:extLst>
                <a:ext uri="{FF2B5EF4-FFF2-40B4-BE49-F238E27FC236}">
                  <a16:creationId xmlns:a16="http://schemas.microsoft.com/office/drawing/2014/main" id="{8CA41464-E705-4BB1-9804-A75979177C61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4" name="Teardrop 3">
              <a:extLst>
                <a:ext uri="{FF2B5EF4-FFF2-40B4-BE49-F238E27FC236}">
                  <a16:creationId xmlns:a16="http://schemas.microsoft.com/office/drawing/2014/main" id="{4E2C3BCD-7637-484C-B608-EB9D44BFFE58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5" name="Rectangle 9">
            <a:extLst>
              <a:ext uri="{FF2B5EF4-FFF2-40B4-BE49-F238E27FC236}">
                <a16:creationId xmlns:a16="http://schemas.microsoft.com/office/drawing/2014/main" id="{BEFDB944-48F0-4136-8012-E423CA46FFB4}"/>
              </a:ext>
            </a:extLst>
          </p:cNvPr>
          <p:cNvSpPr/>
          <p:nvPr/>
        </p:nvSpPr>
        <p:spPr>
          <a:xfrm>
            <a:off x="10969717" y="124425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6" name="Rectangle 16">
            <a:extLst>
              <a:ext uri="{FF2B5EF4-FFF2-40B4-BE49-F238E27FC236}">
                <a16:creationId xmlns:a16="http://schemas.microsoft.com/office/drawing/2014/main" id="{21BCE477-3173-424E-BE89-5BC821BD96AF}"/>
              </a:ext>
            </a:extLst>
          </p:cNvPr>
          <p:cNvSpPr/>
          <p:nvPr/>
        </p:nvSpPr>
        <p:spPr>
          <a:xfrm>
            <a:off x="7090624" y="32983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7" name="Rectangle 16">
            <a:extLst>
              <a:ext uri="{FF2B5EF4-FFF2-40B4-BE49-F238E27FC236}">
                <a16:creationId xmlns:a16="http://schemas.microsoft.com/office/drawing/2014/main" id="{884BFADD-8C98-410C-9831-47C84D3EDA29}"/>
              </a:ext>
            </a:extLst>
          </p:cNvPr>
          <p:cNvSpPr/>
          <p:nvPr/>
        </p:nvSpPr>
        <p:spPr>
          <a:xfrm rot="2700000">
            <a:off x="11022649" y="28607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8" name="Freeform 18">
            <a:extLst>
              <a:ext uri="{FF2B5EF4-FFF2-40B4-BE49-F238E27FC236}">
                <a16:creationId xmlns:a16="http://schemas.microsoft.com/office/drawing/2014/main" id="{97C9804A-D951-49FE-BD08-B9A46F63336C}"/>
              </a:ext>
            </a:extLst>
          </p:cNvPr>
          <p:cNvSpPr/>
          <p:nvPr/>
        </p:nvSpPr>
        <p:spPr>
          <a:xfrm>
            <a:off x="7225769" y="1671737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9" name="Rounded Rectangle 5">
            <a:extLst>
              <a:ext uri="{FF2B5EF4-FFF2-40B4-BE49-F238E27FC236}">
                <a16:creationId xmlns:a16="http://schemas.microsoft.com/office/drawing/2014/main" id="{08AF635F-4BEA-4B6E-9034-12610E3C62F4}"/>
              </a:ext>
            </a:extLst>
          </p:cNvPr>
          <p:cNvSpPr>
            <a:spLocks noChangeAspect="1"/>
          </p:cNvSpPr>
          <p:nvPr/>
        </p:nvSpPr>
        <p:spPr>
          <a:xfrm flipH="1">
            <a:off x="9148241" y="984911"/>
            <a:ext cx="356269" cy="29390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072055" y="2106873"/>
            <a:ext cx="5288064" cy="3363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id-ID" sz="2000" dirty="0"/>
              <a:t>Karakteristik nyeri dada, derajat edema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Fokus diagnosa (penurunan cardiac output, nyeri, intoleransi aktivitas, gangguan perfusi perifer, kelebihan cairan)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Managemen nyeri dada, pengaturan aktivitas, evaluasi antidiuretik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Intepretasi ECG sederhana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Prosedur pengukuran tekanan darah, transfusi darah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Edukasi managemen hipertensi</a:t>
            </a:r>
          </a:p>
        </p:txBody>
      </p:sp>
    </p:spTree>
    <p:extLst>
      <p:ext uri="{BB962C8B-B14F-4D97-AF65-F5344CB8AC3E}">
        <p14:creationId xmlns:p14="http://schemas.microsoft.com/office/powerpoint/2010/main" val="428226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id-ID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182414" y="476671"/>
          <a:ext cx="10562896" cy="609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649"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Fokus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ID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Kardiovaskular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656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Pengkajian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Karakteristik nyeri dada </a:t>
                      </a:r>
                      <a:r>
                        <a:rPr lang="id-ID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menyebar ke tangan, dagu, punggung, dan perut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Pengkajian enzim jantung fase akut dan fase kronik. Troponin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meningkat 1-2 jam, CPK-MB 12-24 jam dan LDH 24-36 jam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Pengkajian aktivitas menurut NYHA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Identifikasi derajat edema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Nilai ECG abnormal, identifikasi area infark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029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Diagnosa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Penurunan curah jantung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Kelebihan cairan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Intoleransi aktivitas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865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Manajemen nyeri dada (pemberian nitrat,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trombolitik, anti koagulan)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DC Syok, Perekaman ECG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Pengaturan aktivitas pada gagal jantung kongestif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Mengevaluasi pemberian antidiuretik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Evaluasi intensitas dan karakteristik nyeri dada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Kolaborasi pemberian obat-obatan kardiovaskular (5 golongan)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497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Evaluasi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Evaluasi nyeri dada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Kemandirian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dan rehabilitasi pasien gagal jantung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CA414B-1716-4320-B86C-136FBA5AF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>
                <a:solidFill>
                  <a:schemeClr val="tx1"/>
                </a:solidFill>
              </a:rPr>
              <a:t>Karakteristik nyeri dada </a:t>
            </a:r>
            <a:endParaRPr lang="id-ID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00292E-B4E3-43FE-BE83-5B2A44DAC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23184"/>
              </p:ext>
            </p:extLst>
          </p:nvPr>
        </p:nvGraphicFramePr>
        <p:xfrm>
          <a:off x="1033670" y="1365088"/>
          <a:ext cx="10426147" cy="465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370861741"/>
                    </a:ext>
                  </a:extLst>
                </a:gridCol>
                <a:gridCol w="4939747">
                  <a:extLst>
                    <a:ext uri="{9D8B030D-6E8A-4147-A177-3AD203B41FA5}">
                      <a16:colId xmlns:a16="http://schemas.microsoft.com/office/drawing/2014/main" val="2150011048"/>
                    </a:ext>
                  </a:extLst>
                </a:gridCol>
              </a:tblGrid>
              <a:tr h="612153">
                <a:tc>
                  <a:txBody>
                    <a:bodyPr/>
                    <a:lstStyle/>
                    <a:p>
                      <a:r>
                        <a:rPr lang="en-US" sz="3200" dirty="0"/>
                        <a:t>ANGINA PAIN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NON ANGINA PAIN</a:t>
                      </a:r>
                      <a:endParaRPr lang="id-ID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37006"/>
                  </a:ext>
                </a:extLst>
              </a:tr>
              <a:tr h="404587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>
                          <a:effectLst/>
                        </a:rPr>
                        <a:t>Sifat :</a:t>
                      </a:r>
                      <a:r>
                        <a:rPr lang="en-US" sz="1800" dirty="0" err="1">
                          <a:effectLst/>
                        </a:rPr>
                        <a:t>Berat</a:t>
                      </a:r>
                      <a:r>
                        <a:rPr lang="en-US" sz="1800" dirty="0">
                          <a:effectLst/>
                        </a:rPr>
                        <a:t>/ </a:t>
                      </a:r>
                      <a:r>
                        <a:rPr lang="en-US" sz="1800" dirty="0" err="1">
                          <a:effectLst/>
                        </a:rPr>
                        <a:t>tertindih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/>
                        <a:t>pressure, tightness, or heaviness,  strangling, constricting, or compression),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Panas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/>
                        <a:t>burning) 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Masuk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angin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Sesak</a:t>
                      </a:r>
                      <a:r>
                        <a:rPr lang="en-US" sz="1800" dirty="0">
                          <a:effectLst/>
                        </a:rPr>
                        <a:t>,”</a:t>
                      </a:r>
                      <a:r>
                        <a:rPr lang="en-US" sz="1800" dirty="0" err="1">
                          <a:effectLst/>
                        </a:rPr>
                        <a:t>maag</a:t>
                      </a:r>
                      <a:r>
                        <a:rPr lang="en-US" sz="1800" dirty="0">
                          <a:effectLst/>
                        </a:rPr>
                        <a:t>”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>
                          <a:effectLst/>
                        </a:rPr>
                        <a:t>Lokasi: Di dada </a:t>
                      </a:r>
                      <a:r>
                        <a:rPr lang="en-US" sz="1800" dirty="0" err="1">
                          <a:effectLst/>
                        </a:rPr>
                        <a:t>kiri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tengah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bisa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ditunjuk</a:t>
                      </a:r>
                      <a:endParaRPr lang="en-US" sz="1800" dirty="0">
                        <a:effectLst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 err="1">
                          <a:effectLst/>
                        </a:rPr>
                        <a:t>Penjalaran</a:t>
                      </a:r>
                      <a:r>
                        <a:rPr lang="en-US" sz="1800" dirty="0">
                          <a:effectLst/>
                        </a:rPr>
                        <a:t> : </a:t>
                      </a:r>
                      <a:r>
                        <a:rPr lang="en-US" sz="1800" dirty="0" err="1">
                          <a:effectLst/>
                        </a:rPr>
                        <a:t>ke</a:t>
                      </a:r>
                      <a:r>
                        <a:rPr lang="en-US" sz="1800" dirty="0">
                          <a:effectLst/>
                        </a:rPr>
                        <a:t> bahu/</a:t>
                      </a:r>
                      <a:r>
                        <a:rPr lang="en-US" sz="1800" dirty="0" err="1">
                          <a:effectLst/>
                        </a:rPr>
                        <a:t>lengan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leher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dagu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belakang,epigastrium</a:t>
                      </a:r>
                      <a:endParaRPr lang="en-US" sz="1800" dirty="0">
                        <a:effectLst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>
                          <a:effectLst/>
                        </a:rPr>
                        <a:t>Lama : 5-30’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 err="1">
                          <a:effectLst/>
                        </a:rPr>
                        <a:t>Pencetus</a:t>
                      </a:r>
                      <a:r>
                        <a:rPr lang="en-US" sz="1800" dirty="0">
                          <a:effectLst/>
                        </a:rPr>
                        <a:t> :</a:t>
                      </a:r>
                      <a:r>
                        <a:rPr lang="en-US" sz="1800" dirty="0" err="1">
                          <a:effectLst/>
                        </a:rPr>
                        <a:t>aktifitas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stres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dingin</a:t>
                      </a:r>
                      <a:endParaRPr lang="en-US" sz="1800" dirty="0">
                        <a:effectLst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 err="1">
                          <a:effectLst/>
                        </a:rPr>
                        <a:t>Berkurang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Nitrat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Istirahat</a:t>
                      </a:r>
                      <a:endParaRPr lang="en-US" sz="1800" dirty="0">
                        <a:effectLst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000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khas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Pingsan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kejang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sadar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berdebar</a:t>
                      </a:r>
                      <a:endParaRPr lang="en-US" sz="1800" dirty="0">
                        <a:effectLst/>
                      </a:endParaRP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err="1">
                          <a:effectLst/>
                        </a:rPr>
                        <a:t>Hanya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terasa</a:t>
                      </a:r>
                      <a:r>
                        <a:rPr lang="en-US" dirty="0">
                          <a:effectLst/>
                        </a:rPr>
                        <a:t> pada </a:t>
                      </a:r>
                      <a:r>
                        <a:rPr lang="en-US" dirty="0" err="1">
                          <a:effectLst/>
                        </a:rPr>
                        <a:t>sebagian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kecil</a:t>
                      </a:r>
                      <a:r>
                        <a:rPr lang="en-US" dirty="0">
                          <a:effectLst/>
                        </a:rPr>
                        <a:t> dada </a:t>
                      </a:r>
                      <a:r>
                        <a:rPr lang="en-US" dirty="0" err="1">
                          <a:effectLst/>
                        </a:rPr>
                        <a:t>kiri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kanan</a:t>
                      </a:r>
                      <a:r>
                        <a:rPr lang="en-US" dirty="0">
                          <a:effectLst/>
                        </a:rPr>
                        <a:t> (</a:t>
                      </a:r>
                      <a:r>
                        <a:rPr lang="en-US" dirty="0" err="1">
                          <a:effectLst/>
                        </a:rPr>
                        <a:t>bisa</a:t>
                      </a:r>
                      <a:r>
                        <a:rPr lang="en-US" dirty="0">
                          <a:effectLst/>
                        </a:rPr>
                        <a:t> di </a:t>
                      </a:r>
                      <a:r>
                        <a:rPr lang="en-US" dirty="0" err="1">
                          <a:effectLst/>
                        </a:rPr>
                        <a:t>tunjuk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err="1">
                          <a:effectLst/>
                        </a:rPr>
                        <a:t>Berkahir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berjam</a:t>
                      </a:r>
                      <a:r>
                        <a:rPr lang="en-US" dirty="0">
                          <a:effectLst/>
                        </a:rPr>
                        <a:t> jam </a:t>
                      </a:r>
                      <a:r>
                        <a:rPr lang="en-US" dirty="0" err="1">
                          <a:effectLst/>
                        </a:rPr>
                        <a:t>sampai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berhari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hari</a:t>
                      </a:r>
                      <a:r>
                        <a:rPr lang="en-US" dirty="0">
                          <a:effectLst/>
                        </a:rPr>
                        <a:t>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err="1">
                          <a:effectLst/>
                        </a:rPr>
                        <a:t>Biasanya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tidak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berkurang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dengan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nitrogliserin</a:t>
                      </a:r>
                      <a:endParaRPr lang="en-US" dirty="0">
                        <a:effectLst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err="1">
                          <a:effectLst/>
                        </a:rPr>
                        <a:t>Mungkin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dicetuskan</a:t>
                      </a:r>
                      <a:r>
                        <a:rPr lang="en-US" dirty="0">
                          <a:effectLst/>
                        </a:rPr>
                        <a:t> oleh </a:t>
                      </a:r>
                      <a:r>
                        <a:rPr lang="en-US" dirty="0" err="1">
                          <a:effectLst/>
                        </a:rPr>
                        <a:t>debaran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8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94D87-2BDD-443A-841A-E7D28B402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ED7D3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Elektrokardiografi</a:t>
            </a:r>
            <a:endParaRPr lang="id-ID" sz="3600" b="1" dirty="0">
              <a:solidFill>
                <a:srgbClr val="ED7D3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AED2E7E-3C68-4A8F-8C0A-9E829A0C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05" y="2896208"/>
            <a:ext cx="4508238" cy="30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D500DA4-A536-45AD-8B8F-2C236B1F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4"/>
          <a:stretch>
            <a:fillRect/>
          </a:stretch>
        </p:blipFill>
        <p:spPr bwMode="auto">
          <a:xfrm>
            <a:off x="6988092" y="2987345"/>
            <a:ext cx="4143734" cy="28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091E883-3769-417F-9C47-A63D9E95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111" y="1993186"/>
            <a:ext cx="93478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FAB67-7CC3-488F-9698-09FB0973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37" y="1365089"/>
            <a:ext cx="100843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Gambaran EKG yang dijumpai pada pasien dengan keluhan angina cukup bervariasi, yaitu: normal, nondiagnostik, LBBB (Left Bundle Branch Block) baru/ </a:t>
            </a:r>
            <a:r>
              <a:rPr kumimoji="0" lang="en-US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dugaan</a:t>
            </a:r>
            <a:r>
              <a:rPr kumimoji="0" lang="en-US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baru, elevasi segmen ST yang persisten (≥20 menit) maupun tidak persisten, atau depresi segmen ST dengan atau tanpa inversi gelombang T</a:t>
            </a: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7FFC5-2FCC-4C10-B4E3-92DF0E15A22F}"/>
              </a:ext>
            </a:extLst>
          </p:cNvPr>
          <p:cNvSpPr txBox="1"/>
          <p:nvPr/>
        </p:nvSpPr>
        <p:spPr>
          <a:xfrm>
            <a:off x="7620828" y="589161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d-ID" altLang="id-ID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elevasi segmen 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88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A3F4E3-EA08-4EFD-937D-868AFC88F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ED7D3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3600" b="1" dirty="0">
                <a:solidFill>
                  <a:srgbClr val="ED7D3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nzim </a:t>
            </a:r>
            <a:r>
              <a:rPr lang="en-US" sz="3600" b="1" dirty="0">
                <a:solidFill>
                  <a:srgbClr val="ED7D3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sz="3600" b="1" dirty="0">
                <a:solidFill>
                  <a:srgbClr val="ED7D3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antung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4ECE0F-8A2C-4F4F-80C9-5E04B1B89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36448"/>
              </p:ext>
            </p:extLst>
          </p:nvPr>
        </p:nvGraphicFramePr>
        <p:xfrm>
          <a:off x="1505227" y="1524736"/>
          <a:ext cx="9527208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604">
                  <a:extLst>
                    <a:ext uri="{9D8B030D-6E8A-4147-A177-3AD203B41FA5}">
                      <a16:colId xmlns:a16="http://schemas.microsoft.com/office/drawing/2014/main" val="577920169"/>
                    </a:ext>
                  </a:extLst>
                </a:gridCol>
                <a:gridCol w="4763604">
                  <a:extLst>
                    <a:ext uri="{9D8B030D-6E8A-4147-A177-3AD203B41FA5}">
                      <a16:colId xmlns:a16="http://schemas.microsoft.com/office/drawing/2014/main" val="3949185198"/>
                    </a:ext>
                  </a:extLst>
                </a:gridCol>
              </a:tblGrid>
              <a:tr h="3621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/>
                        <a:t>Troponin T and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Craetine Kinase MB band</a:t>
                      </a:r>
                      <a:r>
                        <a:rPr lang="en-US" sz="2400" dirty="0"/>
                        <a:t> (CKMB)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09413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Very specific</a:t>
                      </a:r>
                    </a:p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Detects myocardial necrosis</a:t>
                      </a:r>
                    </a:p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More sensitive than CK</a:t>
                      </a:r>
                    </a:p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Begins to rice 4-8 hour after injury</a:t>
                      </a:r>
                    </a:p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Remains elevated for 7-10 days</a:t>
                      </a:r>
                    </a:p>
                    <a:p>
                      <a:pPr marL="633413" indent="-457200">
                        <a:lnSpc>
                          <a:spcPct val="150000"/>
                        </a:lnSpc>
                        <a:buBlip>
                          <a:blip r:embed="rId2"/>
                        </a:buBlip>
                      </a:pPr>
                      <a:r>
                        <a:rPr lang="id-ID" sz="1800" dirty="0"/>
                        <a:t>Provides prognostic information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indent="-365125">
                        <a:buBlip>
                          <a:blip r:embed="rId2"/>
                        </a:buBlip>
                      </a:pPr>
                      <a:r>
                        <a:rPr lang="id-ID" sz="1800" dirty="0"/>
                        <a:t>Positive bila CK-MB &gt; 5% dari total CK dan atau CK-MB &gt; 2 kali normal</a:t>
                      </a:r>
                    </a:p>
                    <a:p>
                      <a:pPr marL="365125" indent="-365125"/>
                      <a:endParaRPr lang="id-ID" sz="800" dirty="0"/>
                    </a:p>
                    <a:p>
                      <a:pPr marL="365125" indent="-365125">
                        <a:buBlip>
                          <a:blip r:embed="rId2"/>
                        </a:buBlip>
                      </a:pPr>
                      <a:r>
                        <a:rPr lang="id-ID" sz="1800" dirty="0"/>
                        <a:t>Mulai meningkat 4-6 jam sesudah injuri dan mencapai puncaknya 24 jam.</a:t>
                      </a:r>
                    </a:p>
                    <a:p>
                      <a:pPr marL="365125" indent="-365125"/>
                      <a:endParaRPr lang="id-ID" sz="900" dirty="0"/>
                    </a:p>
                    <a:p>
                      <a:pPr marL="365125" indent="-365125">
                        <a:buBlip>
                          <a:blip r:embed="rId2"/>
                        </a:buBlip>
                      </a:pPr>
                      <a:r>
                        <a:rPr lang="id-ID" sz="1800" dirty="0"/>
                        <a:t>Tetap meningkat 36- 48 jam.</a:t>
                      </a:r>
                    </a:p>
                    <a:p>
                      <a:pPr marL="365125" indent="-365125"/>
                      <a:endParaRPr lang="id-ID" sz="800" dirty="0"/>
                    </a:p>
                    <a:p>
                      <a:pPr marL="365125" indent="-365125">
                        <a:buBlip>
                          <a:blip r:embed="rId2"/>
                        </a:buBlip>
                      </a:pPr>
                      <a:r>
                        <a:rPr lang="id-ID" sz="1800" dirty="0"/>
                        <a:t>Peningkatan CK-MB mempunyai hubungan dengan mortalitas</a:t>
                      </a:r>
                    </a:p>
                    <a:p>
                      <a:pPr marL="365125" indent="-365125"/>
                      <a:endParaRPr lang="id-ID" sz="800" dirty="0"/>
                    </a:p>
                    <a:p>
                      <a:pPr marL="365125" indent="-365125">
                        <a:buBlip>
                          <a:blip r:embed="rId2"/>
                        </a:buBlip>
                      </a:pPr>
                      <a:r>
                        <a:rPr lang="id-ID" sz="1800" dirty="0"/>
                        <a:t>False positive disebabkan oleh olahraga keras, dm.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3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92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196131-A020-46AC-B7CD-1C2DE946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2711" y="978773"/>
            <a:ext cx="10220900" cy="724247"/>
          </a:xfrm>
        </p:spPr>
        <p:txBody>
          <a:bodyPr>
            <a:normAutofit fontScale="85000" lnSpcReduction="20000"/>
          </a:bodyPr>
          <a:lstStyle/>
          <a:p>
            <a:r>
              <a:rPr lang="id-ID" baseline="0" dirty="0">
                <a:solidFill>
                  <a:schemeClr val="tx1"/>
                </a:solidFill>
                <a:sym typeface="Wingdings" pitchFamily="2" charset="2"/>
              </a:rPr>
              <a:t>Pengkajian aktivitas menurut NYHA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40C5F3-5D87-48CA-AE1F-59E4FEC91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48444"/>
              </p:ext>
            </p:extLst>
          </p:nvPr>
        </p:nvGraphicFramePr>
        <p:xfrm>
          <a:off x="1684130" y="1981936"/>
          <a:ext cx="9596783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435">
                  <a:extLst>
                    <a:ext uri="{9D8B030D-6E8A-4147-A177-3AD203B41FA5}">
                      <a16:colId xmlns:a16="http://schemas.microsoft.com/office/drawing/2014/main" val="2920415465"/>
                    </a:ext>
                  </a:extLst>
                </a:gridCol>
                <a:gridCol w="8441348">
                  <a:extLst>
                    <a:ext uri="{9D8B030D-6E8A-4147-A177-3AD203B41FA5}">
                      <a16:colId xmlns:a16="http://schemas.microsoft.com/office/drawing/2014/main" val="13432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kapasitas fungsional (NYHA)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5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ada batasan 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sehari-hari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menimbulkan kelelahan,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berdebar atau sesak nafas.</a:t>
                      </a:r>
                      <a:r>
                        <a:rPr lang="id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4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 batasan 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ringan. Tidak terdapat keluhan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 istrahat, namun 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sehari-hari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menimbulkan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kelelahan, berdebar atau sesak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nafas.</a:t>
                      </a:r>
                      <a:r>
                        <a:rPr lang="id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7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 batasan 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bermakna. Tidak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 keluhan saat istrahat,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namun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menyebabkan kelelahan,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berdebar atau sesak nafas.</a:t>
                      </a:r>
                      <a:r>
                        <a:rPr lang="id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8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dapat melakukan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keluhan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 gejala saat istrahat.</a:t>
                      </a:r>
                      <a:b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Keluhan meningkat saat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 aktivitas.</a:t>
                      </a:r>
                      <a:r>
                        <a:rPr lang="id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0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32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sz="3200" dirty="0"/>
              <a:t>Penurunan Curah Jantung</a:t>
            </a:r>
          </a:p>
          <a:p>
            <a:r>
              <a:rPr lang="id-ID" sz="3200" dirty="0">
                <a:solidFill>
                  <a:srgbClr val="FF6600"/>
                </a:solidFill>
              </a:rPr>
              <a:t>(D.0008)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2316" y="1600201"/>
            <a:ext cx="9888483" cy="452596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d-ID" sz="1800" dirty="0"/>
              <a:t>Definisi: Ketidakadekuatan jantung memompa darah untuk memenuhi kebutuhan metabolisme tubuh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74345" y="2359280"/>
          <a:ext cx="81280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Tanda</a:t>
                      </a:r>
                      <a:r>
                        <a:rPr lang="id-ID" baseline="0" dirty="0"/>
                        <a:t> Mayor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Tanda Minor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DS:</a:t>
                      </a:r>
                      <a:r>
                        <a:rPr lang="id-ID" baseline="0" dirty="0"/>
                        <a:t> Palpitasi, lelah, dispnea, ortopnea, batuk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DS:</a:t>
                      </a:r>
                      <a:r>
                        <a:rPr lang="id-ID" baseline="0" dirty="0"/>
                        <a:t> gelisah, cemas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DO: Perubahan irama jantung (bradikardia/ takikardia, ECG aritmia), perubahan preload (edema, DVJ, hepaomegali),</a:t>
                      </a:r>
                      <a:r>
                        <a:rPr lang="id-ID" baseline="0" dirty="0"/>
                        <a:t> perubahan afterload (perubahan TD, nadi perifer lemah, CRT&gt;3’’, oliguria, sianosis), perubahan kontraktilitas (suara S3, S4, ejection fraction menurun)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DO:</a:t>
                      </a:r>
                      <a:r>
                        <a:rPr lang="id-ID" baseline="0" dirty="0"/>
                        <a:t> perubahan preload (murmur jantung, BB bertambah), perubahan afterload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457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81634"/>
      </a:dk2>
      <a:lt2>
        <a:srgbClr val="F0F3F2"/>
      </a:lt2>
      <a:accent1>
        <a:srgbClr val="DE3261"/>
      </a:accent1>
      <a:accent2>
        <a:srgbClr val="CC2097"/>
      </a:accent2>
      <a:accent3>
        <a:srgbClr val="CB32DE"/>
      </a:accent3>
      <a:accent4>
        <a:srgbClr val="7220CC"/>
      </a:accent4>
      <a:accent5>
        <a:srgbClr val="3C32DE"/>
      </a:accent5>
      <a:accent6>
        <a:srgbClr val="205ECC"/>
      </a:accent6>
      <a:hlink>
        <a:srgbClr val="6D53C5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1512</Words>
  <Application>Microsoft Office PowerPoint</Application>
  <PresentationFormat>Widescreen</PresentationFormat>
  <Paragraphs>223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Open Sans</vt:lpstr>
      <vt:lpstr>Tw Cen MT</vt:lpstr>
      <vt:lpstr>Wingdings</vt:lpstr>
      <vt:lpstr>Wingdings 2</vt:lpstr>
      <vt:lpstr>DividendVTI</vt:lpstr>
      <vt:lpstr>Departemen keperawatan medikal bedah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Semoga bermanfaat dan lulus ukni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Departemen keperawatan medikal bedah</dc:title>
  <dc:creator>Abdul Qodir</dc:creator>
  <cp:lastModifiedBy>Abdul Qodir</cp:lastModifiedBy>
  <cp:revision>6</cp:revision>
  <dcterms:created xsi:type="dcterms:W3CDTF">2021-08-05T01:13:39Z</dcterms:created>
  <dcterms:modified xsi:type="dcterms:W3CDTF">2022-06-20T08:16:10Z</dcterms:modified>
</cp:coreProperties>
</file>