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54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9DB58A-1B20-4D09-BBB0-A57034C4DB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B1055-6504-4635-AEBA-600BB904CD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A9E2A-061B-4B32-BB8E-5FFA1A3CDAE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F3FAE-837E-4E9E-BFD6-C89D7F3359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3FAD7-8ADD-40DB-AD03-98068283BD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7B2C1-DAEF-46CC-98D1-8FD72D8BB03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057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3A37-2C95-489F-BE60-D8B5F31C3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04ACF-B67C-4179-A77E-46F4E075E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2310F-517A-40C8-85AD-E283D5355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E3BDB-506D-44AC-9888-EC192AA2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B77C3-9798-4744-BD43-D9FE301C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266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487E-7209-4710-9199-355F04A7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BA195-B0A0-49FB-A4EC-A86D95BA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3758A-34CD-47B2-83E3-7588D3F9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38036-8D81-452A-B6E5-EE0DCED6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4824D-9BBE-44D5-8302-BE471F04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265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9AEDA-D49A-4171-BF96-BEA94F3FE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34154-B593-481F-B05C-78E70F673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250B8-069D-4A1C-A084-2BB52E63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CC4C9-4A3B-4492-A10B-DBAAF8EE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9CF86-7295-4321-8102-ABF1A228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414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54391-E558-45DE-BFB6-4962E289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25FD-0ED0-41A1-A703-211A8B946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E60B0-CD6C-4F61-83C7-063B4D6D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5FEF0-4033-470A-B4F2-6DFA3EB7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F8383-77B0-41CD-A9E9-58BF114D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159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FE38-E5B3-4EE4-A85E-6ABF214E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6726B-FE97-4429-9713-A85DD03E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F6BC3-8FA6-45FF-AD1D-FAFD1946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BB73-CC3F-4FF7-AD48-7C0D5733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D0F5A-D843-47E2-AA91-C6FF3430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567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2BBA-19A2-4624-9539-00DBDC79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F3F1-BCF0-4A92-8137-7976FAC583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74904-BAA4-4448-A7F4-BE788885D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78C2B-4C11-488A-B837-CA22AC2E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926E0-5A2C-40AD-BAFC-C2A0B85B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34110-3A66-4498-90C3-B94779AF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969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4786-D75D-4139-A9C5-844DF904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CD0E8-1BCD-46B6-A470-19417C341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0D1DE-D166-4250-8475-3E86D3B7A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41F66D-4EFB-4F07-ABC2-1E464263C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69D95-342E-48B6-B2E8-3F2DD323A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E4D92-5899-4E1A-A849-823FFDC5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F740C-01FC-475E-891C-D3859AFF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EAC3E8-BE7F-4B9A-BB31-02C42253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960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D990-C482-48E5-8723-E0B9D890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B05EF-D506-438D-AB3D-8749655C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D235F-7A8A-435F-A8F9-03B21FF4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D1FDD4-F277-4203-B8E8-27492337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719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7505E-59FF-452D-AD1D-184216E5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D2653-1DDD-4B7C-8045-7B7D3A82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3B210-13DF-45A8-86C9-1F118CCD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066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4ACE-2ABF-4A82-82D4-C12F45EC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E768E-9F97-4E91-B319-7CE70D2C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5DE63-0947-42E6-B377-3158DD502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B1E74-F6C3-412E-A6C6-354053FFD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D43AE-F5DF-4517-88AF-AD5E0D0D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51313-24C4-4F39-8334-B79D63BC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258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D522-773F-4669-9CB2-C2509A90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761040-8428-496C-ADFC-E026B930A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A7DC6-E82B-4658-AEFF-60B6CC8F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363A4-86ED-45EF-B1F4-114EEBAB1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0F515-BADD-4906-84AC-661FBFE6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FC000-FBB4-4DFC-844C-B9D9E0DF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62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3ECA8-3913-4EA2-AAAF-B926E348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E5D52-6461-4775-93A1-D5735A22F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D1E4C-FEC9-43B6-9B3A-6302EC7F4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5CBA-9079-440B-B5A5-F45F56390521}" type="datetimeFigureOut">
              <a:rPr lang="en-ID" smtClean="0"/>
              <a:t>27/02/2025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4333-8D40-41A3-9D67-E185918A5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C348-CE8D-42DF-B315-6A396FF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FE645-B245-4613-91B1-EFC6D31E5689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F5A386-A457-4970-9268-CA17D8FF1B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016" y="365125"/>
            <a:ext cx="2518784" cy="16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ECAB-FFCF-412E-9CFE-E61019D86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D" b="1" dirty="0" err="1"/>
              <a:t>Teori</a:t>
            </a:r>
            <a:r>
              <a:rPr lang="en-ID" b="1" dirty="0"/>
              <a:t> </a:t>
            </a:r>
            <a:r>
              <a:rPr lang="en-ID" b="1" dirty="0" err="1"/>
              <a:t>Manajemen</a:t>
            </a:r>
            <a:r>
              <a:rPr lang="en-ID" b="1" dirty="0"/>
              <a:t> </a:t>
            </a:r>
            <a:r>
              <a:rPr lang="en-ID" b="1" dirty="0" err="1"/>
              <a:t>Keperawatan</a:t>
            </a:r>
            <a:r>
              <a:rPr lang="en-ID" dirty="0"/>
              <a:t> </a:t>
            </a:r>
            <a:br>
              <a:rPr lang="en-ID" dirty="0"/>
            </a:b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DBA2F-89CB-44B6-8F03-19ECDC099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Frengki</a:t>
            </a:r>
            <a:r>
              <a:rPr lang="en-US" dirty="0"/>
              <a:t> </a:t>
            </a:r>
            <a:r>
              <a:rPr lang="en-US" dirty="0" err="1"/>
              <a:t>Apryanto</a:t>
            </a:r>
            <a:r>
              <a:rPr lang="en-US" dirty="0"/>
              <a:t>, </a:t>
            </a:r>
            <a:r>
              <a:rPr lang="en-US" dirty="0" err="1"/>
              <a:t>S.Kep</a:t>
            </a:r>
            <a:r>
              <a:rPr lang="en-US" dirty="0"/>
              <a:t>., </a:t>
            </a:r>
            <a:r>
              <a:rPr lang="en-US" dirty="0" err="1"/>
              <a:t>Ners</a:t>
            </a:r>
            <a:r>
              <a:rPr lang="en-US" dirty="0"/>
              <a:t>., </a:t>
            </a:r>
            <a:r>
              <a:rPr lang="en-US" dirty="0" err="1"/>
              <a:t>M.Kep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679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B44E-12FF-411D-9DF9-938C495B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C837-856D-48FD-9464-E54EB96D8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628B2-14E6-455B-9B8D-5A7EA2B50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11" t="24652" r="29841" b="22000"/>
          <a:stretch/>
        </p:blipFill>
        <p:spPr>
          <a:xfrm>
            <a:off x="838200" y="365124"/>
            <a:ext cx="6659880" cy="60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8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A469-CA97-48DA-860D-6C2C3AF8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AEE50-2F94-4700-ADB6-118E2C00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5BE13-2C2B-4586-BCAE-3A163C724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6" t="54857" r="30318" b="27619"/>
          <a:stretch/>
        </p:blipFill>
        <p:spPr>
          <a:xfrm>
            <a:off x="309154" y="417376"/>
            <a:ext cx="7952399" cy="23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3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2E5F-C0AB-4E4C-B9E9-EA800A12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mendukung</a:t>
            </a:r>
            <a:r>
              <a:rPr lang="en-ID" dirty="0"/>
              <a:t> proses </a:t>
            </a:r>
            <a:r>
              <a:rPr lang="en-ID" dirty="0" err="1"/>
              <a:t>keperawatan</a:t>
            </a:r>
            <a:r>
              <a:rPr lang="en-ID" dirty="0"/>
              <a:t>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13416-12D3-4979-B2A3-BE6D900B0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/>
              <a:t>a. </a:t>
            </a:r>
            <a:r>
              <a:rPr lang="en-ID" dirty="0" err="1"/>
              <a:t>Pengkajian</a:t>
            </a:r>
            <a:r>
              <a:rPr lang="en-ID" dirty="0"/>
              <a:t> :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pengumpulan</a:t>
            </a:r>
            <a:r>
              <a:rPr lang="en-ID" dirty="0"/>
              <a:t> data</a:t>
            </a:r>
            <a:br>
              <a:rPr lang="en-ID" dirty="0"/>
            </a:br>
            <a:r>
              <a:rPr lang="en-ID" dirty="0"/>
              <a:t>b. Diagnosis : </a:t>
            </a:r>
            <a:r>
              <a:rPr lang="en-ID" dirty="0" err="1"/>
              <a:t>Perencanaan</a:t>
            </a:r>
            <a:r>
              <a:rPr lang="en-ID" dirty="0"/>
              <a:t> dan </a:t>
            </a:r>
            <a:r>
              <a:rPr lang="en-ID" dirty="0" err="1"/>
              <a:t>pengorganisasian</a:t>
            </a:r>
            <a:br>
              <a:rPr lang="en-ID" dirty="0"/>
            </a:br>
            <a:r>
              <a:rPr lang="en-ID" dirty="0"/>
              <a:t>c. </a:t>
            </a:r>
            <a:r>
              <a:rPr lang="en-ID" dirty="0" err="1"/>
              <a:t>Perencanaan</a:t>
            </a:r>
            <a:r>
              <a:rPr lang="en-ID" dirty="0"/>
              <a:t> : </a:t>
            </a:r>
            <a:r>
              <a:rPr lang="en-ID" dirty="0" err="1"/>
              <a:t>Pengorganisasian</a:t>
            </a:r>
            <a:r>
              <a:rPr lang="en-ID" dirty="0"/>
              <a:t> dan </a:t>
            </a:r>
            <a:r>
              <a:rPr lang="en-ID" dirty="0" err="1"/>
              <a:t>ketenagaan</a:t>
            </a:r>
            <a:r>
              <a:rPr lang="en-ID" dirty="0"/>
              <a:t> </a:t>
            </a:r>
            <a:br>
              <a:rPr lang="en-ID" dirty="0"/>
            </a:br>
            <a:r>
              <a:rPr lang="es-ES" dirty="0"/>
              <a:t>d. </a:t>
            </a:r>
            <a:r>
              <a:rPr lang="es-ES" dirty="0" err="1"/>
              <a:t>Implementasi</a:t>
            </a:r>
            <a:r>
              <a:rPr lang="es-ES" dirty="0"/>
              <a:t> : </a:t>
            </a:r>
            <a:r>
              <a:rPr lang="es-ES" dirty="0" err="1"/>
              <a:t>Ketenagaan</a:t>
            </a:r>
            <a:r>
              <a:rPr lang="es-ES" dirty="0"/>
              <a:t> dan </a:t>
            </a:r>
            <a:r>
              <a:rPr lang="es-ES" dirty="0" err="1"/>
              <a:t>pengarahan</a:t>
            </a:r>
            <a:br>
              <a:rPr lang="es-ES" dirty="0"/>
            </a:br>
            <a:r>
              <a:rPr lang="es-ES" dirty="0"/>
              <a:t>e. </a:t>
            </a:r>
            <a:r>
              <a:rPr lang="es-ES" dirty="0" err="1"/>
              <a:t>Evaluasi</a:t>
            </a:r>
            <a:r>
              <a:rPr lang="es-ES" dirty="0"/>
              <a:t> : </a:t>
            </a:r>
            <a:r>
              <a:rPr lang="es-ES" dirty="0" err="1"/>
              <a:t>Pengawasan</a:t>
            </a:r>
            <a:r>
              <a:rPr lang="es-ES" dirty="0"/>
              <a:t> </a:t>
            </a:r>
            <a:br>
              <a:rPr lang="es-E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071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C04B-6A63-46B8-A8C0-6D136F2E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DB3B-55F8-4C70-9FEB-1F1806CD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374D7D-A1B4-4FDF-BB4D-0E975E10342E}"/>
              </a:ext>
            </a:extLst>
          </p:cNvPr>
          <p:cNvSpPr/>
          <p:nvPr/>
        </p:nvSpPr>
        <p:spPr>
          <a:xfrm>
            <a:off x="4336386" y="2967335"/>
            <a:ext cx="351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73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6655-4C0D-4B50-8BD7-42319F0A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1.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512D-9E35-4F0E-9C67-361BBA20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 </a:t>
            </a:r>
            <a:r>
              <a:rPr lang="en-ID" i="1" dirty="0"/>
              <a:t>manage </a:t>
            </a:r>
            <a:r>
              <a:rPr lang="en-ID" dirty="0"/>
              <a:t>yang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arti</a:t>
            </a:r>
            <a:r>
              <a:rPr lang="en-ID" dirty="0"/>
              <a:t> </a:t>
            </a:r>
            <a:r>
              <a:rPr lang="en-ID" dirty="0" err="1"/>
              <a:t>mengatur</a:t>
            </a:r>
            <a:br>
              <a:rPr lang="en-ID" dirty="0"/>
            </a:b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mengelola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mengurus</a:t>
            </a:r>
            <a:r>
              <a:rPr lang="en-ID" dirty="0"/>
              <a:t>. </a:t>
            </a:r>
          </a:p>
          <a:p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diartikan</a:t>
            </a:r>
            <a:br>
              <a:rPr lang="en-ID" dirty="0"/>
            </a:b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orang lain</a:t>
            </a:r>
            <a:br>
              <a:rPr lang="en-ID" dirty="0"/>
            </a:b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fungsi-fungsi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meliputi</a:t>
            </a:r>
            <a:br>
              <a:rPr lang="en-ID" dirty="0"/>
            </a:br>
            <a:r>
              <a:rPr lang="en-ID" dirty="0" err="1"/>
              <a:t>perencanaan</a:t>
            </a:r>
            <a:r>
              <a:rPr lang="en-ID" dirty="0"/>
              <a:t>, </a:t>
            </a:r>
            <a:r>
              <a:rPr lang="en-ID" dirty="0" err="1"/>
              <a:t>pengorganisasian</a:t>
            </a:r>
            <a:r>
              <a:rPr lang="en-ID" dirty="0"/>
              <a:t>, </a:t>
            </a:r>
            <a:r>
              <a:rPr lang="en-ID" dirty="0" err="1"/>
              <a:t>pengarahan</a:t>
            </a:r>
            <a:r>
              <a:rPr lang="en-ID" dirty="0"/>
              <a:t> dan </a:t>
            </a:r>
            <a:r>
              <a:rPr lang="en-ID" dirty="0" err="1"/>
              <a:t>pengontrolan</a:t>
            </a:r>
            <a:br>
              <a:rPr lang="en-ID" dirty="0"/>
            </a:br>
            <a:r>
              <a:rPr lang="en-ID" dirty="0"/>
              <a:t>(</a:t>
            </a:r>
            <a:r>
              <a:rPr lang="en-ID" dirty="0" err="1"/>
              <a:t>pengawasan</a:t>
            </a:r>
            <a:r>
              <a:rPr lang="en-ID" dirty="0"/>
              <a:t> dan </a:t>
            </a:r>
            <a:r>
              <a:rPr lang="en-ID" dirty="0" err="1"/>
              <a:t>evaluasi</a:t>
            </a:r>
            <a:r>
              <a:rPr lang="en-ID" dirty="0"/>
              <a:t>) (</a:t>
            </a:r>
            <a:r>
              <a:rPr lang="en-ID" dirty="0" err="1"/>
              <a:t>Mugianti</a:t>
            </a:r>
            <a:r>
              <a:rPr lang="en-ID" dirty="0"/>
              <a:t>, 2016). </a:t>
            </a:r>
          </a:p>
          <a:p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br>
              <a:rPr lang="en-ID" dirty="0"/>
            </a:br>
            <a:r>
              <a:rPr lang="en-ID" dirty="0"/>
              <a:t>proses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orang lain, </a:t>
            </a:r>
            <a:r>
              <a:rPr lang="en-ID" dirty="0" err="1"/>
              <a:t>berfungsi</a:t>
            </a:r>
            <a:br>
              <a:rPr lang="en-ID" dirty="0"/>
            </a:b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rangka</a:t>
            </a:r>
            <a:br>
              <a:rPr lang="en-ID" dirty="0"/>
            </a:b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pada </a:t>
            </a:r>
            <a:r>
              <a:rPr lang="en-ID" dirty="0" err="1"/>
              <a:t>tingkat</a:t>
            </a:r>
            <a:br>
              <a:rPr lang="en-ID" dirty="0"/>
            </a:br>
            <a:r>
              <a:rPr lang="en-ID" dirty="0" err="1"/>
              <a:t>administrasi</a:t>
            </a:r>
            <a:r>
              <a:rPr lang="en-ID" dirty="0"/>
              <a:t> (Gillies, 1996).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70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17DC-707B-4541-8876-43F2B70D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BFC0-0FC6-40B9-8C93-AA7D6EEC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proses </a:t>
            </a:r>
            <a:r>
              <a:rPr lang="en-ID" dirty="0" err="1"/>
              <a:t>penyelesaian</a:t>
            </a:r>
            <a:r>
              <a:rPr lang="en-ID" dirty="0"/>
              <a:t> </a:t>
            </a:r>
            <a:r>
              <a:rPr lang="en-ID" dirty="0" err="1"/>
              <a:t>sebuah</a:t>
            </a:r>
            <a:br>
              <a:rPr lang="en-ID" dirty="0"/>
            </a:b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, </a:t>
            </a:r>
            <a:r>
              <a:rPr lang="en-ID" dirty="0" err="1"/>
              <a:t>pengorganisasian</a:t>
            </a:r>
            <a:r>
              <a:rPr lang="en-ID" dirty="0"/>
              <a:t>, </a:t>
            </a:r>
            <a:r>
              <a:rPr lang="en-ID" dirty="0" err="1"/>
              <a:t>pengarahan</a:t>
            </a:r>
            <a:r>
              <a:rPr lang="en-ID" dirty="0"/>
              <a:t>, dan</a:t>
            </a:r>
            <a:br>
              <a:rPr lang="en-ID" dirty="0"/>
            </a:br>
            <a:r>
              <a:rPr lang="en-ID" dirty="0" err="1"/>
              <a:t>pengawasan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, </a:t>
            </a:r>
            <a:r>
              <a:rPr lang="en-ID" dirty="0" err="1"/>
              <a:t>efisien</a:t>
            </a:r>
            <a:r>
              <a:rPr lang="en-ID" dirty="0"/>
              <a:t>, dan </a:t>
            </a:r>
            <a:r>
              <a:rPr lang="en-ID" dirty="0" err="1"/>
              <a:t>rasional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bio-</a:t>
            </a:r>
            <a:r>
              <a:rPr lang="en-ID" dirty="0" err="1"/>
              <a:t>psiko</a:t>
            </a:r>
            <a:r>
              <a:rPr lang="en-ID" dirty="0"/>
              <a:t>-</a:t>
            </a:r>
            <a:r>
              <a:rPr lang="en-ID" dirty="0" err="1"/>
              <a:t>sosial</a:t>
            </a:r>
            <a:r>
              <a:rPr lang="en-ID" dirty="0"/>
              <a:t>-spiritual yang </a:t>
            </a:r>
            <a:r>
              <a:rPr lang="en-ID" dirty="0" err="1"/>
              <a:t>komprehensif</a:t>
            </a:r>
            <a:r>
              <a:rPr lang="en-ID" dirty="0"/>
              <a:t> pada </a:t>
            </a:r>
            <a:r>
              <a:rPr lang="en-ID" dirty="0" err="1"/>
              <a:t>individu</a:t>
            </a:r>
            <a:r>
              <a:rPr lang="en-ID" dirty="0"/>
              <a:t>, </a:t>
            </a:r>
            <a:r>
              <a:rPr lang="en-ID" dirty="0" err="1"/>
              <a:t>keluarga</a:t>
            </a:r>
            <a:r>
              <a:rPr lang="en-ID" dirty="0"/>
              <a:t>, dan </a:t>
            </a:r>
            <a:r>
              <a:rPr lang="en-ID" dirty="0" err="1"/>
              <a:t>masyarakat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yang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yang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proses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untuk</a:t>
            </a:r>
            <a:br>
              <a:rPr lang="en-ID" dirty="0"/>
            </a:b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ditetapkan</a:t>
            </a:r>
            <a:r>
              <a:rPr lang="en-ID" dirty="0"/>
              <a:t> (</a:t>
            </a:r>
            <a:r>
              <a:rPr lang="en-ID" dirty="0" err="1"/>
              <a:t>Asmuji</a:t>
            </a:r>
            <a:r>
              <a:rPr lang="en-ID" dirty="0"/>
              <a:t>, 2014). 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9998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DEFE0-B8AB-4DF1-BDD4-76A6BEAB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2E34-D97A-475F-A346-CE55E214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ID" dirty="0"/>
              <a:t>Dari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disimpulkan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proses yang </a:t>
            </a:r>
            <a:r>
              <a:rPr lang="en-ID" dirty="0" err="1"/>
              <a:t>dinamis</a:t>
            </a:r>
            <a:r>
              <a:rPr lang="en-ID" dirty="0"/>
              <a:t> dan </a:t>
            </a:r>
            <a:r>
              <a:rPr lang="en-ID" dirty="0" err="1"/>
              <a:t>senantiasa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tuntutan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. </a:t>
            </a:r>
          </a:p>
          <a:p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pengelolaan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sumbersumber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dana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pelayanan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 yang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pasien</a:t>
            </a:r>
            <a:r>
              <a:rPr lang="en-ID" dirty="0"/>
              <a:t>, </a:t>
            </a:r>
            <a:r>
              <a:rPr lang="en-ID" dirty="0" err="1"/>
              <a:t>keluarga</a:t>
            </a:r>
            <a:r>
              <a:rPr lang="en-ID" dirty="0"/>
              <a:t>, dan </a:t>
            </a:r>
            <a:r>
              <a:rPr lang="en-ID" dirty="0" err="1"/>
              <a:t>masyarakat</a:t>
            </a:r>
            <a:r>
              <a:rPr lang="en-ID" dirty="0"/>
              <a:t> yang </a:t>
            </a:r>
            <a:r>
              <a:rPr lang="en-ID" dirty="0" err="1"/>
              <a:t>sehat</a:t>
            </a:r>
            <a:r>
              <a:rPr lang="en-ID" dirty="0"/>
              <a:t> </a:t>
            </a:r>
            <a:r>
              <a:rPr lang="en-ID" dirty="0" err="1"/>
              <a:t>ataupun</a:t>
            </a:r>
            <a:r>
              <a:rPr lang="en-ID" dirty="0"/>
              <a:t>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disesuaikan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visi</a:t>
            </a:r>
            <a:r>
              <a:rPr lang="en-ID" dirty="0"/>
              <a:t> dan </a:t>
            </a:r>
            <a:r>
              <a:rPr lang="en-ID" dirty="0" err="1"/>
              <a:t>misi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45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3E54E-E680-4912-8745-96E1728F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Proses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DFC5-6317-472A-BC18-9B55D9BB3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724A1-EED0-4E28-BC20-01B56BD4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3" t="54095" r="39484" b="17809"/>
          <a:stretch/>
        </p:blipFill>
        <p:spPr>
          <a:xfrm>
            <a:off x="3304902" y="1587740"/>
            <a:ext cx="5133704" cy="458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DA63-567B-4754-85F1-7AA8EAA2F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a. </a:t>
            </a:r>
            <a:r>
              <a:rPr lang="en-ID" b="1" dirty="0" err="1"/>
              <a:t>Perencanaan</a:t>
            </a:r>
            <a:r>
              <a:rPr lang="en-ID" b="1" dirty="0"/>
              <a:t> (</a:t>
            </a:r>
            <a:r>
              <a:rPr lang="en-ID" b="1" i="1" dirty="0"/>
              <a:t>planning</a:t>
            </a:r>
            <a:r>
              <a:rPr lang="en-ID" b="1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8E264-073F-4E56-849C-BDD01A60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Sebuah</a:t>
            </a:r>
            <a:r>
              <a:rPr lang="en-US" dirty="0"/>
              <a:t> proses yang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dan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mencapainya</a:t>
            </a:r>
            <a:r>
              <a:rPr lang="en-US" dirty="0"/>
              <a:t>,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- 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. 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supervisi</a:t>
            </a:r>
            <a:r>
              <a:rPr lang="en-US" dirty="0"/>
              <a:t> dan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oleh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- </a:t>
            </a:r>
            <a:r>
              <a:rPr lang="en-US" dirty="0" err="1"/>
              <a:t>tugasnya</a:t>
            </a:r>
            <a:r>
              <a:rPr lang="en-US" dirty="0"/>
              <a:t> </a:t>
            </a:r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dan </a:t>
            </a:r>
            <a:r>
              <a:rPr lang="en-US" dirty="0" err="1"/>
              <a:t>jangka</a:t>
            </a:r>
            <a:r>
              <a:rPr lang="en-US" dirty="0"/>
              <a:t> Panjang,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, </a:t>
            </a:r>
            <a:r>
              <a:rPr lang="en-US" dirty="0" err="1"/>
              <a:t>menyusun</a:t>
            </a:r>
            <a:r>
              <a:rPr lang="en-US" dirty="0"/>
              <a:t> program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 (zero </a:t>
            </a:r>
            <a:r>
              <a:rPr lang="en-US" dirty="0" err="1"/>
              <a:t>infeksi</a:t>
            </a:r>
            <a:r>
              <a:rPr lang="en-US" dirty="0"/>
              <a:t> nosocomial),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/ RAB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87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880E-C19C-455A-9E6B-E13168B3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2. Organizing </a:t>
            </a:r>
            <a:r>
              <a:rPr lang="en-US" b="1" dirty="0"/>
              <a:t>(</a:t>
            </a:r>
            <a:r>
              <a:rPr lang="en-US" b="1" dirty="0" err="1"/>
              <a:t>pengorganisasian</a:t>
            </a:r>
            <a:r>
              <a:rPr lang="en-US" b="1" dirty="0"/>
              <a:t>)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DED57-205F-4322-A45A-FD2854800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Pengorganisasian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mengelompokkan</a:t>
            </a:r>
            <a:br>
              <a:rPr lang="en-ID" dirty="0"/>
            </a:br>
            <a:r>
              <a:rPr lang="en-ID" dirty="0" err="1"/>
              <a:t>aktivitas</a:t>
            </a:r>
            <a:r>
              <a:rPr lang="en-ID" dirty="0"/>
              <a:t> dan </a:t>
            </a:r>
            <a:r>
              <a:rPr lang="en-ID" dirty="0" err="1"/>
              <a:t>pengelompokan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. </a:t>
            </a:r>
          </a:p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pentingnya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memanfaatkan</a:t>
            </a:r>
            <a:r>
              <a:rPr lang="en-ID" dirty="0"/>
              <a:t> </a:t>
            </a:r>
            <a:r>
              <a:rPr lang="en-ID" dirty="0" err="1"/>
              <a:t>efisien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r>
              <a:rPr lang="en-ID" dirty="0" err="1"/>
              <a:t>Contoh</a:t>
            </a:r>
            <a:r>
              <a:rPr lang="en-ID" dirty="0"/>
              <a:t> :  </a:t>
            </a:r>
            <a:r>
              <a:rPr lang="sv-SE" dirty="0"/>
              <a:t>Mengadakan perubahan sistem manajemen perawatan</a:t>
            </a:r>
            <a:br>
              <a:rPr lang="sv-SE" dirty="0"/>
            </a:br>
            <a:r>
              <a:rPr lang="sv-SE" dirty="0"/>
              <a:t>pasien dari </a:t>
            </a:r>
            <a:r>
              <a:rPr lang="sv-SE" i="1" dirty="0"/>
              <a:t>primary care </a:t>
            </a:r>
            <a:r>
              <a:rPr lang="sv-SE" dirty="0"/>
              <a:t>menuju </a:t>
            </a:r>
            <a:r>
              <a:rPr lang="sv-SE" i="1" dirty="0"/>
              <a:t>team nursing </a:t>
            </a:r>
            <a:br>
              <a:rPr lang="sv-SE" dirty="0"/>
            </a:b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805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CC0D-AD04-4ECA-8232-B85E160E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3. Actuating (directing, commanding, coordinating)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pengarahan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AD78-B212-4B77-B276-00E0529BF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serangkaian</a:t>
            </a:r>
            <a:r>
              <a:rPr lang="en-ID" dirty="0"/>
              <a:t> proses </a:t>
            </a:r>
            <a:r>
              <a:rPr lang="en-ID" dirty="0" err="1"/>
              <a:t>bimbingan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anggota</a:t>
            </a:r>
            <a:br>
              <a:rPr lang="en-ID" dirty="0"/>
            </a:br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supaya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bekerjasama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dan </a:t>
            </a:r>
            <a:r>
              <a:rPr lang="en-ID" dirty="0" err="1"/>
              <a:t>mampu</a:t>
            </a:r>
            <a:br>
              <a:rPr lang="en-ID" dirty="0"/>
            </a:br>
            <a:r>
              <a:rPr lang="en-ID" dirty="0" err="1"/>
              <a:t>bekerja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optimal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tugasnya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br>
              <a:rPr lang="en-ID" dirty="0"/>
            </a:br>
            <a:r>
              <a:rPr lang="en-ID" dirty="0" err="1"/>
              <a:t>kemampuan</a:t>
            </a:r>
            <a:r>
              <a:rPr lang="en-ID" dirty="0"/>
              <a:t> dan </a:t>
            </a:r>
            <a:r>
              <a:rPr lang="en-ID" dirty="0" err="1"/>
              <a:t>keterampilan</a:t>
            </a:r>
            <a:r>
              <a:rPr lang="en-ID" dirty="0"/>
              <a:t> yang </a:t>
            </a:r>
            <a:r>
              <a:rPr lang="en-ID" dirty="0" err="1"/>
              <a:t>dimiliki</a:t>
            </a:r>
            <a:r>
              <a:rPr lang="en-ID" dirty="0"/>
              <a:t> demi </a:t>
            </a:r>
            <a:r>
              <a:rPr lang="en-ID" dirty="0" err="1"/>
              <a:t>kepentingan</a:t>
            </a:r>
            <a:br>
              <a:rPr lang="en-ID" dirty="0"/>
            </a:br>
            <a:r>
              <a:rPr lang="en-ID" dirty="0" err="1"/>
              <a:t>organisasi</a:t>
            </a:r>
            <a:r>
              <a:rPr lang="en-ID" dirty="0"/>
              <a:t>.</a:t>
            </a:r>
          </a:p>
          <a:p>
            <a:r>
              <a:rPr lang="en-ID" dirty="0" err="1"/>
              <a:t>Contoh</a:t>
            </a:r>
            <a:r>
              <a:rPr lang="en-ID" dirty="0"/>
              <a:t> : </a:t>
            </a:r>
          </a:p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ruangan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pengarahan</a:t>
            </a:r>
            <a:r>
              <a:rPr lang="en-ID" dirty="0"/>
              <a:t>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tugas</a:t>
            </a:r>
            <a:r>
              <a:rPr lang="en-ID" dirty="0"/>
              <a:t> </a:t>
            </a:r>
            <a:r>
              <a:rPr lang="en-ID" dirty="0" err="1"/>
              <a:t>pokok</a:t>
            </a:r>
            <a:r>
              <a:rPr lang="en-ID" dirty="0"/>
              <a:t> dan </a:t>
            </a:r>
            <a:r>
              <a:rPr lang="en-ID" dirty="0" err="1"/>
              <a:t>fungsi</a:t>
            </a:r>
            <a:r>
              <a:rPr lang="en-ID" dirty="0"/>
              <a:t> (</a:t>
            </a:r>
            <a:r>
              <a:rPr lang="en-ID" dirty="0" err="1"/>
              <a:t>tupoksi</a:t>
            </a:r>
            <a:r>
              <a:rPr lang="en-ID" dirty="0"/>
              <a:t>)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masing-masing</a:t>
            </a:r>
            <a:r>
              <a:rPr lang="en-ID" dirty="0"/>
              <a:t> </a:t>
            </a:r>
            <a:r>
              <a:rPr lang="en-ID" dirty="0" err="1"/>
              <a:t>ketua</a:t>
            </a:r>
            <a:r>
              <a:rPr lang="en-ID" dirty="0"/>
              <a:t> dan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keperawatan</a:t>
            </a:r>
            <a:r>
              <a:rPr lang="en-ID" dirty="0"/>
              <a:t>. </a:t>
            </a:r>
          </a:p>
          <a:p>
            <a:r>
              <a:rPr lang="en-ID" dirty="0" err="1"/>
              <a:t>Kepala</a:t>
            </a:r>
            <a:r>
              <a:rPr lang="en-ID" dirty="0"/>
              <a:t> </a:t>
            </a:r>
            <a:r>
              <a:rPr lang="en-ID" dirty="0" err="1"/>
              <a:t>ruang</a:t>
            </a:r>
            <a:r>
              <a:rPr lang="en-ID" dirty="0"/>
              <a:t>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staf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konflik</a:t>
            </a:r>
            <a:r>
              <a:rPr lang="en-ID" dirty="0"/>
              <a:t> </a:t>
            </a:r>
            <a:r>
              <a:rPr lang="en-ID" dirty="0" err="1"/>
              <a:t>antara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kesehatan</a:t>
            </a:r>
            <a:r>
              <a:rPr lang="en-ID" dirty="0"/>
              <a:t> lain </a:t>
            </a:r>
            <a:br>
              <a:rPr lang="en-ID" dirty="0"/>
            </a:b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01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4093-5244-4E18-88F2-21BEB9D1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4. Controlling </a:t>
            </a:r>
            <a:r>
              <a:rPr lang="en-US" b="1" dirty="0"/>
              <a:t>(</a:t>
            </a:r>
            <a:r>
              <a:rPr lang="en-US" b="1" dirty="0" err="1"/>
              <a:t>pengawasan</a:t>
            </a:r>
            <a:r>
              <a:rPr lang="en-US" b="1" dirty="0"/>
              <a:t>, monitoring)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557FE-D23C-42A9-9254-BD134B5E4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/>
              <a:t>Pengawasan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proses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mengamati</a:t>
            </a:r>
            <a:r>
              <a:rPr lang="en-ID" dirty="0"/>
              <a:t> </a:t>
            </a:r>
            <a:r>
              <a:rPr lang="en-ID" dirty="0" err="1"/>
              <a:t>pelaksanaan</a:t>
            </a:r>
            <a:br>
              <a:rPr lang="en-ID" dirty="0"/>
            </a:b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disusun</a:t>
            </a:r>
            <a:r>
              <a:rPr lang="en-ID" dirty="0"/>
              <a:t> dan </a:t>
            </a:r>
            <a:r>
              <a:rPr lang="en-ID" dirty="0" err="1"/>
              <a:t>mengevaluasi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penyimpangan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.</a:t>
            </a:r>
          </a:p>
          <a:p>
            <a:r>
              <a:rPr lang="en-ID" dirty="0" err="1"/>
              <a:t>Contoh</a:t>
            </a:r>
            <a:r>
              <a:rPr lang="en-ID" dirty="0"/>
              <a:t> : </a:t>
            </a:r>
          </a:p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Ketua</a:t>
            </a:r>
            <a:r>
              <a:rPr lang="en-ID" dirty="0"/>
              <a:t> Tim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supervisi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perawat</a:t>
            </a:r>
            <a:r>
              <a:rPr lang="en-ID" dirty="0"/>
              <a:t> </a:t>
            </a:r>
            <a:r>
              <a:rPr lang="en-ID" dirty="0" err="1"/>
              <a:t>pelaksana</a:t>
            </a:r>
            <a:r>
              <a:rPr lang="en-ID" dirty="0"/>
              <a:t> yang </a:t>
            </a:r>
            <a:r>
              <a:rPr lang="en-ID" dirty="0" err="1"/>
              <a:t>sedang</a:t>
            </a:r>
            <a:r>
              <a:rPr lang="en-ID" dirty="0"/>
              <a:t> </a:t>
            </a:r>
            <a:r>
              <a:rPr lang="en-ID" dirty="0" err="1"/>
              <a:t>melaksanakan</a:t>
            </a:r>
            <a:r>
              <a:rPr lang="en-ID" dirty="0"/>
              <a:t> </a:t>
            </a:r>
            <a:r>
              <a:rPr lang="en-ID" dirty="0" err="1"/>
              <a:t>rawat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klien</a:t>
            </a:r>
            <a:r>
              <a:rPr lang="en-ID" dirty="0"/>
              <a:t>. </a:t>
            </a:r>
            <a:r>
              <a:rPr lang="en-ID" dirty="0" err="1"/>
              <a:t>Ketua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i="1" dirty="0"/>
              <a:t>controlling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pemberian</a:t>
            </a:r>
            <a:r>
              <a:rPr lang="en-ID" dirty="0"/>
              <a:t> </a:t>
            </a:r>
            <a:r>
              <a:rPr lang="en-ID" i="1" dirty="0"/>
              <a:t>feedback</a:t>
            </a:r>
            <a:r>
              <a:rPr lang="en-ID" dirty="0"/>
              <a:t> </a:t>
            </a:r>
            <a:r>
              <a:rPr lang="en-ID" dirty="0" err="1"/>
              <a:t>informasi</a:t>
            </a:r>
            <a:br>
              <a:rPr lang="en-ID" dirty="0"/>
            </a:b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dan </a:t>
            </a:r>
            <a:r>
              <a:rPr lang="en-ID" i="1" dirty="0"/>
              <a:t>outcome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dan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i="1" dirty="0"/>
              <a:t>follow up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perencanaan</a:t>
            </a:r>
            <a:r>
              <a:rPr lang="en-ID" dirty="0"/>
              <a:t>. </a:t>
            </a:r>
          </a:p>
          <a:p>
            <a:r>
              <a:rPr lang="en-ID" dirty="0" err="1"/>
              <a:t>Karu</a:t>
            </a:r>
            <a:r>
              <a:rPr lang="en-ID" dirty="0"/>
              <a:t>/ </a:t>
            </a:r>
            <a:r>
              <a:rPr lang="en-ID" dirty="0" err="1"/>
              <a:t>Katim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penilaian</a:t>
            </a:r>
            <a:r>
              <a:rPr lang="en-ID" dirty="0"/>
              <a:t> </a:t>
            </a:r>
            <a:r>
              <a:rPr lang="en-ID" dirty="0" err="1"/>
              <a:t>kinerja</a:t>
            </a:r>
            <a:r>
              <a:rPr lang="en-ID" dirty="0"/>
              <a:t> </a:t>
            </a:r>
            <a:r>
              <a:rPr lang="en-ID" dirty="0" err="1"/>
              <a:t>bawahannya</a:t>
            </a:r>
            <a:r>
              <a:rPr lang="en-ID" dirty="0"/>
              <a:t>.</a:t>
            </a:r>
            <a:br>
              <a:rPr lang="en-ID" dirty="0"/>
            </a:br>
            <a:br>
              <a:rPr lang="en-ID" dirty="0"/>
            </a:b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536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274</TotalTime>
  <Words>255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Teori Manajemen Keperawatan  </vt:lpstr>
      <vt:lpstr>1. Pengertian Manajemen </vt:lpstr>
      <vt:lpstr>PowerPoint Presentation</vt:lpstr>
      <vt:lpstr>PowerPoint Presentation</vt:lpstr>
      <vt:lpstr>2. Proses Manajemen Keperawatan</vt:lpstr>
      <vt:lpstr>a. Perencanaan (planning) </vt:lpstr>
      <vt:lpstr>2. Organizing (pengorganisasian) </vt:lpstr>
      <vt:lpstr>3. Actuating (directing, commanding, coordinating) atau pengarahan</vt:lpstr>
      <vt:lpstr>4. Controlling (pengawasan, monitoring)</vt:lpstr>
      <vt:lpstr>PowerPoint Presentation</vt:lpstr>
      <vt:lpstr>PowerPoint Presentation</vt:lpstr>
      <vt:lpstr>Fungsi manajemen dalam mendukung proses keperawatan 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Manajemen Keperawatan</dc:title>
  <dc:creator>MyBook 14F</dc:creator>
  <cp:lastModifiedBy>MyBook 14F</cp:lastModifiedBy>
  <cp:revision>12</cp:revision>
  <dcterms:created xsi:type="dcterms:W3CDTF">2025-02-27T02:43:03Z</dcterms:created>
  <dcterms:modified xsi:type="dcterms:W3CDTF">2025-02-27T07:17:17Z</dcterms:modified>
</cp:coreProperties>
</file>