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media/image6.jpg" ContentType="image/jpg"/>
  <Override PartName="/ppt/media/image7.jpg" ContentType="image/jpg"/>
  <Override PartName="/ppt/media/image8.jpg" ContentType="image/jpg"/>
  <Override PartName="/ppt/media/image9.jpg" ContentType="image/jpg"/>
  <Override PartName="/ppt/media/image10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6" r:id="rId11"/>
    <p:sldId id="267" r:id="rId12"/>
    <p:sldId id="28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ED7E-C759-45F7-A65D-8B65FF605BB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20DB-A6B8-4FC9-AAF1-407AD1FAC80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1314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ED7E-C759-45F7-A65D-8B65FF605BB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20DB-A6B8-4FC9-AAF1-407AD1FAC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532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ED7E-C759-45F7-A65D-8B65FF605BB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20DB-A6B8-4FC9-AAF1-407AD1FAC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481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561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7891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1773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2450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320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5737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4245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347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ED7E-C759-45F7-A65D-8B65FF605BB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20DB-A6B8-4FC9-AAF1-407AD1FAC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0804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0188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2311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7265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94537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7584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90117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542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7373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851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ED7E-C759-45F7-A65D-8B65FF605BB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20DB-A6B8-4FC9-AAF1-407AD1FAC80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3966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ED7E-C759-45F7-A65D-8B65FF605BB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20DB-A6B8-4FC9-AAF1-407AD1FAC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753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ED7E-C759-45F7-A65D-8B65FF605BB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20DB-A6B8-4FC9-AAF1-407AD1FAC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74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ED7E-C759-45F7-A65D-8B65FF605BB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20DB-A6B8-4FC9-AAF1-407AD1FAC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937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ED7E-C759-45F7-A65D-8B65FF605BB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20DB-A6B8-4FC9-AAF1-407AD1FAC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72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B591ED7E-C759-45F7-A65D-8B65FF605BB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2D20DB-A6B8-4FC9-AAF1-407AD1FAC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40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ED7E-C759-45F7-A65D-8B65FF605BB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20DB-A6B8-4FC9-AAF1-407AD1FAC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10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591ED7E-C759-45F7-A65D-8B65FF605BB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32D20DB-A6B8-4FC9-AAF1-407AD1FAC80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1685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4079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imron46.blogspot.com/2009/02/koseptual-model-keperawatan-kesehatan.html" TargetMode="Externa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CA712-2551-42C2-9F8D-3CB038DFFB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6360" y="2402379"/>
            <a:ext cx="7411279" cy="1071563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KONSEP STRES ADPTASI MEKANISME KOPING DAN TEORI KEPERAWATAN JIWA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EC5AD3-0EFC-4057-831C-AC431737EB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003" y="4919447"/>
            <a:ext cx="7543800" cy="1143000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Ahmad Guntur </a:t>
            </a:r>
            <a:r>
              <a:rPr lang="en-US" dirty="0" err="1">
                <a:solidFill>
                  <a:schemeClr val="tx1"/>
                </a:solidFill>
              </a:rPr>
              <a:t>alfianto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Kluster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keperawatan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jiwa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komunitas</a:t>
            </a:r>
            <a:r>
              <a:rPr lang="en-US" dirty="0">
                <a:solidFill>
                  <a:schemeClr val="tx1"/>
                </a:solidFill>
              </a:rPr>
              <a:t> dan gerontic </a:t>
            </a:r>
          </a:p>
          <a:p>
            <a:r>
              <a:rPr lang="en-US" dirty="0" err="1">
                <a:solidFill>
                  <a:schemeClr val="tx1"/>
                </a:solidFill>
              </a:rPr>
              <a:t>Stike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widyagama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husada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malang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4D46FC-6518-411E-BCAB-EAFA52409A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906" y="488989"/>
            <a:ext cx="912329" cy="109479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82B5C1C-DDDE-4216-888E-6AAE958E98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4654" y="578192"/>
            <a:ext cx="1328855" cy="88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213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9"/>
                </a:lnTo>
                <a:lnTo>
                  <a:pt x="9144000" y="6857999"/>
                </a:lnTo>
                <a:lnTo>
                  <a:pt x="9144000" y="0"/>
                </a:lnTo>
                <a:close/>
              </a:path>
            </a:pathLst>
          </a:custGeom>
          <a:solidFill>
            <a:srgbClr val="3A3A3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51816" y="4654294"/>
            <a:ext cx="9247632" cy="22204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751832"/>
            <a:ext cx="9144000" cy="2113787"/>
          </a:xfrm>
          <a:custGeom>
            <a:avLst/>
            <a:gdLst/>
            <a:ahLst/>
            <a:cxnLst/>
            <a:rect l="l" t="t" r="r" b="b"/>
            <a:pathLst>
              <a:path w="9144000" h="2113787">
                <a:moveTo>
                  <a:pt x="9144000" y="0"/>
                </a:moveTo>
                <a:lnTo>
                  <a:pt x="8557289" y="272459"/>
                </a:lnTo>
                <a:lnTo>
                  <a:pt x="8004571" y="516244"/>
                </a:lnTo>
                <a:lnTo>
                  <a:pt x="7482453" y="732838"/>
                </a:lnTo>
                <a:lnTo>
                  <a:pt x="6987540" y="923727"/>
                </a:lnTo>
                <a:lnTo>
                  <a:pt x="6516439" y="1090394"/>
                </a:lnTo>
                <a:lnTo>
                  <a:pt x="6065758" y="1234322"/>
                </a:lnTo>
                <a:lnTo>
                  <a:pt x="5632102" y="1356997"/>
                </a:lnTo>
                <a:lnTo>
                  <a:pt x="5212080" y="1459902"/>
                </a:lnTo>
                <a:lnTo>
                  <a:pt x="4802296" y="1544521"/>
                </a:lnTo>
                <a:lnTo>
                  <a:pt x="4399359" y="1612339"/>
                </a:lnTo>
                <a:lnTo>
                  <a:pt x="3999874" y="1664840"/>
                </a:lnTo>
                <a:lnTo>
                  <a:pt x="3600450" y="1703507"/>
                </a:lnTo>
                <a:lnTo>
                  <a:pt x="3197691" y="1729824"/>
                </a:lnTo>
                <a:lnTo>
                  <a:pt x="2788205" y="1745277"/>
                </a:lnTo>
                <a:lnTo>
                  <a:pt x="2368599" y="1751349"/>
                </a:lnTo>
                <a:lnTo>
                  <a:pt x="1935479" y="1749523"/>
                </a:lnTo>
                <a:lnTo>
                  <a:pt x="1485453" y="1741285"/>
                </a:lnTo>
                <a:lnTo>
                  <a:pt x="1015126" y="1728118"/>
                </a:lnTo>
                <a:lnTo>
                  <a:pt x="521106" y="1711507"/>
                </a:lnTo>
                <a:lnTo>
                  <a:pt x="0" y="1692935"/>
                </a:lnTo>
                <a:lnTo>
                  <a:pt x="0" y="2106165"/>
                </a:lnTo>
                <a:lnTo>
                  <a:pt x="9144000" y="2106165"/>
                </a:lnTo>
                <a:lnTo>
                  <a:pt x="9144000" y="0"/>
                </a:lnTo>
                <a:close/>
              </a:path>
            </a:pathLst>
          </a:custGeom>
          <a:solidFill>
            <a:srgbClr val="7B7B7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211568" y="-51817"/>
            <a:ext cx="1935479" cy="69616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315200" y="0"/>
            <a:ext cx="1828800" cy="6857999"/>
          </a:xfrm>
          <a:custGeom>
            <a:avLst/>
            <a:gdLst/>
            <a:ahLst/>
            <a:cxnLst/>
            <a:rect l="l" t="t" r="r" b="b"/>
            <a:pathLst>
              <a:path w="1828800" h="6857999">
                <a:moveTo>
                  <a:pt x="1828799" y="14223"/>
                </a:moveTo>
                <a:lnTo>
                  <a:pt x="0" y="0"/>
                </a:lnTo>
                <a:lnTo>
                  <a:pt x="278097" y="413074"/>
                </a:lnTo>
                <a:lnTo>
                  <a:pt x="516828" y="827250"/>
                </a:lnTo>
                <a:lnTo>
                  <a:pt x="718045" y="1241109"/>
                </a:lnTo>
                <a:lnTo>
                  <a:pt x="883601" y="1653235"/>
                </a:lnTo>
                <a:lnTo>
                  <a:pt x="1015351" y="2062210"/>
                </a:lnTo>
                <a:lnTo>
                  <a:pt x="1115146" y="2466615"/>
                </a:lnTo>
                <a:lnTo>
                  <a:pt x="1184840" y="2865035"/>
                </a:lnTo>
                <a:lnTo>
                  <a:pt x="1226287" y="3256052"/>
                </a:lnTo>
                <a:lnTo>
                  <a:pt x="1241340" y="3638247"/>
                </a:lnTo>
                <a:lnTo>
                  <a:pt x="1231852" y="4010205"/>
                </a:lnTo>
                <a:lnTo>
                  <a:pt x="1199676" y="4370506"/>
                </a:lnTo>
                <a:lnTo>
                  <a:pt x="1146666" y="4717734"/>
                </a:lnTo>
                <a:lnTo>
                  <a:pt x="1074675" y="5050472"/>
                </a:lnTo>
                <a:lnTo>
                  <a:pt x="985556" y="5367301"/>
                </a:lnTo>
                <a:lnTo>
                  <a:pt x="881163" y="5666805"/>
                </a:lnTo>
                <a:lnTo>
                  <a:pt x="763349" y="5947566"/>
                </a:lnTo>
                <a:lnTo>
                  <a:pt x="633966" y="6208166"/>
                </a:lnTo>
                <a:lnTo>
                  <a:pt x="494869" y="6447189"/>
                </a:lnTo>
                <a:lnTo>
                  <a:pt x="347911" y="6663216"/>
                </a:lnTo>
                <a:lnTo>
                  <a:pt x="194945" y="6854831"/>
                </a:lnTo>
                <a:lnTo>
                  <a:pt x="1828400" y="6857998"/>
                </a:lnTo>
                <a:lnTo>
                  <a:pt x="1828799" y="6857998"/>
                </a:lnTo>
                <a:lnTo>
                  <a:pt x="1828799" y="14223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72516" y="859670"/>
            <a:ext cx="7201828" cy="25307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4254">
              <a:lnSpc>
                <a:spcPts val="3165"/>
              </a:lnSpc>
              <a:spcBef>
                <a:spcPts val="158"/>
              </a:spcBef>
            </a:pPr>
            <a:r>
              <a:rPr sz="2400" spc="0" dirty="0">
                <a:solidFill>
                  <a:srgbClr val="6D9FAF"/>
                </a:solidFill>
                <a:latin typeface="Wingdings 2"/>
                <a:cs typeface="Wingdings 2"/>
              </a:rPr>
              <a:t></a:t>
            </a:r>
            <a:r>
              <a:rPr sz="2400" spc="289" dirty="0">
                <a:solidFill>
                  <a:srgbClr val="6D9FAF"/>
                </a:solidFill>
                <a:latin typeface="Times New Roman"/>
                <a:cs typeface="Times New Roman"/>
              </a:rPr>
              <a:t> </a:t>
            </a: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Menurut</a:t>
            </a:r>
            <a:r>
              <a:rPr sz="3000" spc="-16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American</a:t>
            </a:r>
            <a:r>
              <a:rPr sz="3000" spc="-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Nurses</a:t>
            </a:r>
            <a:r>
              <a:rPr sz="3000" spc="-17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Associati</a:t>
            </a:r>
            <a:r>
              <a:rPr sz="3000" spc="4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ns</a:t>
            </a:r>
            <a:endParaRPr sz="3000">
              <a:latin typeface="Arial"/>
              <a:cs typeface="Arial"/>
            </a:endParaRPr>
          </a:p>
          <a:p>
            <a:pPr marL="397052" marR="5709782" algn="just">
              <a:lnSpc>
                <a:spcPct val="95825"/>
              </a:lnSpc>
            </a:pP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(AN</a:t>
            </a:r>
            <a:r>
              <a:rPr sz="30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3000">
              <a:latin typeface="Arial"/>
              <a:cs typeface="Arial"/>
            </a:endParaRPr>
          </a:p>
          <a:p>
            <a:pPr marL="377240" algn="just">
              <a:lnSpc>
                <a:spcPct val="100041"/>
              </a:lnSpc>
              <a:spcBef>
                <a:spcPts val="765"/>
              </a:spcBef>
            </a:pP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Kep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rawatan jiwa</a:t>
            </a:r>
            <a:r>
              <a:rPr sz="2600" spc="-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area </a:t>
            </a:r>
            <a:r>
              <a:rPr sz="2600" b="1" spc="4" dirty="0">
                <a:solidFill>
                  <a:srgbClr val="FFFFFF"/>
                </a:solidFill>
                <a:latin typeface="Arial"/>
                <a:cs typeface="Arial"/>
              </a:rPr>
              <a:t>khusu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600" b="1" spc="-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dlm</a:t>
            </a:r>
            <a:r>
              <a:rPr sz="2600" spc="-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praktek k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raw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tan</a:t>
            </a:r>
            <a:r>
              <a:rPr sz="2600" spc="-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yg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me</a:t>
            </a:r>
            <a:r>
              <a:rPr sz="2600" b="1" spc="9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600" b="1" spc="9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unakan</a:t>
            </a:r>
            <a:r>
              <a:rPr sz="2600" b="1" spc="-3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600" b="1" spc="-9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mu ting</a:t>
            </a:r>
            <a:r>
              <a:rPr sz="2600" b="1" spc="9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ah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ma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ia</a:t>
            </a:r>
            <a:r>
              <a:rPr sz="2600" spc="-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600" spc="-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&amp; 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me</a:t>
            </a:r>
            <a:r>
              <a:rPr sz="2600" b="1" spc="9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600" b="1" spc="9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unak</a:t>
            </a:r>
            <a:r>
              <a:rPr sz="2600" b="1" spc="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n diri s</a:t>
            </a:r>
            <a:r>
              <a:rPr sz="2600" b="1" spc="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600" b="1" spc="9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600" b="1" spc="-9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i s</a:t>
            </a:r>
            <a:r>
              <a:rPr sz="2600" b="1" spc="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600" b="1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ra </a:t>
            </a:r>
            <a:r>
              <a:rPr sz="2600" b="1" spc="-9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era</a:t>
            </a:r>
            <a:r>
              <a:rPr sz="2600" b="1" spc="4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600" b="1" spc="9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tik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dlm</a:t>
            </a:r>
            <a:r>
              <a:rPr sz="2600" spc="-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me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ing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atk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n,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33440" y="2241796"/>
            <a:ext cx="73675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laku</a:t>
            </a:r>
            <a:endParaRPr sz="2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37056" y="3430897"/>
            <a:ext cx="7315196" cy="11485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me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rtaha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n,</a:t>
            </a:r>
            <a:r>
              <a:rPr sz="2600" spc="-3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me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ulih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2600" spc="-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tan</a:t>
            </a:r>
            <a:r>
              <a:rPr sz="2600" spc="-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me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tal</a:t>
            </a:r>
            <a:endParaRPr sz="2600">
              <a:latin typeface="Arial"/>
              <a:cs typeface="Arial"/>
            </a:endParaRPr>
          </a:p>
          <a:p>
            <a:pPr marL="12700" marR="721141">
              <a:lnSpc>
                <a:spcPct val="100041"/>
              </a:lnSpc>
            </a:pP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klien &amp; k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tan me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tal m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y dim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600" spc="-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klien b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rada (Ameri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2600" spc="-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rses</a:t>
            </a:r>
            <a:r>
              <a:rPr sz="2600" spc="-15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ci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tion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).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C779654-41B4-4C19-A855-80F1B735FC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308" r="5128"/>
          <a:stretch/>
        </p:blipFill>
        <p:spPr>
          <a:xfrm>
            <a:off x="707292" y="152400"/>
            <a:ext cx="7729415" cy="655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405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9"/>
                </a:lnTo>
                <a:lnTo>
                  <a:pt x="9144000" y="6857999"/>
                </a:lnTo>
                <a:lnTo>
                  <a:pt x="9144000" y="0"/>
                </a:lnTo>
                <a:close/>
              </a:path>
            </a:pathLst>
          </a:custGeom>
          <a:solidFill>
            <a:srgbClr val="3A3A3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51816" y="4654294"/>
            <a:ext cx="9247632" cy="22204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4751832"/>
            <a:ext cx="9144000" cy="2113787"/>
          </a:xfrm>
          <a:custGeom>
            <a:avLst/>
            <a:gdLst/>
            <a:ahLst/>
            <a:cxnLst/>
            <a:rect l="l" t="t" r="r" b="b"/>
            <a:pathLst>
              <a:path w="9144000" h="2113787">
                <a:moveTo>
                  <a:pt x="9144000" y="0"/>
                </a:moveTo>
                <a:lnTo>
                  <a:pt x="8557289" y="272459"/>
                </a:lnTo>
                <a:lnTo>
                  <a:pt x="8004571" y="516244"/>
                </a:lnTo>
                <a:lnTo>
                  <a:pt x="7482453" y="732838"/>
                </a:lnTo>
                <a:lnTo>
                  <a:pt x="6987540" y="923727"/>
                </a:lnTo>
                <a:lnTo>
                  <a:pt x="6516439" y="1090394"/>
                </a:lnTo>
                <a:lnTo>
                  <a:pt x="6065758" y="1234322"/>
                </a:lnTo>
                <a:lnTo>
                  <a:pt x="5632102" y="1356997"/>
                </a:lnTo>
                <a:lnTo>
                  <a:pt x="5212080" y="1459902"/>
                </a:lnTo>
                <a:lnTo>
                  <a:pt x="4802296" y="1544521"/>
                </a:lnTo>
                <a:lnTo>
                  <a:pt x="4399359" y="1612339"/>
                </a:lnTo>
                <a:lnTo>
                  <a:pt x="3999874" y="1664840"/>
                </a:lnTo>
                <a:lnTo>
                  <a:pt x="3600450" y="1703507"/>
                </a:lnTo>
                <a:lnTo>
                  <a:pt x="3197691" y="1729824"/>
                </a:lnTo>
                <a:lnTo>
                  <a:pt x="2788205" y="1745277"/>
                </a:lnTo>
                <a:lnTo>
                  <a:pt x="2368599" y="1751349"/>
                </a:lnTo>
                <a:lnTo>
                  <a:pt x="1935479" y="1749523"/>
                </a:lnTo>
                <a:lnTo>
                  <a:pt x="1485453" y="1741285"/>
                </a:lnTo>
                <a:lnTo>
                  <a:pt x="1015126" y="1728118"/>
                </a:lnTo>
                <a:lnTo>
                  <a:pt x="521106" y="1711507"/>
                </a:lnTo>
                <a:lnTo>
                  <a:pt x="0" y="1692935"/>
                </a:lnTo>
                <a:lnTo>
                  <a:pt x="0" y="2106165"/>
                </a:lnTo>
                <a:lnTo>
                  <a:pt x="9144000" y="2106165"/>
                </a:lnTo>
                <a:lnTo>
                  <a:pt x="9144000" y="0"/>
                </a:lnTo>
                <a:close/>
              </a:path>
            </a:pathLst>
          </a:custGeom>
          <a:solidFill>
            <a:srgbClr val="7B7B7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211568" y="-51817"/>
            <a:ext cx="1935479" cy="69616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15200" y="0"/>
            <a:ext cx="1828800" cy="6857999"/>
          </a:xfrm>
          <a:custGeom>
            <a:avLst/>
            <a:gdLst/>
            <a:ahLst/>
            <a:cxnLst/>
            <a:rect l="l" t="t" r="r" b="b"/>
            <a:pathLst>
              <a:path w="1828800" h="6857999">
                <a:moveTo>
                  <a:pt x="1828799" y="14223"/>
                </a:moveTo>
                <a:lnTo>
                  <a:pt x="0" y="0"/>
                </a:lnTo>
                <a:lnTo>
                  <a:pt x="278097" y="413074"/>
                </a:lnTo>
                <a:lnTo>
                  <a:pt x="516828" y="827250"/>
                </a:lnTo>
                <a:lnTo>
                  <a:pt x="718045" y="1241109"/>
                </a:lnTo>
                <a:lnTo>
                  <a:pt x="883601" y="1653235"/>
                </a:lnTo>
                <a:lnTo>
                  <a:pt x="1015351" y="2062210"/>
                </a:lnTo>
                <a:lnTo>
                  <a:pt x="1115146" y="2466615"/>
                </a:lnTo>
                <a:lnTo>
                  <a:pt x="1184840" y="2865035"/>
                </a:lnTo>
                <a:lnTo>
                  <a:pt x="1226287" y="3256052"/>
                </a:lnTo>
                <a:lnTo>
                  <a:pt x="1241340" y="3638247"/>
                </a:lnTo>
                <a:lnTo>
                  <a:pt x="1231852" y="4010205"/>
                </a:lnTo>
                <a:lnTo>
                  <a:pt x="1199676" y="4370506"/>
                </a:lnTo>
                <a:lnTo>
                  <a:pt x="1146666" y="4717734"/>
                </a:lnTo>
                <a:lnTo>
                  <a:pt x="1074675" y="5050472"/>
                </a:lnTo>
                <a:lnTo>
                  <a:pt x="985556" y="5367301"/>
                </a:lnTo>
                <a:lnTo>
                  <a:pt x="881163" y="5666805"/>
                </a:lnTo>
                <a:lnTo>
                  <a:pt x="763349" y="5947566"/>
                </a:lnTo>
                <a:lnTo>
                  <a:pt x="633966" y="6208166"/>
                </a:lnTo>
                <a:lnTo>
                  <a:pt x="494869" y="6447189"/>
                </a:lnTo>
                <a:lnTo>
                  <a:pt x="347911" y="6663216"/>
                </a:lnTo>
                <a:lnTo>
                  <a:pt x="194945" y="6854831"/>
                </a:lnTo>
                <a:lnTo>
                  <a:pt x="1828400" y="6857998"/>
                </a:lnTo>
                <a:lnTo>
                  <a:pt x="1828799" y="6857998"/>
                </a:lnTo>
                <a:lnTo>
                  <a:pt x="1828799" y="14223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2920" y="787526"/>
            <a:ext cx="6816852" cy="0"/>
          </a:xfrm>
          <a:custGeom>
            <a:avLst/>
            <a:gdLst/>
            <a:ahLst/>
            <a:cxnLst/>
            <a:rect l="l" t="t" r="r" b="b"/>
            <a:pathLst>
              <a:path w="6816852">
                <a:moveTo>
                  <a:pt x="0" y="0"/>
                </a:moveTo>
                <a:lnTo>
                  <a:pt x="6816852" y="0"/>
                </a:lnTo>
              </a:path>
            </a:pathLst>
          </a:custGeom>
          <a:ln w="24130">
            <a:solidFill>
              <a:srgbClr val="00C7C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029200" y="4038600"/>
            <a:ext cx="4076700" cy="24292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90220" y="359019"/>
            <a:ext cx="3928205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90"/>
              </a:lnSpc>
              <a:spcBef>
                <a:spcPts val="189"/>
              </a:spcBef>
            </a:pPr>
            <a:r>
              <a:rPr sz="3600" spc="-109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K</a:t>
            </a:r>
            <a:r>
              <a:rPr sz="3600" spc="0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O</a:t>
            </a:r>
            <a:r>
              <a:rPr sz="3600" spc="19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S</a:t>
            </a:r>
            <a:r>
              <a:rPr sz="3600" spc="0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EPT</a:t>
            </a:r>
            <a:r>
              <a:rPr sz="3600" spc="-54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U</a:t>
            </a:r>
            <a:r>
              <a:rPr sz="3600" spc="0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AL</a:t>
            </a:r>
            <a:r>
              <a:rPr sz="3600" spc="-25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 </a:t>
            </a:r>
            <a:r>
              <a:rPr sz="3600" spc="4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M</a:t>
            </a:r>
            <a:r>
              <a:rPr sz="3600" spc="0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O</a:t>
            </a:r>
            <a:r>
              <a:rPr sz="3600" spc="14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D</a:t>
            </a:r>
            <a:r>
              <a:rPr sz="3600" spc="0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EL</a:t>
            </a:r>
            <a:endParaRPr sz="3600" dirty="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33900" y="359019"/>
            <a:ext cx="2966965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90"/>
              </a:lnSpc>
              <a:spcBef>
                <a:spcPts val="189"/>
              </a:spcBef>
            </a:pPr>
            <a:r>
              <a:rPr sz="3600" spc="14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K</a:t>
            </a:r>
            <a:r>
              <a:rPr sz="3600" spc="0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E</a:t>
            </a:r>
            <a:r>
              <a:rPr sz="3600" spc="19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P</a:t>
            </a:r>
            <a:r>
              <a:rPr sz="3600" spc="0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ER</a:t>
            </a:r>
            <a:r>
              <a:rPr sz="3600" spc="-134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A</a:t>
            </a:r>
            <a:r>
              <a:rPr sz="3600" spc="-100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W</a:t>
            </a:r>
            <a:r>
              <a:rPr sz="3600" spc="-239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A</a:t>
            </a:r>
            <a:r>
              <a:rPr sz="3600" spc="-209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T</a:t>
            </a:r>
            <a:r>
              <a:rPr sz="3600" spc="0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AN</a:t>
            </a:r>
            <a:endParaRPr sz="36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0220" y="907659"/>
            <a:ext cx="3397544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90"/>
              </a:lnSpc>
              <a:spcBef>
                <a:spcPts val="189"/>
              </a:spcBef>
            </a:pPr>
            <a:r>
              <a:rPr sz="3600" u="heavy" spc="14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K</a:t>
            </a:r>
            <a:r>
              <a:rPr sz="3600" u="heavy" spc="0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E</a:t>
            </a:r>
            <a:r>
              <a:rPr sz="3600" u="heavy" spc="14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S</a:t>
            </a:r>
            <a:r>
              <a:rPr sz="3600" u="heavy" spc="0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EH</a:t>
            </a:r>
            <a:r>
              <a:rPr sz="3600" u="heavy" spc="-250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A</a:t>
            </a:r>
            <a:r>
              <a:rPr sz="3600" u="heavy" spc="-209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T</a:t>
            </a:r>
            <a:r>
              <a:rPr sz="3600" u="heavy" spc="0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AN</a:t>
            </a:r>
            <a:r>
              <a:rPr sz="3600" u="heavy" spc="-44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 </a:t>
            </a:r>
            <a:r>
              <a:rPr sz="3600" u="heavy" spc="0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J</a:t>
            </a:r>
            <a:r>
              <a:rPr sz="3600" u="heavy" spc="19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I</a:t>
            </a:r>
            <a:r>
              <a:rPr sz="3600" u="heavy" spc="-89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W</a:t>
            </a:r>
            <a:r>
              <a:rPr sz="3600" u="heavy" spc="0" dirty="0">
                <a:solidFill>
                  <a:srgbClr val="00C7C3"/>
                </a:solidFill>
                <a:latin typeface="Franklin Gothic Book"/>
                <a:cs typeface="Franklin Gothic Book"/>
                <a:hlinkClick r:id="rId5"/>
              </a:rPr>
              <a:t>A</a:t>
            </a:r>
            <a:endParaRPr sz="36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694829"/>
            <a:ext cx="3575163" cy="26018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70"/>
              </a:lnSpc>
              <a:spcBef>
                <a:spcPts val="158"/>
              </a:spcBef>
            </a:pP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Ada 7 macam</a:t>
            </a:r>
            <a:r>
              <a:rPr sz="3000" spc="-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model</a:t>
            </a:r>
            <a:endParaRPr sz="3000">
              <a:latin typeface="Arial"/>
              <a:cs typeface="Arial"/>
            </a:endParaRPr>
          </a:p>
          <a:p>
            <a:pPr marL="49275" marR="57195">
              <a:lnSpc>
                <a:spcPct val="95825"/>
              </a:lnSpc>
              <a:spcBef>
                <a:spcPts val="714"/>
              </a:spcBef>
            </a:pPr>
            <a:r>
              <a:rPr sz="2400" spc="0" dirty="0">
                <a:solidFill>
                  <a:srgbClr val="6D9FAF"/>
                </a:solidFill>
                <a:latin typeface="Wingdings 2"/>
                <a:cs typeface="Wingdings 2"/>
              </a:rPr>
              <a:t></a:t>
            </a:r>
            <a:r>
              <a:rPr sz="2400" spc="289" dirty="0">
                <a:solidFill>
                  <a:srgbClr val="6D9FAF"/>
                </a:solidFill>
                <a:latin typeface="Times New Roman"/>
                <a:cs typeface="Times New Roman"/>
              </a:rPr>
              <a:t> </a:t>
            </a: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Psikoan</a:t>
            </a:r>
            <a:r>
              <a:rPr sz="30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3000" spc="-9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sa</a:t>
            </a:r>
            <a:endParaRPr sz="3000">
              <a:latin typeface="Arial"/>
              <a:cs typeface="Arial"/>
            </a:endParaRPr>
          </a:p>
          <a:p>
            <a:pPr marL="49275" marR="57195">
              <a:lnSpc>
                <a:spcPct val="95825"/>
              </a:lnSpc>
              <a:spcBef>
                <a:spcPts val="870"/>
              </a:spcBef>
            </a:pPr>
            <a:r>
              <a:rPr sz="2400" spc="0" dirty="0">
                <a:solidFill>
                  <a:srgbClr val="6D9FAF"/>
                </a:solidFill>
                <a:latin typeface="Wingdings 2"/>
                <a:cs typeface="Wingdings 2"/>
              </a:rPr>
              <a:t></a:t>
            </a:r>
            <a:r>
              <a:rPr sz="2400" spc="289" dirty="0">
                <a:solidFill>
                  <a:srgbClr val="6D9FAF"/>
                </a:solidFill>
                <a:latin typeface="Times New Roman"/>
                <a:cs typeface="Times New Roman"/>
              </a:rPr>
              <a:t> </a:t>
            </a: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3000" spc="-14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erpe</a:t>
            </a:r>
            <a:r>
              <a:rPr sz="3000" spc="-9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sonal</a:t>
            </a:r>
            <a:endParaRPr sz="3000">
              <a:latin typeface="Arial"/>
              <a:cs typeface="Arial"/>
            </a:endParaRPr>
          </a:p>
          <a:p>
            <a:pPr marL="49275" marR="57195">
              <a:lnSpc>
                <a:spcPct val="95825"/>
              </a:lnSpc>
              <a:spcBef>
                <a:spcPts val="872"/>
              </a:spcBef>
            </a:pPr>
            <a:r>
              <a:rPr sz="2400" spc="0" dirty="0">
                <a:solidFill>
                  <a:srgbClr val="6D9FAF"/>
                </a:solidFill>
                <a:latin typeface="Wingdings 2"/>
                <a:cs typeface="Wingdings 2"/>
              </a:rPr>
              <a:t></a:t>
            </a:r>
            <a:r>
              <a:rPr sz="2400" spc="289" dirty="0">
                <a:solidFill>
                  <a:srgbClr val="6D9FAF"/>
                </a:solidFill>
                <a:latin typeface="Times New Roman"/>
                <a:cs typeface="Times New Roman"/>
              </a:rPr>
              <a:t> </a:t>
            </a: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Soci</a:t>
            </a:r>
            <a:r>
              <a:rPr sz="30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endParaRPr sz="3000">
              <a:latin typeface="Arial"/>
              <a:cs typeface="Arial"/>
            </a:endParaRPr>
          </a:p>
          <a:p>
            <a:pPr marL="49275" marR="57195">
              <a:lnSpc>
                <a:spcPct val="95825"/>
              </a:lnSpc>
              <a:spcBef>
                <a:spcPts val="870"/>
              </a:spcBef>
            </a:pPr>
            <a:r>
              <a:rPr sz="2400" spc="0" dirty="0">
                <a:solidFill>
                  <a:srgbClr val="6D9FAF"/>
                </a:solidFill>
                <a:latin typeface="Wingdings 2"/>
                <a:cs typeface="Wingdings 2"/>
              </a:rPr>
              <a:t></a:t>
            </a:r>
            <a:r>
              <a:rPr sz="2400" spc="289" dirty="0">
                <a:solidFill>
                  <a:srgbClr val="6D9FAF"/>
                </a:solidFill>
                <a:latin typeface="Times New Roman"/>
                <a:cs typeface="Times New Roman"/>
              </a:rPr>
              <a:t> </a:t>
            </a: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Existens</a:t>
            </a:r>
            <a:r>
              <a:rPr sz="3000" spc="4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al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31841" y="1694829"/>
            <a:ext cx="188598" cy="406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70"/>
              </a:lnSpc>
              <a:spcBef>
                <a:spcPts val="158"/>
              </a:spcBef>
            </a:pP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516" y="4438664"/>
            <a:ext cx="4190796" cy="15042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7150">
              <a:lnSpc>
                <a:spcPts val="3170"/>
              </a:lnSpc>
              <a:spcBef>
                <a:spcPts val="158"/>
              </a:spcBef>
            </a:pPr>
            <a:r>
              <a:rPr sz="2400" spc="0" dirty="0">
                <a:solidFill>
                  <a:srgbClr val="6D9FAF"/>
                </a:solidFill>
                <a:latin typeface="Wingdings 2"/>
                <a:cs typeface="Wingdings 2"/>
              </a:rPr>
              <a:t></a:t>
            </a:r>
            <a:r>
              <a:rPr sz="2400" spc="284" dirty="0">
                <a:solidFill>
                  <a:srgbClr val="6D9FAF"/>
                </a:solidFill>
                <a:latin typeface="Times New Roman"/>
                <a:cs typeface="Times New Roman"/>
              </a:rPr>
              <a:t> </a:t>
            </a: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Suppor</a:t>
            </a:r>
            <a:r>
              <a:rPr sz="3000" spc="-14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ive</a:t>
            </a:r>
            <a:r>
              <a:rPr sz="3000" spc="-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th</a:t>
            </a:r>
            <a:r>
              <a:rPr sz="3000" spc="-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rapy</a:t>
            </a:r>
            <a:endParaRPr sz="3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714"/>
              </a:spcBef>
            </a:pPr>
            <a:r>
              <a:rPr sz="2400" spc="0" dirty="0">
                <a:solidFill>
                  <a:srgbClr val="6D9FAF"/>
                </a:solidFill>
                <a:latin typeface="Wingdings 2"/>
                <a:cs typeface="Wingdings 2"/>
              </a:rPr>
              <a:t></a:t>
            </a:r>
            <a:r>
              <a:rPr sz="2400" spc="289" dirty="0">
                <a:solidFill>
                  <a:srgbClr val="6D9FAF"/>
                </a:solidFill>
                <a:latin typeface="Times New Roman"/>
                <a:cs typeface="Times New Roman"/>
              </a:rPr>
              <a:t> </a:t>
            </a: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Model</a:t>
            </a:r>
            <a:r>
              <a:rPr sz="3000" spc="-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sz="3000" spc="-9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es adapatasi</a:t>
            </a:r>
            <a:endParaRPr sz="3000">
              <a:latin typeface="Arial"/>
              <a:cs typeface="Arial"/>
            </a:endParaRPr>
          </a:p>
          <a:p>
            <a:pPr marL="12700" marR="57150">
              <a:lnSpc>
                <a:spcPct val="95825"/>
              </a:lnSpc>
              <a:spcBef>
                <a:spcPts val="869"/>
              </a:spcBef>
            </a:pPr>
            <a:r>
              <a:rPr sz="2400" spc="0" dirty="0">
                <a:solidFill>
                  <a:srgbClr val="6D9FAF"/>
                </a:solidFill>
                <a:latin typeface="Wingdings 2"/>
                <a:cs typeface="Wingdings 2"/>
              </a:rPr>
              <a:t></a:t>
            </a:r>
            <a:r>
              <a:rPr sz="2400" spc="289" dirty="0">
                <a:solidFill>
                  <a:srgbClr val="6D9FAF"/>
                </a:solidFill>
                <a:latin typeface="Times New Roman"/>
                <a:cs typeface="Times New Roman"/>
              </a:rPr>
              <a:t> </a:t>
            </a: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Medical</a:t>
            </a:r>
            <a:endParaRPr sz="3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803034" y="1150239"/>
            <a:ext cx="10841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9"/>
                </a:lnTo>
                <a:lnTo>
                  <a:pt x="9144000" y="6857999"/>
                </a:lnTo>
                <a:lnTo>
                  <a:pt x="9144000" y="0"/>
                </a:lnTo>
                <a:close/>
              </a:path>
            </a:pathLst>
          </a:custGeom>
          <a:solidFill>
            <a:srgbClr val="3A3A3A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-51816" y="4654294"/>
            <a:ext cx="9247632" cy="22204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4751832"/>
            <a:ext cx="9144000" cy="2113787"/>
          </a:xfrm>
          <a:custGeom>
            <a:avLst/>
            <a:gdLst/>
            <a:ahLst/>
            <a:cxnLst/>
            <a:rect l="l" t="t" r="r" b="b"/>
            <a:pathLst>
              <a:path w="9144000" h="2113787">
                <a:moveTo>
                  <a:pt x="9144000" y="0"/>
                </a:moveTo>
                <a:lnTo>
                  <a:pt x="8557289" y="272459"/>
                </a:lnTo>
                <a:lnTo>
                  <a:pt x="8004571" y="516244"/>
                </a:lnTo>
                <a:lnTo>
                  <a:pt x="7482453" y="732838"/>
                </a:lnTo>
                <a:lnTo>
                  <a:pt x="6987540" y="923727"/>
                </a:lnTo>
                <a:lnTo>
                  <a:pt x="6516439" y="1090394"/>
                </a:lnTo>
                <a:lnTo>
                  <a:pt x="6065758" y="1234322"/>
                </a:lnTo>
                <a:lnTo>
                  <a:pt x="5632102" y="1356997"/>
                </a:lnTo>
                <a:lnTo>
                  <a:pt x="5212080" y="1459902"/>
                </a:lnTo>
                <a:lnTo>
                  <a:pt x="4802296" y="1544521"/>
                </a:lnTo>
                <a:lnTo>
                  <a:pt x="4399359" y="1612339"/>
                </a:lnTo>
                <a:lnTo>
                  <a:pt x="3999874" y="1664840"/>
                </a:lnTo>
                <a:lnTo>
                  <a:pt x="3600450" y="1703507"/>
                </a:lnTo>
                <a:lnTo>
                  <a:pt x="3197691" y="1729824"/>
                </a:lnTo>
                <a:lnTo>
                  <a:pt x="2788205" y="1745277"/>
                </a:lnTo>
                <a:lnTo>
                  <a:pt x="2368599" y="1751349"/>
                </a:lnTo>
                <a:lnTo>
                  <a:pt x="1935479" y="1749523"/>
                </a:lnTo>
                <a:lnTo>
                  <a:pt x="1485453" y="1741285"/>
                </a:lnTo>
                <a:lnTo>
                  <a:pt x="1015126" y="1728118"/>
                </a:lnTo>
                <a:lnTo>
                  <a:pt x="521106" y="1711507"/>
                </a:lnTo>
                <a:lnTo>
                  <a:pt x="0" y="1692935"/>
                </a:lnTo>
                <a:lnTo>
                  <a:pt x="0" y="2106165"/>
                </a:lnTo>
                <a:lnTo>
                  <a:pt x="9144000" y="2106165"/>
                </a:lnTo>
                <a:lnTo>
                  <a:pt x="9144000" y="0"/>
                </a:lnTo>
                <a:close/>
              </a:path>
            </a:pathLst>
          </a:custGeom>
          <a:solidFill>
            <a:srgbClr val="7B7B7B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211568" y="-51817"/>
            <a:ext cx="1935479" cy="69616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315200" y="0"/>
            <a:ext cx="1828800" cy="6857999"/>
          </a:xfrm>
          <a:custGeom>
            <a:avLst/>
            <a:gdLst/>
            <a:ahLst/>
            <a:cxnLst/>
            <a:rect l="l" t="t" r="r" b="b"/>
            <a:pathLst>
              <a:path w="1828800" h="6857999">
                <a:moveTo>
                  <a:pt x="1828799" y="14223"/>
                </a:moveTo>
                <a:lnTo>
                  <a:pt x="0" y="0"/>
                </a:lnTo>
                <a:lnTo>
                  <a:pt x="278097" y="413074"/>
                </a:lnTo>
                <a:lnTo>
                  <a:pt x="516828" y="827250"/>
                </a:lnTo>
                <a:lnTo>
                  <a:pt x="718045" y="1241109"/>
                </a:lnTo>
                <a:lnTo>
                  <a:pt x="883601" y="1653235"/>
                </a:lnTo>
                <a:lnTo>
                  <a:pt x="1015351" y="2062210"/>
                </a:lnTo>
                <a:lnTo>
                  <a:pt x="1115146" y="2466615"/>
                </a:lnTo>
                <a:lnTo>
                  <a:pt x="1184840" y="2865035"/>
                </a:lnTo>
                <a:lnTo>
                  <a:pt x="1226287" y="3256052"/>
                </a:lnTo>
                <a:lnTo>
                  <a:pt x="1241340" y="3638247"/>
                </a:lnTo>
                <a:lnTo>
                  <a:pt x="1231852" y="4010205"/>
                </a:lnTo>
                <a:lnTo>
                  <a:pt x="1199676" y="4370506"/>
                </a:lnTo>
                <a:lnTo>
                  <a:pt x="1146666" y="4717734"/>
                </a:lnTo>
                <a:lnTo>
                  <a:pt x="1074675" y="5050472"/>
                </a:lnTo>
                <a:lnTo>
                  <a:pt x="985556" y="5367301"/>
                </a:lnTo>
                <a:lnTo>
                  <a:pt x="881163" y="5666805"/>
                </a:lnTo>
                <a:lnTo>
                  <a:pt x="763349" y="5947566"/>
                </a:lnTo>
                <a:lnTo>
                  <a:pt x="633966" y="6208166"/>
                </a:lnTo>
                <a:lnTo>
                  <a:pt x="494869" y="6447189"/>
                </a:lnTo>
                <a:lnTo>
                  <a:pt x="347911" y="6663216"/>
                </a:lnTo>
                <a:lnTo>
                  <a:pt x="194945" y="6854831"/>
                </a:lnTo>
                <a:lnTo>
                  <a:pt x="1828400" y="6857998"/>
                </a:lnTo>
                <a:lnTo>
                  <a:pt x="1828799" y="6857998"/>
                </a:lnTo>
                <a:lnTo>
                  <a:pt x="1828799" y="14223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162800" y="5038344"/>
            <a:ext cx="1969007" cy="14767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4020" y="550736"/>
            <a:ext cx="7991848" cy="546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 lvl="0" indent="0" algn="l" defTabSz="457200" rtl="0" eaLnBrk="1" fontAlgn="auto" latinLnBrk="0" hangingPunct="1">
              <a:lnSpc>
                <a:spcPts val="4305"/>
              </a:lnSpc>
              <a:spcBef>
                <a:spcPts val="21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Model psi</a:t>
            </a:r>
            <a:r>
              <a:rPr kumimoji="0" sz="4100" b="0" i="0" u="none" strike="noStrike" kern="1200" cap="none" spc="-8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k</a:t>
            </a:r>
            <a:r>
              <a:rPr kumimoji="0" sz="4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oanali</a:t>
            </a:r>
            <a:r>
              <a:rPr kumimoji="0" sz="4100" b="0" i="0" u="none" strike="noStrike" kern="1200" cap="none" spc="-1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s</a:t>
            </a:r>
            <a:r>
              <a:rPr kumimoji="0" sz="4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is</a:t>
            </a:r>
            <a:r>
              <a:rPr kumimoji="0" sz="4100" b="0" i="0" u="none" strike="noStrike" kern="1200" cap="none" spc="-3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 </a:t>
            </a:r>
            <a:r>
              <a:rPr kumimoji="0" sz="4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(</a:t>
            </a:r>
            <a:r>
              <a:rPr kumimoji="0" sz="4100" b="0" i="0" u="none" strike="noStrike" kern="1200" cap="none" spc="-14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F</a:t>
            </a:r>
            <a:r>
              <a:rPr kumimoji="0" sz="4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reud, Ericson)</a:t>
            </a:r>
            <a:endParaRPr kumimoji="0" sz="41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9740" y="1759965"/>
            <a:ext cx="4433384" cy="3564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 lvl="0" indent="0" algn="l" defTabSz="457200" rtl="0" eaLnBrk="1" fontAlgn="auto" latinLnBrk="0" hangingPunct="1">
              <a:lnSpc>
                <a:spcPts val="2765"/>
              </a:lnSpc>
              <a:spcBef>
                <a:spcPts val="13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Gan</a:t>
            </a: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gu</a:t>
            </a: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 jiwa</a:t>
            </a:r>
            <a:r>
              <a:rPr kumimoji="0" sz="2600" b="0" i="0" u="none" strike="noStrike" kern="1200" cap="none" spc="-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terjadi aki</a:t>
            </a: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at :</a:t>
            </a:r>
            <a:endParaRPr kumimoji="0" sz="2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0363" y="2156833"/>
            <a:ext cx="6731327" cy="40021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95815" lvl="0" indent="0" algn="l" defTabSz="457200" rtl="0" eaLnBrk="1" fontAlgn="auto" latinLnBrk="0" hangingPunct="1">
              <a:lnSpc>
                <a:spcPts val="2989"/>
              </a:lnSpc>
              <a:spcBef>
                <a:spcPts val="1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rk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</a:t>
            </a:r>
            <a:r>
              <a:rPr kumimoji="0" sz="2600" b="0" i="0" u="none" strike="noStrike" kern="1200" cap="none" spc="-3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dir</a:t>
            </a:r>
            <a:r>
              <a:rPr kumimoji="0" sz="2600" b="0" i="0" u="none" strike="noStrike" kern="1200" cap="none" spc="-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</a:t>
            </a:r>
            <a:r>
              <a:rPr kumimoji="0" sz="2600" b="0" i="0" u="none" strike="noStrike" kern="1200" cap="none" spc="-13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Artinya </a:t>
            </a: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ganggua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</a:t>
            </a:r>
            <a:r>
              <a:rPr kumimoji="0" sz="2600" b="0" i="0" u="none" strike="noStrike" kern="1200" cap="none" spc="-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jiwa </a:t>
            </a:r>
            <a:endParaRPr kumimoji="0" sz="2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295815" lvl="0" indent="0" algn="l" defTabSz="457200" rtl="0" eaLnBrk="1" fontAlgn="auto" latinLnBrk="0" hangingPunct="1">
              <a:lnSpc>
                <a:spcPts val="29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dapa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</a:t>
            </a:r>
            <a:r>
              <a:rPr kumimoji="0" sz="2600" b="0" i="0" u="none" strike="noStrike" kern="1200" cap="none" spc="-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terjadi </a:t>
            </a: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ar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na p</a:t>
            </a: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rke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</a:t>
            </a: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</a:t>
            </a: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 </a:t>
            </a:r>
            <a:endParaRPr kumimoji="0" sz="2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295815" lvl="0" indent="0" algn="l" defTabSz="457200" rtl="0" eaLnBrk="1" fontAlgn="auto" latinLnBrk="0" hangingPunct="1">
              <a:lnSpc>
                <a:spcPts val="29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</a:t>
            </a:r>
            <a:r>
              <a:rPr kumimoji="0" sz="2600" b="0" i="0" u="none" strike="noStrike" kern="1200" cap="none" spc="1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ra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</a:t>
            </a:r>
            <a:r>
              <a:rPr kumimoji="0" sz="2600" b="0" i="0" u="none" strike="noStrike" kern="1200" cap="none" spc="-2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tika ma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ih</a:t>
            </a:r>
            <a:r>
              <a:rPr kumimoji="0" sz="2600" b="0" i="0" u="none" strike="noStrike" kern="1200" cap="none" spc="-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ci</a:t>
            </a: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</a:t>
            </a:r>
            <a:r>
              <a:rPr kumimoji="0" sz="2600" b="0" i="0" u="none" strike="noStrike" kern="1200" cap="none" spc="-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/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</a:t>
            </a: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</a:t>
            </a:r>
            <a:r>
              <a:rPr kumimoji="0" sz="2600" b="0" i="0" u="none" strike="noStrike" kern="120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–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</a:t>
            </a: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 </a:t>
            </a:r>
            <a:endParaRPr kumimoji="0" sz="2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295815" lvl="0" indent="0" algn="l" defTabSz="457200" rtl="0" eaLnBrk="1" fontAlgn="auto" latinLnBrk="0" hangingPunct="1">
              <a:lnSpc>
                <a:spcPts val="29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atau ka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us</a:t>
            </a:r>
            <a:r>
              <a:rPr kumimoji="0" sz="2600" b="0" i="0" u="none" strike="noStrike" kern="1200" cap="none" spc="-1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ya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ter</a:t>
            </a:r>
            <a:r>
              <a:rPr kumimoji="0" sz="2600" b="0" i="0" u="none" strike="noStrike" kern="1200" cap="none" spc="-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j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adi ad</a:t>
            </a: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lah aki</a:t>
            </a: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at ma</a:t>
            </a: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 </a:t>
            </a:r>
            <a:endParaRPr kumimoji="0" sz="2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295815" lvl="0" indent="0" algn="l" defTabSz="457200" rtl="0" eaLnBrk="1" fontAlgn="auto" latinLnBrk="0" hangingPunct="1">
              <a:lnSpc>
                <a:spcPts val="29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lalu</a:t>
            </a:r>
            <a:endParaRPr kumimoji="0" sz="2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457200" rtl="0" eaLnBrk="1" fontAlgn="auto" latinLnBrk="0" hangingPunct="1">
              <a:lnSpc>
                <a:spcPts val="2989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</a:t>
            </a: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ol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</a:t>
            </a: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</a:t>
            </a:r>
            <a:r>
              <a:rPr kumimoji="0" sz="2600" b="0" i="0" u="none" strike="noStrike" kern="120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nflik p</a:t>
            </a: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rke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</a:t>
            </a: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</a:t>
            </a: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</a:t>
            </a:r>
            <a:r>
              <a:rPr kumimoji="0" sz="2600" b="0" i="0" u="none" strike="noStrike" kern="1200" cap="none" spc="-1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y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ng </a:t>
            </a:r>
            <a:endParaRPr kumimoji="0" sz="2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457200" rtl="0" eaLnBrk="1" fontAlgn="auto" latinLnBrk="0" hangingPunct="1">
              <a:lnSpc>
                <a:spcPts val="29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q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ate :</a:t>
            </a:r>
            <a:r>
              <a:rPr kumimoji="0" sz="2600" b="0" i="0" u="none" strike="noStrike" kern="1200" cap="none" spc="-14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Artin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y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 </a:t>
            </a: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ganggua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 jiwa</a:t>
            </a:r>
            <a:r>
              <a:rPr kumimoji="0" sz="2600" b="0" i="0" u="none" strike="noStrike" kern="1200" cap="none" spc="-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terjadi </a:t>
            </a:r>
            <a:endParaRPr kumimoji="0" sz="2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457200" rtl="0" eaLnBrk="1" fontAlgn="auto" latinLnBrk="0" hangingPunct="1">
              <a:lnSpc>
                <a:spcPts val="29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rena</a:t>
            </a:r>
            <a:r>
              <a:rPr kumimoji="0" sz="2600" b="0" i="0" u="none" strike="noStrike" kern="1200" cap="none" spc="-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se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eorang</a:t>
            </a:r>
            <a:r>
              <a:rPr kumimoji="0" sz="2600" b="0" i="0" u="none" strike="noStrike" kern="1200" cap="none" spc="-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tidak </a:t>
            </a: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dapa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 men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y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ele</a:t>
            </a: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aikan </a:t>
            </a:r>
            <a:endParaRPr kumimoji="0" sz="2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457200" rtl="0" eaLnBrk="1" fontAlgn="auto" latinLnBrk="0" hangingPunct="1">
              <a:lnSpc>
                <a:spcPts val="29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al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</a:t>
            </a: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y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600" b="0" i="0" u="none" strike="noStrike" kern="1200" cap="none" spc="-3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di ma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 lalu </a:t>
            </a: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denga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 b</a:t>
            </a: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</a:t>
            </a: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 </a:t>
            </a:r>
            <a:endParaRPr kumimoji="0" sz="2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457200" rtl="0" eaLnBrk="1" fontAlgn="auto" latinLnBrk="0" hangingPunct="1">
              <a:lnSpc>
                <a:spcPts val="298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ga mu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</a:t>
            </a:r>
            <a:r>
              <a:rPr kumimoji="0" sz="2600" b="0" i="0" u="none" strike="noStrike" kern="1200" cap="none" spc="-1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tida</a:t>
            </a: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</a:t>
            </a:r>
            <a:r>
              <a:rPr kumimoji="0" sz="26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6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</a:t>
            </a:r>
            <a:r>
              <a:rPr kumimoji="0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</a:t>
            </a:r>
            <a:endParaRPr kumimoji="0" sz="2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44254" lvl="0" indent="0" algn="l" defTabSz="457200" rtl="0" eaLnBrk="1" fontAlgn="auto" latinLnBrk="0" hangingPunct="1">
              <a:lnSpc>
                <a:spcPts val="290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900" b="0" i="0" u="none" strike="noStrike" kern="1200" cap="none" spc="0" normalizeH="0" baseline="-2229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</a:t>
            </a:r>
            <a:r>
              <a:rPr kumimoji="0" sz="3900" b="0" i="0" u="none" strike="noStrike" kern="1200" cap="none" spc="9" normalizeH="0" baseline="-2229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</a:t>
            </a:r>
            <a:r>
              <a:rPr kumimoji="0" sz="3900" b="0" i="0" u="none" strike="noStrike" kern="1200" cap="none" spc="0" normalizeH="0" baseline="-2229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 </a:t>
            </a:r>
            <a:r>
              <a:rPr kumimoji="0" sz="3900" b="0" i="0" u="none" strike="noStrike" kern="1200" cap="none" spc="-4" normalizeH="0" baseline="-2229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</a:t>
            </a:r>
            <a:r>
              <a:rPr kumimoji="0" sz="3900" b="0" i="0" u="none" strike="noStrike" kern="1200" cap="none" spc="0" normalizeH="0" baseline="-2229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3900" b="0" i="0" u="none" strike="noStrike" kern="1200" cap="none" spc="9" normalizeH="0" baseline="-2229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</a:t>
            </a:r>
            <a:r>
              <a:rPr kumimoji="0" sz="3900" b="0" i="0" u="none" strike="noStrike" kern="1200" cap="none" spc="0" normalizeH="0" baseline="-2229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3900" b="0" i="0" u="none" strike="noStrike" kern="1200" cap="none" spc="4" normalizeH="0" baseline="-2229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</a:t>
            </a:r>
            <a:r>
              <a:rPr kumimoji="0" sz="3900" b="0" i="0" u="none" strike="noStrike" kern="1200" cap="none" spc="0" normalizeH="0" baseline="-2229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)</a:t>
            </a:r>
            <a:r>
              <a:rPr kumimoji="0" sz="3900" b="0" i="0" u="none" strike="noStrike" kern="1200" cap="none" spc="-14" normalizeH="0" baseline="-2229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900" b="0" i="0" u="none" strike="noStrike" kern="1200" cap="none" spc="0" normalizeH="0" baseline="-2229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tidak</a:t>
            </a:r>
            <a:r>
              <a:rPr kumimoji="0" sz="3900" b="0" i="0" u="none" strike="noStrike" kern="1200" cap="none" spc="9" normalizeH="0" baseline="-2229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900" b="0" i="0" u="none" strike="noStrike" kern="1200" cap="none" spc="4" normalizeH="0" baseline="-2229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dapa</a:t>
            </a:r>
            <a:r>
              <a:rPr kumimoji="0" sz="3900" b="0" i="0" u="none" strike="noStrike" kern="1200" cap="none" spc="0" normalizeH="0" baseline="-2229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 me</a:t>
            </a:r>
            <a:r>
              <a:rPr kumimoji="0" sz="3900" b="0" i="0" u="none" strike="noStrike" kern="1200" cap="none" spc="9" normalizeH="0" baseline="-2229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</a:t>
            </a:r>
            <a:r>
              <a:rPr kumimoji="0" sz="3900" b="0" i="0" u="none" strike="noStrike" kern="1200" cap="none" spc="0" normalizeH="0" baseline="-2229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</a:t>
            </a:r>
            <a:r>
              <a:rPr kumimoji="0" sz="3900" b="0" i="0" u="none" strike="noStrike" kern="1200" cap="none" spc="4" normalizeH="0" baseline="-2229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</a:t>
            </a:r>
            <a:r>
              <a:rPr kumimoji="0" sz="3900" b="0" i="0" u="none" strike="noStrike" kern="1200" cap="none" spc="0" normalizeH="0" baseline="-2229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ntrol id</a:t>
            </a:r>
            <a:endParaRPr kumimoji="0" sz="2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44254" lvl="0" indent="0" algn="l" defTabSz="457200" rtl="0" eaLnBrk="1" fontAlgn="auto" latinLnBrk="0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900" b="0" i="0" u="none" strike="noStrike" kern="1200" cap="none" spc="0" normalizeH="0" baseline="1114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(ke</a:t>
            </a:r>
            <a:r>
              <a:rPr kumimoji="0" sz="3900" b="0" i="0" u="none" strike="noStrike" kern="1200" cap="none" spc="9" normalizeH="0" baseline="1114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</a:t>
            </a:r>
            <a:r>
              <a:rPr kumimoji="0" sz="3900" b="0" i="0" u="none" strike="noStrike" kern="1200" cap="none" spc="0" normalizeH="0" baseline="1114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</a:t>
            </a:r>
            <a:r>
              <a:rPr kumimoji="0" sz="3900" b="0" i="0" u="none" strike="noStrike" kern="1200" cap="none" spc="4" normalizeH="0" baseline="1114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</a:t>
            </a:r>
            <a:r>
              <a:rPr kumimoji="0" sz="3900" b="0" i="0" u="none" strike="noStrike" kern="1200" cap="none" spc="0" normalizeH="0" baseline="1114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ak</a:t>
            </a:r>
            <a:r>
              <a:rPr kumimoji="0" sz="3900" b="0" i="0" u="none" strike="noStrike" kern="1200" cap="none" spc="-9" normalizeH="0" baseline="1114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900" b="0" i="0" u="none" strike="noStrike" kern="1200" cap="none" spc="0" normalizeH="0" baseline="1114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nafsu</a:t>
            </a:r>
            <a:r>
              <a:rPr kumimoji="0" sz="3900" b="0" i="0" u="none" strike="noStrike" kern="1200" cap="none" spc="9" normalizeH="0" baseline="1114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900" b="0" i="0" u="none" strike="noStrike" kern="1200" cap="none" spc="0" normalizeH="0" baseline="1114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atau instin</a:t>
            </a:r>
            <a:r>
              <a:rPr kumimoji="0" sz="3900" b="0" i="0" u="none" strike="noStrike" kern="1200" cap="none" spc="4" normalizeH="0" baseline="1114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</a:t>
            </a:r>
            <a:r>
              <a:rPr kumimoji="0" sz="3900" b="0" i="0" u="none" strike="noStrike" kern="1200" cap="none" spc="0" normalizeH="0" baseline="1114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)</a:t>
            </a:r>
            <a:endParaRPr kumimoji="0" sz="2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6316" y="2213913"/>
            <a:ext cx="299861" cy="2890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 lvl="0" indent="0" algn="l" defTabSz="457200" rtl="0" eaLnBrk="1" fontAlgn="auto" latinLnBrk="0" hangingPunct="1">
              <a:lnSpc>
                <a:spcPct val="87849"/>
              </a:lnSpc>
              <a:spcBef>
                <a:spcPts val="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50" b="0" i="0" u="none" strike="noStrike" kern="1200" cap="none" spc="0" normalizeH="0" baseline="0" noProof="0" dirty="0">
                <a:ln>
                  <a:noFill/>
                </a:ln>
                <a:solidFill>
                  <a:srgbClr val="6D9FAF"/>
                </a:solidFill>
                <a:effectLst/>
                <a:uLnTx/>
                <a:uFillTx/>
                <a:latin typeface="Wingdings 2"/>
                <a:ea typeface="+mn-ea"/>
                <a:cs typeface="Wingdings 2"/>
              </a:rPr>
              <a:t></a:t>
            </a:r>
            <a:endParaRPr kumimoji="0" sz="20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Wingdings 2"/>
              <a:ea typeface="+mn-ea"/>
              <a:cs typeface="Wingdings 2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6316" y="3878375"/>
            <a:ext cx="299861" cy="2890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 lvl="0" indent="0" algn="l" defTabSz="457200" rtl="0" eaLnBrk="1" fontAlgn="auto" latinLnBrk="0" hangingPunct="1">
              <a:lnSpc>
                <a:spcPct val="87849"/>
              </a:lnSpc>
              <a:spcBef>
                <a:spcPts val="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50" b="0" i="0" u="none" strike="noStrike" kern="1200" cap="none" spc="0" normalizeH="0" baseline="0" noProof="0" dirty="0">
                <a:ln>
                  <a:noFill/>
                </a:ln>
                <a:solidFill>
                  <a:srgbClr val="6D9FAF"/>
                </a:solidFill>
                <a:effectLst/>
                <a:uLnTx/>
                <a:uFillTx/>
                <a:latin typeface="Wingdings 2"/>
                <a:ea typeface="+mn-ea"/>
                <a:cs typeface="Wingdings 2"/>
              </a:rPr>
              <a:t></a:t>
            </a:r>
            <a:endParaRPr kumimoji="0" sz="20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Wingdings 2"/>
              <a:ea typeface="+mn-ea"/>
              <a:cs typeface="Wingdings 2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96316" y="5542914"/>
            <a:ext cx="299861" cy="2890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 lvl="0" indent="0" algn="l" defTabSz="457200" rtl="0" eaLnBrk="1" fontAlgn="auto" latinLnBrk="0" hangingPunct="1">
              <a:lnSpc>
                <a:spcPct val="87849"/>
              </a:lnSpc>
              <a:spcBef>
                <a:spcPts val="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50" b="0" i="0" u="none" strike="noStrike" kern="1200" cap="none" spc="0" normalizeH="0" baseline="0" noProof="0" dirty="0">
                <a:ln>
                  <a:noFill/>
                </a:ln>
                <a:solidFill>
                  <a:srgbClr val="6D9FAF"/>
                </a:solidFill>
                <a:effectLst/>
                <a:uLnTx/>
                <a:uFillTx/>
                <a:latin typeface="Wingdings 2"/>
                <a:ea typeface="+mn-ea"/>
                <a:cs typeface="Wingdings 2"/>
              </a:rPr>
              <a:t></a:t>
            </a:r>
            <a:endParaRPr kumimoji="0" sz="20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Wingdings 2"/>
              <a:ea typeface="+mn-ea"/>
              <a:cs typeface="Wingdings 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9"/>
                </a:lnTo>
                <a:lnTo>
                  <a:pt x="9144000" y="6857999"/>
                </a:lnTo>
                <a:lnTo>
                  <a:pt x="9144000" y="0"/>
                </a:lnTo>
                <a:close/>
              </a:path>
            </a:pathLst>
          </a:custGeom>
          <a:solidFill>
            <a:srgbClr val="3A3A3A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-51816" y="4654294"/>
            <a:ext cx="9247632" cy="22204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4751832"/>
            <a:ext cx="9144000" cy="2113787"/>
          </a:xfrm>
          <a:custGeom>
            <a:avLst/>
            <a:gdLst/>
            <a:ahLst/>
            <a:cxnLst/>
            <a:rect l="l" t="t" r="r" b="b"/>
            <a:pathLst>
              <a:path w="9144000" h="2113787">
                <a:moveTo>
                  <a:pt x="9144000" y="0"/>
                </a:moveTo>
                <a:lnTo>
                  <a:pt x="8557289" y="272459"/>
                </a:lnTo>
                <a:lnTo>
                  <a:pt x="8004571" y="516244"/>
                </a:lnTo>
                <a:lnTo>
                  <a:pt x="7482453" y="732838"/>
                </a:lnTo>
                <a:lnTo>
                  <a:pt x="6987540" y="923727"/>
                </a:lnTo>
                <a:lnTo>
                  <a:pt x="6516439" y="1090394"/>
                </a:lnTo>
                <a:lnTo>
                  <a:pt x="6065758" y="1234322"/>
                </a:lnTo>
                <a:lnTo>
                  <a:pt x="5632102" y="1356997"/>
                </a:lnTo>
                <a:lnTo>
                  <a:pt x="5212080" y="1459902"/>
                </a:lnTo>
                <a:lnTo>
                  <a:pt x="4802296" y="1544521"/>
                </a:lnTo>
                <a:lnTo>
                  <a:pt x="4399359" y="1612339"/>
                </a:lnTo>
                <a:lnTo>
                  <a:pt x="3999874" y="1664840"/>
                </a:lnTo>
                <a:lnTo>
                  <a:pt x="3600450" y="1703507"/>
                </a:lnTo>
                <a:lnTo>
                  <a:pt x="3197691" y="1729824"/>
                </a:lnTo>
                <a:lnTo>
                  <a:pt x="2788205" y="1745277"/>
                </a:lnTo>
                <a:lnTo>
                  <a:pt x="2368599" y="1751349"/>
                </a:lnTo>
                <a:lnTo>
                  <a:pt x="1935479" y="1749523"/>
                </a:lnTo>
                <a:lnTo>
                  <a:pt x="1485453" y="1741285"/>
                </a:lnTo>
                <a:lnTo>
                  <a:pt x="1015126" y="1728118"/>
                </a:lnTo>
                <a:lnTo>
                  <a:pt x="521106" y="1711507"/>
                </a:lnTo>
                <a:lnTo>
                  <a:pt x="0" y="1692935"/>
                </a:lnTo>
                <a:lnTo>
                  <a:pt x="0" y="2106165"/>
                </a:lnTo>
                <a:lnTo>
                  <a:pt x="9144000" y="2106165"/>
                </a:lnTo>
                <a:lnTo>
                  <a:pt x="9144000" y="0"/>
                </a:lnTo>
                <a:close/>
              </a:path>
            </a:pathLst>
          </a:custGeom>
          <a:solidFill>
            <a:srgbClr val="7B7B7B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211568" y="-51817"/>
            <a:ext cx="1935479" cy="69616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315200" y="0"/>
            <a:ext cx="1828800" cy="6857999"/>
          </a:xfrm>
          <a:custGeom>
            <a:avLst/>
            <a:gdLst/>
            <a:ahLst/>
            <a:cxnLst/>
            <a:rect l="l" t="t" r="r" b="b"/>
            <a:pathLst>
              <a:path w="1828800" h="6857999">
                <a:moveTo>
                  <a:pt x="1828799" y="14223"/>
                </a:moveTo>
                <a:lnTo>
                  <a:pt x="0" y="0"/>
                </a:lnTo>
                <a:lnTo>
                  <a:pt x="278097" y="413074"/>
                </a:lnTo>
                <a:lnTo>
                  <a:pt x="516828" y="827250"/>
                </a:lnTo>
                <a:lnTo>
                  <a:pt x="718045" y="1241109"/>
                </a:lnTo>
                <a:lnTo>
                  <a:pt x="883601" y="1653235"/>
                </a:lnTo>
                <a:lnTo>
                  <a:pt x="1015351" y="2062210"/>
                </a:lnTo>
                <a:lnTo>
                  <a:pt x="1115146" y="2466615"/>
                </a:lnTo>
                <a:lnTo>
                  <a:pt x="1184840" y="2865035"/>
                </a:lnTo>
                <a:lnTo>
                  <a:pt x="1226287" y="3256052"/>
                </a:lnTo>
                <a:lnTo>
                  <a:pt x="1241340" y="3638247"/>
                </a:lnTo>
                <a:lnTo>
                  <a:pt x="1231852" y="4010205"/>
                </a:lnTo>
                <a:lnTo>
                  <a:pt x="1199676" y="4370506"/>
                </a:lnTo>
                <a:lnTo>
                  <a:pt x="1146666" y="4717734"/>
                </a:lnTo>
                <a:lnTo>
                  <a:pt x="1074675" y="5050472"/>
                </a:lnTo>
                <a:lnTo>
                  <a:pt x="985556" y="5367301"/>
                </a:lnTo>
                <a:lnTo>
                  <a:pt x="881163" y="5666805"/>
                </a:lnTo>
                <a:lnTo>
                  <a:pt x="763349" y="5947566"/>
                </a:lnTo>
                <a:lnTo>
                  <a:pt x="633966" y="6208166"/>
                </a:lnTo>
                <a:lnTo>
                  <a:pt x="494869" y="6447189"/>
                </a:lnTo>
                <a:lnTo>
                  <a:pt x="347911" y="6663216"/>
                </a:lnTo>
                <a:lnTo>
                  <a:pt x="194945" y="6854831"/>
                </a:lnTo>
                <a:lnTo>
                  <a:pt x="1828400" y="6857998"/>
                </a:lnTo>
                <a:lnTo>
                  <a:pt x="1828799" y="6857998"/>
                </a:lnTo>
                <a:lnTo>
                  <a:pt x="1828799" y="14223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367016" y="3657600"/>
            <a:ext cx="1776983" cy="28575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0220" y="292037"/>
            <a:ext cx="6919118" cy="51095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635" lvl="0" indent="0" algn="l" defTabSz="457200" rtl="0" eaLnBrk="1" fontAlgn="auto" latinLnBrk="0" hangingPunct="1">
              <a:lnSpc>
                <a:spcPts val="4310"/>
              </a:lnSpc>
              <a:spcBef>
                <a:spcPts val="21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100" b="0" i="1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I</a:t>
            </a:r>
            <a:r>
              <a:rPr kumimoji="0" sz="41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n</a:t>
            </a:r>
            <a:r>
              <a:rPr kumimoji="0" sz="4100" b="0" i="1" u="none" strike="noStrike" kern="1200" cap="none" spc="-7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t</a:t>
            </a:r>
            <a:r>
              <a:rPr kumimoji="0" sz="4100" b="0" i="1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e</a:t>
            </a:r>
            <a:r>
              <a:rPr kumimoji="0" sz="4100" b="0" i="1" u="none" strike="noStrike" kern="120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r</a:t>
            </a:r>
            <a:r>
              <a:rPr kumimoji="0" sz="41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pe</a:t>
            </a:r>
            <a:r>
              <a:rPr kumimoji="0" sz="4100" b="0" i="1" u="none" strike="noStrike" kern="1200" cap="none" spc="5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r</a:t>
            </a:r>
            <a:r>
              <a:rPr kumimoji="0" sz="41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sonal</a:t>
            </a:r>
            <a:r>
              <a:rPr kumimoji="0" sz="4100" b="0" i="1" u="none" strike="noStrike" kern="1200" cap="none" spc="-3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 </a:t>
            </a:r>
            <a:r>
              <a:rPr kumimoji="0" sz="4100" b="0" i="1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M</a:t>
            </a:r>
            <a:r>
              <a:rPr kumimoji="0" sz="41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o</a:t>
            </a:r>
            <a:r>
              <a:rPr kumimoji="0" sz="4100" b="0" i="1" u="none" strike="noStrike" kern="1200" cap="none" spc="1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d</a:t>
            </a:r>
            <a:r>
              <a:rPr kumimoji="0" sz="41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el</a:t>
            </a:r>
            <a:endParaRPr kumimoji="0" sz="41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Franklin Gothic Book"/>
            </a:endParaRPr>
          </a:p>
          <a:p>
            <a:pPr marL="12700" marR="48635" lvl="0" indent="0" algn="l" defTabSz="457200" rtl="0" eaLnBrk="1" fontAlgn="auto" latinLnBrk="0" hangingPunct="1">
              <a:lnSpc>
                <a:spcPct val="94482"/>
              </a:lnSpc>
              <a:spcBef>
                <a:spcPts val="5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100" b="0" i="1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(</a:t>
            </a:r>
            <a:r>
              <a:rPr kumimoji="0" sz="4100" b="0" i="1" u="none" strike="noStrike" kern="1200" cap="none" spc="1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S</a:t>
            </a:r>
            <a:r>
              <a:rPr kumimoji="0" sz="41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ulli</a:t>
            </a:r>
            <a:r>
              <a:rPr kumimoji="0" sz="4100" b="0" i="1" u="none" strike="noStrike" kern="1200" cap="none" spc="-3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v</a:t>
            </a:r>
            <a:r>
              <a:rPr kumimoji="0" sz="41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an,</a:t>
            </a:r>
            <a:r>
              <a:rPr kumimoji="0" sz="4100" b="0" i="1" u="none" strike="noStrike" kern="120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 </a:t>
            </a:r>
            <a:r>
              <a:rPr kumimoji="0" sz="41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P</a:t>
            </a:r>
            <a:r>
              <a:rPr kumimoji="0" sz="4100" b="0" i="1" u="none" strike="noStrike" kern="1200" cap="none" spc="1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e</a:t>
            </a:r>
            <a:r>
              <a:rPr kumimoji="0" sz="41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p</a:t>
            </a:r>
            <a:r>
              <a:rPr kumimoji="0" sz="4100" b="0" i="1" u="none" strike="noStrike" kern="1200" cap="none" spc="1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l</a:t>
            </a:r>
            <a:r>
              <a:rPr kumimoji="0" sz="41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a</a:t>
            </a:r>
            <a:r>
              <a:rPr kumimoji="0" sz="4100" b="0" i="1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u</a:t>
            </a:r>
            <a:r>
              <a:rPr kumimoji="0" sz="41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)</a:t>
            </a:r>
            <a:endParaRPr kumimoji="0" sz="41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Franklin Gothic Book"/>
            </a:endParaRPr>
          </a:p>
          <a:p>
            <a:pPr marL="21843" marR="0" lvl="0" indent="0" algn="l" defTabSz="457200" rtl="0" eaLnBrk="1" fontAlgn="auto" latinLnBrk="0" hangingPunct="1">
              <a:lnSpc>
                <a:spcPts val="3219"/>
              </a:lnSpc>
              <a:spcBef>
                <a:spcPts val="129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Gang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uan</a:t>
            </a:r>
            <a:r>
              <a:rPr kumimoji="0" sz="2800" b="0" i="0" u="none" strike="noStrike" kern="1200" cap="none" spc="-9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jiwa</a:t>
            </a:r>
            <a:r>
              <a:rPr kumimoji="0" sz="2800" b="0" i="0" u="none" strike="noStrike" kern="1200" cap="none" spc="-23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bi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</a:t>
            </a:r>
            <a:r>
              <a:rPr kumimoji="0" sz="2800" b="0" i="0" u="none" strike="noStrike" kern="1200" cap="none" spc="-41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mun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ul</a:t>
            </a:r>
            <a:r>
              <a:rPr kumimoji="0" sz="2800" b="0" i="0" u="none" strike="noStrike" kern="1200" cap="none" spc="-6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karen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800" b="0" i="0" u="none" strike="noStrike" kern="1200" cap="none" spc="-8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adanya 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1843" marR="0" lvl="0" indent="0" algn="l" defTabSz="457200" rtl="0" eaLnBrk="1" fontAlgn="auto" latinLnBrk="0" hangingPunct="1">
              <a:lnSpc>
                <a:spcPts val="321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</a:t>
            </a:r>
            <a:r>
              <a:rPr kumimoji="0" sz="2800" b="0" i="0" u="none" strike="noStrike" kern="1200" cap="none" spc="1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</a:t>
            </a:r>
            <a:r>
              <a:rPr kumimoji="0" sz="2800" b="0" i="0" u="none" strike="noStrike" kern="1200" cap="none" spc="-9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man</a:t>
            </a:r>
            <a:r>
              <a:rPr kumimoji="0" sz="2800" b="0" i="0" u="none" strike="noStrike" kern="1200" cap="none" spc="-8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me</a:t>
            </a:r>
            <a:r>
              <a:rPr kumimoji="0" sz="28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imb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</a:t>
            </a:r>
            <a:r>
              <a:rPr kumimoji="0" sz="28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 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1843" marR="0" lvl="0" indent="0" algn="l" defTabSz="457200" rtl="0" eaLnBrk="1" fontAlgn="auto" latinLnBrk="0" hangingPunct="1">
              <a:lnSpc>
                <a:spcPts val="321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</a:t>
            </a:r>
            <a:r>
              <a:rPr kumimoji="0" sz="2800" b="0" i="0" u="none" strike="noStrike" kern="1200" cap="none" spc="-118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x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</a:t>
            </a:r>
            <a:r>
              <a:rPr kumimoji="0" sz="28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</a:t>
            </a:r>
            <a:r>
              <a:rPr kumimoji="0" sz="28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y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).</a:t>
            </a:r>
            <a:r>
              <a:rPr kumimoji="0" sz="2800" b="0" i="0" u="none" strike="noStrike" kern="1200" cap="none" spc="-227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Ans</a:t>
            </a:r>
            <a:r>
              <a:rPr kumimoji="0" sz="28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et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</a:t>
            </a:r>
            <a:r>
              <a:rPr kumimoji="0" sz="2800" b="0" i="0" u="none" strike="noStrike" kern="1200" cap="none" spc="-107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tim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ul</a:t>
            </a:r>
            <a:r>
              <a:rPr kumimoji="0" sz="2800" b="0" i="0" u="none" strike="noStrike" kern="1200" cap="none" spc="-4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dan 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1843" marR="0" lvl="0" indent="0" algn="l" defTabSz="457200" rtl="0" eaLnBrk="1" fontAlgn="auto" latinLnBrk="0" hangingPunct="1">
              <a:lnSpc>
                <a:spcPts val="321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</a:t>
            </a:r>
            <a:r>
              <a:rPr kumimoji="0" sz="28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8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ami</a:t>
            </a:r>
            <a:r>
              <a:rPr kumimoji="0" sz="2800" b="0" i="0" u="none" strike="noStrike" kern="1200" cap="none" spc="-58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</a:t>
            </a:r>
            <a:r>
              <a:rPr kumimoji="0" sz="2800" b="0" i="0" u="none" strike="noStrike" kern="1200" cap="none" spc="-9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</a:t>
            </a:r>
            <a:r>
              <a:rPr kumimoji="0" sz="28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at</a:t>
            </a:r>
            <a:r>
              <a:rPr kumimoji="0" sz="2800" b="0" i="0" u="none" strike="noStrike" kern="1200" cap="none" spc="-7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adany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800" b="0" i="0" u="none" strike="noStrike" kern="1200" cap="none" spc="-81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nf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ik 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1843" marR="0" lvl="0" indent="0" algn="l" defTabSz="457200" rtl="0" eaLnBrk="1" fontAlgn="auto" latinLnBrk="0" hangingPunct="1">
              <a:lnSpc>
                <a:spcPts val="321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8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saa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</a:t>
            </a:r>
            <a:r>
              <a:rPr kumimoji="0" sz="2800" b="0" i="0" u="none" strike="noStrike" kern="1200" cap="none" spc="-52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berhubunga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</a:t>
            </a:r>
            <a:r>
              <a:rPr kumimoji="0" sz="2800" b="0" i="0" u="none" strike="noStrike" kern="1200" cap="none" spc="-12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denga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</a:t>
            </a:r>
            <a:r>
              <a:rPr kumimoji="0" sz="2800" b="0" i="0" u="none" strike="noStrike" kern="1200" cap="none" spc="-73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or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ng</a:t>
            </a:r>
            <a:r>
              <a:rPr kumimoji="0" sz="2800" b="0" i="0" u="none" strike="noStrike" kern="1200" cap="none" spc="-61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la</a:t>
            </a:r>
            <a:r>
              <a:rPr kumimoji="0" sz="28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 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1843" marR="0" lvl="0" indent="0" algn="l" defTabSz="457200" rtl="0" eaLnBrk="1" fontAlgn="auto" latinLnBrk="0" hangingPunct="1">
              <a:lnSpc>
                <a:spcPts val="321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(i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te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8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)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1843" marR="60946" lvl="0" indent="0" algn="l" defTabSz="457200" rtl="0" eaLnBrk="1" fontAlgn="auto" latinLnBrk="0" hangingPunct="1">
              <a:lnSpc>
                <a:spcPts val="3219"/>
              </a:lnSpc>
              <a:spcBef>
                <a:spcPts val="215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</a:t>
            </a:r>
            <a:r>
              <a:rPr kumimoji="0" sz="2800" b="0" i="0" u="none" strike="noStrike" kern="1200" cap="none" spc="-8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ta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ut</a:t>
            </a:r>
            <a:r>
              <a:rPr kumimoji="0" sz="28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</a:t>
            </a:r>
            <a:r>
              <a:rPr kumimoji="0" sz="2800" b="0" i="0" u="none" strike="noStrike" kern="1200" cap="none" spc="-1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</a:t>
            </a:r>
            <a:r>
              <a:rPr kumimoji="0" sz="2800" b="0" i="0" u="none" strike="noStrike" kern="1200" cap="none" spc="1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8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</a:t>
            </a:r>
            <a:r>
              <a:rPr kumimoji="0" sz="2800" b="0" i="0" u="none" strike="noStrike" kern="1200" cap="none" spc="-97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adanya 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1843" marR="60946" lvl="0" indent="0" algn="l" defTabSz="457200" rtl="0" eaLnBrk="1" fontAlgn="auto" latinLnBrk="0" hangingPunct="1">
              <a:lnSpc>
                <a:spcPts val="321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</a:t>
            </a:r>
            <a:r>
              <a:rPr kumimoji="0" sz="28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ta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ut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</a:t>
            </a:r>
            <a:r>
              <a:rPr kumimoji="0" sz="2800" b="0" i="0" u="none" strike="noStrike" kern="1200" cap="none" spc="-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di</a:t>
            </a:r>
            <a:r>
              <a:rPr kumimoji="0" sz="28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ol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</a:t>
            </a:r>
            <a:r>
              <a:rPr kumimoji="0" sz="2800" b="0" i="0" u="none" strike="noStrike" kern="1200" cap="none" spc="-31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at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ti</a:t>
            </a:r>
            <a:r>
              <a:rPr kumimoji="0" sz="28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ak</a:t>
            </a:r>
            <a:r>
              <a:rPr kumimoji="0" sz="2800" b="0" i="0" u="none" strike="noStrike" kern="1200" cap="none" spc="-2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di</a:t>
            </a:r>
            <a:r>
              <a:rPr kumimoji="0" sz="28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er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</a:t>
            </a:r>
            <a:r>
              <a:rPr kumimoji="0" sz="2800" b="0" i="0" u="none" strike="noStrike" kern="1200" cap="none" spc="-4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ol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 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1843" marR="60946" lvl="0" indent="0" algn="l" defTabSz="457200" rtl="0" eaLnBrk="1" fontAlgn="auto" latinLnBrk="0" hangingPunct="1">
              <a:lnSpc>
                <a:spcPts val="321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8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oran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</a:t>
            </a:r>
            <a:r>
              <a:rPr kumimoji="0" sz="2800" b="0" i="0" u="none" strike="noStrike" kern="1200" cap="none" spc="-46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</a:t>
            </a:r>
            <a:r>
              <a:rPr kumimoji="0" sz="28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</a:t>
            </a:r>
            <a:r>
              <a:rPr kumimoji="0" sz="28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ta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y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800" b="0" i="0" u="none" strike="noStrike" kern="1200" cap="none" spc="-13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mis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</a:t>
            </a:r>
            <a:r>
              <a:rPr kumimoji="0" sz="2800" b="0" i="0" u="none" strike="noStrike" kern="1200" cap="none" spc="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ya</a:t>
            </a:r>
            <a:r>
              <a:rPr kumimoji="0" sz="2800" b="0" i="0" u="none" strike="noStrike" kern="1200" cap="none" spc="-7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 unwa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ted 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1843" marR="60946" lvl="0" indent="0" algn="l" defTabSz="457200" rtl="0" eaLnBrk="1" fontAlgn="auto" latinLnBrk="0" hangingPunct="1">
              <a:lnSpc>
                <a:spcPts val="321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</a:t>
            </a:r>
            <a:r>
              <a:rPr kumimoji="0" sz="2800" b="0" i="0" u="none" strike="noStrike" kern="1200" cap="none" spc="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ild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5316" y="1665870"/>
            <a:ext cx="322389" cy="3106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 lvl="0" indent="0" algn="l" defTabSz="457200" rtl="0" eaLnBrk="1" fontAlgn="auto" latinLnBrk="0" hangingPunct="1">
              <a:lnSpc>
                <a:spcPct val="8784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250" b="0" i="0" u="none" strike="noStrike" kern="1200" cap="none" spc="0" normalizeH="0" baseline="0" noProof="0" dirty="0">
                <a:ln>
                  <a:noFill/>
                </a:ln>
                <a:solidFill>
                  <a:srgbClr val="6D9FAF"/>
                </a:solidFill>
                <a:effectLst/>
                <a:uLnTx/>
                <a:uFillTx/>
                <a:latin typeface="Wingdings 2"/>
                <a:ea typeface="+mn-ea"/>
                <a:cs typeface="Wingdings 2"/>
              </a:rPr>
              <a:t></a:t>
            </a:r>
            <a:endParaRPr kumimoji="0" sz="22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Wingdings 2"/>
              <a:ea typeface="+mn-ea"/>
              <a:cs typeface="Wingdings 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9"/>
                </a:lnTo>
                <a:lnTo>
                  <a:pt x="9144000" y="6857999"/>
                </a:lnTo>
                <a:lnTo>
                  <a:pt x="9144000" y="0"/>
                </a:lnTo>
                <a:close/>
              </a:path>
            </a:pathLst>
          </a:custGeom>
          <a:solidFill>
            <a:srgbClr val="3A3A3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51816" y="4654294"/>
            <a:ext cx="9247632" cy="22204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751832"/>
            <a:ext cx="9144000" cy="2113787"/>
          </a:xfrm>
          <a:custGeom>
            <a:avLst/>
            <a:gdLst/>
            <a:ahLst/>
            <a:cxnLst/>
            <a:rect l="l" t="t" r="r" b="b"/>
            <a:pathLst>
              <a:path w="9144000" h="2113787">
                <a:moveTo>
                  <a:pt x="9144000" y="0"/>
                </a:moveTo>
                <a:lnTo>
                  <a:pt x="8557289" y="272459"/>
                </a:lnTo>
                <a:lnTo>
                  <a:pt x="8004571" y="516244"/>
                </a:lnTo>
                <a:lnTo>
                  <a:pt x="7482453" y="732838"/>
                </a:lnTo>
                <a:lnTo>
                  <a:pt x="6987540" y="923727"/>
                </a:lnTo>
                <a:lnTo>
                  <a:pt x="6516439" y="1090394"/>
                </a:lnTo>
                <a:lnTo>
                  <a:pt x="6065758" y="1234322"/>
                </a:lnTo>
                <a:lnTo>
                  <a:pt x="5632102" y="1356997"/>
                </a:lnTo>
                <a:lnTo>
                  <a:pt x="5212080" y="1459902"/>
                </a:lnTo>
                <a:lnTo>
                  <a:pt x="4802296" y="1544521"/>
                </a:lnTo>
                <a:lnTo>
                  <a:pt x="4399359" y="1612339"/>
                </a:lnTo>
                <a:lnTo>
                  <a:pt x="3999874" y="1664840"/>
                </a:lnTo>
                <a:lnTo>
                  <a:pt x="3600450" y="1703507"/>
                </a:lnTo>
                <a:lnTo>
                  <a:pt x="3197691" y="1729824"/>
                </a:lnTo>
                <a:lnTo>
                  <a:pt x="2788205" y="1745277"/>
                </a:lnTo>
                <a:lnTo>
                  <a:pt x="2368599" y="1751349"/>
                </a:lnTo>
                <a:lnTo>
                  <a:pt x="1935479" y="1749523"/>
                </a:lnTo>
                <a:lnTo>
                  <a:pt x="1485453" y="1741285"/>
                </a:lnTo>
                <a:lnTo>
                  <a:pt x="1015126" y="1728118"/>
                </a:lnTo>
                <a:lnTo>
                  <a:pt x="521106" y="1711507"/>
                </a:lnTo>
                <a:lnTo>
                  <a:pt x="0" y="1692935"/>
                </a:lnTo>
                <a:lnTo>
                  <a:pt x="0" y="2106165"/>
                </a:lnTo>
                <a:lnTo>
                  <a:pt x="9144000" y="2106165"/>
                </a:lnTo>
                <a:lnTo>
                  <a:pt x="9144000" y="0"/>
                </a:lnTo>
                <a:close/>
              </a:path>
            </a:pathLst>
          </a:custGeom>
          <a:solidFill>
            <a:srgbClr val="7B7B7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211568" y="-51817"/>
            <a:ext cx="1935479" cy="69616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315200" y="0"/>
            <a:ext cx="1828800" cy="6857999"/>
          </a:xfrm>
          <a:custGeom>
            <a:avLst/>
            <a:gdLst/>
            <a:ahLst/>
            <a:cxnLst/>
            <a:rect l="l" t="t" r="r" b="b"/>
            <a:pathLst>
              <a:path w="1828800" h="6857999">
                <a:moveTo>
                  <a:pt x="1828799" y="14223"/>
                </a:moveTo>
                <a:lnTo>
                  <a:pt x="0" y="0"/>
                </a:lnTo>
                <a:lnTo>
                  <a:pt x="278097" y="413074"/>
                </a:lnTo>
                <a:lnTo>
                  <a:pt x="516828" y="827250"/>
                </a:lnTo>
                <a:lnTo>
                  <a:pt x="718045" y="1241109"/>
                </a:lnTo>
                <a:lnTo>
                  <a:pt x="883601" y="1653235"/>
                </a:lnTo>
                <a:lnTo>
                  <a:pt x="1015351" y="2062210"/>
                </a:lnTo>
                <a:lnTo>
                  <a:pt x="1115146" y="2466615"/>
                </a:lnTo>
                <a:lnTo>
                  <a:pt x="1184840" y="2865035"/>
                </a:lnTo>
                <a:lnTo>
                  <a:pt x="1226287" y="3256052"/>
                </a:lnTo>
                <a:lnTo>
                  <a:pt x="1241340" y="3638247"/>
                </a:lnTo>
                <a:lnTo>
                  <a:pt x="1231852" y="4010205"/>
                </a:lnTo>
                <a:lnTo>
                  <a:pt x="1199676" y="4370506"/>
                </a:lnTo>
                <a:lnTo>
                  <a:pt x="1146666" y="4717734"/>
                </a:lnTo>
                <a:lnTo>
                  <a:pt x="1074675" y="5050472"/>
                </a:lnTo>
                <a:lnTo>
                  <a:pt x="985556" y="5367301"/>
                </a:lnTo>
                <a:lnTo>
                  <a:pt x="881163" y="5666805"/>
                </a:lnTo>
                <a:lnTo>
                  <a:pt x="763349" y="5947566"/>
                </a:lnTo>
                <a:lnTo>
                  <a:pt x="633966" y="6208166"/>
                </a:lnTo>
                <a:lnTo>
                  <a:pt x="494869" y="6447189"/>
                </a:lnTo>
                <a:lnTo>
                  <a:pt x="347911" y="6663216"/>
                </a:lnTo>
                <a:lnTo>
                  <a:pt x="194945" y="6854831"/>
                </a:lnTo>
                <a:lnTo>
                  <a:pt x="1828400" y="6857998"/>
                </a:lnTo>
                <a:lnTo>
                  <a:pt x="1828799" y="6857998"/>
                </a:lnTo>
                <a:lnTo>
                  <a:pt x="1828799" y="14223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90220" y="322136"/>
            <a:ext cx="3465188" cy="11714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8181">
              <a:lnSpc>
                <a:spcPts val="4310"/>
              </a:lnSpc>
              <a:spcBef>
                <a:spcPts val="215"/>
              </a:spcBef>
            </a:pPr>
            <a:r>
              <a:rPr sz="4100" spc="9" dirty="0">
                <a:solidFill>
                  <a:srgbClr val="FFFFFF"/>
                </a:solidFill>
                <a:latin typeface="Franklin Gothic Book"/>
                <a:cs typeface="Franklin Gothic Book"/>
              </a:rPr>
              <a:t>So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ci</a:t>
            </a:r>
            <a:r>
              <a:rPr sz="4100" spc="9" dirty="0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l</a:t>
            </a:r>
            <a:r>
              <a:rPr sz="4100" spc="-19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M</a:t>
            </a:r>
            <a:r>
              <a:rPr sz="4100" spc="19" dirty="0">
                <a:solidFill>
                  <a:srgbClr val="FFFFFF"/>
                </a:solidFill>
                <a:latin typeface="Franklin Gothic Book"/>
                <a:cs typeface="Franklin Gothic Book"/>
              </a:rPr>
              <a:t>o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d</a:t>
            </a:r>
            <a:r>
              <a:rPr sz="4100" spc="14" dirty="0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l</a:t>
            </a:r>
            <a:endParaRPr sz="4100">
              <a:latin typeface="Franklin Gothic Book"/>
              <a:cs typeface="Franklin Gothic Book"/>
            </a:endParaRPr>
          </a:p>
          <a:p>
            <a:pPr marL="12700">
              <a:lnSpc>
                <a:spcPts val="4645"/>
              </a:lnSpc>
              <a:spcBef>
                <a:spcPts val="286"/>
              </a:spcBef>
            </a:pPr>
            <a:r>
              <a:rPr sz="4100" spc="9" dirty="0">
                <a:solidFill>
                  <a:srgbClr val="FFFFFF"/>
                </a:solidFill>
                <a:latin typeface="Franklin Gothic Book"/>
                <a:cs typeface="Franklin Gothic Book"/>
              </a:rPr>
              <a:t>(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C</a:t>
            </a:r>
            <a:r>
              <a:rPr sz="4100" spc="9" dirty="0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p</a:t>
            </a:r>
            <a:r>
              <a:rPr sz="4100" spc="14" dirty="0">
                <a:solidFill>
                  <a:srgbClr val="FFFFFF"/>
                </a:solidFill>
                <a:latin typeface="Franklin Gothic Book"/>
                <a:cs typeface="Franklin Gothic Book"/>
              </a:rPr>
              <a:t>l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sz="4100" spc="9" dirty="0">
                <a:solidFill>
                  <a:srgbClr val="FFFFFF"/>
                </a:solidFill>
                <a:latin typeface="Franklin Gothic Book"/>
                <a:cs typeface="Franklin Gothic Book"/>
              </a:rPr>
              <a:t>n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,</a:t>
            </a:r>
            <a:r>
              <a:rPr sz="4100" spc="-34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4100" spc="9" dirty="0">
                <a:solidFill>
                  <a:srgbClr val="FFFFFF"/>
                </a:solidFill>
                <a:latin typeface="Franklin Gothic Book"/>
                <a:cs typeface="Franklin Gothic Book"/>
              </a:rPr>
              <a:t>Sz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as</a:t>
            </a:r>
            <a:r>
              <a:rPr sz="4100" spc="19" dirty="0">
                <a:solidFill>
                  <a:srgbClr val="FFFFFF"/>
                </a:solidFill>
                <a:latin typeface="Franklin Gothic Book"/>
                <a:cs typeface="Franklin Gothic Book"/>
              </a:rPr>
              <a:t>z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)</a:t>
            </a:r>
            <a:endParaRPr sz="41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56868" y="1691438"/>
            <a:ext cx="6940784" cy="422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335">
              <a:lnSpc>
                <a:spcPts val="2960"/>
              </a:lnSpc>
              <a:spcBef>
                <a:spcPts val="148"/>
              </a:spcBef>
            </a:pP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Gang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uan</a:t>
            </a: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jiw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/pe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yim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2800" spc="-17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pe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il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ku</a:t>
            </a:r>
            <a:endParaRPr sz="2800">
              <a:latin typeface="Arial"/>
              <a:cs typeface="Arial"/>
            </a:endParaRPr>
          </a:p>
          <a:p>
            <a:pPr marL="12700" marR="52625">
              <a:lnSpc>
                <a:spcPct val="100041"/>
              </a:lnSpc>
            </a:pP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banyakny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fa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tor</a:t>
            </a:r>
            <a:r>
              <a:rPr sz="2800" spc="-6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al</a:t>
            </a:r>
            <a:r>
              <a:rPr sz="2800" spc="-4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da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-3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r li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yan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memi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800" spc="-67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mu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ya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ss 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pad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spc="-5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seseorang</a:t>
            </a:r>
            <a:endParaRPr sz="2800">
              <a:latin typeface="Arial"/>
              <a:cs typeface="Arial"/>
            </a:endParaRPr>
          </a:p>
          <a:p>
            <a:pPr marL="12700" marR="55489">
              <a:lnSpc>
                <a:spcPct val="100041"/>
              </a:lnSpc>
              <a:spcBef>
                <a:spcPts val="5"/>
              </a:spcBef>
            </a:pP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Akum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si</a:t>
            </a:r>
            <a:r>
              <a:rPr sz="2800" spc="-9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2800" spc="-9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ng</a:t>
            </a:r>
            <a:r>
              <a:rPr sz="28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ad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spc="-2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li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n 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14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800" spc="-8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ma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14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800" spc="-7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lim</a:t>
            </a:r>
            <a:r>
              <a:rPr sz="2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sanga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800" spc="-8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800" spc="14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/panas 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dl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aka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men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et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2800" spc="-10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800" spc="-4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pad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spc="-5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iv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du Stre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800" spc="-1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dar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800" spc="-2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li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ah</a:t>
            </a:r>
            <a:r>
              <a:rPr sz="2800" spc="-8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eh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2800" spc="-8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800" spc="-5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hubunga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-9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al</a:t>
            </a:r>
            <a:r>
              <a:rPr sz="2800" spc="-7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14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mis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2800" spc="-9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 marL="12700" marR="61335">
              <a:lnSpc>
                <a:spcPct val="95825"/>
              </a:lnSpc>
              <a:spcBef>
                <a:spcPts val="140"/>
              </a:spcBef>
            </a:pP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ana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nakal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800" spc="-6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at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-6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spc="14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800" spc="-6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tri</a:t>
            </a:r>
            <a:r>
              <a:rPr sz="2800" spc="-4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800" spc="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wet</a:t>
            </a:r>
            <a:r>
              <a:rPr sz="2800" spc="-7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800" spc="4" dirty="0">
                <a:solidFill>
                  <a:srgbClr val="FFFFFF"/>
                </a:solidFill>
                <a:latin typeface="Arial"/>
                <a:cs typeface="Arial"/>
              </a:rPr>
              <a:t>ll</a:t>
            </a:r>
            <a:r>
              <a:rPr sz="2800" spc="0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72516" y="1751214"/>
            <a:ext cx="322389" cy="3106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87849"/>
              </a:lnSpc>
            </a:pPr>
            <a:r>
              <a:rPr sz="2250" spc="0" dirty="0">
                <a:solidFill>
                  <a:srgbClr val="6D9FAF"/>
                </a:solidFill>
                <a:latin typeface="Wingdings 2"/>
                <a:cs typeface="Wingdings 2"/>
              </a:rPr>
              <a:t></a:t>
            </a:r>
            <a:endParaRPr sz="2250">
              <a:latin typeface="Wingdings 2"/>
              <a:cs typeface="Wingdings 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9"/>
                </a:lnTo>
                <a:lnTo>
                  <a:pt x="9144000" y="6857999"/>
                </a:lnTo>
                <a:lnTo>
                  <a:pt x="9144000" y="0"/>
                </a:lnTo>
                <a:close/>
              </a:path>
            </a:pathLst>
          </a:custGeom>
          <a:solidFill>
            <a:srgbClr val="3A3A3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51816" y="4654294"/>
            <a:ext cx="9247632" cy="22204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751832"/>
            <a:ext cx="9144000" cy="2113787"/>
          </a:xfrm>
          <a:custGeom>
            <a:avLst/>
            <a:gdLst/>
            <a:ahLst/>
            <a:cxnLst/>
            <a:rect l="l" t="t" r="r" b="b"/>
            <a:pathLst>
              <a:path w="9144000" h="2113787">
                <a:moveTo>
                  <a:pt x="9144000" y="0"/>
                </a:moveTo>
                <a:lnTo>
                  <a:pt x="8557289" y="272459"/>
                </a:lnTo>
                <a:lnTo>
                  <a:pt x="8004571" y="516244"/>
                </a:lnTo>
                <a:lnTo>
                  <a:pt x="7482453" y="732838"/>
                </a:lnTo>
                <a:lnTo>
                  <a:pt x="6987540" y="923727"/>
                </a:lnTo>
                <a:lnTo>
                  <a:pt x="6516439" y="1090394"/>
                </a:lnTo>
                <a:lnTo>
                  <a:pt x="6065758" y="1234322"/>
                </a:lnTo>
                <a:lnTo>
                  <a:pt x="5632102" y="1356997"/>
                </a:lnTo>
                <a:lnTo>
                  <a:pt x="5212080" y="1459902"/>
                </a:lnTo>
                <a:lnTo>
                  <a:pt x="4802296" y="1544521"/>
                </a:lnTo>
                <a:lnTo>
                  <a:pt x="4399359" y="1612339"/>
                </a:lnTo>
                <a:lnTo>
                  <a:pt x="3999874" y="1664840"/>
                </a:lnTo>
                <a:lnTo>
                  <a:pt x="3600450" y="1703507"/>
                </a:lnTo>
                <a:lnTo>
                  <a:pt x="3197691" y="1729824"/>
                </a:lnTo>
                <a:lnTo>
                  <a:pt x="2788205" y="1745277"/>
                </a:lnTo>
                <a:lnTo>
                  <a:pt x="2368599" y="1751349"/>
                </a:lnTo>
                <a:lnTo>
                  <a:pt x="1935479" y="1749523"/>
                </a:lnTo>
                <a:lnTo>
                  <a:pt x="1485453" y="1741285"/>
                </a:lnTo>
                <a:lnTo>
                  <a:pt x="1015126" y="1728118"/>
                </a:lnTo>
                <a:lnTo>
                  <a:pt x="521106" y="1711507"/>
                </a:lnTo>
                <a:lnTo>
                  <a:pt x="0" y="1692935"/>
                </a:lnTo>
                <a:lnTo>
                  <a:pt x="0" y="2106165"/>
                </a:lnTo>
                <a:lnTo>
                  <a:pt x="9144000" y="2106165"/>
                </a:lnTo>
                <a:lnTo>
                  <a:pt x="9144000" y="0"/>
                </a:lnTo>
                <a:close/>
              </a:path>
            </a:pathLst>
          </a:custGeom>
          <a:solidFill>
            <a:srgbClr val="7B7B7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211568" y="-51817"/>
            <a:ext cx="1935479" cy="69616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315200" y="0"/>
            <a:ext cx="1828800" cy="6857999"/>
          </a:xfrm>
          <a:custGeom>
            <a:avLst/>
            <a:gdLst/>
            <a:ahLst/>
            <a:cxnLst/>
            <a:rect l="l" t="t" r="r" b="b"/>
            <a:pathLst>
              <a:path w="1828800" h="6857999">
                <a:moveTo>
                  <a:pt x="1828799" y="14223"/>
                </a:moveTo>
                <a:lnTo>
                  <a:pt x="0" y="0"/>
                </a:lnTo>
                <a:lnTo>
                  <a:pt x="278097" y="413074"/>
                </a:lnTo>
                <a:lnTo>
                  <a:pt x="516828" y="827250"/>
                </a:lnTo>
                <a:lnTo>
                  <a:pt x="718045" y="1241109"/>
                </a:lnTo>
                <a:lnTo>
                  <a:pt x="883601" y="1653235"/>
                </a:lnTo>
                <a:lnTo>
                  <a:pt x="1015351" y="2062210"/>
                </a:lnTo>
                <a:lnTo>
                  <a:pt x="1115146" y="2466615"/>
                </a:lnTo>
                <a:lnTo>
                  <a:pt x="1184840" y="2865035"/>
                </a:lnTo>
                <a:lnTo>
                  <a:pt x="1226287" y="3256052"/>
                </a:lnTo>
                <a:lnTo>
                  <a:pt x="1241340" y="3638247"/>
                </a:lnTo>
                <a:lnTo>
                  <a:pt x="1231852" y="4010205"/>
                </a:lnTo>
                <a:lnTo>
                  <a:pt x="1199676" y="4370506"/>
                </a:lnTo>
                <a:lnTo>
                  <a:pt x="1146666" y="4717734"/>
                </a:lnTo>
                <a:lnTo>
                  <a:pt x="1074675" y="5050472"/>
                </a:lnTo>
                <a:lnTo>
                  <a:pt x="985556" y="5367301"/>
                </a:lnTo>
                <a:lnTo>
                  <a:pt x="881163" y="5666805"/>
                </a:lnTo>
                <a:lnTo>
                  <a:pt x="763349" y="5947566"/>
                </a:lnTo>
                <a:lnTo>
                  <a:pt x="633966" y="6208166"/>
                </a:lnTo>
                <a:lnTo>
                  <a:pt x="494869" y="6447189"/>
                </a:lnTo>
                <a:lnTo>
                  <a:pt x="347911" y="6663216"/>
                </a:lnTo>
                <a:lnTo>
                  <a:pt x="194945" y="6854831"/>
                </a:lnTo>
                <a:lnTo>
                  <a:pt x="1828400" y="6857998"/>
                </a:lnTo>
                <a:lnTo>
                  <a:pt x="1828799" y="6857998"/>
                </a:lnTo>
                <a:lnTo>
                  <a:pt x="1828799" y="14223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464552" y="4431791"/>
            <a:ext cx="1679448" cy="24262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14020" y="245936"/>
            <a:ext cx="3935240" cy="11714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310"/>
              </a:lnSpc>
              <a:spcBef>
                <a:spcPts val="215"/>
              </a:spcBef>
            </a:pP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sz="4100" spc="19" dirty="0">
                <a:solidFill>
                  <a:srgbClr val="FFFFFF"/>
                </a:solidFill>
                <a:latin typeface="Franklin Gothic Book"/>
                <a:cs typeface="Franklin Gothic Book"/>
              </a:rPr>
              <a:t>x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is</a:t>
            </a:r>
            <a:r>
              <a:rPr sz="4100" spc="-64" dirty="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ensial</a:t>
            </a:r>
            <a:r>
              <a:rPr sz="4100" spc="-19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m</a:t>
            </a:r>
            <a:r>
              <a:rPr sz="4100" spc="19" dirty="0">
                <a:solidFill>
                  <a:srgbClr val="FFFFFF"/>
                </a:solidFill>
                <a:latin typeface="Franklin Gothic Book"/>
                <a:cs typeface="Franklin Gothic Book"/>
              </a:rPr>
              <a:t>o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d</a:t>
            </a:r>
            <a:r>
              <a:rPr sz="4100" spc="14" dirty="0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l</a:t>
            </a:r>
            <a:endParaRPr sz="4100">
              <a:latin typeface="Franklin Gothic Book"/>
              <a:cs typeface="Franklin Gothic Book"/>
            </a:endParaRPr>
          </a:p>
          <a:p>
            <a:pPr marL="12700" marR="78181">
              <a:lnSpc>
                <a:spcPts val="4645"/>
              </a:lnSpc>
              <a:spcBef>
                <a:spcPts val="286"/>
              </a:spcBef>
            </a:pP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(</a:t>
            </a:r>
            <a:r>
              <a:rPr sz="4100" spc="9" dirty="0">
                <a:solidFill>
                  <a:srgbClr val="FFFFFF"/>
                </a:solidFill>
                <a:latin typeface="Franklin Gothic Book"/>
                <a:cs typeface="Franklin Gothic Book"/>
              </a:rPr>
              <a:t>Ell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is,</a:t>
            </a:r>
            <a:r>
              <a:rPr sz="4100" spc="-5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4100" spc="-44" dirty="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sz="4100" spc="9" dirty="0">
                <a:solidFill>
                  <a:srgbClr val="FFFFFF"/>
                </a:solidFill>
                <a:latin typeface="Franklin Gothic Book"/>
                <a:cs typeface="Franklin Gothic Book"/>
              </a:rPr>
              <a:t>o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ger)</a:t>
            </a:r>
            <a:endParaRPr sz="41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56868" y="1615140"/>
            <a:ext cx="6634305" cy="37419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84"/>
              </a:lnSpc>
              <a:spcBef>
                <a:spcPts val="145"/>
              </a:spcBef>
            </a:pP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Gangguan</a:t>
            </a:r>
            <a:r>
              <a:rPr sz="1900" spc="-4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ji</a:t>
            </a:r>
            <a:r>
              <a:rPr sz="1900" spc="-14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900" spc="7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atau</a:t>
            </a:r>
            <a:r>
              <a:rPr sz="1900" spc="-1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gangguan</a:t>
            </a:r>
            <a:r>
              <a:rPr sz="1900" spc="-3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pe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ilaku</a:t>
            </a:r>
            <a:r>
              <a:rPr sz="1900" spc="-2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te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jadi</a:t>
            </a:r>
            <a:r>
              <a:rPr sz="1900" spc="-1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bila</a:t>
            </a:r>
            <a:r>
              <a:rPr sz="1900" spc="-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individu </a:t>
            </a:r>
            <a:endParaRPr sz="1900">
              <a:latin typeface="Arial"/>
              <a:cs typeface="Arial"/>
            </a:endParaRPr>
          </a:p>
          <a:p>
            <a:pPr marL="12700">
              <a:lnSpc>
                <a:spcPts val="2184"/>
              </a:lnSpc>
            </a:pP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gagal</a:t>
            </a:r>
            <a:r>
              <a:rPr sz="1900" spc="-2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ne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ukan</a:t>
            </a:r>
            <a:r>
              <a:rPr sz="1900" spc="-3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jati</a:t>
            </a:r>
            <a:r>
              <a:rPr sz="1900" spc="-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diri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ya</a:t>
            </a:r>
            <a:r>
              <a:rPr sz="19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dan</a:t>
            </a:r>
            <a:r>
              <a:rPr sz="1900" spc="-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tuj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1900" spc="-2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hidu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ny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1900" spc="-37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individu </a:t>
            </a:r>
            <a:endParaRPr sz="1900">
              <a:latin typeface="Arial"/>
              <a:cs typeface="Arial"/>
            </a:endParaRPr>
          </a:p>
          <a:p>
            <a:pPr marL="12700">
              <a:lnSpc>
                <a:spcPts val="2184"/>
              </a:lnSpc>
            </a:pP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tidak</a:t>
            </a:r>
            <a:r>
              <a:rPr sz="19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miliki</a:t>
            </a:r>
            <a:r>
              <a:rPr sz="1900" spc="-2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keba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gga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900" spc="-3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akan</a:t>
            </a:r>
            <a:r>
              <a:rPr sz="1900" spc="-2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diri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ya</a:t>
            </a:r>
            <a:r>
              <a:rPr sz="19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enci</a:t>
            </a:r>
            <a:r>
              <a:rPr sz="1900" spc="-4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diri</a:t>
            </a:r>
            <a:r>
              <a:rPr sz="19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sendi</a:t>
            </a:r>
            <a:r>
              <a:rPr sz="1900" spc="9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i </a:t>
            </a:r>
            <a:endParaRPr sz="1900">
              <a:latin typeface="Arial"/>
              <a:cs typeface="Arial"/>
            </a:endParaRPr>
          </a:p>
          <a:p>
            <a:pPr marL="12700">
              <a:lnSpc>
                <a:spcPts val="2184"/>
              </a:lnSpc>
            </a:pP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dan</a:t>
            </a:r>
            <a:r>
              <a:rPr sz="1900" spc="-1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ngal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mi</a:t>
            </a:r>
            <a:r>
              <a:rPr sz="1900" spc="-3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gangguan</a:t>
            </a:r>
            <a:r>
              <a:rPr sz="1900" spc="-2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dalam</a:t>
            </a:r>
            <a:r>
              <a:rPr sz="1900" spc="-1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body</a:t>
            </a:r>
            <a:r>
              <a:rPr sz="1900" spc="-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ima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enya</a:t>
            </a:r>
            <a:endParaRPr sz="1900">
              <a:latin typeface="Arial"/>
              <a:cs typeface="Arial"/>
            </a:endParaRPr>
          </a:p>
          <a:p>
            <a:pPr marL="12700" marR="50773">
              <a:lnSpc>
                <a:spcPts val="1820"/>
              </a:lnSpc>
            </a:pP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Seringk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li</a:t>
            </a:r>
            <a:r>
              <a:rPr sz="1900" spc="-3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individu</a:t>
            </a:r>
            <a:r>
              <a:rPr sz="1900" spc="-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sa</a:t>
            </a:r>
            <a:r>
              <a:rPr sz="1900" spc="-2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asing</a:t>
            </a:r>
            <a:r>
              <a:rPr sz="19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dan</a:t>
            </a:r>
            <a:r>
              <a:rPr sz="1900" spc="-1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bing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ng</a:t>
            </a:r>
            <a:r>
              <a:rPr sz="1900" spc="-1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dengan</a:t>
            </a:r>
            <a:r>
              <a:rPr sz="1900" spc="-1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diri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ya sendi</a:t>
            </a:r>
            <a:r>
              <a:rPr sz="1900" spc="9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i,</a:t>
            </a:r>
            <a:r>
              <a:rPr sz="19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sehin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ga</a:t>
            </a:r>
            <a:r>
              <a:rPr sz="1900" spc="-17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penc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rian</a:t>
            </a:r>
            <a:r>
              <a:rPr sz="1900" spc="-2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kna</a:t>
            </a:r>
            <a:r>
              <a:rPr sz="1900" spc="-37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kehid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pan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900" spc="9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eksistensi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sz="1900" spc="-7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njadi</a:t>
            </a:r>
            <a:r>
              <a:rPr sz="1900" spc="-2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kabur</a:t>
            </a:r>
            <a:endParaRPr sz="1900">
              <a:latin typeface="Arial"/>
              <a:cs typeface="Arial"/>
            </a:endParaRPr>
          </a:p>
          <a:p>
            <a:pPr marL="12700" marR="28920">
              <a:lnSpc>
                <a:spcPts val="2125"/>
              </a:lnSpc>
              <a:spcBef>
                <a:spcPts val="1519"/>
              </a:spcBef>
            </a:pPr>
            <a:r>
              <a:rPr sz="2850" i="1" spc="0" baseline="-3051" dirty="0">
                <a:solidFill>
                  <a:srgbClr val="FFFFFF"/>
                </a:solidFill>
                <a:latin typeface="Arial"/>
                <a:cs typeface="Arial"/>
              </a:rPr>
              <a:t>Individu</a:t>
            </a:r>
            <a:r>
              <a:rPr sz="2850" i="1" spc="-20" baseline="-305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50" i="1" spc="0" baseline="-3051" dirty="0">
                <a:solidFill>
                  <a:srgbClr val="FFFFFF"/>
                </a:solidFill>
                <a:latin typeface="Arial"/>
                <a:cs typeface="Arial"/>
              </a:rPr>
              <a:t>tidak</a:t>
            </a:r>
            <a:r>
              <a:rPr sz="2850" i="1" spc="-25" baseline="-305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50" i="1" spc="0" baseline="-3051" dirty="0">
                <a:solidFill>
                  <a:srgbClr val="FFFFFF"/>
                </a:solidFill>
                <a:latin typeface="Arial"/>
                <a:cs typeface="Arial"/>
              </a:rPr>
              <a:t>bisa</a:t>
            </a:r>
            <a:r>
              <a:rPr sz="2850" i="1" spc="-14" baseline="-305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50" i="1" spc="-19" baseline="-3051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850" i="1" spc="0" baseline="-3051" dirty="0">
                <a:solidFill>
                  <a:srgbClr val="FFFFFF"/>
                </a:solidFill>
                <a:latin typeface="Arial"/>
                <a:cs typeface="Arial"/>
              </a:rPr>
              <a:t>enja</a:t>
            </a:r>
            <a:r>
              <a:rPr sz="2850" i="1" spc="14" baseline="-3051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2850" i="1" spc="0" baseline="-3051" dirty="0">
                <a:solidFill>
                  <a:srgbClr val="FFFFFF"/>
                </a:solidFill>
                <a:latin typeface="Arial"/>
                <a:cs typeface="Arial"/>
              </a:rPr>
              <a:t>ab</a:t>
            </a:r>
            <a:r>
              <a:rPr sz="2850" i="1" spc="-21" baseline="-305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50" i="1" spc="0" baseline="-3051" dirty="0">
                <a:solidFill>
                  <a:srgbClr val="FFFFFF"/>
                </a:solidFill>
                <a:latin typeface="Arial"/>
                <a:cs typeface="Arial"/>
              </a:rPr>
              <a:t>pe</a:t>
            </a:r>
            <a:r>
              <a:rPr sz="2850" i="1" spc="4" baseline="-3051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850" i="1" spc="0" baseline="-3051" dirty="0">
                <a:solidFill>
                  <a:srgbClr val="FFFFFF"/>
                </a:solidFill>
                <a:latin typeface="Arial"/>
                <a:cs typeface="Arial"/>
              </a:rPr>
              <a:t>tany</a:t>
            </a:r>
            <a:r>
              <a:rPr sz="2850" i="1" spc="4" baseline="-305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50" i="1" spc="0" baseline="-3051" dirty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endParaRPr sz="1900">
              <a:latin typeface="Arial"/>
              <a:cs typeface="Arial"/>
            </a:endParaRPr>
          </a:p>
          <a:p>
            <a:pPr marL="12700" marR="28920">
              <a:lnSpc>
                <a:spcPts val="1825"/>
              </a:lnSpc>
            </a:pP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900" spc="-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siapak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900" spc="-3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saya</a:t>
            </a:r>
            <a:r>
              <a:rPr sz="19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ini</a:t>
            </a:r>
            <a:r>
              <a:rPr sz="1900" spc="-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sebe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ny</a:t>
            </a:r>
            <a:r>
              <a:rPr sz="1900" spc="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1900">
              <a:latin typeface="Arial"/>
              <a:cs typeface="Arial"/>
            </a:endParaRPr>
          </a:p>
          <a:p>
            <a:pPr marL="12700" marR="28920">
              <a:lnSpc>
                <a:spcPts val="1825"/>
              </a:lnSpc>
            </a:pP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900" spc="-10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Apa</a:t>
            </a:r>
            <a:r>
              <a:rPr sz="1900" spc="-2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tujuan</a:t>
            </a:r>
            <a:r>
              <a:rPr sz="1900" spc="-1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saya</a:t>
            </a:r>
            <a:r>
              <a:rPr sz="19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lahir</a:t>
            </a:r>
            <a:r>
              <a:rPr sz="19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ke</a:t>
            </a:r>
            <a:r>
              <a:rPr sz="19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dunia</a:t>
            </a:r>
            <a:r>
              <a:rPr sz="1900" spc="-1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ini?</a:t>
            </a:r>
            <a:endParaRPr sz="1900">
              <a:latin typeface="Arial"/>
              <a:cs typeface="Arial"/>
            </a:endParaRPr>
          </a:p>
          <a:p>
            <a:pPr marL="12700" marR="28920">
              <a:lnSpc>
                <a:spcPts val="1825"/>
              </a:lnSpc>
            </a:pP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900" spc="-10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Apa</a:t>
            </a:r>
            <a:r>
              <a:rPr sz="1900" spc="-2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kelebih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900" spc="-2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dan</a:t>
            </a:r>
            <a:r>
              <a:rPr sz="1900" spc="-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keku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ang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900" spc="-4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say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1900">
              <a:latin typeface="Arial"/>
              <a:cs typeface="Arial"/>
            </a:endParaRPr>
          </a:p>
          <a:p>
            <a:pPr marL="12700" marR="28920">
              <a:lnSpc>
                <a:spcPts val="1825"/>
              </a:lnSpc>
            </a:pP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900" spc="-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Bagaim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1900" spc="-4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seha</a:t>
            </a:r>
            <a:r>
              <a:rPr sz="1900" spc="9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usnya</a:t>
            </a:r>
            <a:r>
              <a:rPr sz="1900" spc="-4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saya</a:t>
            </a:r>
            <a:r>
              <a:rPr sz="19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be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sikap</a:t>
            </a:r>
            <a:r>
              <a:rPr sz="1900" spc="-3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agar</a:t>
            </a:r>
            <a:r>
              <a:rPr sz="1900" spc="-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ang</a:t>
            </a:r>
            <a:r>
              <a:rPr sz="1900" spc="-1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lain</a:t>
            </a:r>
            <a:endParaRPr sz="1900">
              <a:latin typeface="Arial"/>
              <a:cs typeface="Arial"/>
            </a:endParaRPr>
          </a:p>
          <a:p>
            <a:pPr marL="12700" marR="28920">
              <a:lnSpc>
                <a:spcPts val="1825"/>
              </a:lnSpc>
            </a:pP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menyukai</a:t>
            </a:r>
            <a:r>
              <a:rPr sz="1900" spc="-4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saya?</a:t>
            </a:r>
            <a:endParaRPr sz="1900">
              <a:latin typeface="Arial"/>
              <a:cs typeface="Arial"/>
            </a:endParaRPr>
          </a:p>
          <a:p>
            <a:pPr marL="12700" marR="28920">
              <a:lnSpc>
                <a:spcPts val="1825"/>
              </a:lnSpc>
            </a:pP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900" spc="-10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Apa</a:t>
            </a:r>
            <a:r>
              <a:rPr sz="1900" spc="-2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pegangan</a:t>
            </a:r>
            <a:r>
              <a:rPr sz="1900" spc="-3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hi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up</a:t>
            </a:r>
            <a:r>
              <a:rPr sz="1900" spc="-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say</a:t>
            </a:r>
            <a:r>
              <a:rPr sz="19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900" spc="0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1900">
              <a:latin typeface="Arial"/>
              <a:cs typeface="Arial"/>
            </a:endParaRPr>
          </a:p>
          <a:p>
            <a:pPr marL="12700" marR="28920">
              <a:lnSpc>
                <a:spcPts val="1880"/>
              </a:lnSpc>
              <a:spcBef>
                <a:spcPts val="2"/>
              </a:spcBef>
            </a:pPr>
            <a:r>
              <a:rPr sz="2850" spc="0" baseline="152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850" spc="-1" baseline="15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50" spc="0" baseline="1525" dirty="0">
                <a:solidFill>
                  <a:srgbClr val="FFFFFF"/>
                </a:solidFill>
                <a:latin typeface="Arial"/>
                <a:cs typeface="Arial"/>
              </a:rPr>
              <a:t>Nor</a:t>
            </a:r>
            <a:r>
              <a:rPr sz="2850" spc="9" baseline="152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850" spc="0" baseline="152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50" spc="-26" baseline="15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50" spc="0" baseline="152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850" spc="4" baseline="152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50" spc="0" baseline="1525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850" spc="-27" baseline="15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50" spc="0" baseline="1525" dirty="0">
                <a:solidFill>
                  <a:srgbClr val="FFFFFF"/>
                </a:solidFill>
                <a:latin typeface="Arial"/>
                <a:cs typeface="Arial"/>
              </a:rPr>
              <a:t>yang</a:t>
            </a:r>
            <a:r>
              <a:rPr sz="2850" spc="-6" baseline="15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50" spc="0" baseline="1525" dirty="0">
                <a:solidFill>
                  <a:srgbClr val="FFFFFF"/>
                </a:solidFill>
                <a:latin typeface="Arial"/>
                <a:cs typeface="Arial"/>
              </a:rPr>
              <a:t>saya</a:t>
            </a:r>
            <a:r>
              <a:rPr sz="2850" spc="-25" baseline="15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50" spc="0" baseline="1525" dirty="0">
                <a:solidFill>
                  <a:srgbClr val="FFFFFF"/>
                </a:solidFill>
                <a:latin typeface="Arial"/>
                <a:cs typeface="Arial"/>
              </a:rPr>
              <a:t>anut?</a:t>
            </a:r>
            <a:endParaRPr sz="19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72516" y="1655437"/>
            <a:ext cx="226883" cy="2189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87849"/>
              </a:lnSpc>
              <a:spcBef>
                <a:spcPts val="55"/>
              </a:spcBef>
            </a:pPr>
            <a:r>
              <a:rPr sz="1500" spc="0" dirty="0">
                <a:solidFill>
                  <a:srgbClr val="6D9FAF"/>
                </a:solidFill>
                <a:latin typeface="Wingdings 2"/>
                <a:cs typeface="Wingdings 2"/>
              </a:rPr>
              <a:t></a:t>
            </a:r>
            <a:endParaRPr sz="1500">
              <a:latin typeface="Wingdings 2"/>
              <a:cs typeface="Wingdings 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9"/>
                </a:lnTo>
                <a:lnTo>
                  <a:pt x="9144000" y="6857999"/>
                </a:lnTo>
                <a:lnTo>
                  <a:pt x="9144000" y="0"/>
                </a:lnTo>
                <a:close/>
              </a:path>
            </a:pathLst>
          </a:custGeom>
          <a:solidFill>
            <a:srgbClr val="3A3A3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51816" y="4654294"/>
            <a:ext cx="9247632" cy="22204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4751832"/>
            <a:ext cx="9144000" cy="2113787"/>
          </a:xfrm>
          <a:custGeom>
            <a:avLst/>
            <a:gdLst/>
            <a:ahLst/>
            <a:cxnLst/>
            <a:rect l="l" t="t" r="r" b="b"/>
            <a:pathLst>
              <a:path w="9144000" h="2113787">
                <a:moveTo>
                  <a:pt x="9144000" y="0"/>
                </a:moveTo>
                <a:lnTo>
                  <a:pt x="8557289" y="272459"/>
                </a:lnTo>
                <a:lnTo>
                  <a:pt x="8004571" y="516244"/>
                </a:lnTo>
                <a:lnTo>
                  <a:pt x="7482453" y="732838"/>
                </a:lnTo>
                <a:lnTo>
                  <a:pt x="6987540" y="923727"/>
                </a:lnTo>
                <a:lnTo>
                  <a:pt x="6516439" y="1090394"/>
                </a:lnTo>
                <a:lnTo>
                  <a:pt x="6065758" y="1234322"/>
                </a:lnTo>
                <a:lnTo>
                  <a:pt x="5632102" y="1356997"/>
                </a:lnTo>
                <a:lnTo>
                  <a:pt x="5212080" y="1459902"/>
                </a:lnTo>
                <a:lnTo>
                  <a:pt x="4802296" y="1544521"/>
                </a:lnTo>
                <a:lnTo>
                  <a:pt x="4399359" y="1612339"/>
                </a:lnTo>
                <a:lnTo>
                  <a:pt x="3999874" y="1664840"/>
                </a:lnTo>
                <a:lnTo>
                  <a:pt x="3600450" y="1703507"/>
                </a:lnTo>
                <a:lnTo>
                  <a:pt x="3197691" y="1729824"/>
                </a:lnTo>
                <a:lnTo>
                  <a:pt x="2788205" y="1745277"/>
                </a:lnTo>
                <a:lnTo>
                  <a:pt x="2368599" y="1751349"/>
                </a:lnTo>
                <a:lnTo>
                  <a:pt x="1935479" y="1749523"/>
                </a:lnTo>
                <a:lnTo>
                  <a:pt x="1485453" y="1741285"/>
                </a:lnTo>
                <a:lnTo>
                  <a:pt x="1015126" y="1728118"/>
                </a:lnTo>
                <a:lnTo>
                  <a:pt x="521106" y="1711507"/>
                </a:lnTo>
                <a:lnTo>
                  <a:pt x="0" y="1692935"/>
                </a:lnTo>
                <a:lnTo>
                  <a:pt x="0" y="2106165"/>
                </a:lnTo>
                <a:lnTo>
                  <a:pt x="9144000" y="2106165"/>
                </a:lnTo>
                <a:lnTo>
                  <a:pt x="9144000" y="0"/>
                </a:lnTo>
                <a:close/>
              </a:path>
            </a:pathLst>
          </a:custGeom>
          <a:solidFill>
            <a:srgbClr val="7B7B7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211568" y="-51817"/>
            <a:ext cx="1935479" cy="69616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315200" y="0"/>
            <a:ext cx="1828800" cy="6857999"/>
          </a:xfrm>
          <a:custGeom>
            <a:avLst/>
            <a:gdLst/>
            <a:ahLst/>
            <a:cxnLst/>
            <a:rect l="l" t="t" r="r" b="b"/>
            <a:pathLst>
              <a:path w="1828800" h="6857999">
                <a:moveTo>
                  <a:pt x="1828799" y="14223"/>
                </a:moveTo>
                <a:lnTo>
                  <a:pt x="0" y="0"/>
                </a:lnTo>
                <a:lnTo>
                  <a:pt x="278097" y="413074"/>
                </a:lnTo>
                <a:lnTo>
                  <a:pt x="516828" y="827250"/>
                </a:lnTo>
                <a:lnTo>
                  <a:pt x="718045" y="1241109"/>
                </a:lnTo>
                <a:lnTo>
                  <a:pt x="883601" y="1653235"/>
                </a:lnTo>
                <a:lnTo>
                  <a:pt x="1015351" y="2062210"/>
                </a:lnTo>
                <a:lnTo>
                  <a:pt x="1115146" y="2466615"/>
                </a:lnTo>
                <a:lnTo>
                  <a:pt x="1184840" y="2865035"/>
                </a:lnTo>
                <a:lnTo>
                  <a:pt x="1226287" y="3256052"/>
                </a:lnTo>
                <a:lnTo>
                  <a:pt x="1241340" y="3638247"/>
                </a:lnTo>
                <a:lnTo>
                  <a:pt x="1231852" y="4010205"/>
                </a:lnTo>
                <a:lnTo>
                  <a:pt x="1199676" y="4370506"/>
                </a:lnTo>
                <a:lnTo>
                  <a:pt x="1146666" y="4717734"/>
                </a:lnTo>
                <a:lnTo>
                  <a:pt x="1074675" y="5050472"/>
                </a:lnTo>
                <a:lnTo>
                  <a:pt x="985556" y="5367301"/>
                </a:lnTo>
                <a:lnTo>
                  <a:pt x="881163" y="5666805"/>
                </a:lnTo>
                <a:lnTo>
                  <a:pt x="763349" y="5947566"/>
                </a:lnTo>
                <a:lnTo>
                  <a:pt x="633966" y="6208166"/>
                </a:lnTo>
                <a:lnTo>
                  <a:pt x="494869" y="6447189"/>
                </a:lnTo>
                <a:lnTo>
                  <a:pt x="347911" y="6663216"/>
                </a:lnTo>
                <a:lnTo>
                  <a:pt x="194945" y="6854831"/>
                </a:lnTo>
                <a:lnTo>
                  <a:pt x="1828400" y="6857998"/>
                </a:lnTo>
                <a:lnTo>
                  <a:pt x="1828799" y="6857998"/>
                </a:lnTo>
                <a:lnTo>
                  <a:pt x="1828799" y="14223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56868" y="558169"/>
            <a:ext cx="7173532" cy="48056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0382">
              <a:lnSpc>
                <a:spcPts val="2380"/>
              </a:lnSpc>
              <a:spcBef>
                <a:spcPts val="119"/>
              </a:spcBef>
            </a:pPr>
            <a:r>
              <a:rPr sz="3450" b="1" spc="0" baseline="-1260" dirty="0">
                <a:solidFill>
                  <a:srgbClr val="FFFFFF"/>
                </a:solidFill>
                <a:latin typeface="Arial"/>
                <a:cs typeface="Arial"/>
              </a:rPr>
              <a:t>Proses</a:t>
            </a:r>
            <a:r>
              <a:rPr sz="3450" b="1" spc="-14" baseline="-1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50" b="1" spc="0" baseline="-1260" dirty="0">
                <a:solidFill>
                  <a:srgbClr val="FFFFFF"/>
                </a:solidFill>
                <a:latin typeface="Arial"/>
                <a:cs typeface="Arial"/>
              </a:rPr>
              <a:t>te</a:t>
            </a:r>
            <a:r>
              <a:rPr sz="3450" b="1" spc="4" baseline="-126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3450" b="1" spc="0" baseline="-1260" dirty="0">
                <a:solidFill>
                  <a:srgbClr val="FFFFFF"/>
                </a:solidFill>
                <a:latin typeface="Arial"/>
                <a:cs typeface="Arial"/>
              </a:rPr>
              <a:t>api</a:t>
            </a:r>
            <a:endParaRPr sz="2300">
              <a:latin typeface="Arial"/>
              <a:cs typeface="Arial"/>
            </a:endParaRPr>
          </a:p>
          <a:p>
            <a:pPr marL="12700" marR="50382">
              <a:lnSpc>
                <a:spcPts val="2210"/>
              </a:lnSpc>
            </a:pPr>
            <a:r>
              <a:rPr sz="3450" i="1" spc="0" baseline="-1260" dirty="0">
                <a:solidFill>
                  <a:srgbClr val="FFFFFF"/>
                </a:solidFill>
                <a:latin typeface="Arial"/>
                <a:cs typeface="Arial"/>
              </a:rPr>
              <a:t>Exper</a:t>
            </a:r>
            <a:r>
              <a:rPr sz="3450" i="1" spc="9" baseline="-126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450" i="1" spc="0" baseline="-1260" dirty="0">
                <a:solidFill>
                  <a:srgbClr val="FFFFFF"/>
                </a:solidFill>
                <a:latin typeface="Arial"/>
                <a:cs typeface="Arial"/>
              </a:rPr>
              <a:t>ence</a:t>
            </a:r>
            <a:r>
              <a:rPr sz="3450" i="1" spc="-54" baseline="-1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50" i="1" spc="0" baseline="-126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3450" i="1" spc="9" baseline="-1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50" i="1" spc="0" baseline="-1260" dirty="0">
                <a:solidFill>
                  <a:srgbClr val="FFFFFF"/>
                </a:solidFill>
                <a:latin typeface="Arial"/>
                <a:cs typeface="Arial"/>
              </a:rPr>
              <a:t>relation</a:t>
            </a:r>
            <a:r>
              <a:rPr sz="3450" i="1" spc="-9" baseline="-126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3450" i="1" spc="0" baseline="-1260" dirty="0">
                <a:solidFill>
                  <a:srgbClr val="FFFFFF"/>
                </a:solidFill>
                <a:latin typeface="Arial"/>
                <a:cs typeface="Arial"/>
              </a:rPr>
              <a:t>hip</a:t>
            </a:r>
            <a:endParaRPr sz="2300">
              <a:latin typeface="Arial"/>
              <a:cs typeface="Arial"/>
            </a:endParaRPr>
          </a:p>
          <a:p>
            <a:pPr marL="12700" marR="50382">
              <a:lnSpc>
                <a:spcPts val="2205"/>
              </a:lnSpc>
            </a:pP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Men</a:t>
            </a:r>
            <a:r>
              <a:rPr sz="3450" spc="4" baseline="-126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3450" spc="-9" baseline="-126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pay</a:t>
            </a:r>
            <a:r>
              <a:rPr sz="3450" spc="-14" baseline="-126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3450" spc="-9" baseline="-126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450" spc="-39" baseline="-1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450" spc="4" baseline="-126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3450" spc="4" baseline="-126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450" spc="-9" baseline="-126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450" spc="4" baseline="-126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3450" spc="-14" baseline="-1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ag</a:t>
            </a:r>
            <a:r>
              <a:rPr sz="3450" spc="4" baseline="-126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3450" spc="-29" baseline="-1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ber</a:t>
            </a:r>
            <a:r>
              <a:rPr sz="3450" spc="4" baseline="-126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3450" spc="-9" baseline="-126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ng</a:t>
            </a:r>
            <a:r>
              <a:rPr sz="3450" spc="-14" baseline="-126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lam</a:t>
            </a:r>
            <a:r>
              <a:rPr sz="3450" spc="-14" baseline="-126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450" spc="-39" baseline="-1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ber</a:t>
            </a:r>
            <a:r>
              <a:rPr sz="3450" spc="4" baseline="-126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aul</a:t>
            </a:r>
            <a:endParaRPr sz="2300">
              <a:latin typeface="Arial"/>
              <a:cs typeface="Arial"/>
            </a:endParaRPr>
          </a:p>
          <a:p>
            <a:pPr marL="12700">
              <a:lnSpc>
                <a:spcPts val="2210"/>
              </a:lnSpc>
              <a:spcBef>
                <a:spcPts val="0"/>
              </a:spcBef>
            </a:pP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dengan</a:t>
            </a:r>
            <a:r>
              <a:rPr sz="3450" spc="-14" baseline="-1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450" spc="-9" baseline="-126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450" spc="-9" baseline="-126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3450" spc="-44" baseline="-1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la</a:t>
            </a:r>
            <a:r>
              <a:rPr sz="3450" spc="4" baseline="-126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n,</a:t>
            </a:r>
            <a:r>
              <a:rPr sz="3450" spc="-19" baseline="-1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memah</a:t>
            </a:r>
            <a:r>
              <a:rPr sz="3450" spc="-4" baseline="-126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mi</a:t>
            </a:r>
            <a:r>
              <a:rPr sz="3450" spc="-44" baseline="-1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riw</a:t>
            </a:r>
            <a:r>
              <a:rPr sz="3450" spc="4" baseline="-126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yat</a:t>
            </a:r>
            <a:r>
              <a:rPr sz="3450" spc="-29" baseline="-1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hi</a:t>
            </a:r>
            <a:r>
              <a:rPr sz="3450" spc="4" baseline="-126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up</a:t>
            </a:r>
            <a:r>
              <a:rPr sz="3450" spc="-29" baseline="-1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orang</a:t>
            </a:r>
            <a:r>
              <a:rPr sz="3450" spc="-39" baseline="-1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la</a:t>
            </a:r>
            <a:r>
              <a:rPr sz="3450" spc="4" baseline="-126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450" spc="0" baseline="-126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2300">
              <a:latin typeface="Arial"/>
              <a:cs typeface="Arial"/>
            </a:endParaRPr>
          </a:p>
          <a:p>
            <a:pPr marL="12700" marR="560652">
              <a:lnSpc>
                <a:spcPts val="2210"/>
              </a:lnSpc>
              <a:spcBef>
                <a:spcPts val="25"/>
              </a:spcBef>
            </a:pP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yang</a:t>
            </a:r>
            <a:r>
              <a:rPr sz="2300" spc="-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300" spc="4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angg</a:t>
            </a:r>
            <a:r>
              <a:rPr sz="2300" spc="-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300" spc="-3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sukses</a:t>
            </a:r>
            <a:r>
              <a:rPr sz="2300" spc="-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atau</a:t>
            </a:r>
            <a:r>
              <a:rPr sz="2300" spc="-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300" spc="4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2300" spc="4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300" spc="-9" dirty="0">
                <a:solidFill>
                  <a:srgbClr val="FFFFFF"/>
                </a:solidFill>
                <a:latin typeface="Arial"/>
                <a:cs typeface="Arial"/>
              </a:rPr>
              <a:t>ga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3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300" spc="4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sz="2300" spc="-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me</a:t>
            </a:r>
            <a:r>
              <a:rPr sz="2300" spc="4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3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300" spc="-9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i pa</a:t>
            </a:r>
            <a:r>
              <a:rPr sz="2300" spc="4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ut</a:t>
            </a:r>
            <a:r>
              <a:rPr sz="2300" spc="-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2300">
              <a:latin typeface="Arial"/>
              <a:cs typeface="Arial"/>
            </a:endParaRPr>
          </a:p>
          <a:p>
            <a:pPr marL="12700" marR="50382">
              <a:lnSpc>
                <a:spcPts val="2570"/>
              </a:lnSpc>
              <a:spcBef>
                <a:spcPts val="1834"/>
              </a:spcBef>
            </a:pPr>
            <a:r>
              <a:rPr sz="3450" i="1" spc="0" baseline="-2520" dirty="0">
                <a:solidFill>
                  <a:srgbClr val="FFFFFF"/>
                </a:solidFill>
                <a:latin typeface="Arial"/>
                <a:cs typeface="Arial"/>
              </a:rPr>
              <a:t>Self</a:t>
            </a:r>
            <a:r>
              <a:rPr sz="3450" i="1" spc="-9" baseline="-25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50" i="1" spc="0" baseline="-2520" dirty="0">
                <a:solidFill>
                  <a:srgbClr val="FFFFFF"/>
                </a:solidFill>
                <a:latin typeface="Arial"/>
                <a:cs typeface="Arial"/>
              </a:rPr>
              <a:t>assessment</a:t>
            </a:r>
            <a:endParaRPr sz="2300">
              <a:latin typeface="Arial"/>
              <a:cs typeface="Arial"/>
            </a:endParaRPr>
          </a:p>
          <a:p>
            <a:pPr marL="12700" marR="50382">
              <a:lnSpc>
                <a:spcPts val="2280"/>
              </a:lnSpc>
            </a:pPr>
            <a:r>
              <a:rPr sz="3450" spc="0" baseline="1260" dirty="0">
                <a:solidFill>
                  <a:srgbClr val="FFFFFF"/>
                </a:solidFill>
                <a:latin typeface="Arial"/>
                <a:cs typeface="Arial"/>
              </a:rPr>
              <a:t>Memp</a:t>
            </a:r>
            <a:r>
              <a:rPr sz="3450" spc="-9" baseline="126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450" spc="0" baseline="1260" dirty="0">
                <a:solidFill>
                  <a:srgbClr val="FFFFFF"/>
                </a:solidFill>
                <a:latin typeface="Arial"/>
                <a:cs typeface="Arial"/>
              </a:rPr>
              <a:t>rlu</a:t>
            </a:r>
            <a:r>
              <a:rPr sz="3450" spc="-14" baseline="126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450" spc="0" baseline="126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3450" spc="-39" baseline="1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50" spc="0" baseline="1260" dirty="0">
                <a:solidFill>
                  <a:srgbClr val="FFFFFF"/>
                </a:solidFill>
                <a:latin typeface="Arial"/>
                <a:cs typeface="Arial"/>
              </a:rPr>
              <a:t>kesada</a:t>
            </a:r>
            <a:r>
              <a:rPr sz="3450" spc="-4" baseline="126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3450" spc="0" baseline="1260" dirty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3450" spc="-44" baseline="1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50" spc="0" baseline="1260" dirty="0">
                <a:solidFill>
                  <a:srgbClr val="FFFFFF"/>
                </a:solidFill>
                <a:latin typeface="Arial"/>
                <a:cs typeface="Arial"/>
              </a:rPr>
              <a:t>diri</a:t>
            </a:r>
            <a:r>
              <a:rPr sz="3450" spc="-14" baseline="1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50" spc="0" baseline="1260" dirty="0">
                <a:solidFill>
                  <a:srgbClr val="FFFFFF"/>
                </a:solidFill>
                <a:latin typeface="Arial"/>
                <a:cs typeface="Arial"/>
              </a:rPr>
              <a:t>dengan</a:t>
            </a:r>
            <a:r>
              <a:rPr sz="3450" spc="-44" baseline="1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50" spc="0" baseline="1260" dirty="0">
                <a:solidFill>
                  <a:srgbClr val="FFFFFF"/>
                </a:solidFill>
                <a:latin typeface="Arial"/>
                <a:cs typeface="Arial"/>
              </a:rPr>
              <a:t>cara</a:t>
            </a:r>
            <a:r>
              <a:rPr sz="3450" spc="-25" baseline="1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50" spc="0" baseline="1260" dirty="0">
                <a:solidFill>
                  <a:srgbClr val="FFFFFF"/>
                </a:solidFill>
                <a:latin typeface="Arial"/>
                <a:cs typeface="Arial"/>
              </a:rPr>
              <a:t>introsp</a:t>
            </a:r>
            <a:r>
              <a:rPr sz="3450" spc="-4" baseline="126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450" spc="0" baseline="1260" dirty="0">
                <a:solidFill>
                  <a:srgbClr val="FFFFFF"/>
                </a:solidFill>
                <a:latin typeface="Arial"/>
                <a:cs typeface="Arial"/>
              </a:rPr>
              <a:t>ksi</a:t>
            </a:r>
            <a:endParaRPr sz="2300">
              <a:latin typeface="Arial"/>
              <a:cs typeface="Arial"/>
            </a:endParaRPr>
          </a:p>
          <a:p>
            <a:pPr marL="12700" marR="50382">
              <a:lnSpc>
                <a:spcPts val="2570"/>
              </a:lnSpc>
              <a:spcBef>
                <a:spcPts val="1787"/>
              </a:spcBef>
            </a:pPr>
            <a:r>
              <a:rPr sz="3450" i="1" spc="0" baseline="-252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3450" i="1" spc="4" baseline="-252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450" i="1" spc="0" baseline="-2520" dirty="0">
                <a:solidFill>
                  <a:srgbClr val="FFFFFF"/>
                </a:solidFill>
                <a:latin typeface="Arial"/>
                <a:cs typeface="Arial"/>
              </a:rPr>
              <a:t>nd</a:t>
            </a:r>
            <a:r>
              <a:rPr sz="3450" i="1" spc="4" baseline="-252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3450" i="1" spc="-9" baseline="-252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3450" i="1" spc="0" baseline="-2520" dirty="0">
                <a:solidFill>
                  <a:srgbClr val="FFFFFF"/>
                </a:solidFill>
                <a:latin typeface="Arial"/>
                <a:cs typeface="Arial"/>
              </a:rPr>
              <a:t>ted</a:t>
            </a:r>
            <a:r>
              <a:rPr sz="3450" i="1" spc="-50" baseline="-25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50" i="1" spc="0" baseline="-252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3450" i="1" spc="-9" baseline="-25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50" i="1" spc="0" baseline="-2520" dirty="0">
                <a:solidFill>
                  <a:srgbClr val="FFFFFF"/>
                </a:solidFill>
                <a:latin typeface="Arial"/>
                <a:cs typeface="Arial"/>
              </a:rPr>
              <a:t>gro</a:t>
            </a:r>
            <a:r>
              <a:rPr sz="3450" i="1" spc="4" baseline="-252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3450" i="1" spc="0" baseline="-252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endParaRPr sz="2300">
              <a:latin typeface="Arial"/>
              <a:cs typeface="Arial"/>
            </a:endParaRPr>
          </a:p>
          <a:p>
            <a:pPr marL="12700" marR="50382">
              <a:lnSpc>
                <a:spcPts val="2280"/>
              </a:lnSpc>
            </a:pPr>
            <a:r>
              <a:rPr sz="3450" spc="0" baseline="1260" dirty="0">
                <a:solidFill>
                  <a:srgbClr val="FFFFFF"/>
                </a:solidFill>
                <a:latin typeface="Arial"/>
                <a:cs typeface="Arial"/>
              </a:rPr>
              <a:t>Berg</a:t>
            </a:r>
            <a:r>
              <a:rPr sz="3450" spc="4" baseline="126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450" spc="0" baseline="1260" dirty="0">
                <a:solidFill>
                  <a:srgbClr val="FFFFFF"/>
                </a:solidFill>
                <a:latin typeface="Arial"/>
                <a:cs typeface="Arial"/>
              </a:rPr>
              <a:t>ul</a:t>
            </a:r>
            <a:r>
              <a:rPr sz="3450" spc="-39" baseline="1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50" spc="4" baseline="1260" dirty="0">
                <a:solidFill>
                  <a:srgbClr val="FFFFFF"/>
                </a:solidFill>
                <a:latin typeface="Arial"/>
                <a:cs typeface="Arial"/>
              </a:rPr>
              <a:t>denga</a:t>
            </a:r>
            <a:r>
              <a:rPr sz="3450" spc="0" baseline="126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450" spc="-44" baseline="1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50" spc="0" baseline="1260" dirty="0">
                <a:solidFill>
                  <a:srgbClr val="FFFFFF"/>
                </a:solidFill>
                <a:latin typeface="Arial"/>
                <a:cs typeface="Arial"/>
              </a:rPr>
              <a:t>ke</a:t>
            </a:r>
            <a:r>
              <a:rPr sz="3450" spc="4" baseline="126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3450" spc="0" baseline="1260" dirty="0">
                <a:solidFill>
                  <a:srgbClr val="FFFFFF"/>
                </a:solidFill>
                <a:latin typeface="Arial"/>
                <a:cs typeface="Arial"/>
              </a:rPr>
              <a:t>ompok</a:t>
            </a:r>
            <a:r>
              <a:rPr sz="3450" spc="-34" baseline="1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50" spc="0" baseline="1260" dirty="0">
                <a:solidFill>
                  <a:srgbClr val="FFFFFF"/>
                </a:solidFill>
                <a:latin typeface="Arial"/>
                <a:cs typeface="Arial"/>
              </a:rPr>
              <a:t>soc</a:t>
            </a:r>
            <a:r>
              <a:rPr sz="3450" spc="4" baseline="126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450" spc="0" baseline="1260" dirty="0">
                <a:solidFill>
                  <a:srgbClr val="FFFFFF"/>
                </a:solidFill>
                <a:latin typeface="Arial"/>
                <a:cs typeface="Arial"/>
              </a:rPr>
              <a:t>al</a:t>
            </a:r>
            <a:r>
              <a:rPr sz="3450" spc="-14" baseline="1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50" spc="4" baseline="1260" dirty="0">
                <a:solidFill>
                  <a:srgbClr val="FFFFFF"/>
                </a:solidFill>
                <a:latin typeface="Arial"/>
                <a:cs typeface="Arial"/>
              </a:rPr>
              <a:t>da</a:t>
            </a:r>
            <a:r>
              <a:rPr sz="3450" spc="0" baseline="126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450" spc="-19" baseline="1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50" spc="0" baseline="1260" dirty="0">
                <a:solidFill>
                  <a:srgbClr val="FFFFFF"/>
                </a:solidFill>
                <a:latin typeface="Arial"/>
                <a:cs typeface="Arial"/>
              </a:rPr>
              <a:t>kema</a:t>
            </a:r>
            <a:r>
              <a:rPr sz="3450" spc="4" baseline="126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450" spc="-9" baseline="126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3450" spc="0" baseline="126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3450" spc="-4" baseline="126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450" spc="0" baseline="1260" dirty="0">
                <a:solidFill>
                  <a:srgbClr val="FFFFFF"/>
                </a:solidFill>
                <a:latin typeface="Arial"/>
                <a:cs typeface="Arial"/>
              </a:rPr>
              <a:t>aan</a:t>
            </a:r>
            <a:endParaRPr sz="2300">
              <a:latin typeface="Arial"/>
              <a:cs typeface="Arial"/>
            </a:endParaRPr>
          </a:p>
          <a:p>
            <a:pPr marL="12700" marR="28883">
              <a:lnSpc>
                <a:spcPts val="2644"/>
              </a:lnSpc>
              <a:spcBef>
                <a:spcPts val="2013"/>
              </a:spcBef>
            </a:pPr>
            <a:r>
              <a:rPr sz="2300" i="1" spc="0" dirty="0">
                <a:solidFill>
                  <a:srgbClr val="FFFFFF"/>
                </a:solidFill>
                <a:latin typeface="Arial"/>
                <a:cs typeface="Arial"/>
              </a:rPr>
              <a:t>Encour</a:t>
            </a:r>
            <a:r>
              <a:rPr sz="2300" i="1" spc="-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300" i="1" spc="0" dirty="0">
                <a:solidFill>
                  <a:srgbClr val="FFFFFF"/>
                </a:solidFill>
                <a:latin typeface="Arial"/>
                <a:cs typeface="Arial"/>
              </a:rPr>
              <a:t>ge</a:t>
            </a:r>
            <a:r>
              <a:rPr sz="2300" i="1" spc="-4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i="1" spc="0" dirty="0">
                <a:solidFill>
                  <a:srgbClr val="FFFFFF"/>
                </a:solidFill>
                <a:latin typeface="Arial"/>
                <a:cs typeface="Arial"/>
              </a:rPr>
              <a:t>to accept</a:t>
            </a:r>
            <a:r>
              <a:rPr sz="2300" i="1" spc="-3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i="1" spc="0" dirty="0">
                <a:solidFill>
                  <a:srgbClr val="FFFFFF"/>
                </a:solidFill>
                <a:latin typeface="Arial"/>
                <a:cs typeface="Arial"/>
              </a:rPr>
              <a:t>self</a:t>
            </a:r>
            <a:r>
              <a:rPr sz="2300" i="1" spc="-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i="1" spc="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300" i="1" spc="-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i="1" spc="0" dirty="0">
                <a:solidFill>
                  <a:srgbClr val="FFFFFF"/>
                </a:solidFill>
                <a:latin typeface="Arial"/>
                <a:cs typeface="Arial"/>
              </a:rPr>
              <a:t>control</a:t>
            </a:r>
            <a:r>
              <a:rPr sz="2300" i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i="1" spc="0" dirty="0">
                <a:solidFill>
                  <a:srgbClr val="FFFFFF"/>
                </a:solidFill>
                <a:latin typeface="Arial"/>
                <a:cs typeface="Arial"/>
              </a:rPr>
              <a:t>behav</a:t>
            </a:r>
            <a:r>
              <a:rPr sz="2300" i="1" spc="4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300" i="1" spc="-9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300" i="1" spc="0" dirty="0">
                <a:solidFill>
                  <a:srgbClr val="FFFFFF"/>
                </a:solidFill>
                <a:latin typeface="Arial"/>
                <a:cs typeface="Arial"/>
              </a:rPr>
              <a:t>r </a:t>
            </a:r>
            <a:endParaRPr sz="2300">
              <a:latin typeface="Arial"/>
              <a:cs typeface="Arial"/>
            </a:endParaRPr>
          </a:p>
          <a:p>
            <a:pPr marL="12700" marR="28883">
              <a:lnSpc>
                <a:spcPts val="2644"/>
              </a:lnSpc>
            </a:pP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Men</a:t>
            </a:r>
            <a:r>
              <a:rPr sz="2300" spc="4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300" spc="-9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300" spc="-9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300" spc="-2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untuk</a:t>
            </a:r>
            <a:r>
              <a:rPr sz="2300" spc="-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men</a:t>
            </a:r>
            <a:r>
              <a:rPr sz="2300" spc="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300" spc="-9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ima</a:t>
            </a:r>
            <a:r>
              <a:rPr sz="2300" spc="-3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3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ti</a:t>
            </a:r>
            <a:r>
              <a:rPr sz="2300" spc="-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300" spc="4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ri</a:t>
            </a:r>
            <a:r>
              <a:rPr sz="2300" spc="4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ya</a:t>
            </a:r>
            <a:r>
              <a:rPr sz="2300" spc="-3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sen</a:t>
            </a:r>
            <a:r>
              <a:rPr sz="2300" spc="4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iri</a:t>
            </a:r>
            <a:r>
              <a:rPr sz="2300" spc="-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4" dirty="0">
                <a:solidFill>
                  <a:srgbClr val="FFFFFF"/>
                </a:solidFill>
                <a:latin typeface="Arial"/>
                <a:cs typeface="Arial"/>
              </a:rPr>
              <a:t>dan </a:t>
            </a:r>
            <a:endParaRPr sz="2300">
              <a:latin typeface="Arial"/>
              <a:cs typeface="Arial"/>
            </a:endParaRPr>
          </a:p>
          <a:p>
            <a:pPr marL="12700" marR="28883">
              <a:lnSpc>
                <a:spcPts val="2644"/>
              </a:lnSpc>
            </a:pP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men</a:t>
            </a:r>
            <a:r>
              <a:rPr sz="2300" spc="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rima</a:t>
            </a:r>
            <a:r>
              <a:rPr sz="23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kritik atau</a:t>
            </a:r>
            <a:r>
              <a:rPr sz="2300" spc="-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feed</a:t>
            </a:r>
            <a:r>
              <a:rPr sz="2300" spc="4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300" spc="-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ck</a:t>
            </a:r>
            <a:r>
              <a:rPr sz="2300" spc="-2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tentang</a:t>
            </a:r>
            <a:r>
              <a:rPr sz="2300" spc="-2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per</a:t>
            </a:r>
            <a:r>
              <a:rPr sz="2300" spc="9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3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300" spc="-9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unya</a:t>
            </a:r>
            <a:r>
              <a:rPr sz="2300" spc="-4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dari </a:t>
            </a:r>
            <a:endParaRPr sz="2300">
              <a:latin typeface="Arial"/>
              <a:cs typeface="Arial"/>
            </a:endParaRPr>
          </a:p>
          <a:p>
            <a:pPr marL="12700" marR="28883">
              <a:lnSpc>
                <a:spcPts val="2644"/>
              </a:lnSpc>
            </a:pP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ora</a:t>
            </a:r>
            <a:r>
              <a:rPr sz="2300" spc="4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300" spc="-3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3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300" spc="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endParaRPr sz="23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72516" y="608757"/>
            <a:ext cx="268132" cy="2585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87849"/>
              </a:lnSpc>
              <a:spcBef>
                <a:spcPts val="50"/>
              </a:spcBef>
            </a:pPr>
            <a:r>
              <a:rPr sz="1800" spc="0" dirty="0">
                <a:solidFill>
                  <a:srgbClr val="6D9FAF"/>
                </a:solidFill>
                <a:latin typeface="Wingdings 2"/>
                <a:cs typeface="Wingdings 2"/>
              </a:rPr>
              <a:t></a:t>
            </a:r>
            <a:endParaRPr sz="1800">
              <a:latin typeface="Wingdings 2"/>
              <a:cs typeface="Wingdings 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9"/>
                </a:lnTo>
                <a:lnTo>
                  <a:pt x="9144000" y="6857999"/>
                </a:lnTo>
                <a:lnTo>
                  <a:pt x="9144000" y="0"/>
                </a:lnTo>
                <a:close/>
              </a:path>
            </a:pathLst>
          </a:custGeom>
          <a:solidFill>
            <a:srgbClr val="3A3A3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51816" y="4654294"/>
            <a:ext cx="9247632" cy="22204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751832"/>
            <a:ext cx="9144000" cy="2113787"/>
          </a:xfrm>
          <a:custGeom>
            <a:avLst/>
            <a:gdLst/>
            <a:ahLst/>
            <a:cxnLst/>
            <a:rect l="l" t="t" r="r" b="b"/>
            <a:pathLst>
              <a:path w="9144000" h="2113787">
                <a:moveTo>
                  <a:pt x="9144000" y="0"/>
                </a:moveTo>
                <a:lnTo>
                  <a:pt x="8557289" y="272459"/>
                </a:lnTo>
                <a:lnTo>
                  <a:pt x="8004571" y="516244"/>
                </a:lnTo>
                <a:lnTo>
                  <a:pt x="7482453" y="732838"/>
                </a:lnTo>
                <a:lnTo>
                  <a:pt x="6987540" y="923727"/>
                </a:lnTo>
                <a:lnTo>
                  <a:pt x="6516439" y="1090394"/>
                </a:lnTo>
                <a:lnTo>
                  <a:pt x="6065758" y="1234322"/>
                </a:lnTo>
                <a:lnTo>
                  <a:pt x="5632102" y="1356997"/>
                </a:lnTo>
                <a:lnTo>
                  <a:pt x="5212080" y="1459902"/>
                </a:lnTo>
                <a:lnTo>
                  <a:pt x="4802296" y="1544521"/>
                </a:lnTo>
                <a:lnTo>
                  <a:pt x="4399359" y="1612339"/>
                </a:lnTo>
                <a:lnTo>
                  <a:pt x="3999874" y="1664840"/>
                </a:lnTo>
                <a:lnTo>
                  <a:pt x="3600450" y="1703507"/>
                </a:lnTo>
                <a:lnTo>
                  <a:pt x="3197691" y="1729824"/>
                </a:lnTo>
                <a:lnTo>
                  <a:pt x="2788205" y="1745277"/>
                </a:lnTo>
                <a:lnTo>
                  <a:pt x="2368599" y="1751349"/>
                </a:lnTo>
                <a:lnTo>
                  <a:pt x="1935479" y="1749523"/>
                </a:lnTo>
                <a:lnTo>
                  <a:pt x="1485453" y="1741285"/>
                </a:lnTo>
                <a:lnTo>
                  <a:pt x="1015126" y="1728118"/>
                </a:lnTo>
                <a:lnTo>
                  <a:pt x="521106" y="1711507"/>
                </a:lnTo>
                <a:lnTo>
                  <a:pt x="0" y="1692935"/>
                </a:lnTo>
                <a:lnTo>
                  <a:pt x="0" y="2106165"/>
                </a:lnTo>
                <a:lnTo>
                  <a:pt x="9144000" y="2106165"/>
                </a:lnTo>
                <a:lnTo>
                  <a:pt x="9144000" y="0"/>
                </a:lnTo>
                <a:close/>
              </a:path>
            </a:pathLst>
          </a:custGeom>
          <a:solidFill>
            <a:srgbClr val="7B7B7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211568" y="-51817"/>
            <a:ext cx="1935479" cy="69616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315200" y="0"/>
            <a:ext cx="1828800" cy="6857999"/>
          </a:xfrm>
          <a:custGeom>
            <a:avLst/>
            <a:gdLst/>
            <a:ahLst/>
            <a:cxnLst/>
            <a:rect l="l" t="t" r="r" b="b"/>
            <a:pathLst>
              <a:path w="1828800" h="6857999">
                <a:moveTo>
                  <a:pt x="1828799" y="14223"/>
                </a:moveTo>
                <a:lnTo>
                  <a:pt x="0" y="0"/>
                </a:lnTo>
                <a:lnTo>
                  <a:pt x="278097" y="413074"/>
                </a:lnTo>
                <a:lnTo>
                  <a:pt x="516828" y="827250"/>
                </a:lnTo>
                <a:lnTo>
                  <a:pt x="718045" y="1241109"/>
                </a:lnTo>
                <a:lnTo>
                  <a:pt x="883601" y="1653235"/>
                </a:lnTo>
                <a:lnTo>
                  <a:pt x="1015351" y="2062210"/>
                </a:lnTo>
                <a:lnTo>
                  <a:pt x="1115146" y="2466615"/>
                </a:lnTo>
                <a:lnTo>
                  <a:pt x="1184840" y="2865035"/>
                </a:lnTo>
                <a:lnTo>
                  <a:pt x="1226287" y="3256052"/>
                </a:lnTo>
                <a:lnTo>
                  <a:pt x="1241340" y="3638247"/>
                </a:lnTo>
                <a:lnTo>
                  <a:pt x="1231852" y="4010205"/>
                </a:lnTo>
                <a:lnTo>
                  <a:pt x="1199676" y="4370506"/>
                </a:lnTo>
                <a:lnTo>
                  <a:pt x="1146666" y="4717734"/>
                </a:lnTo>
                <a:lnTo>
                  <a:pt x="1074675" y="5050472"/>
                </a:lnTo>
                <a:lnTo>
                  <a:pt x="985556" y="5367301"/>
                </a:lnTo>
                <a:lnTo>
                  <a:pt x="881163" y="5666805"/>
                </a:lnTo>
                <a:lnTo>
                  <a:pt x="763349" y="5947566"/>
                </a:lnTo>
                <a:lnTo>
                  <a:pt x="633966" y="6208166"/>
                </a:lnTo>
                <a:lnTo>
                  <a:pt x="494869" y="6447189"/>
                </a:lnTo>
                <a:lnTo>
                  <a:pt x="347911" y="6663216"/>
                </a:lnTo>
                <a:lnTo>
                  <a:pt x="194945" y="6854831"/>
                </a:lnTo>
                <a:lnTo>
                  <a:pt x="1828400" y="6857998"/>
                </a:lnTo>
                <a:lnTo>
                  <a:pt x="1828799" y="6857998"/>
                </a:lnTo>
                <a:lnTo>
                  <a:pt x="1828799" y="14223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14020" y="322136"/>
            <a:ext cx="5756234" cy="11714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310"/>
              </a:lnSpc>
              <a:spcBef>
                <a:spcPts val="215"/>
              </a:spcBef>
            </a:pPr>
            <a:r>
              <a:rPr sz="4100" spc="4" dirty="0">
                <a:solidFill>
                  <a:srgbClr val="FFFFFF"/>
                </a:solidFill>
                <a:latin typeface="Franklin Gothic Book"/>
                <a:cs typeface="Franklin Gothic Book"/>
              </a:rPr>
              <a:t>S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u</a:t>
            </a:r>
            <a:r>
              <a:rPr sz="4100" spc="25" dirty="0">
                <a:solidFill>
                  <a:srgbClr val="FFFFFF"/>
                </a:solidFill>
                <a:latin typeface="Franklin Gothic Book"/>
                <a:cs typeface="Franklin Gothic Book"/>
              </a:rPr>
              <a:t>p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po</a:t>
            </a:r>
            <a:r>
              <a:rPr sz="4100" spc="139" dirty="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ti</a:t>
            </a:r>
            <a:r>
              <a:rPr sz="4100" spc="-64" dirty="0">
                <a:solidFill>
                  <a:srgbClr val="FFFFFF"/>
                </a:solidFill>
                <a:latin typeface="Franklin Gothic Book"/>
                <a:cs typeface="Franklin Gothic Book"/>
              </a:rPr>
              <a:t>v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sz="4100" spc="-25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sz="4100" spc="19" dirty="0">
                <a:solidFill>
                  <a:srgbClr val="FFFFFF"/>
                </a:solidFill>
                <a:latin typeface="Franklin Gothic Book"/>
                <a:cs typeface="Franklin Gothic Book"/>
              </a:rPr>
              <a:t>h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era</a:t>
            </a:r>
            <a:r>
              <a:rPr sz="4100" spc="-50" dirty="0">
                <a:solidFill>
                  <a:srgbClr val="FFFFFF"/>
                </a:solidFill>
                <a:latin typeface="Franklin Gothic Book"/>
                <a:cs typeface="Franklin Gothic Book"/>
              </a:rPr>
              <a:t>p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y</a:t>
            </a:r>
            <a:r>
              <a:rPr sz="4100" spc="-39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m</a:t>
            </a:r>
            <a:r>
              <a:rPr sz="4100" spc="19" dirty="0">
                <a:solidFill>
                  <a:srgbClr val="FFFFFF"/>
                </a:solidFill>
                <a:latin typeface="Franklin Gothic Book"/>
                <a:cs typeface="Franklin Gothic Book"/>
              </a:rPr>
              <a:t>o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d</a:t>
            </a:r>
            <a:r>
              <a:rPr sz="4100" spc="14" dirty="0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l</a:t>
            </a:r>
            <a:endParaRPr sz="4100">
              <a:latin typeface="Franklin Gothic Book"/>
              <a:cs typeface="Franklin Gothic Book"/>
            </a:endParaRPr>
          </a:p>
          <a:p>
            <a:pPr marL="12700" marR="78181">
              <a:lnSpc>
                <a:spcPts val="4645"/>
              </a:lnSpc>
              <a:spcBef>
                <a:spcPts val="286"/>
              </a:spcBef>
            </a:pPr>
            <a:r>
              <a:rPr sz="4100" spc="-79" dirty="0">
                <a:solidFill>
                  <a:srgbClr val="FFFFFF"/>
                </a:solidFill>
                <a:latin typeface="Franklin Gothic Book"/>
                <a:cs typeface="Franklin Gothic Book"/>
              </a:rPr>
              <a:t>W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ermo</a:t>
            </a:r>
            <a:r>
              <a:rPr sz="4100" spc="14" dirty="0">
                <a:solidFill>
                  <a:srgbClr val="FFFFFF"/>
                </a:solidFill>
                <a:latin typeface="Franklin Gothic Book"/>
                <a:cs typeface="Franklin Gothic Book"/>
              </a:rPr>
              <a:t>n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,</a:t>
            </a:r>
            <a:r>
              <a:rPr sz="4100" spc="-34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4100" spc="-44" dirty="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sz="4100" spc="9" dirty="0">
                <a:solidFill>
                  <a:srgbClr val="FFFFFF"/>
                </a:solidFill>
                <a:latin typeface="Franklin Gothic Book"/>
                <a:cs typeface="Franklin Gothic Book"/>
              </a:rPr>
              <a:t>o</a:t>
            </a:r>
            <a:r>
              <a:rPr sz="41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ckland</a:t>
            </a:r>
            <a:endParaRPr sz="41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56868" y="1607565"/>
            <a:ext cx="6613767" cy="35272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862160" algn="just">
              <a:lnSpc>
                <a:spcPts val="2989"/>
              </a:lnSpc>
              <a:spcBef>
                <a:spcPts val="175"/>
              </a:spcBef>
            </a:pP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Gan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gu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n jiwa</a:t>
            </a:r>
            <a:r>
              <a:rPr sz="2600" spc="-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dis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ba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kan oleh factor </a:t>
            </a:r>
            <a:endParaRPr sz="2600">
              <a:latin typeface="Arial"/>
              <a:cs typeface="Arial"/>
            </a:endParaRPr>
          </a:p>
          <a:p>
            <a:pPr marL="12700" marR="862160" algn="just">
              <a:lnSpc>
                <a:spcPts val="2989"/>
              </a:lnSpc>
            </a:pP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bio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si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osial</a:t>
            </a:r>
            <a:r>
              <a:rPr sz="2600" spc="-2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da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n res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on mal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ptive </a:t>
            </a:r>
            <a:endParaRPr sz="2600">
              <a:latin typeface="Arial"/>
              <a:cs typeface="Arial"/>
            </a:endParaRPr>
          </a:p>
          <a:p>
            <a:pPr marL="12700" marR="862160" algn="just">
              <a:lnSpc>
                <a:spcPts val="2989"/>
              </a:lnSpc>
            </a:pP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terha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ap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stre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600" spc="-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at ini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ts val="2500"/>
              </a:lnSpc>
            </a:pP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k biol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gis</a:t>
            </a:r>
            <a:r>
              <a:rPr sz="2600" spc="-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ring s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kit ma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ag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600" spc="-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migrai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e, b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tuk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tuk</a:t>
            </a:r>
            <a:endParaRPr sz="2600">
              <a:latin typeface="Arial"/>
              <a:cs typeface="Arial"/>
            </a:endParaRPr>
          </a:p>
          <a:p>
            <a:pPr marL="12700" marR="349114">
              <a:lnSpc>
                <a:spcPts val="2500"/>
              </a:lnSpc>
            </a:pP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k p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ik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logis</a:t>
            </a:r>
            <a:r>
              <a:rPr sz="2600" spc="-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mu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ah c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ma</a:t>
            </a:r>
            <a:r>
              <a:rPr sz="2600" spc="14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600" spc="-2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rang p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rca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-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dir</a:t>
            </a:r>
            <a:r>
              <a:rPr sz="2600" spc="-4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mar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600" spc="-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ras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2600" spc="-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rsal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h A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k s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ci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600" spc="-2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2600" spc="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h b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rga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600" spc="-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me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arik diri, tidak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600" spc="-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tidak ma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pu me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t pe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erjaan</a:t>
            </a:r>
            <a:endParaRPr sz="2600">
              <a:latin typeface="Arial"/>
              <a:cs typeface="Arial"/>
            </a:endParaRPr>
          </a:p>
          <a:p>
            <a:pPr marL="12700" marR="44254">
              <a:lnSpc>
                <a:spcPts val="2550"/>
              </a:lnSpc>
              <a:spcBef>
                <a:spcPts val="2"/>
              </a:spcBef>
            </a:pPr>
            <a:r>
              <a:rPr sz="3900" spc="0" baseline="1114" dirty="0">
                <a:solidFill>
                  <a:srgbClr val="FFFFFF"/>
                </a:solidFill>
                <a:latin typeface="Arial"/>
                <a:cs typeface="Arial"/>
              </a:rPr>
              <a:t>Stres</a:t>
            </a:r>
            <a:r>
              <a:rPr sz="3900" spc="9" baseline="1114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3900" spc="0" baseline="1114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3900" spc="-9" baseline="1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900" spc="0" baseline="1114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3900" spc="9" baseline="111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900" spc="0" baseline="1114" dirty="0">
                <a:solidFill>
                  <a:srgbClr val="FFFFFF"/>
                </a:solidFill>
                <a:latin typeface="Arial"/>
                <a:cs typeface="Arial"/>
              </a:rPr>
              <a:t>at ini : PH</a:t>
            </a:r>
            <a:r>
              <a:rPr sz="3900" spc="9" baseline="1114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3900" spc="0" baseline="1114" dirty="0">
                <a:solidFill>
                  <a:srgbClr val="FFFFFF"/>
                </a:solidFill>
                <a:latin typeface="Arial"/>
                <a:cs typeface="Arial"/>
              </a:rPr>
              <a:t>, test</a:t>
            </a:r>
            <a:r>
              <a:rPr sz="3900" spc="19" baseline="1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900" spc="0" baseline="1114" dirty="0">
                <a:solidFill>
                  <a:srgbClr val="FFFFFF"/>
                </a:solidFill>
                <a:latin typeface="Arial"/>
                <a:cs typeface="Arial"/>
              </a:rPr>
              <a:t>ma</a:t>
            </a:r>
            <a:r>
              <a:rPr sz="3900" spc="9" baseline="1114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3900" spc="0" baseline="1114" dirty="0">
                <a:solidFill>
                  <a:srgbClr val="FFFFFF"/>
                </a:solidFill>
                <a:latin typeface="Arial"/>
                <a:cs typeface="Arial"/>
              </a:rPr>
              <a:t>uk</a:t>
            </a:r>
            <a:r>
              <a:rPr sz="3900" spc="-9" baseline="1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900" spc="0" baseline="1114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3900" spc="9" baseline="111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900" spc="0" baseline="1114" dirty="0">
                <a:solidFill>
                  <a:srgbClr val="FFFFFF"/>
                </a:solidFill>
                <a:latin typeface="Arial"/>
                <a:cs typeface="Arial"/>
              </a:rPr>
              <a:t>rja</a:t>
            </a:r>
            <a:endParaRPr sz="2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72516" y="1664649"/>
            <a:ext cx="300179" cy="2893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87849"/>
              </a:lnSpc>
              <a:spcBef>
                <a:spcPts val="30"/>
              </a:spcBef>
            </a:pPr>
            <a:r>
              <a:rPr sz="2050" spc="0" dirty="0">
                <a:solidFill>
                  <a:srgbClr val="6D9FAF"/>
                </a:solidFill>
                <a:latin typeface="Wingdings 2"/>
                <a:cs typeface="Wingdings 2"/>
              </a:rPr>
              <a:t></a:t>
            </a:r>
            <a:endParaRPr sz="2050">
              <a:latin typeface="Wingdings 2"/>
              <a:cs typeface="Wingdings 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9"/>
                </a:lnTo>
                <a:lnTo>
                  <a:pt x="9144000" y="6857999"/>
                </a:lnTo>
                <a:lnTo>
                  <a:pt x="9144000" y="0"/>
                </a:lnTo>
                <a:close/>
              </a:path>
            </a:pathLst>
          </a:custGeom>
          <a:solidFill>
            <a:srgbClr val="3A3A3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51816" y="4654294"/>
            <a:ext cx="9247632" cy="22204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751832"/>
            <a:ext cx="9144000" cy="2113787"/>
          </a:xfrm>
          <a:custGeom>
            <a:avLst/>
            <a:gdLst/>
            <a:ahLst/>
            <a:cxnLst/>
            <a:rect l="l" t="t" r="r" b="b"/>
            <a:pathLst>
              <a:path w="9144000" h="2113787">
                <a:moveTo>
                  <a:pt x="9144000" y="0"/>
                </a:moveTo>
                <a:lnTo>
                  <a:pt x="8557289" y="272459"/>
                </a:lnTo>
                <a:lnTo>
                  <a:pt x="8004571" y="516244"/>
                </a:lnTo>
                <a:lnTo>
                  <a:pt x="7482453" y="732838"/>
                </a:lnTo>
                <a:lnTo>
                  <a:pt x="6987540" y="923727"/>
                </a:lnTo>
                <a:lnTo>
                  <a:pt x="6516439" y="1090394"/>
                </a:lnTo>
                <a:lnTo>
                  <a:pt x="6065758" y="1234322"/>
                </a:lnTo>
                <a:lnTo>
                  <a:pt x="5632102" y="1356997"/>
                </a:lnTo>
                <a:lnTo>
                  <a:pt x="5212080" y="1459902"/>
                </a:lnTo>
                <a:lnTo>
                  <a:pt x="4802296" y="1544521"/>
                </a:lnTo>
                <a:lnTo>
                  <a:pt x="4399359" y="1612339"/>
                </a:lnTo>
                <a:lnTo>
                  <a:pt x="3999874" y="1664840"/>
                </a:lnTo>
                <a:lnTo>
                  <a:pt x="3600450" y="1703507"/>
                </a:lnTo>
                <a:lnTo>
                  <a:pt x="3197691" y="1729824"/>
                </a:lnTo>
                <a:lnTo>
                  <a:pt x="2788205" y="1745277"/>
                </a:lnTo>
                <a:lnTo>
                  <a:pt x="2368599" y="1751349"/>
                </a:lnTo>
                <a:lnTo>
                  <a:pt x="1935479" y="1749523"/>
                </a:lnTo>
                <a:lnTo>
                  <a:pt x="1485453" y="1741285"/>
                </a:lnTo>
                <a:lnTo>
                  <a:pt x="1015126" y="1728118"/>
                </a:lnTo>
                <a:lnTo>
                  <a:pt x="521106" y="1711507"/>
                </a:lnTo>
                <a:lnTo>
                  <a:pt x="0" y="1692935"/>
                </a:lnTo>
                <a:lnTo>
                  <a:pt x="0" y="2106165"/>
                </a:lnTo>
                <a:lnTo>
                  <a:pt x="9144000" y="2106165"/>
                </a:lnTo>
                <a:lnTo>
                  <a:pt x="9144000" y="0"/>
                </a:lnTo>
                <a:close/>
              </a:path>
            </a:pathLst>
          </a:custGeom>
          <a:solidFill>
            <a:srgbClr val="7B7B7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211568" y="-51817"/>
            <a:ext cx="1935479" cy="69616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315200" y="0"/>
            <a:ext cx="1828800" cy="6857999"/>
          </a:xfrm>
          <a:custGeom>
            <a:avLst/>
            <a:gdLst/>
            <a:ahLst/>
            <a:cxnLst/>
            <a:rect l="l" t="t" r="r" b="b"/>
            <a:pathLst>
              <a:path w="1828800" h="6857999">
                <a:moveTo>
                  <a:pt x="1828799" y="14223"/>
                </a:moveTo>
                <a:lnTo>
                  <a:pt x="0" y="0"/>
                </a:lnTo>
                <a:lnTo>
                  <a:pt x="278097" y="413074"/>
                </a:lnTo>
                <a:lnTo>
                  <a:pt x="516828" y="827250"/>
                </a:lnTo>
                <a:lnTo>
                  <a:pt x="718045" y="1241109"/>
                </a:lnTo>
                <a:lnTo>
                  <a:pt x="883601" y="1653235"/>
                </a:lnTo>
                <a:lnTo>
                  <a:pt x="1015351" y="2062210"/>
                </a:lnTo>
                <a:lnTo>
                  <a:pt x="1115146" y="2466615"/>
                </a:lnTo>
                <a:lnTo>
                  <a:pt x="1184840" y="2865035"/>
                </a:lnTo>
                <a:lnTo>
                  <a:pt x="1226287" y="3256052"/>
                </a:lnTo>
                <a:lnTo>
                  <a:pt x="1241340" y="3638247"/>
                </a:lnTo>
                <a:lnTo>
                  <a:pt x="1231852" y="4010205"/>
                </a:lnTo>
                <a:lnTo>
                  <a:pt x="1199676" y="4370506"/>
                </a:lnTo>
                <a:lnTo>
                  <a:pt x="1146666" y="4717734"/>
                </a:lnTo>
                <a:lnTo>
                  <a:pt x="1074675" y="5050472"/>
                </a:lnTo>
                <a:lnTo>
                  <a:pt x="985556" y="5367301"/>
                </a:lnTo>
                <a:lnTo>
                  <a:pt x="881163" y="5666805"/>
                </a:lnTo>
                <a:lnTo>
                  <a:pt x="763349" y="5947566"/>
                </a:lnTo>
                <a:lnTo>
                  <a:pt x="633966" y="6208166"/>
                </a:lnTo>
                <a:lnTo>
                  <a:pt x="494869" y="6447189"/>
                </a:lnTo>
                <a:lnTo>
                  <a:pt x="347911" y="6663216"/>
                </a:lnTo>
                <a:lnTo>
                  <a:pt x="194945" y="6854831"/>
                </a:lnTo>
                <a:lnTo>
                  <a:pt x="1828400" y="6857998"/>
                </a:lnTo>
                <a:lnTo>
                  <a:pt x="1828799" y="6857998"/>
                </a:lnTo>
                <a:lnTo>
                  <a:pt x="1828799" y="14223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315200" y="4480559"/>
            <a:ext cx="1828800" cy="23774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490220" y="578332"/>
            <a:ext cx="7370414" cy="39831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4254">
              <a:lnSpc>
                <a:spcPts val="4815"/>
              </a:lnSpc>
              <a:spcBef>
                <a:spcPts val="240"/>
              </a:spcBef>
            </a:pPr>
            <a:r>
              <a:rPr sz="46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KEPER</a:t>
            </a:r>
            <a:r>
              <a:rPr sz="4600" spc="-175" dirty="0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sz="4600" spc="-119" dirty="0">
                <a:solidFill>
                  <a:srgbClr val="FFFFFF"/>
                </a:solidFill>
                <a:latin typeface="Franklin Gothic Book"/>
                <a:cs typeface="Franklin Gothic Book"/>
              </a:rPr>
              <a:t>W</a:t>
            </a:r>
            <a:r>
              <a:rPr sz="4600" spc="-314" dirty="0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sz="4600" spc="-269" dirty="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sz="46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AN</a:t>
            </a:r>
            <a:r>
              <a:rPr sz="4600" spc="-79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46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KE</a:t>
            </a:r>
            <a:r>
              <a:rPr sz="4600" spc="-79" dirty="0">
                <a:solidFill>
                  <a:srgbClr val="FFFFFF"/>
                </a:solidFill>
                <a:latin typeface="Franklin Gothic Book"/>
                <a:cs typeface="Franklin Gothic Book"/>
              </a:rPr>
              <a:t>S</a:t>
            </a:r>
            <a:r>
              <a:rPr sz="4600" spc="-119" dirty="0">
                <a:solidFill>
                  <a:srgbClr val="FFFFFF"/>
                </a:solidFill>
                <a:latin typeface="Franklin Gothic Book"/>
                <a:cs typeface="Franklin Gothic Book"/>
              </a:rPr>
              <a:t>W</a:t>
            </a:r>
            <a:r>
              <a:rPr sz="46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sz="4600" spc="-37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4600" spc="9" dirty="0">
                <a:solidFill>
                  <a:srgbClr val="FFFFFF"/>
                </a:solidFill>
                <a:latin typeface="Franklin Gothic Book"/>
                <a:cs typeface="Franklin Gothic Book"/>
              </a:rPr>
              <a:t>?</a:t>
            </a:r>
            <a:r>
              <a:rPr sz="4600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??</a:t>
            </a:r>
            <a:endParaRPr sz="4600">
              <a:latin typeface="Franklin Gothic Book"/>
              <a:cs typeface="Franklin Gothic Book"/>
            </a:endParaRPr>
          </a:p>
          <a:p>
            <a:pPr marL="94995" marR="44254">
              <a:lnSpc>
                <a:spcPct val="95825"/>
              </a:lnSpc>
              <a:spcBef>
                <a:spcPts val="3454"/>
              </a:spcBef>
            </a:pPr>
            <a:r>
              <a:rPr sz="2400" spc="0" dirty="0">
                <a:solidFill>
                  <a:srgbClr val="6D9FAF"/>
                </a:solidFill>
                <a:latin typeface="Wingdings 2"/>
                <a:cs typeface="Wingdings 2"/>
              </a:rPr>
              <a:t></a:t>
            </a:r>
            <a:r>
              <a:rPr sz="2400" spc="284" dirty="0">
                <a:solidFill>
                  <a:srgbClr val="6D9FAF"/>
                </a:solidFill>
                <a:latin typeface="Times New Roman"/>
                <a:cs typeface="Times New Roman"/>
              </a:rPr>
              <a:t> </a:t>
            </a: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Menu</a:t>
            </a:r>
            <a:r>
              <a:rPr sz="3000" spc="-9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ut</a:t>
            </a:r>
            <a:r>
              <a:rPr sz="3000" spc="-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Dorot</a:t>
            </a:r>
            <a:r>
              <a:rPr sz="3000" spc="-9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3000" spc="-229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, Cecel</a:t>
            </a:r>
            <a:r>
              <a:rPr sz="3000" spc="4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000" spc="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3000">
              <a:latin typeface="Arial"/>
              <a:cs typeface="Arial"/>
            </a:endParaRPr>
          </a:p>
          <a:p>
            <a:pPr marL="459536">
              <a:lnSpc>
                <a:spcPct val="100041"/>
              </a:lnSpc>
              <a:spcBef>
                <a:spcPts val="768"/>
              </a:spcBef>
            </a:pP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Ke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era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atan k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a:</a:t>
            </a:r>
            <a:r>
              <a:rPr sz="2600" spc="-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pro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es</a:t>
            </a:r>
            <a:r>
              <a:rPr sz="2600" spc="-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dim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na p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raw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t 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mem</a:t>
            </a:r>
            <a:r>
              <a:rPr sz="2600" b="1" spc="9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b="1" spc="9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tu</a:t>
            </a:r>
            <a:r>
              <a:rPr sz="2600" b="1" spc="-3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individu</a:t>
            </a:r>
            <a:r>
              <a:rPr sz="2600" b="1" spc="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/ </a:t>
            </a:r>
            <a:r>
              <a:rPr sz="2600" b="1" spc="4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elom</a:t>
            </a:r>
            <a:r>
              <a:rPr sz="2600" b="1" spc="9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ok d</a:t>
            </a:r>
            <a:r>
              <a:rPr sz="2600" b="1" spc="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lam men</a:t>
            </a:r>
            <a:r>
              <a:rPr sz="2600" b="1" spc="4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emb</a:t>
            </a:r>
            <a:r>
              <a:rPr sz="2600" b="1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b="1" spc="-9" dirty="0">
                <a:solidFill>
                  <a:srgbClr val="FFFFFF"/>
                </a:solidFill>
                <a:latin typeface="Arial"/>
                <a:cs typeface="Arial"/>
              </a:rPr>
              <a:t>ng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kan ko</a:t>
            </a:r>
            <a:r>
              <a:rPr sz="2600" b="1" spc="-9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sep d</a:t>
            </a:r>
            <a:r>
              <a:rPr sz="2600" b="1" spc="-9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ri</a:t>
            </a:r>
            <a:r>
              <a:rPr sz="2600" b="1" spc="-3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spc="-19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ang</a:t>
            </a:r>
            <a:r>
              <a:rPr sz="2600" b="1" spc="9" dirty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sz="2600" b="1" spc="0" dirty="0">
                <a:solidFill>
                  <a:srgbClr val="FFFFFF"/>
                </a:solidFill>
                <a:latin typeface="Arial"/>
                <a:cs typeface="Arial"/>
              </a:rPr>
              <a:t>ositi</a:t>
            </a:r>
            <a:r>
              <a:rPr sz="2600" b="1" spc="4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, me ↑ p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hubunga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600" spc="-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2600" spc="-4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r 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sz="2600" spc="-9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bad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i yg lebih h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rmo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2600" spc="-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rta agar ber</a:t>
            </a:r>
            <a:r>
              <a:rPr sz="2600" spc="4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eran lebih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prod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ktif</a:t>
            </a:r>
            <a:r>
              <a:rPr sz="2600" spc="-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di ma</a:t>
            </a:r>
            <a:r>
              <a:rPr sz="2600" spc="9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600" spc="-184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2600" spc="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</TotalTime>
  <Words>595</Words>
  <Application>Microsoft Office PowerPoint</Application>
  <PresentationFormat>On-screen Show (4:3)</PresentationFormat>
  <Paragraphs>102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Aharoni</vt:lpstr>
      <vt:lpstr>Arial</vt:lpstr>
      <vt:lpstr>Calibri</vt:lpstr>
      <vt:lpstr>Calibri Light</vt:lpstr>
      <vt:lpstr>Century Gothic</vt:lpstr>
      <vt:lpstr>Franklin Gothic Book</vt:lpstr>
      <vt:lpstr>Times New Roman</vt:lpstr>
      <vt:lpstr>Wingdings 2</vt:lpstr>
      <vt:lpstr>Wingdings 3</vt:lpstr>
      <vt:lpstr>Retrospect</vt:lpstr>
      <vt:lpstr>Slice</vt:lpstr>
      <vt:lpstr>KONSEP STRES ADPTASI MEKANISME KOPING DAN TEORI KEPERAWATAN JIWA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STRES ADPTASI MEKANISME KOPING DAN TEORI KEPERAWATAN JIWA</dc:title>
  <dc:creator>Guntur Ahmad</dc:creator>
  <cp:lastModifiedBy>Guntur Ahmad</cp:lastModifiedBy>
  <cp:revision>1</cp:revision>
  <dcterms:created xsi:type="dcterms:W3CDTF">2022-02-16T00:23:36Z</dcterms:created>
  <dcterms:modified xsi:type="dcterms:W3CDTF">2022-02-16T00:33:31Z</dcterms:modified>
</cp:coreProperties>
</file>