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D68B1C"/>
    <a:srgbClr val="2D1D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0115" y="4650640"/>
            <a:ext cx="3970330" cy="137434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0115" y="833015"/>
            <a:ext cx="3970329" cy="106893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24607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246070" cy="442844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1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901950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512771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onesian-publichealth.com/ascaris-lumbricoid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7410" y="3511479"/>
            <a:ext cx="3970330" cy="1221640"/>
          </a:xfrm>
        </p:spPr>
        <p:txBody>
          <a:bodyPr>
            <a:normAutofit/>
          </a:bodyPr>
          <a:lstStyle/>
          <a:p>
            <a:r>
              <a:rPr lang="id-ID" sz="2400" dirty="0" smtClean="0"/>
              <a:t>Ike Dian Wahyuni, S.KL., M.KL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066035"/>
            <a:ext cx="9144000" cy="137434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3200" b="1" dirty="0">
                <a:solidFill>
                  <a:schemeClr val="tx1"/>
                </a:solidFill>
                <a:latin typeface="Arial Black" panose="020B0A04020102020204" pitchFamily="34" charset="0"/>
                <a:cs typeface="Aharoni" pitchFamily="2" charset="0"/>
              </a:rPr>
              <a:t>WATER AND FOOD </a:t>
            </a:r>
            <a:r>
              <a:rPr lang="en-US" alt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haroni" pitchFamily="2" charset="0"/>
              </a:rPr>
              <a:t>BORNE</a:t>
            </a:r>
            <a:r>
              <a:rPr lang="id-ID" alt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haroni" pitchFamily="2" charset="0"/>
              </a:rPr>
              <a:t> </a:t>
            </a:r>
            <a:r>
              <a:rPr lang="en-US" alt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haroni" pitchFamily="2" charset="0"/>
              </a:rPr>
              <a:t>DISEASES</a:t>
            </a:r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8266278" cy="99417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toksin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water </a:t>
            </a:r>
            <a:r>
              <a:rPr lang="en-US" dirty="0" err="1"/>
              <a:t>atau</a:t>
            </a:r>
            <a:r>
              <a:rPr lang="en-US" dirty="0"/>
              <a:t> foodborne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/>
              <a:t>Toksin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endParaRPr lang="en-US" dirty="0"/>
          </a:p>
          <a:p>
            <a:pPr fontAlgn="base"/>
            <a:r>
              <a:rPr lang="en-US" dirty="0" err="1"/>
              <a:t>Toksin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r>
              <a:rPr lang="en-US" dirty="0"/>
              <a:t> (</a:t>
            </a:r>
            <a:r>
              <a:rPr lang="en-US" dirty="0" err="1"/>
              <a:t>bakteri</a:t>
            </a:r>
            <a:r>
              <a:rPr lang="en-US" dirty="0"/>
              <a:t>, fungi)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86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44" y="922795"/>
            <a:ext cx="7372296" cy="4088149"/>
          </a:xfr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1950"/>
            <a:ext cx="7886700" cy="3512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err="1"/>
              <a:t>D</a:t>
            </a:r>
            <a:r>
              <a:rPr lang="en-US" dirty="0" err="1" smtClean="0"/>
              <a:t>isebabkan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r>
              <a:rPr lang="en-US" dirty="0"/>
              <a:t> </a:t>
            </a:r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ditularkan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air </a:t>
            </a:r>
            <a:r>
              <a:rPr lang="en-US" dirty="0" err="1"/>
              <a:t>bersih</a:t>
            </a:r>
            <a:r>
              <a:rPr lang="en-US" dirty="0"/>
              <a:t> yang </a:t>
            </a:r>
            <a:r>
              <a:rPr lang="en-US" dirty="0" err="1"/>
              <a:t>terkontaminasi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mandi</a:t>
            </a:r>
            <a:r>
              <a:rPr lang="en-US" dirty="0"/>
              <a:t>, </a:t>
            </a:r>
            <a:r>
              <a:rPr lang="en-US" dirty="0" err="1"/>
              <a:t>cuci</a:t>
            </a:r>
            <a:r>
              <a:rPr lang="en-US" dirty="0"/>
              <a:t>, </a:t>
            </a:r>
            <a:r>
              <a:rPr lang="en-US" dirty="0" err="1"/>
              <a:t>minum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terinfeksi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7410" y="222195"/>
            <a:ext cx="4113885" cy="7655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WATERBORNE DISEASE</a:t>
            </a:r>
            <a:endParaRPr lang="id-ID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056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60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000" dirty="0" err="1"/>
              <a:t>P</a:t>
            </a:r>
            <a:r>
              <a:rPr lang="en-US" sz="3000" dirty="0" err="1" smtClean="0"/>
              <a:t>enyakit</a:t>
            </a:r>
            <a:r>
              <a:rPr lang="en-US" sz="3000" dirty="0" smtClean="0"/>
              <a:t> </a:t>
            </a:r>
            <a:r>
              <a:rPr lang="en-US" sz="3000" dirty="0"/>
              <a:t>yang </a:t>
            </a:r>
            <a:r>
              <a:rPr lang="en-US" sz="3000" dirty="0" err="1"/>
              <a:t>disebabkan</a:t>
            </a:r>
            <a:r>
              <a:rPr lang="en-US" sz="3000" dirty="0"/>
              <a:t> </a:t>
            </a:r>
            <a:r>
              <a:rPr lang="en-US" sz="3000" dirty="0" err="1"/>
              <a:t>oleh</a:t>
            </a:r>
            <a:r>
              <a:rPr lang="en-US" sz="3000" dirty="0"/>
              <a:t> air </a:t>
            </a:r>
            <a:r>
              <a:rPr lang="en-US" sz="3000" dirty="0" err="1"/>
              <a:t>minum</a:t>
            </a:r>
            <a:r>
              <a:rPr lang="en-US" sz="3000" dirty="0"/>
              <a:t> yang </a:t>
            </a:r>
            <a:r>
              <a:rPr lang="en-US" sz="3000" dirty="0" err="1"/>
              <a:t>terkontaminasi</a:t>
            </a:r>
            <a:r>
              <a:rPr lang="en-US" sz="3000" dirty="0"/>
              <a:t> </a:t>
            </a:r>
            <a:r>
              <a:rPr lang="en-US" sz="3000" dirty="0" err="1"/>
              <a:t>mikrorganisme</a:t>
            </a:r>
            <a:r>
              <a:rPr lang="en-US" sz="3000" dirty="0"/>
              <a:t> pathogen. </a:t>
            </a:r>
          </a:p>
          <a:p>
            <a:pPr marL="0" indent="0">
              <a:buNone/>
            </a:pPr>
            <a:r>
              <a:rPr lang="en-US" sz="3000" dirty="0" err="1"/>
              <a:t>Misalnya</a:t>
            </a:r>
            <a:r>
              <a:rPr lang="en-US" sz="3000" dirty="0"/>
              <a:t>, </a:t>
            </a:r>
            <a:r>
              <a:rPr lang="en-US" sz="3000" dirty="0" err="1"/>
              <a:t>jika</a:t>
            </a:r>
            <a:r>
              <a:rPr lang="en-US" sz="3000" dirty="0"/>
              <a:t> air yang </a:t>
            </a:r>
            <a:r>
              <a:rPr lang="en-US" sz="3000" dirty="0" err="1"/>
              <a:t>terkontaminasi</a:t>
            </a:r>
            <a:r>
              <a:rPr lang="en-US" sz="3000" dirty="0"/>
              <a:t> </a:t>
            </a:r>
            <a:r>
              <a:rPr lang="en-US" sz="3000" dirty="0" err="1"/>
              <a:t>digunakan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menyiapkan</a:t>
            </a:r>
            <a:r>
              <a:rPr lang="en-US" sz="3000" dirty="0"/>
              <a:t> </a:t>
            </a:r>
            <a:r>
              <a:rPr lang="en-US" sz="3000" dirty="0" err="1"/>
              <a:t>makanan</a:t>
            </a:r>
            <a:r>
              <a:rPr lang="en-US" sz="3000" dirty="0"/>
              <a:t>, </a:t>
            </a:r>
            <a:r>
              <a:rPr lang="en-US" sz="3000" dirty="0" err="1"/>
              <a:t>maka</a:t>
            </a:r>
            <a:r>
              <a:rPr lang="en-US" sz="3000" dirty="0"/>
              <a:t> </a:t>
            </a:r>
            <a:r>
              <a:rPr lang="en-US" sz="3000" dirty="0" err="1"/>
              <a:t>akan</a:t>
            </a:r>
            <a:r>
              <a:rPr lang="en-US" sz="3000" dirty="0"/>
              <a:t>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menyebabkan</a:t>
            </a:r>
            <a:r>
              <a:rPr lang="en-US" sz="3000" dirty="0"/>
              <a:t> foodborne disease.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5038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886700" cy="458115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2700" dirty="0" err="1"/>
              <a:t>Beberapa</a:t>
            </a:r>
            <a:r>
              <a:rPr lang="en-US" sz="2700" dirty="0"/>
              <a:t> </a:t>
            </a:r>
            <a:r>
              <a:rPr lang="en-US" sz="2700" dirty="0" err="1"/>
              <a:t>upaya</a:t>
            </a:r>
            <a:r>
              <a:rPr lang="en-US" sz="2700" dirty="0"/>
              <a:t> </a:t>
            </a:r>
            <a:r>
              <a:rPr lang="en-US" sz="2700" dirty="0" err="1"/>
              <a:t>dapat</a:t>
            </a:r>
            <a:r>
              <a:rPr lang="en-US" sz="2700" dirty="0"/>
              <a:t> </a:t>
            </a:r>
            <a:r>
              <a:rPr lang="en-US" sz="2700" dirty="0" err="1"/>
              <a:t>dilakukan</a:t>
            </a:r>
            <a:r>
              <a:rPr lang="en-US" sz="2700" dirty="0"/>
              <a:t> </a:t>
            </a:r>
            <a:r>
              <a:rPr lang="en-US" sz="2700" dirty="0" err="1"/>
              <a:t>antara</a:t>
            </a:r>
            <a:r>
              <a:rPr lang="en-US" sz="2700" dirty="0"/>
              <a:t> lain :</a:t>
            </a:r>
          </a:p>
          <a:p>
            <a:pPr marL="0" indent="0" fontAlgn="base">
              <a:buNone/>
            </a:pPr>
            <a:endParaRPr lang="en-US" sz="2700" dirty="0"/>
          </a:p>
          <a:p>
            <a:pPr marL="0" indent="0" fontAlgn="base">
              <a:buNone/>
            </a:pPr>
            <a:r>
              <a:rPr lang="en-US" sz="2700" dirty="0" err="1"/>
              <a:t>Penggunaan</a:t>
            </a:r>
            <a:r>
              <a:rPr lang="en-US" sz="2700" dirty="0"/>
              <a:t> air </a:t>
            </a:r>
            <a:r>
              <a:rPr lang="en-US" sz="2700" dirty="0" err="1"/>
              <a:t>minum</a:t>
            </a:r>
            <a:r>
              <a:rPr lang="en-US" sz="2700" dirty="0"/>
              <a:t> yang </a:t>
            </a:r>
            <a:r>
              <a:rPr lang="en-US" sz="2700" dirty="0" err="1"/>
              <a:t>bersih</a:t>
            </a:r>
            <a:r>
              <a:rPr lang="en-US" sz="2700" dirty="0"/>
              <a:t> </a:t>
            </a:r>
            <a:r>
              <a:rPr lang="en-US" sz="2700" dirty="0" err="1"/>
              <a:t>dan</a:t>
            </a:r>
            <a:r>
              <a:rPr lang="en-US" sz="2700" dirty="0"/>
              <a:t> </a:t>
            </a:r>
            <a:r>
              <a:rPr lang="en-US" sz="2700" dirty="0" err="1"/>
              <a:t>aman</a:t>
            </a:r>
            <a:r>
              <a:rPr lang="en-US" sz="2700" dirty="0"/>
              <a:t>, </a:t>
            </a:r>
          </a:p>
          <a:p>
            <a:pPr marL="429816" fontAlgn="base"/>
            <a:r>
              <a:rPr lang="en-US" sz="2700" dirty="0" err="1"/>
              <a:t>selalu</a:t>
            </a:r>
            <a:r>
              <a:rPr lang="en-US" sz="2700" dirty="0"/>
              <a:t> </a:t>
            </a:r>
            <a:r>
              <a:rPr lang="en-US" sz="2700" dirty="0" err="1"/>
              <a:t>memasak</a:t>
            </a:r>
            <a:r>
              <a:rPr lang="en-US" sz="2700" dirty="0"/>
              <a:t> air </a:t>
            </a:r>
            <a:r>
              <a:rPr lang="en-US" sz="2700" dirty="0" err="1"/>
              <a:t>untuk</a:t>
            </a:r>
            <a:r>
              <a:rPr lang="en-US" sz="2700" dirty="0"/>
              <a:t> </a:t>
            </a:r>
            <a:r>
              <a:rPr lang="en-US" sz="2700" dirty="0" err="1"/>
              <a:t>keperluan</a:t>
            </a:r>
            <a:r>
              <a:rPr lang="en-US" sz="2700" dirty="0"/>
              <a:t> </a:t>
            </a:r>
            <a:r>
              <a:rPr lang="en-US" sz="2700" dirty="0" err="1"/>
              <a:t>konsumsi</a:t>
            </a:r>
            <a:r>
              <a:rPr lang="en-US" sz="2700" dirty="0"/>
              <a:t> </a:t>
            </a:r>
            <a:r>
              <a:rPr lang="en-US" sz="2700" dirty="0" err="1"/>
              <a:t>sehari-hari</a:t>
            </a:r>
            <a:r>
              <a:rPr lang="en-US" sz="2700" dirty="0"/>
              <a:t>. </a:t>
            </a:r>
          </a:p>
          <a:p>
            <a:pPr marL="429816" fontAlgn="base"/>
            <a:r>
              <a:rPr lang="en-US" sz="2700" dirty="0" err="1"/>
              <a:t>teknik</a:t>
            </a:r>
            <a:r>
              <a:rPr lang="en-US" sz="2700" dirty="0"/>
              <a:t> </a:t>
            </a:r>
            <a:r>
              <a:rPr lang="en-US" sz="2700" dirty="0" err="1"/>
              <a:t>pengolahan</a:t>
            </a:r>
            <a:r>
              <a:rPr lang="en-US" sz="2700" dirty="0"/>
              <a:t> </a:t>
            </a:r>
            <a:r>
              <a:rPr lang="en-US" sz="2700" dirty="0" err="1"/>
              <a:t>menggunakan</a:t>
            </a:r>
            <a:r>
              <a:rPr lang="en-US" sz="2700" dirty="0"/>
              <a:t> chlorine, ozone, </a:t>
            </a:r>
            <a:r>
              <a:rPr lang="en-US" sz="2700" dirty="0" err="1"/>
              <a:t>atau</a:t>
            </a:r>
            <a:r>
              <a:rPr lang="en-US" sz="2700" dirty="0"/>
              <a:t> </a:t>
            </a:r>
            <a:r>
              <a:rPr lang="en-US" sz="2700" dirty="0" err="1"/>
              <a:t>radiasi</a:t>
            </a:r>
            <a:r>
              <a:rPr lang="en-US" sz="2700" dirty="0"/>
              <a:t> </a:t>
            </a:r>
            <a:r>
              <a:rPr lang="en-US" sz="2700" dirty="0" err="1"/>
              <a:t>sinar</a:t>
            </a:r>
            <a:r>
              <a:rPr lang="en-US" sz="2700" dirty="0"/>
              <a:t> ultra violet.</a:t>
            </a:r>
          </a:p>
          <a:p>
            <a:pPr marL="0" indent="0" fontAlgn="base">
              <a:buNone/>
            </a:pPr>
            <a:r>
              <a:rPr lang="en-US" sz="2700" dirty="0" err="1"/>
              <a:t>Pembuangan</a:t>
            </a:r>
            <a:r>
              <a:rPr lang="en-US" sz="2700" dirty="0"/>
              <a:t> </a:t>
            </a:r>
            <a:r>
              <a:rPr lang="en-US" sz="2700" dirty="0" err="1"/>
              <a:t>faeces</a:t>
            </a:r>
            <a:r>
              <a:rPr lang="en-US" sz="2700" dirty="0"/>
              <a:t> yang </a:t>
            </a:r>
            <a:r>
              <a:rPr lang="en-US" sz="2700" dirty="0" err="1"/>
              <a:t>aman</a:t>
            </a:r>
            <a:r>
              <a:rPr lang="en-US" sz="2700" dirty="0"/>
              <a:t>,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berperilaku</a:t>
            </a:r>
            <a:r>
              <a:rPr lang="en-US" sz="2700" dirty="0"/>
              <a:t> </a:t>
            </a:r>
            <a:r>
              <a:rPr lang="en-US" sz="2700" dirty="0" err="1"/>
              <a:t>hanya</a:t>
            </a:r>
            <a:r>
              <a:rPr lang="en-US" sz="2700" dirty="0"/>
              <a:t> </a:t>
            </a:r>
            <a:r>
              <a:rPr lang="en-US" sz="2700" dirty="0" err="1"/>
              <a:t>buang</a:t>
            </a:r>
            <a:r>
              <a:rPr lang="en-US" sz="2700" dirty="0"/>
              <a:t> air </a:t>
            </a:r>
            <a:r>
              <a:rPr lang="en-US" sz="2700" dirty="0" err="1"/>
              <a:t>besar</a:t>
            </a:r>
            <a:r>
              <a:rPr lang="en-US" sz="2700" dirty="0"/>
              <a:t> </a:t>
            </a:r>
            <a:r>
              <a:rPr lang="en-US" sz="2700" dirty="0" err="1"/>
              <a:t>pada</a:t>
            </a:r>
            <a:r>
              <a:rPr lang="en-US" sz="2700" dirty="0"/>
              <a:t> </a:t>
            </a:r>
            <a:r>
              <a:rPr lang="en-US" sz="2700" dirty="0" err="1"/>
              <a:t>jamban</a:t>
            </a:r>
            <a:r>
              <a:rPr lang="en-US" sz="2700" dirty="0"/>
              <a:t> </a:t>
            </a:r>
            <a:r>
              <a:rPr lang="en-US" sz="2700" dirty="0" err="1"/>
              <a:t>sehat</a:t>
            </a:r>
            <a:endParaRPr lang="en-US" sz="2700" dirty="0"/>
          </a:p>
          <a:p>
            <a:pPr marL="0" indent="0">
              <a:buNone/>
            </a:pPr>
            <a:endParaRPr lang="en-US" sz="2700" dirty="0"/>
          </a:p>
        </p:txBody>
      </p:sp>
      <p:sp>
        <p:nvSpPr>
          <p:cNvPr id="4" name="Rectangle 3"/>
          <p:cNvSpPr/>
          <p:nvPr/>
        </p:nvSpPr>
        <p:spPr>
          <a:xfrm>
            <a:off x="4877410" y="222195"/>
            <a:ext cx="4113885" cy="7655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dirty="0" smtClean="0"/>
              <a:t>PENCEGAHAN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247535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penyebab</a:t>
            </a:r>
            <a:r>
              <a:rPr lang="en-US" dirty="0"/>
              <a:t>  food </a:t>
            </a:r>
            <a:r>
              <a:rPr lang="en-US" dirty="0" err="1"/>
              <a:t>dan</a:t>
            </a:r>
            <a:r>
              <a:rPr lang="en-US" dirty="0"/>
              <a:t> waterborne diseases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parasit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err="1"/>
              <a:t>bakteri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virus, </a:t>
            </a:r>
          </a:p>
          <a:p>
            <a:pPr marL="0" indent="0">
              <a:buNone/>
            </a:pPr>
            <a:r>
              <a:rPr lang="en-US" dirty="0" err="1"/>
              <a:t>toksin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25743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Parasit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/>
              <a:t>Entamoeba</a:t>
            </a:r>
            <a:r>
              <a:rPr lang="en-US" dirty="0"/>
              <a:t> </a:t>
            </a:r>
            <a:r>
              <a:rPr lang="en-US" dirty="0" err="1"/>
              <a:t>histolytica</a:t>
            </a:r>
            <a:endParaRPr lang="en-US" dirty="0"/>
          </a:p>
          <a:p>
            <a:pPr fontAlgn="base"/>
            <a:r>
              <a:rPr lang="en-US" dirty="0"/>
              <a:t>Giardia </a:t>
            </a:r>
            <a:r>
              <a:rPr lang="en-US" dirty="0" err="1"/>
              <a:t>lambia</a:t>
            </a:r>
            <a:endParaRPr lang="en-US" dirty="0"/>
          </a:p>
          <a:p>
            <a:pPr fontAlgn="base"/>
            <a:r>
              <a:rPr lang="en-US" dirty="0" err="1"/>
              <a:t>Schistosoma</a:t>
            </a:r>
            <a:endParaRPr lang="en-US" dirty="0"/>
          </a:p>
          <a:p>
            <a:pPr fontAlgn="base"/>
            <a:r>
              <a:rPr lang="en-US" dirty="0" err="1"/>
              <a:t>Taenia</a:t>
            </a:r>
            <a:endParaRPr lang="en-US" dirty="0"/>
          </a:p>
          <a:p>
            <a:pPr fontAlgn="base"/>
            <a:r>
              <a:rPr lang="en-US" u="sng" dirty="0" err="1">
                <a:hlinkClick r:id="rId2"/>
              </a:rPr>
              <a:t>Ascaris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lumbricoides</a:t>
            </a:r>
            <a:endParaRPr lang="en-US" dirty="0"/>
          </a:p>
          <a:p>
            <a:pPr fontAlgn="base"/>
            <a:r>
              <a:rPr lang="en-US" dirty="0" err="1"/>
              <a:t>Enterobius</a:t>
            </a:r>
            <a:r>
              <a:rPr lang="en-US" dirty="0"/>
              <a:t> </a:t>
            </a:r>
            <a:r>
              <a:rPr lang="en-US" dirty="0" err="1"/>
              <a:t>vermicularis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Bakteri</a:t>
            </a:r>
            <a:r>
              <a:rPr lang="en-US" dirty="0"/>
              <a:t>  </a:t>
            </a:r>
            <a:r>
              <a:rPr lang="en-US" dirty="0" err="1"/>
              <a:t>penyebab</a:t>
            </a:r>
            <a:r>
              <a:rPr lang="en-US" dirty="0"/>
              <a:t> water </a:t>
            </a:r>
            <a:r>
              <a:rPr lang="en-US" dirty="0" err="1"/>
              <a:t>atau</a:t>
            </a:r>
            <a:r>
              <a:rPr lang="en-US" dirty="0"/>
              <a:t> foodborne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/>
              <a:t>Chlostridium</a:t>
            </a:r>
            <a:r>
              <a:rPr lang="en-US" dirty="0"/>
              <a:t> botulinum</a:t>
            </a:r>
          </a:p>
          <a:p>
            <a:pPr fontAlgn="base"/>
            <a:r>
              <a:rPr lang="en-US" dirty="0"/>
              <a:t>Campylobacter </a:t>
            </a:r>
            <a:r>
              <a:rPr lang="en-US" dirty="0" err="1"/>
              <a:t>jejuni</a:t>
            </a:r>
            <a:endParaRPr lang="en-US" dirty="0"/>
          </a:p>
          <a:p>
            <a:pPr fontAlgn="base"/>
            <a:r>
              <a:rPr lang="en-US" dirty="0"/>
              <a:t>Vibrio </a:t>
            </a:r>
            <a:r>
              <a:rPr lang="en-US" dirty="0" err="1"/>
              <a:t>cholerae</a:t>
            </a:r>
            <a:endParaRPr lang="en-US" dirty="0"/>
          </a:p>
          <a:p>
            <a:pPr fontAlgn="base"/>
            <a:r>
              <a:rPr lang="en-US" dirty="0"/>
              <a:t>Vibrio </a:t>
            </a:r>
            <a:r>
              <a:rPr lang="en-US" dirty="0" err="1"/>
              <a:t>parahaemolyticus</a:t>
            </a:r>
            <a:endParaRPr lang="en-US" dirty="0"/>
          </a:p>
          <a:p>
            <a:pPr fontAlgn="base"/>
            <a:r>
              <a:rPr lang="en-US" dirty="0"/>
              <a:t>Escherichia coli</a:t>
            </a:r>
          </a:p>
          <a:p>
            <a:pPr fontAlgn="base"/>
            <a:r>
              <a:rPr lang="en-US" dirty="0" err="1"/>
              <a:t>Shigella</a:t>
            </a:r>
            <a:r>
              <a:rPr lang="en-US" dirty="0"/>
              <a:t> </a:t>
            </a:r>
            <a:r>
              <a:rPr lang="en-US" dirty="0" err="1"/>
              <a:t>dysenteriae</a:t>
            </a:r>
            <a:endParaRPr lang="en-US" dirty="0"/>
          </a:p>
          <a:p>
            <a:pPr fontAlgn="base"/>
            <a:r>
              <a:rPr lang="en-US" dirty="0"/>
              <a:t>Salmonella </a:t>
            </a:r>
            <a:r>
              <a:rPr lang="en-US" dirty="0" err="1"/>
              <a:t>typhi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92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817" y="4305719"/>
            <a:ext cx="1090968" cy="44627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Cholera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079" y="2432287"/>
            <a:ext cx="2586038" cy="1543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46" y="2455647"/>
            <a:ext cx="2478168" cy="151969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830152" y="4305719"/>
            <a:ext cx="1498696" cy="446272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100" dirty="0"/>
              <a:t>Typhoid fever</a:t>
            </a:r>
          </a:p>
        </p:txBody>
      </p:sp>
    </p:spTree>
    <p:extLst>
      <p:ext uri="{BB962C8B-B14F-4D97-AF65-F5344CB8AC3E}">
        <p14:creationId xmlns:p14="http://schemas.microsoft.com/office/powerpoint/2010/main" val="24920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Virus </a:t>
            </a:r>
            <a:r>
              <a:rPr lang="en-US" dirty="0" err="1"/>
              <a:t>penyebab</a:t>
            </a:r>
            <a:r>
              <a:rPr lang="en-US" dirty="0"/>
              <a:t> water </a:t>
            </a:r>
            <a:r>
              <a:rPr lang="en-US" dirty="0" err="1"/>
              <a:t>atau</a:t>
            </a:r>
            <a:r>
              <a:rPr lang="en-US" dirty="0"/>
              <a:t> foodborne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Rotavirus</a:t>
            </a:r>
          </a:p>
          <a:p>
            <a:pPr fontAlgn="base"/>
            <a:r>
              <a:rPr lang="en-US" dirty="0" err="1"/>
              <a:t>Calicivirus</a:t>
            </a:r>
            <a:endParaRPr lang="en-US" dirty="0"/>
          </a:p>
          <a:p>
            <a:pPr fontAlgn="base"/>
            <a:r>
              <a:rPr lang="en-US" dirty="0"/>
              <a:t>Enteric Adenovirus</a:t>
            </a:r>
          </a:p>
          <a:p>
            <a:pPr fontAlgn="base"/>
            <a:r>
              <a:rPr lang="en-US" dirty="0"/>
              <a:t>Hepatitis A</a:t>
            </a:r>
          </a:p>
          <a:p>
            <a:pPr fontAlgn="base"/>
            <a:r>
              <a:rPr lang="en-US" dirty="0"/>
              <a:t>Poliovirus</a:t>
            </a:r>
          </a:p>
        </p:txBody>
      </p:sp>
    </p:spTree>
    <p:extLst>
      <p:ext uri="{BB962C8B-B14F-4D97-AF65-F5344CB8AC3E}">
        <p14:creationId xmlns:p14="http://schemas.microsoft.com/office/powerpoint/2010/main" val="3528445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199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Arial Black</vt:lpstr>
      <vt:lpstr>Calibri</vt:lpstr>
      <vt:lpstr>Office Theme</vt:lpstr>
      <vt:lpstr>Ike Dian Wahyuni, S.KL., M.KL</vt:lpstr>
      <vt:lpstr>PowerPoint Presentation</vt:lpstr>
      <vt:lpstr>PowerPoint Presentation</vt:lpstr>
      <vt:lpstr>PowerPoint Presentation</vt:lpstr>
      <vt:lpstr>penyebab  food dan waterborne diseases </vt:lpstr>
      <vt:lpstr>Parasit</vt:lpstr>
      <vt:lpstr>Bakteri  penyebab water atau foodborne disease </vt:lpstr>
      <vt:lpstr>PowerPoint Presentation</vt:lpstr>
      <vt:lpstr>Virus penyebab water atau foodborne disease </vt:lpstr>
      <vt:lpstr>toksin penyebab water atau foodborne disease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Windows User</cp:lastModifiedBy>
  <cp:revision>41</cp:revision>
  <dcterms:created xsi:type="dcterms:W3CDTF">2013-08-21T19:17:07Z</dcterms:created>
  <dcterms:modified xsi:type="dcterms:W3CDTF">2021-02-18T03:39:28Z</dcterms:modified>
</cp:coreProperties>
</file>