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2" r:id="rId5"/>
    <p:sldId id="265" r:id="rId6"/>
    <p:sldId id="266" r:id="rId7"/>
    <p:sldId id="271" r:id="rId8"/>
    <p:sldId id="267" r:id="rId9"/>
    <p:sldId id="268" r:id="rId10"/>
    <p:sldId id="270" r:id="rId11"/>
    <p:sldId id="269" r:id="rId12"/>
    <p:sldId id="272" r:id="rId13"/>
    <p:sldId id="261" r:id="rId14"/>
    <p:sldId id="257" r:id="rId15"/>
    <p:sldId id="260" r:id="rId16"/>
    <p:sldId id="258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EEAD19-3EFB-41CE-A029-D9F9ABB2F9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5180B9-4504-4AC2-B965-B280B24401B6}" type="datetimeFigureOut">
              <a:rPr lang="en-US" smtClean="0"/>
              <a:t>3/15/2023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7772400" cy="2362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11</a:t>
            </a:r>
            <a:r>
              <a:rPr lang="en-US" sz="4000" b="1" baseline="30000" dirty="0">
                <a:solidFill>
                  <a:schemeClr val="tx1"/>
                </a:solidFill>
                <a:latin typeface="Bahnschrift" panose="020B0502040204020203" pitchFamily="34" charset="0"/>
              </a:rPr>
              <a:t>th</a:t>
            </a:r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 Meeting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Bahnschrift" panose="020B0502040204020203" pitchFamily="34" charset="0"/>
              </a:rPr>
              <a:t>BAHASA INGGRIS 3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2743200"/>
            <a:ext cx="3536555" cy="23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68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362200"/>
            <a:ext cx="46811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Topic: Travelling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b="1" dirty="0"/>
              <a:t>Objectives </a:t>
            </a:r>
          </a:p>
          <a:p>
            <a:pPr marL="114300" indent="0">
              <a:buNone/>
            </a:pPr>
            <a:r>
              <a:rPr lang="en-US" sz="3200" dirty="0"/>
              <a:t>At the end of the meeting, the students will be able to:</a:t>
            </a:r>
          </a:p>
          <a:p>
            <a:pPr marL="628650" indent="-514350">
              <a:buAutoNum type="arabicPeriod"/>
            </a:pPr>
            <a:r>
              <a:rPr lang="en-US" sz="3200" dirty="0"/>
              <a:t>Understand main idea of a talk.</a:t>
            </a:r>
          </a:p>
          <a:p>
            <a:pPr marL="628650" indent="-514350">
              <a:buAutoNum type="arabicPeriod"/>
            </a:pPr>
            <a:r>
              <a:rPr lang="en-US" sz="3200" dirty="0"/>
              <a:t>Understand the use of simple future tense </a:t>
            </a:r>
            <a:r>
              <a:rPr lang="en-US" sz="3200"/>
              <a:t>to make plan.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13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914400"/>
            <a:ext cx="7239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Where is Ecuador?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Mention countries near Ecuador.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What did Molly do in Ecuador?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How was the host family?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How is the family structure in Ecuador?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What food did Molly find in the morning?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What is Siesta?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What did Molly have for dinner?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What did molly say about Galapagos islands?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2400" dirty="0"/>
              <a:t> What animal we can find in Galapagos?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1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3829"/>
            <a:ext cx="4038600" cy="66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9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7463"/>
            <a:ext cx="382886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33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77" y="2609850"/>
            <a:ext cx="3861723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9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2943"/>
            <a:ext cx="2057400" cy="24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533400"/>
            <a:ext cx="2449479" cy="244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43313"/>
            <a:ext cx="2147887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19513"/>
            <a:ext cx="1995487" cy="1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567113"/>
            <a:ext cx="2224087" cy="222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5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1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did you study in the last meeting?</a:t>
            </a:r>
          </a:p>
          <a:p>
            <a:r>
              <a:rPr lang="en-US" sz="2800" b="1" dirty="0"/>
              <a:t>What place is it? </a:t>
            </a:r>
          </a:p>
          <a:p>
            <a:r>
              <a:rPr lang="en-US" sz="2800" b="1" dirty="0"/>
              <a:t>In which country can we find it?</a:t>
            </a:r>
          </a:p>
        </p:txBody>
      </p:sp>
    </p:spTree>
    <p:extLst>
      <p:ext uri="{BB962C8B-B14F-4D97-AF65-F5344CB8AC3E}">
        <p14:creationId xmlns:p14="http://schemas.microsoft.com/office/powerpoint/2010/main" val="37354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308" y="2667000"/>
            <a:ext cx="366426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828800"/>
            <a:ext cx="3014662" cy="37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1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77" y="2438400"/>
            <a:ext cx="3903223" cy="27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631394"/>
            <a:ext cx="3717769" cy="24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22231"/>
            <a:ext cx="3238500" cy="2416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438650"/>
            <a:ext cx="2895600" cy="2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631394"/>
            <a:ext cx="4175802" cy="27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807" y="2514600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</TotalTime>
  <Words>138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Bahnschrift</vt:lpstr>
      <vt:lpstr>Calibri</vt:lpstr>
      <vt:lpstr>Cambria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Topic: Travelling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ohs_asus1209@outlook.com</cp:lastModifiedBy>
  <cp:revision>14</cp:revision>
  <dcterms:created xsi:type="dcterms:W3CDTF">2016-06-02T02:14:01Z</dcterms:created>
  <dcterms:modified xsi:type="dcterms:W3CDTF">2023-03-15T08:43:07Z</dcterms:modified>
</cp:coreProperties>
</file>