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3" r:id="rId13"/>
    <p:sldId id="269" r:id="rId14"/>
    <p:sldId id="267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9D1E04-4840-4204-81F2-B6287BE65F70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876184B-C6C3-481B-B98E-6F3353666CCB}">
      <dgm:prSet phldrT="[Text]"/>
      <dgm:spPr/>
      <dgm:t>
        <a:bodyPr/>
        <a:lstStyle/>
        <a:p>
          <a:r>
            <a:rPr lang="en-US" dirty="0" err="1" smtClean="0"/>
            <a:t>Populasi</a:t>
          </a:r>
          <a:r>
            <a:rPr lang="en-US" dirty="0" smtClean="0"/>
            <a:t> </a:t>
          </a:r>
          <a:r>
            <a:rPr lang="en-US" dirty="0" err="1" smtClean="0"/>
            <a:t>studi</a:t>
          </a:r>
          <a:endParaRPr lang="en-US" dirty="0"/>
        </a:p>
      </dgm:t>
    </dgm:pt>
    <dgm:pt modelId="{D57DEC2B-5528-4BCC-8D5C-B80356AA155E}" type="parTrans" cxnId="{79038DFE-EC43-4559-97BE-D39ADD6CFB5C}">
      <dgm:prSet/>
      <dgm:spPr/>
      <dgm:t>
        <a:bodyPr/>
        <a:lstStyle/>
        <a:p>
          <a:endParaRPr lang="en-US"/>
        </a:p>
      </dgm:t>
    </dgm:pt>
    <dgm:pt modelId="{68E22A27-F69E-4A21-A5AA-68B6454C4E1B}" type="sibTrans" cxnId="{79038DFE-EC43-4559-97BE-D39ADD6CFB5C}">
      <dgm:prSet/>
      <dgm:spPr/>
      <dgm:t>
        <a:bodyPr/>
        <a:lstStyle/>
        <a:p>
          <a:endParaRPr lang="en-US"/>
        </a:p>
      </dgm:t>
    </dgm:pt>
    <dgm:pt modelId="{A65143B0-D5E5-4558-90C5-086EB0631BB9}">
      <dgm:prSet phldrT="[Text]"/>
      <dgm:spPr/>
      <dgm:t>
        <a:bodyPr/>
        <a:lstStyle/>
        <a:p>
          <a:r>
            <a:rPr lang="en-US" dirty="0" smtClean="0"/>
            <a:t>Blok 1</a:t>
          </a:r>
          <a:endParaRPr lang="en-US" dirty="0"/>
        </a:p>
      </dgm:t>
    </dgm:pt>
    <dgm:pt modelId="{DDE09B9B-4E1C-4095-801C-BD647801D4A4}" type="parTrans" cxnId="{32B27136-40B6-4E66-AE57-42926905E641}">
      <dgm:prSet/>
      <dgm:spPr/>
      <dgm:t>
        <a:bodyPr/>
        <a:lstStyle/>
        <a:p>
          <a:endParaRPr lang="en-US"/>
        </a:p>
      </dgm:t>
    </dgm:pt>
    <dgm:pt modelId="{1F76B2F1-13CA-4582-BC3D-2606224D87E9}" type="sibTrans" cxnId="{32B27136-40B6-4E66-AE57-42926905E641}">
      <dgm:prSet/>
      <dgm:spPr/>
      <dgm:t>
        <a:bodyPr/>
        <a:lstStyle/>
        <a:p>
          <a:endParaRPr lang="en-US"/>
        </a:p>
      </dgm:t>
    </dgm:pt>
    <dgm:pt modelId="{850099E8-5D54-4D86-8CE4-6975A2D4EFF0}">
      <dgm:prSet phldrT="[Text]"/>
      <dgm:spPr/>
      <dgm:t>
        <a:bodyPr/>
        <a:lstStyle/>
        <a:p>
          <a:r>
            <a:rPr lang="en-US" dirty="0" smtClean="0"/>
            <a:t>Blok 2</a:t>
          </a:r>
          <a:endParaRPr lang="en-US" dirty="0"/>
        </a:p>
      </dgm:t>
    </dgm:pt>
    <dgm:pt modelId="{4181542C-419B-40E5-9475-EF17D013B93B}" type="parTrans" cxnId="{7913BE7D-BFDD-4BA4-A594-D4B35E660C73}">
      <dgm:prSet/>
      <dgm:spPr/>
      <dgm:t>
        <a:bodyPr/>
        <a:lstStyle/>
        <a:p>
          <a:endParaRPr lang="en-US"/>
        </a:p>
      </dgm:t>
    </dgm:pt>
    <dgm:pt modelId="{0F83D2C1-B101-4DDA-B705-3D892195CB50}" type="sibTrans" cxnId="{7913BE7D-BFDD-4BA4-A594-D4B35E660C73}">
      <dgm:prSet/>
      <dgm:spPr/>
      <dgm:t>
        <a:bodyPr/>
        <a:lstStyle/>
        <a:p>
          <a:endParaRPr lang="en-US"/>
        </a:p>
      </dgm:t>
    </dgm:pt>
    <dgm:pt modelId="{A8120AFA-5EA4-4445-812A-DF9F5FFC4361}">
      <dgm:prSet phldrT="[Text]"/>
      <dgm:spPr/>
      <dgm:t>
        <a:bodyPr/>
        <a:lstStyle/>
        <a:p>
          <a:r>
            <a:rPr lang="en-US" dirty="0" smtClean="0"/>
            <a:t>Blok 3</a:t>
          </a:r>
          <a:endParaRPr lang="en-US" dirty="0"/>
        </a:p>
      </dgm:t>
    </dgm:pt>
    <dgm:pt modelId="{F3634D50-CBDB-4FE1-B2B0-0708C9135123}" type="parTrans" cxnId="{45C35736-0ED9-464A-813B-9AE6CC2DC923}">
      <dgm:prSet/>
      <dgm:spPr/>
      <dgm:t>
        <a:bodyPr/>
        <a:lstStyle/>
        <a:p>
          <a:endParaRPr lang="en-US"/>
        </a:p>
      </dgm:t>
    </dgm:pt>
    <dgm:pt modelId="{E86BEBED-2F5F-4941-8C9B-BA8BC6985DDE}" type="sibTrans" cxnId="{45C35736-0ED9-464A-813B-9AE6CC2DC923}">
      <dgm:prSet/>
      <dgm:spPr/>
      <dgm:t>
        <a:bodyPr/>
        <a:lstStyle/>
        <a:p>
          <a:endParaRPr lang="en-US"/>
        </a:p>
      </dgm:t>
    </dgm:pt>
    <dgm:pt modelId="{4BB90376-C45D-4878-A623-F7D62612187A}">
      <dgm:prSet phldrT="[Text]"/>
      <dgm:spPr/>
      <dgm:t>
        <a:bodyPr/>
        <a:lstStyle/>
        <a:p>
          <a:r>
            <a:rPr lang="en-US" dirty="0" err="1" smtClean="0"/>
            <a:t>Perlakuan</a:t>
          </a:r>
          <a:endParaRPr lang="en-US" dirty="0"/>
        </a:p>
      </dgm:t>
    </dgm:pt>
    <dgm:pt modelId="{15E6BEA2-883B-41C0-9E56-2ED75B429E43}" type="parTrans" cxnId="{DC104584-0A70-451F-9AB9-F870A697526F}">
      <dgm:prSet/>
      <dgm:spPr/>
      <dgm:t>
        <a:bodyPr/>
        <a:lstStyle/>
        <a:p>
          <a:endParaRPr lang="en-US"/>
        </a:p>
      </dgm:t>
    </dgm:pt>
    <dgm:pt modelId="{16401FA4-C2D0-4ED0-82C3-A2267DEBF52B}" type="sibTrans" cxnId="{DC104584-0A70-451F-9AB9-F870A697526F}">
      <dgm:prSet/>
      <dgm:spPr/>
      <dgm:t>
        <a:bodyPr/>
        <a:lstStyle/>
        <a:p>
          <a:endParaRPr lang="en-US"/>
        </a:p>
      </dgm:t>
    </dgm:pt>
    <dgm:pt modelId="{3B58E2CA-02B4-4F33-8639-C53AD61CAA42}">
      <dgm:prSet phldrT="[Text]"/>
      <dgm:spPr/>
      <dgm:t>
        <a:bodyPr/>
        <a:lstStyle/>
        <a:p>
          <a:r>
            <a:rPr lang="en-US" dirty="0" err="1" smtClean="0"/>
            <a:t>Kontrol</a:t>
          </a:r>
          <a:r>
            <a:rPr lang="en-US" dirty="0" smtClean="0"/>
            <a:t> </a:t>
          </a:r>
          <a:endParaRPr lang="en-US" dirty="0"/>
        </a:p>
      </dgm:t>
    </dgm:pt>
    <dgm:pt modelId="{88AECA79-7BD1-4C44-8D78-CF976DADB049}" type="parTrans" cxnId="{0F8D6093-3740-457E-81F2-C7243B710DCD}">
      <dgm:prSet/>
      <dgm:spPr/>
      <dgm:t>
        <a:bodyPr/>
        <a:lstStyle/>
        <a:p>
          <a:endParaRPr lang="en-US"/>
        </a:p>
      </dgm:t>
    </dgm:pt>
    <dgm:pt modelId="{1CA64E37-416B-4E85-8359-2514ABD3B196}" type="sibTrans" cxnId="{0F8D6093-3740-457E-81F2-C7243B710DCD}">
      <dgm:prSet/>
      <dgm:spPr/>
      <dgm:t>
        <a:bodyPr/>
        <a:lstStyle/>
        <a:p>
          <a:endParaRPr lang="en-US"/>
        </a:p>
      </dgm:t>
    </dgm:pt>
    <dgm:pt modelId="{67AC24C3-42F0-47E5-AE1F-F5555E1DAAA4}">
      <dgm:prSet phldrT="[Text]"/>
      <dgm:spPr/>
      <dgm:t>
        <a:bodyPr/>
        <a:lstStyle/>
        <a:p>
          <a:r>
            <a:rPr lang="en-US" dirty="0" err="1" smtClean="0"/>
            <a:t>Perlakuan</a:t>
          </a:r>
          <a:r>
            <a:rPr lang="en-US" dirty="0" smtClean="0"/>
            <a:t> </a:t>
          </a:r>
          <a:endParaRPr lang="en-US" dirty="0"/>
        </a:p>
      </dgm:t>
    </dgm:pt>
    <dgm:pt modelId="{7B872047-8123-4428-949E-ADEBB10C2BDE}" type="parTrans" cxnId="{CDE18EDB-5024-4CF7-B066-E55714F4DF30}">
      <dgm:prSet/>
      <dgm:spPr/>
      <dgm:t>
        <a:bodyPr/>
        <a:lstStyle/>
        <a:p>
          <a:endParaRPr lang="en-US"/>
        </a:p>
      </dgm:t>
    </dgm:pt>
    <dgm:pt modelId="{FCC62DF4-98F1-4E08-B08E-B627BC9D7D95}" type="sibTrans" cxnId="{CDE18EDB-5024-4CF7-B066-E55714F4DF30}">
      <dgm:prSet/>
      <dgm:spPr/>
      <dgm:t>
        <a:bodyPr/>
        <a:lstStyle/>
        <a:p>
          <a:endParaRPr lang="en-US"/>
        </a:p>
      </dgm:t>
    </dgm:pt>
    <dgm:pt modelId="{A4DA47BA-F954-4E5F-B034-10111CD5C7F2}">
      <dgm:prSet phldrT="[Text]"/>
      <dgm:spPr/>
      <dgm:t>
        <a:bodyPr/>
        <a:lstStyle/>
        <a:p>
          <a:r>
            <a:rPr lang="en-US" dirty="0" err="1" smtClean="0"/>
            <a:t>Kontrol</a:t>
          </a:r>
          <a:r>
            <a:rPr lang="en-US" dirty="0" smtClean="0"/>
            <a:t> </a:t>
          </a:r>
          <a:endParaRPr lang="en-US" dirty="0"/>
        </a:p>
      </dgm:t>
    </dgm:pt>
    <dgm:pt modelId="{3A01B451-5A50-40A3-B932-6669AA6878E5}" type="parTrans" cxnId="{12D23F13-558A-45B3-B4BA-C997420CD152}">
      <dgm:prSet/>
      <dgm:spPr/>
      <dgm:t>
        <a:bodyPr/>
        <a:lstStyle/>
        <a:p>
          <a:endParaRPr lang="en-US"/>
        </a:p>
      </dgm:t>
    </dgm:pt>
    <dgm:pt modelId="{F2A2827F-EB99-4A1E-BD99-A2DF40DE0466}" type="sibTrans" cxnId="{12D23F13-558A-45B3-B4BA-C997420CD152}">
      <dgm:prSet/>
      <dgm:spPr/>
      <dgm:t>
        <a:bodyPr/>
        <a:lstStyle/>
        <a:p>
          <a:endParaRPr lang="en-US"/>
        </a:p>
      </dgm:t>
    </dgm:pt>
    <dgm:pt modelId="{5BA260D9-2CAE-4AFF-A042-A80030A995B1}">
      <dgm:prSet phldrT="[Text]"/>
      <dgm:spPr/>
      <dgm:t>
        <a:bodyPr/>
        <a:lstStyle/>
        <a:p>
          <a:r>
            <a:rPr lang="en-US" dirty="0" err="1" smtClean="0"/>
            <a:t>Perlakuan</a:t>
          </a:r>
          <a:r>
            <a:rPr lang="en-US" dirty="0" smtClean="0"/>
            <a:t> </a:t>
          </a:r>
          <a:endParaRPr lang="en-US" dirty="0"/>
        </a:p>
      </dgm:t>
    </dgm:pt>
    <dgm:pt modelId="{F50C080C-2D34-40C6-A475-ADF7E816D7C6}" type="parTrans" cxnId="{15FC5709-8A5C-4608-8EFB-B3FF60BB874D}">
      <dgm:prSet/>
      <dgm:spPr/>
      <dgm:t>
        <a:bodyPr/>
        <a:lstStyle/>
        <a:p>
          <a:endParaRPr lang="en-US"/>
        </a:p>
      </dgm:t>
    </dgm:pt>
    <dgm:pt modelId="{F5FB669B-B5D6-48F5-A51E-8168A3354477}" type="sibTrans" cxnId="{15FC5709-8A5C-4608-8EFB-B3FF60BB874D}">
      <dgm:prSet/>
      <dgm:spPr/>
      <dgm:t>
        <a:bodyPr/>
        <a:lstStyle/>
        <a:p>
          <a:endParaRPr lang="en-US"/>
        </a:p>
      </dgm:t>
    </dgm:pt>
    <dgm:pt modelId="{C7426D6F-C785-4871-8FF9-E4C93A3F5917}">
      <dgm:prSet phldrT="[Text]"/>
      <dgm:spPr/>
      <dgm:t>
        <a:bodyPr/>
        <a:lstStyle/>
        <a:p>
          <a:r>
            <a:rPr lang="en-US" dirty="0" err="1" smtClean="0"/>
            <a:t>Kontrol</a:t>
          </a:r>
          <a:r>
            <a:rPr lang="en-US" dirty="0" smtClean="0"/>
            <a:t> </a:t>
          </a:r>
          <a:endParaRPr lang="en-US" dirty="0"/>
        </a:p>
      </dgm:t>
    </dgm:pt>
    <dgm:pt modelId="{F3CFA642-4BB1-448C-973F-0CC5DE6A01B3}" type="parTrans" cxnId="{C6C44C39-51A2-4B0F-9717-519DD08544B0}">
      <dgm:prSet/>
      <dgm:spPr/>
      <dgm:t>
        <a:bodyPr/>
        <a:lstStyle/>
        <a:p>
          <a:endParaRPr lang="en-US"/>
        </a:p>
      </dgm:t>
    </dgm:pt>
    <dgm:pt modelId="{1A59428C-A5C4-47D6-A255-D2A4BDC9A020}" type="sibTrans" cxnId="{C6C44C39-51A2-4B0F-9717-519DD08544B0}">
      <dgm:prSet/>
      <dgm:spPr/>
      <dgm:t>
        <a:bodyPr/>
        <a:lstStyle/>
        <a:p>
          <a:endParaRPr lang="en-US"/>
        </a:p>
      </dgm:t>
    </dgm:pt>
    <dgm:pt modelId="{115651A1-1536-46B2-97F4-C42E8FD3AD3A}" type="pres">
      <dgm:prSet presAssocID="{F09D1E04-4840-4204-81F2-B6287BE65F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03381A0-F203-4FF9-B2B6-019F016B24BE}" type="pres">
      <dgm:prSet presAssocID="{9876184B-C6C3-481B-B98E-6F3353666CCB}" presName="hierRoot1" presStyleCnt="0">
        <dgm:presLayoutVars>
          <dgm:hierBranch val="init"/>
        </dgm:presLayoutVars>
      </dgm:prSet>
      <dgm:spPr/>
    </dgm:pt>
    <dgm:pt modelId="{67F48A52-F65B-4B1C-80CF-28BDCEEE25AC}" type="pres">
      <dgm:prSet presAssocID="{9876184B-C6C3-481B-B98E-6F3353666CCB}" presName="rootComposite1" presStyleCnt="0"/>
      <dgm:spPr/>
    </dgm:pt>
    <dgm:pt modelId="{999F781B-B5B3-4CA1-9306-49CB318EC4C6}" type="pres">
      <dgm:prSet presAssocID="{9876184B-C6C3-481B-B98E-6F3353666CCB}" presName="rootText1" presStyleLbl="node0" presStyleIdx="0" presStyleCnt="1">
        <dgm:presLayoutVars>
          <dgm:chPref val="3"/>
        </dgm:presLayoutVars>
      </dgm:prSet>
      <dgm:spPr/>
    </dgm:pt>
    <dgm:pt modelId="{E2E01E16-FCD8-496E-BC7F-B62D039A824C}" type="pres">
      <dgm:prSet presAssocID="{9876184B-C6C3-481B-B98E-6F3353666CCB}" presName="rootConnector1" presStyleLbl="node1" presStyleIdx="0" presStyleCnt="0"/>
      <dgm:spPr/>
    </dgm:pt>
    <dgm:pt modelId="{7490E444-2BB6-407B-BDC7-6005885E58C2}" type="pres">
      <dgm:prSet presAssocID="{9876184B-C6C3-481B-B98E-6F3353666CCB}" presName="hierChild2" presStyleCnt="0"/>
      <dgm:spPr/>
    </dgm:pt>
    <dgm:pt modelId="{B6427FA3-CC53-441C-BA72-990F99B54772}" type="pres">
      <dgm:prSet presAssocID="{DDE09B9B-4E1C-4095-801C-BD647801D4A4}" presName="Name37" presStyleLbl="parChTrans1D2" presStyleIdx="0" presStyleCnt="3"/>
      <dgm:spPr/>
    </dgm:pt>
    <dgm:pt modelId="{902933EA-796A-42A1-9984-86311102B9B8}" type="pres">
      <dgm:prSet presAssocID="{A65143B0-D5E5-4558-90C5-086EB0631BB9}" presName="hierRoot2" presStyleCnt="0">
        <dgm:presLayoutVars>
          <dgm:hierBranch val="init"/>
        </dgm:presLayoutVars>
      </dgm:prSet>
      <dgm:spPr/>
    </dgm:pt>
    <dgm:pt modelId="{94EDDAFE-C7BC-42DF-914A-3937BC666C6B}" type="pres">
      <dgm:prSet presAssocID="{A65143B0-D5E5-4558-90C5-086EB0631BB9}" presName="rootComposite" presStyleCnt="0"/>
      <dgm:spPr/>
    </dgm:pt>
    <dgm:pt modelId="{9926E36C-5251-4BE9-ABA2-6DC9B2E013A3}" type="pres">
      <dgm:prSet presAssocID="{A65143B0-D5E5-4558-90C5-086EB0631BB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7A6C3F-1673-47CA-BB7A-73C3DAF34477}" type="pres">
      <dgm:prSet presAssocID="{A65143B0-D5E5-4558-90C5-086EB0631BB9}" presName="rootConnector" presStyleLbl="node2" presStyleIdx="0" presStyleCnt="3"/>
      <dgm:spPr/>
    </dgm:pt>
    <dgm:pt modelId="{3FBBBD4C-9341-456B-B2BC-A4E57823A6B7}" type="pres">
      <dgm:prSet presAssocID="{A65143B0-D5E5-4558-90C5-086EB0631BB9}" presName="hierChild4" presStyleCnt="0"/>
      <dgm:spPr/>
    </dgm:pt>
    <dgm:pt modelId="{EFB42ADC-12D9-4414-8D83-BDAB5391AB49}" type="pres">
      <dgm:prSet presAssocID="{15E6BEA2-883B-41C0-9E56-2ED75B429E43}" presName="Name37" presStyleLbl="parChTrans1D3" presStyleIdx="0" presStyleCnt="6"/>
      <dgm:spPr/>
    </dgm:pt>
    <dgm:pt modelId="{562FE134-F021-4BDB-8495-DBFA77D50E6F}" type="pres">
      <dgm:prSet presAssocID="{4BB90376-C45D-4878-A623-F7D62612187A}" presName="hierRoot2" presStyleCnt="0">
        <dgm:presLayoutVars>
          <dgm:hierBranch/>
        </dgm:presLayoutVars>
      </dgm:prSet>
      <dgm:spPr/>
    </dgm:pt>
    <dgm:pt modelId="{665EB49A-B7CE-4331-8704-E44139245B83}" type="pres">
      <dgm:prSet presAssocID="{4BB90376-C45D-4878-A623-F7D62612187A}" presName="rootComposite" presStyleCnt="0"/>
      <dgm:spPr/>
    </dgm:pt>
    <dgm:pt modelId="{AF25105A-DE97-4F55-9953-BEB81615071B}" type="pres">
      <dgm:prSet presAssocID="{4BB90376-C45D-4878-A623-F7D62612187A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BC9B0B-D52C-4212-8ACC-2E09B65863BB}" type="pres">
      <dgm:prSet presAssocID="{4BB90376-C45D-4878-A623-F7D62612187A}" presName="rootConnector" presStyleLbl="node3" presStyleIdx="0" presStyleCnt="6"/>
      <dgm:spPr/>
    </dgm:pt>
    <dgm:pt modelId="{95B00FB4-C4D6-455B-8D06-BC408DFA6FE4}" type="pres">
      <dgm:prSet presAssocID="{4BB90376-C45D-4878-A623-F7D62612187A}" presName="hierChild4" presStyleCnt="0"/>
      <dgm:spPr/>
    </dgm:pt>
    <dgm:pt modelId="{35573E43-7B21-49F6-8FF9-962E09E01E40}" type="pres">
      <dgm:prSet presAssocID="{4BB90376-C45D-4878-A623-F7D62612187A}" presName="hierChild5" presStyleCnt="0"/>
      <dgm:spPr/>
    </dgm:pt>
    <dgm:pt modelId="{15A5A6BE-95E4-4401-9E9A-DF9A2EC9D921}" type="pres">
      <dgm:prSet presAssocID="{88AECA79-7BD1-4C44-8D78-CF976DADB049}" presName="Name37" presStyleLbl="parChTrans1D3" presStyleIdx="1" presStyleCnt="6"/>
      <dgm:spPr/>
    </dgm:pt>
    <dgm:pt modelId="{79626640-A3C4-4EDC-880B-C309F4649657}" type="pres">
      <dgm:prSet presAssocID="{3B58E2CA-02B4-4F33-8639-C53AD61CAA42}" presName="hierRoot2" presStyleCnt="0">
        <dgm:presLayoutVars>
          <dgm:hierBranch val="init"/>
        </dgm:presLayoutVars>
      </dgm:prSet>
      <dgm:spPr/>
    </dgm:pt>
    <dgm:pt modelId="{FDAD093E-304B-41A4-AD80-995A5EB1788F}" type="pres">
      <dgm:prSet presAssocID="{3B58E2CA-02B4-4F33-8639-C53AD61CAA42}" presName="rootComposite" presStyleCnt="0"/>
      <dgm:spPr/>
    </dgm:pt>
    <dgm:pt modelId="{1867F3C2-E5BC-4A7C-9E43-921ABD4673B0}" type="pres">
      <dgm:prSet presAssocID="{3B58E2CA-02B4-4F33-8639-C53AD61CAA42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C5F056-1B49-4203-9260-095F483539A8}" type="pres">
      <dgm:prSet presAssocID="{3B58E2CA-02B4-4F33-8639-C53AD61CAA42}" presName="rootConnector" presStyleLbl="node3" presStyleIdx="1" presStyleCnt="6"/>
      <dgm:spPr/>
    </dgm:pt>
    <dgm:pt modelId="{868BE132-F44F-4E14-99B7-430AFD06E5FF}" type="pres">
      <dgm:prSet presAssocID="{3B58E2CA-02B4-4F33-8639-C53AD61CAA42}" presName="hierChild4" presStyleCnt="0"/>
      <dgm:spPr/>
    </dgm:pt>
    <dgm:pt modelId="{CF9A33D0-0E89-411A-8712-6B4B80821674}" type="pres">
      <dgm:prSet presAssocID="{3B58E2CA-02B4-4F33-8639-C53AD61CAA42}" presName="hierChild5" presStyleCnt="0"/>
      <dgm:spPr/>
    </dgm:pt>
    <dgm:pt modelId="{455DA0CA-D22C-4224-977D-B0A7D8A11563}" type="pres">
      <dgm:prSet presAssocID="{A65143B0-D5E5-4558-90C5-086EB0631BB9}" presName="hierChild5" presStyleCnt="0"/>
      <dgm:spPr/>
    </dgm:pt>
    <dgm:pt modelId="{BEC883AB-C7CE-4D31-8CEE-0E383EFDE44E}" type="pres">
      <dgm:prSet presAssocID="{4181542C-419B-40E5-9475-EF17D013B93B}" presName="Name37" presStyleLbl="parChTrans1D2" presStyleIdx="1" presStyleCnt="3"/>
      <dgm:spPr/>
    </dgm:pt>
    <dgm:pt modelId="{02CA391E-9925-4FAF-B4FA-87750E27BFCE}" type="pres">
      <dgm:prSet presAssocID="{850099E8-5D54-4D86-8CE4-6975A2D4EFF0}" presName="hierRoot2" presStyleCnt="0">
        <dgm:presLayoutVars>
          <dgm:hierBranch val="init"/>
        </dgm:presLayoutVars>
      </dgm:prSet>
      <dgm:spPr/>
    </dgm:pt>
    <dgm:pt modelId="{66102A4E-0DF6-40F3-8BF0-206D8BA2FA31}" type="pres">
      <dgm:prSet presAssocID="{850099E8-5D54-4D86-8CE4-6975A2D4EFF0}" presName="rootComposite" presStyleCnt="0"/>
      <dgm:spPr/>
    </dgm:pt>
    <dgm:pt modelId="{3A136065-1FE1-424A-9920-8E3AFF3A09E8}" type="pres">
      <dgm:prSet presAssocID="{850099E8-5D54-4D86-8CE4-6975A2D4EFF0}" presName="rootText" presStyleLbl="node2" presStyleIdx="1" presStyleCnt="3">
        <dgm:presLayoutVars>
          <dgm:chPref val="3"/>
        </dgm:presLayoutVars>
      </dgm:prSet>
      <dgm:spPr/>
    </dgm:pt>
    <dgm:pt modelId="{3B23AE75-F2D7-4E85-B1C6-EE4646E87E89}" type="pres">
      <dgm:prSet presAssocID="{850099E8-5D54-4D86-8CE4-6975A2D4EFF0}" presName="rootConnector" presStyleLbl="node2" presStyleIdx="1" presStyleCnt="3"/>
      <dgm:spPr/>
    </dgm:pt>
    <dgm:pt modelId="{E9A6043C-7316-4917-B0F9-9C708D679327}" type="pres">
      <dgm:prSet presAssocID="{850099E8-5D54-4D86-8CE4-6975A2D4EFF0}" presName="hierChild4" presStyleCnt="0"/>
      <dgm:spPr/>
    </dgm:pt>
    <dgm:pt modelId="{68A14C2C-EAA8-4C06-BBCF-A2088798E167}" type="pres">
      <dgm:prSet presAssocID="{7B872047-8123-4428-949E-ADEBB10C2BDE}" presName="Name37" presStyleLbl="parChTrans1D3" presStyleIdx="2" presStyleCnt="6"/>
      <dgm:spPr/>
    </dgm:pt>
    <dgm:pt modelId="{400D28D5-0944-4047-BDCB-96692AC81492}" type="pres">
      <dgm:prSet presAssocID="{67AC24C3-42F0-47E5-AE1F-F5555E1DAAA4}" presName="hierRoot2" presStyleCnt="0">
        <dgm:presLayoutVars>
          <dgm:hierBranch val="init"/>
        </dgm:presLayoutVars>
      </dgm:prSet>
      <dgm:spPr/>
    </dgm:pt>
    <dgm:pt modelId="{7AF7EDAD-4B0B-4203-8C2D-4025C1AE287E}" type="pres">
      <dgm:prSet presAssocID="{67AC24C3-42F0-47E5-AE1F-F5555E1DAAA4}" presName="rootComposite" presStyleCnt="0"/>
      <dgm:spPr/>
    </dgm:pt>
    <dgm:pt modelId="{2F6540B4-14BE-49E9-BC26-60425C9E76F6}" type="pres">
      <dgm:prSet presAssocID="{67AC24C3-42F0-47E5-AE1F-F5555E1DAAA4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D039A3-988F-4E11-81C5-A04406A82FB4}" type="pres">
      <dgm:prSet presAssocID="{67AC24C3-42F0-47E5-AE1F-F5555E1DAAA4}" presName="rootConnector" presStyleLbl="node3" presStyleIdx="2" presStyleCnt="6"/>
      <dgm:spPr/>
    </dgm:pt>
    <dgm:pt modelId="{E21E0195-5E37-4A8C-89B6-495E03236F85}" type="pres">
      <dgm:prSet presAssocID="{67AC24C3-42F0-47E5-AE1F-F5555E1DAAA4}" presName="hierChild4" presStyleCnt="0"/>
      <dgm:spPr/>
    </dgm:pt>
    <dgm:pt modelId="{930BC4ED-0F52-4DCC-96A8-0F8C8878B822}" type="pres">
      <dgm:prSet presAssocID="{67AC24C3-42F0-47E5-AE1F-F5555E1DAAA4}" presName="hierChild5" presStyleCnt="0"/>
      <dgm:spPr/>
    </dgm:pt>
    <dgm:pt modelId="{2EE3D316-E359-4C42-9D04-3E1EC487AFC3}" type="pres">
      <dgm:prSet presAssocID="{3A01B451-5A50-40A3-B932-6669AA6878E5}" presName="Name37" presStyleLbl="parChTrans1D3" presStyleIdx="3" presStyleCnt="6"/>
      <dgm:spPr/>
    </dgm:pt>
    <dgm:pt modelId="{436C90FF-331C-48B6-AEF8-EFFE2E6EBCB4}" type="pres">
      <dgm:prSet presAssocID="{A4DA47BA-F954-4E5F-B034-10111CD5C7F2}" presName="hierRoot2" presStyleCnt="0">
        <dgm:presLayoutVars>
          <dgm:hierBranch val="init"/>
        </dgm:presLayoutVars>
      </dgm:prSet>
      <dgm:spPr/>
    </dgm:pt>
    <dgm:pt modelId="{DF4F13CE-77A9-4711-8BD2-E7719CFDE1C8}" type="pres">
      <dgm:prSet presAssocID="{A4DA47BA-F954-4E5F-B034-10111CD5C7F2}" presName="rootComposite" presStyleCnt="0"/>
      <dgm:spPr/>
    </dgm:pt>
    <dgm:pt modelId="{703FC596-064E-4997-B801-93A786BA2016}" type="pres">
      <dgm:prSet presAssocID="{A4DA47BA-F954-4E5F-B034-10111CD5C7F2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39B49D-C86C-4116-9CA7-985E7F5125EB}" type="pres">
      <dgm:prSet presAssocID="{A4DA47BA-F954-4E5F-B034-10111CD5C7F2}" presName="rootConnector" presStyleLbl="node3" presStyleIdx="3" presStyleCnt="6"/>
      <dgm:spPr/>
    </dgm:pt>
    <dgm:pt modelId="{A857E3F4-CE54-463C-832A-2C60C9CFF183}" type="pres">
      <dgm:prSet presAssocID="{A4DA47BA-F954-4E5F-B034-10111CD5C7F2}" presName="hierChild4" presStyleCnt="0"/>
      <dgm:spPr/>
    </dgm:pt>
    <dgm:pt modelId="{D43E2F71-C107-4798-B72A-29616D6345C6}" type="pres">
      <dgm:prSet presAssocID="{A4DA47BA-F954-4E5F-B034-10111CD5C7F2}" presName="hierChild5" presStyleCnt="0"/>
      <dgm:spPr/>
    </dgm:pt>
    <dgm:pt modelId="{8CCD0B23-B136-4BA8-8704-292E2EAF7669}" type="pres">
      <dgm:prSet presAssocID="{850099E8-5D54-4D86-8CE4-6975A2D4EFF0}" presName="hierChild5" presStyleCnt="0"/>
      <dgm:spPr/>
    </dgm:pt>
    <dgm:pt modelId="{FFED83ED-DEB7-4EDD-A484-90F562C3A9B1}" type="pres">
      <dgm:prSet presAssocID="{F3634D50-CBDB-4FE1-B2B0-0708C9135123}" presName="Name37" presStyleLbl="parChTrans1D2" presStyleIdx="2" presStyleCnt="3"/>
      <dgm:spPr/>
    </dgm:pt>
    <dgm:pt modelId="{38F37E80-36FD-48F3-9B3C-D80D96512204}" type="pres">
      <dgm:prSet presAssocID="{A8120AFA-5EA4-4445-812A-DF9F5FFC4361}" presName="hierRoot2" presStyleCnt="0">
        <dgm:presLayoutVars>
          <dgm:hierBranch val="init"/>
        </dgm:presLayoutVars>
      </dgm:prSet>
      <dgm:spPr/>
    </dgm:pt>
    <dgm:pt modelId="{FFFD5F4F-FBFC-495A-896A-C3F632B1B152}" type="pres">
      <dgm:prSet presAssocID="{A8120AFA-5EA4-4445-812A-DF9F5FFC4361}" presName="rootComposite" presStyleCnt="0"/>
      <dgm:spPr/>
    </dgm:pt>
    <dgm:pt modelId="{23F20DA9-A339-4226-A926-B35316F71A12}" type="pres">
      <dgm:prSet presAssocID="{A8120AFA-5EA4-4445-812A-DF9F5FFC436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B2C5E8-BEAF-40E0-B32F-D5D43977AB45}" type="pres">
      <dgm:prSet presAssocID="{A8120AFA-5EA4-4445-812A-DF9F5FFC4361}" presName="rootConnector" presStyleLbl="node2" presStyleIdx="2" presStyleCnt="3"/>
      <dgm:spPr/>
    </dgm:pt>
    <dgm:pt modelId="{B8DDF9F6-915A-4FE9-9FCB-90C5FC0B5906}" type="pres">
      <dgm:prSet presAssocID="{A8120AFA-5EA4-4445-812A-DF9F5FFC4361}" presName="hierChild4" presStyleCnt="0"/>
      <dgm:spPr/>
    </dgm:pt>
    <dgm:pt modelId="{233A89E3-D866-428F-9923-1EEAFBCDD1DC}" type="pres">
      <dgm:prSet presAssocID="{F50C080C-2D34-40C6-A475-ADF7E816D7C6}" presName="Name37" presStyleLbl="parChTrans1D3" presStyleIdx="4" presStyleCnt="6"/>
      <dgm:spPr/>
    </dgm:pt>
    <dgm:pt modelId="{45680D59-941B-468F-925B-E8639F324394}" type="pres">
      <dgm:prSet presAssocID="{5BA260D9-2CAE-4AFF-A042-A80030A995B1}" presName="hierRoot2" presStyleCnt="0">
        <dgm:presLayoutVars>
          <dgm:hierBranch val="init"/>
        </dgm:presLayoutVars>
      </dgm:prSet>
      <dgm:spPr/>
    </dgm:pt>
    <dgm:pt modelId="{873DEC6F-36BD-4EE7-88E7-75B9E16F9812}" type="pres">
      <dgm:prSet presAssocID="{5BA260D9-2CAE-4AFF-A042-A80030A995B1}" presName="rootComposite" presStyleCnt="0"/>
      <dgm:spPr/>
    </dgm:pt>
    <dgm:pt modelId="{CB0236A9-34BF-4CE0-83C4-2B8EC44F71E4}" type="pres">
      <dgm:prSet presAssocID="{5BA260D9-2CAE-4AFF-A042-A80030A995B1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42DAD6-99B6-4579-8567-A05D11E34A03}" type="pres">
      <dgm:prSet presAssocID="{5BA260D9-2CAE-4AFF-A042-A80030A995B1}" presName="rootConnector" presStyleLbl="node3" presStyleIdx="4" presStyleCnt="6"/>
      <dgm:spPr/>
    </dgm:pt>
    <dgm:pt modelId="{BC2C7E5D-6184-4DC9-9962-5D73981CA608}" type="pres">
      <dgm:prSet presAssocID="{5BA260D9-2CAE-4AFF-A042-A80030A995B1}" presName="hierChild4" presStyleCnt="0"/>
      <dgm:spPr/>
    </dgm:pt>
    <dgm:pt modelId="{E91F8B94-D285-4DFF-AEA6-5E490DC2747F}" type="pres">
      <dgm:prSet presAssocID="{5BA260D9-2CAE-4AFF-A042-A80030A995B1}" presName="hierChild5" presStyleCnt="0"/>
      <dgm:spPr/>
    </dgm:pt>
    <dgm:pt modelId="{AE15D059-DF94-4E91-A810-C4235484CC71}" type="pres">
      <dgm:prSet presAssocID="{F3CFA642-4BB1-448C-973F-0CC5DE6A01B3}" presName="Name37" presStyleLbl="parChTrans1D3" presStyleIdx="5" presStyleCnt="6"/>
      <dgm:spPr/>
    </dgm:pt>
    <dgm:pt modelId="{68860416-02E7-4930-A69A-9703A8AAB61B}" type="pres">
      <dgm:prSet presAssocID="{C7426D6F-C785-4871-8FF9-E4C93A3F5917}" presName="hierRoot2" presStyleCnt="0">
        <dgm:presLayoutVars>
          <dgm:hierBranch val="init"/>
        </dgm:presLayoutVars>
      </dgm:prSet>
      <dgm:spPr/>
    </dgm:pt>
    <dgm:pt modelId="{F3CD25C3-7D83-4368-AE3D-9B606624A0B1}" type="pres">
      <dgm:prSet presAssocID="{C7426D6F-C785-4871-8FF9-E4C93A3F5917}" presName="rootComposite" presStyleCnt="0"/>
      <dgm:spPr/>
    </dgm:pt>
    <dgm:pt modelId="{DE1B2464-4003-4213-970D-8490805A7EEE}" type="pres">
      <dgm:prSet presAssocID="{C7426D6F-C785-4871-8FF9-E4C93A3F5917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E191A3-3772-48C6-8CE2-2FDE6EECB7CE}" type="pres">
      <dgm:prSet presAssocID="{C7426D6F-C785-4871-8FF9-E4C93A3F5917}" presName="rootConnector" presStyleLbl="node3" presStyleIdx="5" presStyleCnt="6"/>
      <dgm:spPr/>
    </dgm:pt>
    <dgm:pt modelId="{33A7AAC8-CE0B-4B09-B8A8-42C00ADC393F}" type="pres">
      <dgm:prSet presAssocID="{C7426D6F-C785-4871-8FF9-E4C93A3F5917}" presName="hierChild4" presStyleCnt="0"/>
      <dgm:spPr/>
    </dgm:pt>
    <dgm:pt modelId="{FB1D4F30-8443-4724-AA3D-3C3BA8142273}" type="pres">
      <dgm:prSet presAssocID="{C7426D6F-C785-4871-8FF9-E4C93A3F5917}" presName="hierChild5" presStyleCnt="0"/>
      <dgm:spPr/>
    </dgm:pt>
    <dgm:pt modelId="{D9CEAD4C-E55B-4187-BE86-A0044E870159}" type="pres">
      <dgm:prSet presAssocID="{A8120AFA-5EA4-4445-812A-DF9F5FFC4361}" presName="hierChild5" presStyleCnt="0"/>
      <dgm:spPr/>
    </dgm:pt>
    <dgm:pt modelId="{CAC635AD-71FA-4E76-8E4B-17E09AC5875E}" type="pres">
      <dgm:prSet presAssocID="{9876184B-C6C3-481B-B98E-6F3353666CCB}" presName="hierChild3" presStyleCnt="0"/>
      <dgm:spPr/>
    </dgm:pt>
  </dgm:ptLst>
  <dgm:cxnLst>
    <dgm:cxn modelId="{DC104584-0A70-451F-9AB9-F870A697526F}" srcId="{A65143B0-D5E5-4558-90C5-086EB0631BB9}" destId="{4BB90376-C45D-4878-A623-F7D62612187A}" srcOrd="0" destOrd="0" parTransId="{15E6BEA2-883B-41C0-9E56-2ED75B429E43}" sibTransId="{16401FA4-C2D0-4ED0-82C3-A2267DEBF52B}"/>
    <dgm:cxn modelId="{1FE22CC9-E0CC-4D72-A99D-F2E779B1861B}" type="presOf" srcId="{3A01B451-5A50-40A3-B932-6669AA6878E5}" destId="{2EE3D316-E359-4C42-9D04-3E1EC487AFC3}" srcOrd="0" destOrd="0" presId="urn:microsoft.com/office/officeart/2005/8/layout/orgChart1"/>
    <dgm:cxn modelId="{CA4994BB-7C54-45E0-8031-C1B1B422AED5}" type="presOf" srcId="{3B58E2CA-02B4-4F33-8639-C53AD61CAA42}" destId="{FDC5F056-1B49-4203-9260-095F483539A8}" srcOrd="1" destOrd="0" presId="urn:microsoft.com/office/officeart/2005/8/layout/orgChart1"/>
    <dgm:cxn modelId="{79038DFE-EC43-4559-97BE-D39ADD6CFB5C}" srcId="{F09D1E04-4840-4204-81F2-B6287BE65F70}" destId="{9876184B-C6C3-481B-B98E-6F3353666CCB}" srcOrd="0" destOrd="0" parTransId="{D57DEC2B-5528-4BCC-8D5C-B80356AA155E}" sibTransId="{68E22A27-F69E-4A21-A5AA-68B6454C4E1B}"/>
    <dgm:cxn modelId="{283A3285-2469-4CF8-9494-630D6BC591EF}" type="presOf" srcId="{A4DA47BA-F954-4E5F-B034-10111CD5C7F2}" destId="{703FC596-064E-4997-B801-93A786BA2016}" srcOrd="0" destOrd="0" presId="urn:microsoft.com/office/officeart/2005/8/layout/orgChart1"/>
    <dgm:cxn modelId="{E533D73D-EA88-4D1B-B36F-EF0CE6CB1295}" type="presOf" srcId="{3B58E2CA-02B4-4F33-8639-C53AD61CAA42}" destId="{1867F3C2-E5BC-4A7C-9E43-921ABD4673B0}" srcOrd="0" destOrd="0" presId="urn:microsoft.com/office/officeart/2005/8/layout/orgChart1"/>
    <dgm:cxn modelId="{15FC5709-8A5C-4608-8EFB-B3FF60BB874D}" srcId="{A8120AFA-5EA4-4445-812A-DF9F5FFC4361}" destId="{5BA260D9-2CAE-4AFF-A042-A80030A995B1}" srcOrd="0" destOrd="0" parTransId="{F50C080C-2D34-40C6-A475-ADF7E816D7C6}" sibTransId="{F5FB669B-B5D6-48F5-A51E-8168A3354477}"/>
    <dgm:cxn modelId="{9BE0D12B-C63B-4A73-8472-B907C192B5E1}" type="presOf" srcId="{5BA260D9-2CAE-4AFF-A042-A80030A995B1}" destId="{CB0236A9-34BF-4CE0-83C4-2B8EC44F71E4}" srcOrd="0" destOrd="0" presId="urn:microsoft.com/office/officeart/2005/8/layout/orgChart1"/>
    <dgm:cxn modelId="{C6C44C39-51A2-4B0F-9717-519DD08544B0}" srcId="{A8120AFA-5EA4-4445-812A-DF9F5FFC4361}" destId="{C7426D6F-C785-4871-8FF9-E4C93A3F5917}" srcOrd="1" destOrd="0" parTransId="{F3CFA642-4BB1-448C-973F-0CC5DE6A01B3}" sibTransId="{1A59428C-A5C4-47D6-A255-D2A4BDC9A020}"/>
    <dgm:cxn modelId="{64C5C2F9-A435-4BCF-AA67-A1261BAAA3AA}" type="presOf" srcId="{DDE09B9B-4E1C-4095-801C-BD647801D4A4}" destId="{B6427FA3-CC53-441C-BA72-990F99B54772}" srcOrd="0" destOrd="0" presId="urn:microsoft.com/office/officeart/2005/8/layout/orgChart1"/>
    <dgm:cxn modelId="{B77CFA28-8F22-422C-B79D-81045D9087F3}" type="presOf" srcId="{67AC24C3-42F0-47E5-AE1F-F5555E1DAAA4}" destId="{28D039A3-988F-4E11-81C5-A04406A82FB4}" srcOrd="1" destOrd="0" presId="urn:microsoft.com/office/officeart/2005/8/layout/orgChart1"/>
    <dgm:cxn modelId="{CDE18EDB-5024-4CF7-B066-E55714F4DF30}" srcId="{850099E8-5D54-4D86-8CE4-6975A2D4EFF0}" destId="{67AC24C3-42F0-47E5-AE1F-F5555E1DAAA4}" srcOrd="0" destOrd="0" parTransId="{7B872047-8123-4428-949E-ADEBB10C2BDE}" sibTransId="{FCC62DF4-98F1-4E08-B08E-B627BC9D7D95}"/>
    <dgm:cxn modelId="{5AC0CD9D-5AED-4C30-B261-81728D23FFB3}" type="presOf" srcId="{67AC24C3-42F0-47E5-AE1F-F5555E1DAAA4}" destId="{2F6540B4-14BE-49E9-BC26-60425C9E76F6}" srcOrd="0" destOrd="0" presId="urn:microsoft.com/office/officeart/2005/8/layout/orgChart1"/>
    <dgm:cxn modelId="{A159FDC4-FF93-4972-8BE4-1378E7FD7D57}" type="presOf" srcId="{7B872047-8123-4428-949E-ADEBB10C2BDE}" destId="{68A14C2C-EAA8-4C06-BBCF-A2088798E167}" srcOrd="0" destOrd="0" presId="urn:microsoft.com/office/officeart/2005/8/layout/orgChart1"/>
    <dgm:cxn modelId="{B1FD3DD4-3415-4F7A-8311-A3E95B0571E1}" type="presOf" srcId="{9876184B-C6C3-481B-B98E-6F3353666CCB}" destId="{999F781B-B5B3-4CA1-9306-49CB318EC4C6}" srcOrd="0" destOrd="0" presId="urn:microsoft.com/office/officeart/2005/8/layout/orgChart1"/>
    <dgm:cxn modelId="{677EC676-C8AF-41BE-86C1-8DDE36088CC2}" type="presOf" srcId="{9876184B-C6C3-481B-B98E-6F3353666CCB}" destId="{E2E01E16-FCD8-496E-BC7F-B62D039A824C}" srcOrd="1" destOrd="0" presId="urn:microsoft.com/office/officeart/2005/8/layout/orgChart1"/>
    <dgm:cxn modelId="{B50E23AB-C8EF-4DFD-AC40-59D94464ACD7}" type="presOf" srcId="{F3CFA642-4BB1-448C-973F-0CC5DE6A01B3}" destId="{AE15D059-DF94-4E91-A810-C4235484CC71}" srcOrd="0" destOrd="0" presId="urn:microsoft.com/office/officeart/2005/8/layout/orgChart1"/>
    <dgm:cxn modelId="{45C35736-0ED9-464A-813B-9AE6CC2DC923}" srcId="{9876184B-C6C3-481B-B98E-6F3353666CCB}" destId="{A8120AFA-5EA4-4445-812A-DF9F5FFC4361}" srcOrd="2" destOrd="0" parTransId="{F3634D50-CBDB-4FE1-B2B0-0708C9135123}" sibTransId="{E86BEBED-2F5F-4941-8C9B-BA8BC6985DDE}"/>
    <dgm:cxn modelId="{289B79F1-2163-41FA-86AD-B91B5FB3C61B}" type="presOf" srcId="{4BB90376-C45D-4878-A623-F7D62612187A}" destId="{4EBC9B0B-D52C-4212-8ACC-2E09B65863BB}" srcOrd="1" destOrd="0" presId="urn:microsoft.com/office/officeart/2005/8/layout/orgChart1"/>
    <dgm:cxn modelId="{4E3CBF37-F3FC-453A-9D7C-4A2D284261D6}" type="presOf" srcId="{C7426D6F-C785-4871-8FF9-E4C93A3F5917}" destId="{DE1B2464-4003-4213-970D-8490805A7EEE}" srcOrd="0" destOrd="0" presId="urn:microsoft.com/office/officeart/2005/8/layout/orgChart1"/>
    <dgm:cxn modelId="{0F8D6093-3740-457E-81F2-C7243B710DCD}" srcId="{A65143B0-D5E5-4558-90C5-086EB0631BB9}" destId="{3B58E2CA-02B4-4F33-8639-C53AD61CAA42}" srcOrd="1" destOrd="0" parTransId="{88AECA79-7BD1-4C44-8D78-CF976DADB049}" sibTransId="{1CA64E37-416B-4E85-8359-2514ABD3B196}"/>
    <dgm:cxn modelId="{7913BE7D-BFDD-4BA4-A594-D4B35E660C73}" srcId="{9876184B-C6C3-481B-B98E-6F3353666CCB}" destId="{850099E8-5D54-4D86-8CE4-6975A2D4EFF0}" srcOrd="1" destOrd="0" parTransId="{4181542C-419B-40E5-9475-EF17D013B93B}" sibTransId="{0F83D2C1-B101-4DDA-B705-3D892195CB50}"/>
    <dgm:cxn modelId="{B3C521A5-66EE-4FD2-A1AE-F802C5834F3F}" type="presOf" srcId="{15E6BEA2-883B-41C0-9E56-2ED75B429E43}" destId="{EFB42ADC-12D9-4414-8D83-BDAB5391AB49}" srcOrd="0" destOrd="0" presId="urn:microsoft.com/office/officeart/2005/8/layout/orgChart1"/>
    <dgm:cxn modelId="{D06F2B92-60C6-4550-9C7E-23127D60E6E0}" type="presOf" srcId="{4181542C-419B-40E5-9475-EF17D013B93B}" destId="{BEC883AB-C7CE-4D31-8CEE-0E383EFDE44E}" srcOrd="0" destOrd="0" presId="urn:microsoft.com/office/officeart/2005/8/layout/orgChart1"/>
    <dgm:cxn modelId="{8224A0A9-8D1C-4298-9656-8A46BE05ADAC}" type="presOf" srcId="{A8120AFA-5EA4-4445-812A-DF9F5FFC4361}" destId="{23F20DA9-A339-4226-A926-B35316F71A12}" srcOrd="0" destOrd="0" presId="urn:microsoft.com/office/officeart/2005/8/layout/orgChart1"/>
    <dgm:cxn modelId="{E2CE0939-F521-4115-82B6-7695AE53338C}" type="presOf" srcId="{850099E8-5D54-4D86-8CE4-6975A2D4EFF0}" destId="{3A136065-1FE1-424A-9920-8E3AFF3A09E8}" srcOrd="0" destOrd="0" presId="urn:microsoft.com/office/officeart/2005/8/layout/orgChart1"/>
    <dgm:cxn modelId="{5EC11E58-26BD-4933-A58C-0683E46BF006}" type="presOf" srcId="{A65143B0-D5E5-4558-90C5-086EB0631BB9}" destId="{6E7A6C3F-1673-47CA-BB7A-73C3DAF34477}" srcOrd="1" destOrd="0" presId="urn:microsoft.com/office/officeart/2005/8/layout/orgChart1"/>
    <dgm:cxn modelId="{12D23F13-558A-45B3-B4BA-C997420CD152}" srcId="{850099E8-5D54-4D86-8CE4-6975A2D4EFF0}" destId="{A4DA47BA-F954-4E5F-B034-10111CD5C7F2}" srcOrd="1" destOrd="0" parTransId="{3A01B451-5A50-40A3-B932-6669AA6878E5}" sibTransId="{F2A2827F-EB99-4A1E-BD99-A2DF40DE0466}"/>
    <dgm:cxn modelId="{AABCDC83-12CE-4FAF-A633-DE2C63FA537C}" type="presOf" srcId="{5BA260D9-2CAE-4AFF-A042-A80030A995B1}" destId="{7242DAD6-99B6-4579-8567-A05D11E34A03}" srcOrd="1" destOrd="0" presId="urn:microsoft.com/office/officeart/2005/8/layout/orgChart1"/>
    <dgm:cxn modelId="{1BA3E0C7-629E-4AFC-B093-4DFBE73EA7FE}" type="presOf" srcId="{C7426D6F-C785-4871-8FF9-E4C93A3F5917}" destId="{3DE191A3-3772-48C6-8CE2-2FDE6EECB7CE}" srcOrd="1" destOrd="0" presId="urn:microsoft.com/office/officeart/2005/8/layout/orgChart1"/>
    <dgm:cxn modelId="{32B27136-40B6-4E66-AE57-42926905E641}" srcId="{9876184B-C6C3-481B-B98E-6F3353666CCB}" destId="{A65143B0-D5E5-4558-90C5-086EB0631BB9}" srcOrd="0" destOrd="0" parTransId="{DDE09B9B-4E1C-4095-801C-BD647801D4A4}" sibTransId="{1F76B2F1-13CA-4582-BC3D-2606224D87E9}"/>
    <dgm:cxn modelId="{C50CD268-3969-4A08-A64B-51D72961DEF5}" type="presOf" srcId="{A8120AFA-5EA4-4445-812A-DF9F5FFC4361}" destId="{A6B2C5E8-BEAF-40E0-B32F-D5D43977AB45}" srcOrd="1" destOrd="0" presId="urn:microsoft.com/office/officeart/2005/8/layout/orgChart1"/>
    <dgm:cxn modelId="{5325F976-6082-4206-AD13-C50B52A8B17A}" type="presOf" srcId="{A4DA47BA-F954-4E5F-B034-10111CD5C7F2}" destId="{3A39B49D-C86C-4116-9CA7-985E7F5125EB}" srcOrd="1" destOrd="0" presId="urn:microsoft.com/office/officeart/2005/8/layout/orgChart1"/>
    <dgm:cxn modelId="{53D74F60-2E5C-48E6-BBE7-36B09FEB3062}" type="presOf" srcId="{A65143B0-D5E5-4558-90C5-086EB0631BB9}" destId="{9926E36C-5251-4BE9-ABA2-6DC9B2E013A3}" srcOrd="0" destOrd="0" presId="urn:microsoft.com/office/officeart/2005/8/layout/orgChart1"/>
    <dgm:cxn modelId="{A56BA2C9-0ADF-4196-BAE8-7DEF9B354433}" type="presOf" srcId="{F3634D50-CBDB-4FE1-B2B0-0708C9135123}" destId="{FFED83ED-DEB7-4EDD-A484-90F562C3A9B1}" srcOrd="0" destOrd="0" presId="urn:microsoft.com/office/officeart/2005/8/layout/orgChart1"/>
    <dgm:cxn modelId="{80505BE6-6F33-4616-80ED-1FB06F7CE944}" type="presOf" srcId="{F09D1E04-4840-4204-81F2-B6287BE65F70}" destId="{115651A1-1536-46B2-97F4-C42E8FD3AD3A}" srcOrd="0" destOrd="0" presId="urn:microsoft.com/office/officeart/2005/8/layout/orgChart1"/>
    <dgm:cxn modelId="{21C8C2DB-6003-42BD-8F15-94EC023333F9}" type="presOf" srcId="{F50C080C-2D34-40C6-A475-ADF7E816D7C6}" destId="{233A89E3-D866-428F-9923-1EEAFBCDD1DC}" srcOrd="0" destOrd="0" presId="urn:microsoft.com/office/officeart/2005/8/layout/orgChart1"/>
    <dgm:cxn modelId="{116F1FC0-7C3A-408B-9F07-0C865A93FCF7}" type="presOf" srcId="{4BB90376-C45D-4878-A623-F7D62612187A}" destId="{AF25105A-DE97-4F55-9953-BEB81615071B}" srcOrd="0" destOrd="0" presId="urn:microsoft.com/office/officeart/2005/8/layout/orgChart1"/>
    <dgm:cxn modelId="{49500293-4084-4250-B325-F4126002124C}" type="presOf" srcId="{88AECA79-7BD1-4C44-8D78-CF976DADB049}" destId="{15A5A6BE-95E4-4401-9E9A-DF9A2EC9D921}" srcOrd="0" destOrd="0" presId="urn:microsoft.com/office/officeart/2005/8/layout/orgChart1"/>
    <dgm:cxn modelId="{72235323-1D57-476B-8F0D-0B7F101BEDA1}" type="presOf" srcId="{850099E8-5D54-4D86-8CE4-6975A2D4EFF0}" destId="{3B23AE75-F2D7-4E85-B1C6-EE4646E87E89}" srcOrd="1" destOrd="0" presId="urn:microsoft.com/office/officeart/2005/8/layout/orgChart1"/>
    <dgm:cxn modelId="{166ACDB2-6D6C-459B-8DD4-58AF679D9F7E}" type="presParOf" srcId="{115651A1-1536-46B2-97F4-C42E8FD3AD3A}" destId="{B03381A0-F203-4FF9-B2B6-019F016B24BE}" srcOrd="0" destOrd="0" presId="urn:microsoft.com/office/officeart/2005/8/layout/orgChart1"/>
    <dgm:cxn modelId="{6419B3A3-F91D-4C1A-AA17-10A009B807E0}" type="presParOf" srcId="{B03381A0-F203-4FF9-B2B6-019F016B24BE}" destId="{67F48A52-F65B-4B1C-80CF-28BDCEEE25AC}" srcOrd="0" destOrd="0" presId="urn:microsoft.com/office/officeart/2005/8/layout/orgChart1"/>
    <dgm:cxn modelId="{8D394E29-24CC-464B-ADA8-64473DACA2BC}" type="presParOf" srcId="{67F48A52-F65B-4B1C-80CF-28BDCEEE25AC}" destId="{999F781B-B5B3-4CA1-9306-49CB318EC4C6}" srcOrd="0" destOrd="0" presId="urn:microsoft.com/office/officeart/2005/8/layout/orgChart1"/>
    <dgm:cxn modelId="{C6424DD4-1CD6-4D5A-8631-DD2178ADF7ED}" type="presParOf" srcId="{67F48A52-F65B-4B1C-80CF-28BDCEEE25AC}" destId="{E2E01E16-FCD8-496E-BC7F-B62D039A824C}" srcOrd="1" destOrd="0" presId="urn:microsoft.com/office/officeart/2005/8/layout/orgChart1"/>
    <dgm:cxn modelId="{31EBACC1-E2A6-4C05-AFF2-E594796FCE98}" type="presParOf" srcId="{B03381A0-F203-4FF9-B2B6-019F016B24BE}" destId="{7490E444-2BB6-407B-BDC7-6005885E58C2}" srcOrd="1" destOrd="0" presId="urn:microsoft.com/office/officeart/2005/8/layout/orgChart1"/>
    <dgm:cxn modelId="{C9CF37D4-CC6B-4452-863D-306CA0B1AB3A}" type="presParOf" srcId="{7490E444-2BB6-407B-BDC7-6005885E58C2}" destId="{B6427FA3-CC53-441C-BA72-990F99B54772}" srcOrd="0" destOrd="0" presId="urn:microsoft.com/office/officeart/2005/8/layout/orgChart1"/>
    <dgm:cxn modelId="{C7D2B411-B0EF-4F85-B607-4D5FAEC7CFD9}" type="presParOf" srcId="{7490E444-2BB6-407B-BDC7-6005885E58C2}" destId="{902933EA-796A-42A1-9984-86311102B9B8}" srcOrd="1" destOrd="0" presId="urn:microsoft.com/office/officeart/2005/8/layout/orgChart1"/>
    <dgm:cxn modelId="{3DDEEB89-4A2F-4750-8BCD-C8C8D39B50A1}" type="presParOf" srcId="{902933EA-796A-42A1-9984-86311102B9B8}" destId="{94EDDAFE-C7BC-42DF-914A-3937BC666C6B}" srcOrd="0" destOrd="0" presId="urn:microsoft.com/office/officeart/2005/8/layout/orgChart1"/>
    <dgm:cxn modelId="{0B69BF38-A857-4D9B-B593-ADB89615374D}" type="presParOf" srcId="{94EDDAFE-C7BC-42DF-914A-3937BC666C6B}" destId="{9926E36C-5251-4BE9-ABA2-6DC9B2E013A3}" srcOrd="0" destOrd="0" presId="urn:microsoft.com/office/officeart/2005/8/layout/orgChart1"/>
    <dgm:cxn modelId="{EF44E778-8BA4-467B-AE6E-AD12F2B6ECB0}" type="presParOf" srcId="{94EDDAFE-C7BC-42DF-914A-3937BC666C6B}" destId="{6E7A6C3F-1673-47CA-BB7A-73C3DAF34477}" srcOrd="1" destOrd="0" presId="urn:microsoft.com/office/officeart/2005/8/layout/orgChart1"/>
    <dgm:cxn modelId="{74B8B1F6-A063-49D4-9B5F-A04AA3B12038}" type="presParOf" srcId="{902933EA-796A-42A1-9984-86311102B9B8}" destId="{3FBBBD4C-9341-456B-B2BC-A4E57823A6B7}" srcOrd="1" destOrd="0" presId="urn:microsoft.com/office/officeart/2005/8/layout/orgChart1"/>
    <dgm:cxn modelId="{55256D4D-23F6-49CF-AB12-4C86BEC493E2}" type="presParOf" srcId="{3FBBBD4C-9341-456B-B2BC-A4E57823A6B7}" destId="{EFB42ADC-12D9-4414-8D83-BDAB5391AB49}" srcOrd="0" destOrd="0" presId="urn:microsoft.com/office/officeart/2005/8/layout/orgChart1"/>
    <dgm:cxn modelId="{95FDF713-E38B-4E90-AA0A-C94DE2309745}" type="presParOf" srcId="{3FBBBD4C-9341-456B-B2BC-A4E57823A6B7}" destId="{562FE134-F021-4BDB-8495-DBFA77D50E6F}" srcOrd="1" destOrd="0" presId="urn:microsoft.com/office/officeart/2005/8/layout/orgChart1"/>
    <dgm:cxn modelId="{0500EF11-9746-45C0-BA2F-793A1C60A73F}" type="presParOf" srcId="{562FE134-F021-4BDB-8495-DBFA77D50E6F}" destId="{665EB49A-B7CE-4331-8704-E44139245B83}" srcOrd="0" destOrd="0" presId="urn:microsoft.com/office/officeart/2005/8/layout/orgChart1"/>
    <dgm:cxn modelId="{40DF2B6C-9370-45BA-A505-E4698B3C4473}" type="presParOf" srcId="{665EB49A-B7CE-4331-8704-E44139245B83}" destId="{AF25105A-DE97-4F55-9953-BEB81615071B}" srcOrd="0" destOrd="0" presId="urn:microsoft.com/office/officeart/2005/8/layout/orgChart1"/>
    <dgm:cxn modelId="{C4E1BFA4-D0D2-4911-B82D-ADA29E150C28}" type="presParOf" srcId="{665EB49A-B7CE-4331-8704-E44139245B83}" destId="{4EBC9B0B-D52C-4212-8ACC-2E09B65863BB}" srcOrd="1" destOrd="0" presId="urn:microsoft.com/office/officeart/2005/8/layout/orgChart1"/>
    <dgm:cxn modelId="{D4AF7BFD-0BF3-47A2-B9F3-6E842BA73021}" type="presParOf" srcId="{562FE134-F021-4BDB-8495-DBFA77D50E6F}" destId="{95B00FB4-C4D6-455B-8D06-BC408DFA6FE4}" srcOrd="1" destOrd="0" presId="urn:microsoft.com/office/officeart/2005/8/layout/orgChart1"/>
    <dgm:cxn modelId="{7D382E3A-AA12-47F9-B3DB-D45771213A0F}" type="presParOf" srcId="{562FE134-F021-4BDB-8495-DBFA77D50E6F}" destId="{35573E43-7B21-49F6-8FF9-962E09E01E40}" srcOrd="2" destOrd="0" presId="urn:microsoft.com/office/officeart/2005/8/layout/orgChart1"/>
    <dgm:cxn modelId="{762D9D5A-77DC-4249-AB23-186D56AD9D3B}" type="presParOf" srcId="{3FBBBD4C-9341-456B-B2BC-A4E57823A6B7}" destId="{15A5A6BE-95E4-4401-9E9A-DF9A2EC9D921}" srcOrd="2" destOrd="0" presId="urn:microsoft.com/office/officeart/2005/8/layout/orgChart1"/>
    <dgm:cxn modelId="{D5ED5A81-81E4-4455-AFE4-4F3B0C3E0D98}" type="presParOf" srcId="{3FBBBD4C-9341-456B-B2BC-A4E57823A6B7}" destId="{79626640-A3C4-4EDC-880B-C309F4649657}" srcOrd="3" destOrd="0" presId="urn:microsoft.com/office/officeart/2005/8/layout/orgChart1"/>
    <dgm:cxn modelId="{3E93EEBC-AA55-4C86-B318-A105AA479E0E}" type="presParOf" srcId="{79626640-A3C4-4EDC-880B-C309F4649657}" destId="{FDAD093E-304B-41A4-AD80-995A5EB1788F}" srcOrd="0" destOrd="0" presId="urn:microsoft.com/office/officeart/2005/8/layout/orgChart1"/>
    <dgm:cxn modelId="{06C5D7F2-41C5-4EFC-8B6D-5D325F637C82}" type="presParOf" srcId="{FDAD093E-304B-41A4-AD80-995A5EB1788F}" destId="{1867F3C2-E5BC-4A7C-9E43-921ABD4673B0}" srcOrd="0" destOrd="0" presId="urn:microsoft.com/office/officeart/2005/8/layout/orgChart1"/>
    <dgm:cxn modelId="{670D6B27-6931-4A7E-8688-FBFE72F21FF0}" type="presParOf" srcId="{FDAD093E-304B-41A4-AD80-995A5EB1788F}" destId="{FDC5F056-1B49-4203-9260-095F483539A8}" srcOrd="1" destOrd="0" presId="urn:microsoft.com/office/officeart/2005/8/layout/orgChart1"/>
    <dgm:cxn modelId="{D3813913-1EA3-40A0-8884-22FDA44A2E42}" type="presParOf" srcId="{79626640-A3C4-4EDC-880B-C309F4649657}" destId="{868BE132-F44F-4E14-99B7-430AFD06E5FF}" srcOrd="1" destOrd="0" presId="urn:microsoft.com/office/officeart/2005/8/layout/orgChart1"/>
    <dgm:cxn modelId="{4D8A99CC-7A29-479A-AB45-E2D2CA013A03}" type="presParOf" srcId="{79626640-A3C4-4EDC-880B-C309F4649657}" destId="{CF9A33D0-0E89-411A-8712-6B4B80821674}" srcOrd="2" destOrd="0" presId="urn:microsoft.com/office/officeart/2005/8/layout/orgChart1"/>
    <dgm:cxn modelId="{9B918DEE-0E1B-42E4-B0D9-538FDB510D84}" type="presParOf" srcId="{902933EA-796A-42A1-9984-86311102B9B8}" destId="{455DA0CA-D22C-4224-977D-B0A7D8A11563}" srcOrd="2" destOrd="0" presId="urn:microsoft.com/office/officeart/2005/8/layout/orgChart1"/>
    <dgm:cxn modelId="{263BA6A2-4CD3-41BF-88B8-07BEEF0794D7}" type="presParOf" srcId="{7490E444-2BB6-407B-BDC7-6005885E58C2}" destId="{BEC883AB-C7CE-4D31-8CEE-0E383EFDE44E}" srcOrd="2" destOrd="0" presId="urn:microsoft.com/office/officeart/2005/8/layout/orgChart1"/>
    <dgm:cxn modelId="{D1876140-6BCA-4F22-A062-1FA39C9CA21A}" type="presParOf" srcId="{7490E444-2BB6-407B-BDC7-6005885E58C2}" destId="{02CA391E-9925-4FAF-B4FA-87750E27BFCE}" srcOrd="3" destOrd="0" presId="urn:microsoft.com/office/officeart/2005/8/layout/orgChart1"/>
    <dgm:cxn modelId="{C865208B-5E53-4279-BF3A-08B518609BC4}" type="presParOf" srcId="{02CA391E-9925-4FAF-B4FA-87750E27BFCE}" destId="{66102A4E-0DF6-40F3-8BF0-206D8BA2FA31}" srcOrd="0" destOrd="0" presId="urn:microsoft.com/office/officeart/2005/8/layout/orgChart1"/>
    <dgm:cxn modelId="{50156A2A-6689-46CF-8B60-DB73D8AEA6B9}" type="presParOf" srcId="{66102A4E-0DF6-40F3-8BF0-206D8BA2FA31}" destId="{3A136065-1FE1-424A-9920-8E3AFF3A09E8}" srcOrd="0" destOrd="0" presId="urn:microsoft.com/office/officeart/2005/8/layout/orgChart1"/>
    <dgm:cxn modelId="{F7CC434B-2F17-43E2-87CD-E4FA3C2EE880}" type="presParOf" srcId="{66102A4E-0DF6-40F3-8BF0-206D8BA2FA31}" destId="{3B23AE75-F2D7-4E85-B1C6-EE4646E87E89}" srcOrd="1" destOrd="0" presId="urn:microsoft.com/office/officeart/2005/8/layout/orgChart1"/>
    <dgm:cxn modelId="{D1120EF5-49B4-49B6-AC32-30DA8807826A}" type="presParOf" srcId="{02CA391E-9925-4FAF-B4FA-87750E27BFCE}" destId="{E9A6043C-7316-4917-B0F9-9C708D679327}" srcOrd="1" destOrd="0" presId="urn:microsoft.com/office/officeart/2005/8/layout/orgChart1"/>
    <dgm:cxn modelId="{60758324-7BBC-4C8C-8AF6-856622ECA32D}" type="presParOf" srcId="{E9A6043C-7316-4917-B0F9-9C708D679327}" destId="{68A14C2C-EAA8-4C06-BBCF-A2088798E167}" srcOrd="0" destOrd="0" presId="urn:microsoft.com/office/officeart/2005/8/layout/orgChart1"/>
    <dgm:cxn modelId="{2101BCF6-21BA-4AB3-B64F-FE68F545EFDB}" type="presParOf" srcId="{E9A6043C-7316-4917-B0F9-9C708D679327}" destId="{400D28D5-0944-4047-BDCB-96692AC81492}" srcOrd="1" destOrd="0" presId="urn:microsoft.com/office/officeart/2005/8/layout/orgChart1"/>
    <dgm:cxn modelId="{4B47DC69-028C-4AF1-8D98-FFAB7DE55DBF}" type="presParOf" srcId="{400D28D5-0944-4047-BDCB-96692AC81492}" destId="{7AF7EDAD-4B0B-4203-8C2D-4025C1AE287E}" srcOrd="0" destOrd="0" presId="urn:microsoft.com/office/officeart/2005/8/layout/orgChart1"/>
    <dgm:cxn modelId="{30C95A44-46F9-47DE-913E-C6D4FB670416}" type="presParOf" srcId="{7AF7EDAD-4B0B-4203-8C2D-4025C1AE287E}" destId="{2F6540B4-14BE-49E9-BC26-60425C9E76F6}" srcOrd="0" destOrd="0" presId="urn:microsoft.com/office/officeart/2005/8/layout/orgChart1"/>
    <dgm:cxn modelId="{E45C1DA8-506D-41A5-A09D-A805D34B7DC6}" type="presParOf" srcId="{7AF7EDAD-4B0B-4203-8C2D-4025C1AE287E}" destId="{28D039A3-988F-4E11-81C5-A04406A82FB4}" srcOrd="1" destOrd="0" presId="urn:microsoft.com/office/officeart/2005/8/layout/orgChart1"/>
    <dgm:cxn modelId="{117096FA-F464-43FC-86B3-E140F0B1EA93}" type="presParOf" srcId="{400D28D5-0944-4047-BDCB-96692AC81492}" destId="{E21E0195-5E37-4A8C-89B6-495E03236F85}" srcOrd="1" destOrd="0" presId="urn:microsoft.com/office/officeart/2005/8/layout/orgChart1"/>
    <dgm:cxn modelId="{110DEE63-23D2-48A5-9590-7EF80164605C}" type="presParOf" srcId="{400D28D5-0944-4047-BDCB-96692AC81492}" destId="{930BC4ED-0F52-4DCC-96A8-0F8C8878B822}" srcOrd="2" destOrd="0" presId="urn:microsoft.com/office/officeart/2005/8/layout/orgChart1"/>
    <dgm:cxn modelId="{429B9917-4A87-4533-A931-000164F18BAD}" type="presParOf" srcId="{E9A6043C-7316-4917-B0F9-9C708D679327}" destId="{2EE3D316-E359-4C42-9D04-3E1EC487AFC3}" srcOrd="2" destOrd="0" presId="urn:microsoft.com/office/officeart/2005/8/layout/orgChart1"/>
    <dgm:cxn modelId="{A144FF8A-565A-46A5-A4BD-0C08F2599A30}" type="presParOf" srcId="{E9A6043C-7316-4917-B0F9-9C708D679327}" destId="{436C90FF-331C-48B6-AEF8-EFFE2E6EBCB4}" srcOrd="3" destOrd="0" presId="urn:microsoft.com/office/officeart/2005/8/layout/orgChart1"/>
    <dgm:cxn modelId="{12177DC0-66C5-4609-B862-561941B6092C}" type="presParOf" srcId="{436C90FF-331C-48B6-AEF8-EFFE2E6EBCB4}" destId="{DF4F13CE-77A9-4711-8BD2-E7719CFDE1C8}" srcOrd="0" destOrd="0" presId="urn:microsoft.com/office/officeart/2005/8/layout/orgChart1"/>
    <dgm:cxn modelId="{EFECAFC1-9152-4060-A559-5566881D56AD}" type="presParOf" srcId="{DF4F13CE-77A9-4711-8BD2-E7719CFDE1C8}" destId="{703FC596-064E-4997-B801-93A786BA2016}" srcOrd="0" destOrd="0" presId="urn:microsoft.com/office/officeart/2005/8/layout/orgChart1"/>
    <dgm:cxn modelId="{BC473526-CB3E-470D-918A-147329125869}" type="presParOf" srcId="{DF4F13CE-77A9-4711-8BD2-E7719CFDE1C8}" destId="{3A39B49D-C86C-4116-9CA7-985E7F5125EB}" srcOrd="1" destOrd="0" presId="urn:microsoft.com/office/officeart/2005/8/layout/orgChart1"/>
    <dgm:cxn modelId="{B32CEE04-A3D3-485C-95EA-34D25AEE0014}" type="presParOf" srcId="{436C90FF-331C-48B6-AEF8-EFFE2E6EBCB4}" destId="{A857E3F4-CE54-463C-832A-2C60C9CFF183}" srcOrd="1" destOrd="0" presId="urn:microsoft.com/office/officeart/2005/8/layout/orgChart1"/>
    <dgm:cxn modelId="{47306DD3-991C-457C-A5BD-225E244846A2}" type="presParOf" srcId="{436C90FF-331C-48B6-AEF8-EFFE2E6EBCB4}" destId="{D43E2F71-C107-4798-B72A-29616D6345C6}" srcOrd="2" destOrd="0" presId="urn:microsoft.com/office/officeart/2005/8/layout/orgChart1"/>
    <dgm:cxn modelId="{5B7BD2D2-5735-42E3-9AA6-6EA0EAAE716B}" type="presParOf" srcId="{02CA391E-9925-4FAF-B4FA-87750E27BFCE}" destId="{8CCD0B23-B136-4BA8-8704-292E2EAF7669}" srcOrd="2" destOrd="0" presId="urn:microsoft.com/office/officeart/2005/8/layout/orgChart1"/>
    <dgm:cxn modelId="{DF2F29F5-C32E-41B6-9F39-0861569AEBD5}" type="presParOf" srcId="{7490E444-2BB6-407B-BDC7-6005885E58C2}" destId="{FFED83ED-DEB7-4EDD-A484-90F562C3A9B1}" srcOrd="4" destOrd="0" presId="urn:microsoft.com/office/officeart/2005/8/layout/orgChart1"/>
    <dgm:cxn modelId="{5D0AEA6D-AAAF-47B6-913E-84333693AE72}" type="presParOf" srcId="{7490E444-2BB6-407B-BDC7-6005885E58C2}" destId="{38F37E80-36FD-48F3-9B3C-D80D96512204}" srcOrd="5" destOrd="0" presId="urn:microsoft.com/office/officeart/2005/8/layout/orgChart1"/>
    <dgm:cxn modelId="{B7EE3B0A-903C-4B2C-A1BF-6DA11411BD75}" type="presParOf" srcId="{38F37E80-36FD-48F3-9B3C-D80D96512204}" destId="{FFFD5F4F-FBFC-495A-896A-C3F632B1B152}" srcOrd="0" destOrd="0" presId="urn:microsoft.com/office/officeart/2005/8/layout/orgChart1"/>
    <dgm:cxn modelId="{F11D24C9-32A8-47C9-8C26-EA2A7F8B8D12}" type="presParOf" srcId="{FFFD5F4F-FBFC-495A-896A-C3F632B1B152}" destId="{23F20DA9-A339-4226-A926-B35316F71A12}" srcOrd="0" destOrd="0" presId="urn:microsoft.com/office/officeart/2005/8/layout/orgChart1"/>
    <dgm:cxn modelId="{F6CDEBE0-C460-47DF-A195-205DCC1FAB74}" type="presParOf" srcId="{FFFD5F4F-FBFC-495A-896A-C3F632B1B152}" destId="{A6B2C5E8-BEAF-40E0-B32F-D5D43977AB45}" srcOrd="1" destOrd="0" presId="urn:microsoft.com/office/officeart/2005/8/layout/orgChart1"/>
    <dgm:cxn modelId="{609E7782-1A2F-44CC-9097-130DE5C1E7BF}" type="presParOf" srcId="{38F37E80-36FD-48F3-9B3C-D80D96512204}" destId="{B8DDF9F6-915A-4FE9-9FCB-90C5FC0B5906}" srcOrd="1" destOrd="0" presId="urn:microsoft.com/office/officeart/2005/8/layout/orgChart1"/>
    <dgm:cxn modelId="{6BF51CD6-F6BA-4B5D-BBBF-A5A70AE24083}" type="presParOf" srcId="{B8DDF9F6-915A-4FE9-9FCB-90C5FC0B5906}" destId="{233A89E3-D866-428F-9923-1EEAFBCDD1DC}" srcOrd="0" destOrd="0" presId="urn:microsoft.com/office/officeart/2005/8/layout/orgChart1"/>
    <dgm:cxn modelId="{A06E3AB7-A3EA-4A59-88B1-8729223CE89D}" type="presParOf" srcId="{B8DDF9F6-915A-4FE9-9FCB-90C5FC0B5906}" destId="{45680D59-941B-468F-925B-E8639F324394}" srcOrd="1" destOrd="0" presId="urn:microsoft.com/office/officeart/2005/8/layout/orgChart1"/>
    <dgm:cxn modelId="{B7677EF5-29DE-4621-842F-0E17C21D85A5}" type="presParOf" srcId="{45680D59-941B-468F-925B-E8639F324394}" destId="{873DEC6F-36BD-4EE7-88E7-75B9E16F9812}" srcOrd="0" destOrd="0" presId="urn:microsoft.com/office/officeart/2005/8/layout/orgChart1"/>
    <dgm:cxn modelId="{5E6E2CBD-FC1C-4C93-B9B4-51E5775CB624}" type="presParOf" srcId="{873DEC6F-36BD-4EE7-88E7-75B9E16F9812}" destId="{CB0236A9-34BF-4CE0-83C4-2B8EC44F71E4}" srcOrd="0" destOrd="0" presId="urn:microsoft.com/office/officeart/2005/8/layout/orgChart1"/>
    <dgm:cxn modelId="{1AAAD2C1-31FF-495B-88DA-FCF62C146DC6}" type="presParOf" srcId="{873DEC6F-36BD-4EE7-88E7-75B9E16F9812}" destId="{7242DAD6-99B6-4579-8567-A05D11E34A03}" srcOrd="1" destOrd="0" presId="urn:microsoft.com/office/officeart/2005/8/layout/orgChart1"/>
    <dgm:cxn modelId="{33887701-48ED-4F01-9673-81CAD7B095D6}" type="presParOf" srcId="{45680D59-941B-468F-925B-E8639F324394}" destId="{BC2C7E5D-6184-4DC9-9962-5D73981CA608}" srcOrd="1" destOrd="0" presId="urn:microsoft.com/office/officeart/2005/8/layout/orgChart1"/>
    <dgm:cxn modelId="{1D345D59-059B-4140-AE22-9233DBACBC2E}" type="presParOf" srcId="{45680D59-941B-468F-925B-E8639F324394}" destId="{E91F8B94-D285-4DFF-AEA6-5E490DC2747F}" srcOrd="2" destOrd="0" presId="urn:microsoft.com/office/officeart/2005/8/layout/orgChart1"/>
    <dgm:cxn modelId="{C5DED46D-E4C3-4508-9BA0-80AB84CF5639}" type="presParOf" srcId="{B8DDF9F6-915A-4FE9-9FCB-90C5FC0B5906}" destId="{AE15D059-DF94-4E91-A810-C4235484CC71}" srcOrd="2" destOrd="0" presId="urn:microsoft.com/office/officeart/2005/8/layout/orgChart1"/>
    <dgm:cxn modelId="{3888A361-9406-4867-8D86-54ACB14D1B1C}" type="presParOf" srcId="{B8DDF9F6-915A-4FE9-9FCB-90C5FC0B5906}" destId="{68860416-02E7-4930-A69A-9703A8AAB61B}" srcOrd="3" destOrd="0" presId="urn:microsoft.com/office/officeart/2005/8/layout/orgChart1"/>
    <dgm:cxn modelId="{F64ED393-971E-4D23-8340-257009504E68}" type="presParOf" srcId="{68860416-02E7-4930-A69A-9703A8AAB61B}" destId="{F3CD25C3-7D83-4368-AE3D-9B606624A0B1}" srcOrd="0" destOrd="0" presId="urn:microsoft.com/office/officeart/2005/8/layout/orgChart1"/>
    <dgm:cxn modelId="{0A28B570-D5F5-4F6E-BDA4-EEB512AA2518}" type="presParOf" srcId="{F3CD25C3-7D83-4368-AE3D-9B606624A0B1}" destId="{DE1B2464-4003-4213-970D-8490805A7EEE}" srcOrd="0" destOrd="0" presId="urn:microsoft.com/office/officeart/2005/8/layout/orgChart1"/>
    <dgm:cxn modelId="{CB1D2B98-DF44-42F4-BD66-B24A3A7D061D}" type="presParOf" srcId="{F3CD25C3-7D83-4368-AE3D-9B606624A0B1}" destId="{3DE191A3-3772-48C6-8CE2-2FDE6EECB7CE}" srcOrd="1" destOrd="0" presId="urn:microsoft.com/office/officeart/2005/8/layout/orgChart1"/>
    <dgm:cxn modelId="{52513CA9-BBDE-4D6D-95E8-C2B26B838961}" type="presParOf" srcId="{68860416-02E7-4930-A69A-9703A8AAB61B}" destId="{33A7AAC8-CE0B-4B09-B8A8-42C00ADC393F}" srcOrd="1" destOrd="0" presId="urn:microsoft.com/office/officeart/2005/8/layout/orgChart1"/>
    <dgm:cxn modelId="{BE01C101-1106-49C2-A588-6F18461D0A92}" type="presParOf" srcId="{68860416-02E7-4930-A69A-9703A8AAB61B}" destId="{FB1D4F30-8443-4724-AA3D-3C3BA8142273}" srcOrd="2" destOrd="0" presId="urn:microsoft.com/office/officeart/2005/8/layout/orgChart1"/>
    <dgm:cxn modelId="{750CDBDF-FAA0-4EF4-9EA8-E4905FA28B22}" type="presParOf" srcId="{38F37E80-36FD-48F3-9B3C-D80D96512204}" destId="{D9CEAD4C-E55B-4187-BE86-A0044E870159}" srcOrd="2" destOrd="0" presId="urn:microsoft.com/office/officeart/2005/8/layout/orgChart1"/>
    <dgm:cxn modelId="{E1D75593-C37B-4ED0-B271-B7888FD1D25C}" type="presParOf" srcId="{B03381A0-F203-4FF9-B2B6-019F016B24BE}" destId="{CAC635AD-71FA-4E76-8E4B-17E09AC5875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15D059-DF94-4E91-A810-C4235484CC71}">
      <dsp:nvSpPr>
        <dsp:cNvPr id="0" name=""/>
        <dsp:cNvSpPr/>
      </dsp:nvSpPr>
      <dsp:spPr>
        <a:xfrm>
          <a:off x="6076325" y="1850854"/>
          <a:ext cx="229297" cy="1788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8521"/>
              </a:lnTo>
              <a:lnTo>
                <a:pt x="229297" y="1788521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3A89E3-D866-428F-9923-1EEAFBCDD1DC}">
      <dsp:nvSpPr>
        <dsp:cNvPr id="0" name=""/>
        <dsp:cNvSpPr/>
      </dsp:nvSpPr>
      <dsp:spPr>
        <a:xfrm>
          <a:off x="6076325" y="1850854"/>
          <a:ext cx="229297" cy="7031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3179"/>
              </a:lnTo>
              <a:lnTo>
                <a:pt x="229297" y="703179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ED83ED-DEB7-4EDD-A484-90F562C3A9B1}">
      <dsp:nvSpPr>
        <dsp:cNvPr id="0" name=""/>
        <dsp:cNvSpPr/>
      </dsp:nvSpPr>
      <dsp:spPr>
        <a:xfrm>
          <a:off x="4838118" y="765512"/>
          <a:ext cx="1849667" cy="3210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508"/>
              </a:lnTo>
              <a:lnTo>
                <a:pt x="1849667" y="160508"/>
              </a:lnTo>
              <a:lnTo>
                <a:pt x="1849667" y="321016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E3D316-E359-4C42-9D04-3E1EC487AFC3}">
      <dsp:nvSpPr>
        <dsp:cNvPr id="0" name=""/>
        <dsp:cNvSpPr/>
      </dsp:nvSpPr>
      <dsp:spPr>
        <a:xfrm>
          <a:off x="4226658" y="1850854"/>
          <a:ext cx="229297" cy="1788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8521"/>
              </a:lnTo>
              <a:lnTo>
                <a:pt x="229297" y="1788521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A14C2C-EAA8-4C06-BBCF-A2088798E167}">
      <dsp:nvSpPr>
        <dsp:cNvPr id="0" name=""/>
        <dsp:cNvSpPr/>
      </dsp:nvSpPr>
      <dsp:spPr>
        <a:xfrm>
          <a:off x="4226658" y="1850854"/>
          <a:ext cx="229297" cy="7031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3179"/>
              </a:lnTo>
              <a:lnTo>
                <a:pt x="229297" y="703179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883AB-C7CE-4D31-8CEE-0E383EFDE44E}">
      <dsp:nvSpPr>
        <dsp:cNvPr id="0" name=""/>
        <dsp:cNvSpPr/>
      </dsp:nvSpPr>
      <dsp:spPr>
        <a:xfrm>
          <a:off x="4792398" y="765512"/>
          <a:ext cx="91440" cy="3210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1016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5A6BE-95E4-4401-9E9A-DF9A2EC9D921}">
      <dsp:nvSpPr>
        <dsp:cNvPr id="0" name=""/>
        <dsp:cNvSpPr/>
      </dsp:nvSpPr>
      <dsp:spPr>
        <a:xfrm>
          <a:off x="2376990" y="1850854"/>
          <a:ext cx="229297" cy="1788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8521"/>
              </a:lnTo>
              <a:lnTo>
                <a:pt x="229297" y="1788521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B42ADC-12D9-4414-8D83-BDAB5391AB49}">
      <dsp:nvSpPr>
        <dsp:cNvPr id="0" name=""/>
        <dsp:cNvSpPr/>
      </dsp:nvSpPr>
      <dsp:spPr>
        <a:xfrm>
          <a:off x="2376990" y="1850854"/>
          <a:ext cx="229297" cy="7031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3179"/>
              </a:lnTo>
              <a:lnTo>
                <a:pt x="229297" y="703179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27FA3-CC53-441C-BA72-990F99B54772}">
      <dsp:nvSpPr>
        <dsp:cNvPr id="0" name=""/>
        <dsp:cNvSpPr/>
      </dsp:nvSpPr>
      <dsp:spPr>
        <a:xfrm>
          <a:off x="2988451" y="765512"/>
          <a:ext cx="1849667" cy="321016"/>
        </a:xfrm>
        <a:custGeom>
          <a:avLst/>
          <a:gdLst/>
          <a:ahLst/>
          <a:cxnLst/>
          <a:rect l="0" t="0" r="0" b="0"/>
          <a:pathLst>
            <a:path>
              <a:moveTo>
                <a:pt x="1849667" y="0"/>
              </a:moveTo>
              <a:lnTo>
                <a:pt x="1849667" y="160508"/>
              </a:lnTo>
              <a:lnTo>
                <a:pt x="0" y="160508"/>
              </a:lnTo>
              <a:lnTo>
                <a:pt x="0" y="321016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9F781B-B5B3-4CA1-9306-49CB318EC4C6}">
      <dsp:nvSpPr>
        <dsp:cNvPr id="0" name=""/>
        <dsp:cNvSpPr/>
      </dsp:nvSpPr>
      <dsp:spPr>
        <a:xfrm>
          <a:off x="4073793" y="1186"/>
          <a:ext cx="1528650" cy="7643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Populasi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studi</a:t>
          </a:r>
          <a:endParaRPr lang="en-US" sz="2600" kern="1200" dirty="0"/>
        </a:p>
      </dsp:txBody>
      <dsp:txXfrm>
        <a:off x="4073793" y="1186"/>
        <a:ext cx="1528650" cy="764325"/>
      </dsp:txXfrm>
    </dsp:sp>
    <dsp:sp modelId="{9926E36C-5251-4BE9-ABA2-6DC9B2E013A3}">
      <dsp:nvSpPr>
        <dsp:cNvPr id="0" name=""/>
        <dsp:cNvSpPr/>
      </dsp:nvSpPr>
      <dsp:spPr>
        <a:xfrm>
          <a:off x="2224125" y="1086528"/>
          <a:ext cx="1528650" cy="7643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Blok 1</a:t>
          </a:r>
          <a:endParaRPr lang="en-US" sz="2600" kern="1200" dirty="0"/>
        </a:p>
      </dsp:txBody>
      <dsp:txXfrm>
        <a:off x="2224125" y="1086528"/>
        <a:ext cx="1528650" cy="764325"/>
      </dsp:txXfrm>
    </dsp:sp>
    <dsp:sp modelId="{AF25105A-DE97-4F55-9953-BEB81615071B}">
      <dsp:nvSpPr>
        <dsp:cNvPr id="0" name=""/>
        <dsp:cNvSpPr/>
      </dsp:nvSpPr>
      <dsp:spPr>
        <a:xfrm>
          <a:off x="2606288" y="2171870"/>
          <a:ext cx="1528650" cy="76432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Perlakuan</a:t>
          </a:r>
          <a:endParaRPr lang="en-US" sz="2600" kern="1200" dirty="0"/>
        </a:p>
      </dsp:txBody>
      <dsp:txXfrm>
        <a:off x="2606288" y="2171870"/>
        <a:ext cx="1528650" cy="764325"/>
      </dsp:txXfrm>
    </dsp:sp>
    <dsp:sp modelId="{1867F3C2-E5BC-4A7C-9E43-921ABD4673B0}">
      <dsp:nvSpPr>
        <dsp:cNvPr id="0" name=""/>
        <dsp:cNvSpPr/>
      </dsp:nvSpPr>
      <dsp:spPr>
        <a:xfrm>
          <a:off x="2606288" y="3257212"/>
          <a:ext cx="1528650" cy="76432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Kontrol</a:t>
          </a:r>
          <a:r>
            <a:rPr lang="en-US" sz="2600" kern="1200" dirty="0" smtClean="0"/>
            <a:t> </a:t>
          </a:r>
          <a:endParaRPr lang="en-US" sz="2600" kern="1200" dirty="0"/>
        </a:p>
      </dsp:txBody>
      <dsp:txXfrm>
        <a:off x="2606288" y="3257212"/>
        <a:ext cx="1528650" cy="764325"/>
      </dsp:txXfrm>
    </dsp:sp>
    <dsp:sp modelId="{3A136065-1FE1-424A-9920-8E3AFF3A09E8}">
      <dsp:nvSpPr>
        <dsp:cNvPr id="0" name=""/>
        <dsp:cNvSpPr/>
      </dsp:nvSpPr>
      <dsp:spPr>
        <a:xfrm>
          <a:off x="4073793" y="1086528"/>
          <a:ext cx="1528650" cy="7643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Blok 2</a:t>
          </a:r>
          <a:endParaRPr lang="en-US" sz="2600" kern="1200" dirty="0"/>
        </a:p>
      </dsp:txBody>
      <dsp:txXfrm>
        <a:off x="4073793" y="1086528"/>
        <a:ext cx="1528650" cy="764325"/>
      </dsp:txXfrm>
    </dsp:sp>
    <dsp:sp modelId="{2F6540B4-14BE-49E9-BC26-60425C9E76F6}">
      <dsp:nvSpPr>
        <dsp:cNvPr id="0" name=""/>
        <dsp:cNvSpPr/>
      </dsp:nvSpPr>
      <dsp:spPr>
        <a:xfrm>
          <a:off x="4455955" y="2171870"/>
          <a:ext cx="1528650" cy="76432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Perlakuan</a:t>
          </a:r>
          <a:r>
            <a:rPr lang="en-US" sz="2600" kern="1200" dirty="0" smtClean="0"/>
            <a:t> </a:t>
          </a:r>
          <a:endParaRPr lang="en-US" sz="2600" kern="1200" dirty="0"/>
        </a:p>
      </dsp:txBody>
      <dsp:txXfrm>
        <a:off x="4455955" y="2171870"/>
        <a:ext cx="1528650" cy="764325"/>
      </dsp:txXfrm>
    </dsp:sp>
    <dsp:sp modelId="{703FC596-064E-4997-B801-93A786BA2016}">
      <dsp:nvSpPr>
        <dsp:cNvPr id="0" name=""/>
        <dsp:cNvSpPr/>
      </dsp:nvSpPr>
      <dsp:spPr>
        <a:xfrm>
          <a:off x="4455955" y="3257212"/>
          <a:ext cx="1528650" cy="76432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Kontrol</a:t>
          </a:r>
          <a:r>
            <a:rPr lang="en-US" sz="2600" kern="1200" dirty="0" smtClean="0"/>
            <a:t> </a:t>
          </a:r>
          <a:endParaRPr lang="en-US" sz="2600" kern="1200" dirty="0"/>
        </a:p>
      </dsp:txBody>
      <dsp:txXfrm>
        <a:off x="4455955" y="3257212"/>
        <a:ext cx="1528650" cy="764325"/>
      </dsp:txXfrm>
    </dsp:sp>
    <dsp:sp modelId="{23F20DA9-A339-4226-A926-B35316F71A12}">
      <dsp:nvSpPr>
        <dsp:cNvPr id="0" name=""/>
        <dsp:cNvSpPr/>
      </dsp:nvSpPr>
      <dsp:spPr>
        <a:xfrm>
          <a:off x="5923460" y="1086528"/>
          <a:ext cx="1528650" cy="7643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Blok 3</a:t>
          </a:r>
          <a:endParaRPr lang="en-US" sz="2600" kern="1200" dirty="0"/>
        </a:p>
      </dsp:txBody>
      <dsp:txXfrm>
        <a:off x="5923460" y="1086528"/>
        <a:ext cx="1528650" cy="764325"/>
      </dsp:txXfrm>
    </dsp:sp>
    <dsp:sp modelId="{CB0236A9-34BF-4CE0-83C4-2B8EC44F71E4}">
      <dsp:nvSpPr>
        <dsp:cNvPr id="0" name=""/>
        <dsp:cNvSpPr/>
      </dsp:nvSpPr>
      <dsp:spPr>
        <a:xfrm>
          <a:off x="6305623" y="2171870"/>
          <a:ext cx="1528650" cy="76432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Perlakuan</a:t>
          </a:r>
          <a:r>
            <a:rPr lang="en-US" sz="2600" kern="1200" dirty="0" smtClean="0"/>
            <a:t> </a:t>
          </a:r>
          <a:endParaRPr lang="en-US" sz="2600" kern="1200" dirty="0"/>
        </a:p>
      </dsp:txBody>
      <dsp:txXfrm>
        <a:off x="6305623" y="2171870"/>
        <a:ext cx="1528650" cy="764325"/>
      </dsp:txXfrm>
    </dsp:sp>
    <dsp:sp modelId="{DE1B2464-4003-4213-970D-8490805A7EEE}">
      <dsp:nvSpPr>
        <dsp:cNvPr id="0" name=""/>
        <dsp:cNvSpPr/>
      </dsp:nvSpPr>
      <dsp:spPr>
        <a:xfrm>
          <a:off x="6305623" y="3257212"/>
          <a:ext cx="1528650" cy="76432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Kontrol</a:t>
          </a:r>
          <a:r>
            <a:rPr lang="en-US" sz="2600" kern="1200" dirty="0" smtClean="0"/>
            <a:t> </a:t>
          </a:r>
          <a:endParaRPr lang="en-US" sz="2600" kern="1200" dirty="0"/>
        </a:p>
      </dsp:txBody>
      <dsp:txXfrm>
        <a:off x="6305623" y="3257212"/>
        <a:ext cx="1528650" cy="764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585-69B8-42EB-BD16-D2607E94C25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0865-C506-4359-B042-8C611845A90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81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585-69B8-42EB-BD16-D2607E94C25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0865-C506-4359-B042-8C611845A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87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585-69B8-42EB-BD16-D2607E94C25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0865-C506-4359-B042-8C611845A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39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585-69B8-42EB-BD16-D2607E94C25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0865-C506-4359-B042-8C611845A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2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585-69B8-42EB-BD16-D2607E94C25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0865-C506-4359-B042-8C611845A90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84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585-69B8-42EB-BD16-D2607E94C25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0865-C506-4359-B042-8C611845A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3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585-69B8-42EB-BD16-D2607E94C25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0865-C506-4359-B042-8C611845A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8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585-69B8-42EB-BD16-D2607E94C25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0865-C506-4359-B042-8C611845A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5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585-69B8-42EB-BD16-D2607E94C25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0865-C506-4359-B042-8C611845A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31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B0AE585-69B8-42EB-BD16-D2607E94C25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F10865-C506-4359-B042-8C611845A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88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585-69B8-42EB-BD16-D2607E94C25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0865-C506-4359-B042-8C611845A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B0AE585-69B8-42EB-BD16-D2607E94C25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CF10865-C506-4359-B042-8C611845A90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0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Eksperimen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Non </a:t>
            </a:r>
            <a:r>
              <a:rPr lang="en-US" dirty="0" err="1" smtClean="0"/>
              <a:t>Eksperimen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S1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r>
              <a:rPr lang="en-US" dirty="0" err="1" smtClean="0"/>
              <a:t>Tiwi</a:t>
            </a:r>
            <a:r>
              <a:rPr lang="en-US" dirty="0" smtClean="0"/>
              <a:t> </a:t>
            </a:r>
            <a:r>
              <a:rPr lang="en-US" dirty="0" err="1" smtClean="0"/>
              <a:t>Yuniastuti</a:t>
            </a:r>
            <a:r>
              <a:rPr lang="en-US" dirty="0" smtClean="0"/>
              <a:t>, </a:t>
            </a:r>
            <a:r>
              <a:rPr lang="en-US" dirty="0" err="1" smtClean="0"/>
              <a:t>S.Si</a:t>
            </a:r>
            <a:r>
              <a:rPr lang="en-US" dirty="0" smtClean="0"/>
              <a:t>,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99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Macam</a:t>
            </a:r>
            <a:r>
              <a:rPr lang="en-US" dirty="0" smtClean="0"/>
              <a:t> –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eksperimen</a:t>
            </a:r>
            <a:r>
              <a:rPr lang="en-US" dirty="0" smtClean="0"/>
              <a:t> </a:t>
            </a:r>
            <a:r>
              <a:rPr lang="en-US" dirty="0" err="1" smtClean="0"/>
              <a:t>kuasi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Desain</a:t>
            </a:r>
            <a:r>
              <a:rPr lang="en-US" sz="2800" dirty="0" smtClean="0"/>
              <a:t> </a:t>
            </a:r>
            <a:r>
              <a:rPr lang="en-US" sz="2800" dirty="0" err="1" smtClean="0"/>
              <a:t>sebelum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sesudah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kelompok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Desain</a:t>
            </a:r>
            <a:r>
              <a:rPr lang="en-US" sz="2800" dirty="0" smtClean="0"/>
              <a:t> </a:t>
            </a:r>
            <a:r>
              <a:rPr lang="en-US" sz="2800" dirty="0" err="1" smtClean="0"/>
              <a:t>sesudah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control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Desain</a:t>
            </a:r>
            <a:r>
              <a:rPr lang="en-US" sz="2800" dirty="0" smtClean="0"/>
              <a:t> </a:t>
            </a:r>
            <a:r>
              <a:rPr lang="en-US" sz="2800" dirty="0" err="1" smtClean="0"/>
              <a:t>sebelum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sesudah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kontrol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9766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Design </a:t>
            </a:r>
            <a:r>
              <a:rPr lang="en-US" dirty="0" err="1" smtClean="0"/>
              <a:t>Campuran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campuran</a:t>
            </a:r>
            <a:r>
              <a:rPr lang="en-US" sz="2800" dirty="0" smtClean="0"/>
              <a:t> </a:t>
            </a:r>
            <a:r>
              <a:rPr lang="en-US" sz="2800" dirty="0" err="1" smtClean="0"/>
              <a:t>mengkombinasikan</a:t>
            </a:r>
            <a:r>
              <a:rPr lang="en-US" sz="2800" dirty="0" smtClean="0"/>
              <a:t> </a:t>
            </a:r>
            <a:r>
              <a:rPr lang="en-US" sz="2800" dirty="0" err="1" smtClean="0"/>
              <a:t>elemen</a:t>
            </a:r>
            <a:r>
              <a:rPr lang="en-US" sz="2800" dirty="0" smtClean="0"/>
              <a:t> </a:t>
            </a:r>
            <a:r>
              <a:rPr lang="en-US" sz="2800" dirty="0" err="1" smtClean="0"/>
              <a:t>pembanding</a:t>
            </a:r>
            <a:r>
              <a:rPr lang="en-US" sz="2800" dirty="0" smtClean="0"/>
              <a:t> internal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eksternal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1248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Penerapan</a:t>
            </a:r>
            <a:r>
              <a:rPr lang="en-US" dirty="0" smtClean="0"/>
              <a:t> design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eksperimen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Eksperimen</a:t>
            </a:r>
            <a:r>
              <a:rPr lang="en-US" sz="2800" dirty="0" smtClean="0"/>
              <a:t> </a:t>
            </a:r>
            <a:r>
              <a:rPr lang="en-US" sz="2800" dirty="0" err="1" smtClean="0"/>
              <a:t>laboratorium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Clinical trial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Eksperimen</a:t>
            </a:r>
            <a:r>
              <a:rPr lang="en-US" sz="2800" dirty="0" smtClean="0"/>
              <a:t> </a:t>
            </a:r>
            <a:r>
              <a:rPr lang="en-US" sz="2800" dirty="0" err="1" smtClean="0"/>
              <a:t>lapangan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Intervensi</a:t>
            </a:r>
            <a:r>
              <a:rPr lang="en-US" sz="2800" dirty="0" smtClean="0"/>
              <a:t> </a:t>
            </a:r>
            <a:r>
              <a:rPr lang="en-US" sz="2800" dirty="0" err="1" smtClean="0"/>
              <a:t>komunitas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9243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Penelitian</a:t>
            </a:r>
            <a:r>
              <a:rPr lang="en-US" dirty="0" smtClean="0"/>
              <a:t> Non </a:t>
            </a:r>
            <a:r>
              <a:rPr lang="en-US" dirty="0" err="1" smtClean="0"/>
              <a:t>Eksperimen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03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 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melibatkan</a:t>
            </a:r>
            <a:r>
              <a:rPr lang="en-US" sz="2800" dirty="0" smtClean="0"/>
              <a:t> </a:t>
            </a:r>
            <a:r>
              <a:rPr lang="en-US" sz="2800" dirty="0" err="1" smtClean="0"/>
              <a:t>manipulasi</a:t>
            </a:r>
            <a:r>
              <a:rPr lang="en-US" sz="2800" dirty="0" smtClean="0"/>
              <a:t> variable </a:t>
            </a:r>
            <a:r>
              <a:rPr lang="en-US" sz="2800" dirty="0" err="1" smtClean="0"/>
              <a:t>independen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penugasan</a:t>
            </a:r>
            <a:r>
              <a:rPr lang="en-US" sz="2800" dirty="0" smtClean="0"/>
              <a:t> </a:t>
            </a:r>
            <a:r>
              <a:rPr lang="en-US" sz="2800" dirty="0" err="1" smtClean="0"/>
              <a:t>acak</a:t>
            </a:r>
            <a:r>
              <a:rPr lang="en-US" sz="2800" dirty="0" smtClean="0"/>
              <a:t> </a:t>
            </a:r>
            <a:r>
              <a:rPr lang="en-US" sz="2800" dirty="0" err="1" smtClean="0"/>
              <a:t>partisipasn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endParaRPr lang="en-US" sz="2800" dirty="0" smtClean="0"/>
          </a:p>
          <a:p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non – </a:t>
            </a:r>
            <a:r>
              <a:rPr lang="en-US" sz="2800" dirty="0" err="1" smtClean="0"/>
              <a:t>eksperimen</a:t>
            </a:r>
            <a:r>
              <a:rPr lang="en-US" sz="2800" dirty="0" smtClean="0"/>
              <a:t>, </a:t>
            </a:r>
            <a:r>
              <a:rPr lang="en-US" sz="2800" dirty="0" err="1" smtClean="0"/>
              <a:t>peneliti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mengukur</a:t>
            </a:r>
            <a:r>
              <a:rPr lang="en-US" sz="2800" dirty="0" smtClean="0"/>
              <a:t> variable </a:t>
            </a:r>
            <a:r>
              <a:rPr lang="en-US" sz="2800" dirty="0" err="1" smtClean="0"/>
              <a:t>sebagaimana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adanya</a:t>
            </a:r>
            <a:r>
              <a:rPr lang="en-US" sz="2800" dirty="0" smtClean="0"/>
              <a:t>, </a:t>
            </a:r>
            <a:r>
              <a:rPr lang="en-US" sz="2800" dirty="0" err="1" smtClean="0"/>
              <a:t>baik</a:t>
            </a:r>
            <a:r>
              <a:rPr lang="en-US" sz="2800" dirty="0" smtClean="0"/>
              <a:t> di </a:t>
            </a:r>
            <a:r>
              <a:rPr lang="en-US" sz="2800" dirty="0" err="1" smtClean="0"/>
              <a:t>laboratorium</a:t>
            </a:r>
            <a:r>
              <a:rPr lang="en-US" sz="2800" dirty="0" smtClean="0"/>
              <a:t>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di </a:t>
            </a:r>
            <a:r>
              <a:rPr lang="en-US" sz="2800" dirty="0" err="1" smtClean="0"/>
              <a:t>dunia</a:t>
            </a:r>
            <a:r>
              <a:rPr lang="en-US" sz="2800" dirty="0" smtClean="0"/>
              <a:t> </a:t>
            </a:r>
            <a:r>
              <a:rPr lang="en-US" sz="2800" dirty="0" err="1" smtClean="0"/>
              <a:t>nyata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00826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intervensi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elemen</a:t>
            </a:r>
            <a:r>
              <a:rPr lang="en-US" sz="2800" dirty="0" smtClean="0"/>
              <a:t> internal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eksternal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Bersifat</a:t>
            </a:r>
            <a:r>
              <a:rPr lang="en-US" sz="2800" dirty="0" smtClean="0"/>
              <a:t> </a:t>
            </a:r>
            <a:r>
              <a:rPr lang="en-US" sz="2800" dirty="0" err="1" smtClean="0"/>
              <a:t>deskriptif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korelasional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pengamatan</a:t>
            </a:r>
            <a:r>
              <a:rPr lang="en-US" sz="2800" dirty="0" smtClean="0"/>
              <a:t> </a:t>
            </a:r>
            <a:r>
              <a:rPr lang="en-US" sz="2800" dirty="0" err="1" smtClean="0"/>
              <a:t>fenomena</a:t>
            </a:r>
            <a:r>
              <a:rPr lang="en-US" sz="2800" dirty="0" smtClean="0"/>
              <a:t> di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</a:t>
            </a:r>
            <a:r>
              <a:rPr lang="en-US" sz="2800" dirty="0" err="1" smtClean="0"/>
              <a:t>alami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validasi</a:t>
            </a:r>
            <a:r>
              <a:rPr lang="en-US" sz="2800" dirty="0" smtClean="0"/>
              <a:t> </a:t>
            </a:r>
            <a:r>
              <a:rPr lang="en-US" sz="2800" dirty="0" err="1" smtClean="0"/>
              <a:t>eksternal</a:t>
            </a:r>
            <a:r>
              <a:rPr lang="en-US" sz="2800" dirty="0" smtClean="0"/>
              <a:t> yang </a:t>
            </a:r>
            <a:r>
              <a:rPr lang="en-US" sz="2800" dirty="0" err="1" smtClean="0"/>
              <a:t>tinggi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6563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Kegunaan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</a:t>
            </a:r>
            <a:r>
              <a:rPr lang="en-US" sz="2800" dirty="0" err="1" smtClean="0"/>
              <a:t>kepentingan</a:t>
            </a:r>
            <a:r>
              <a:rPr lang="en-US" sz="2800" dirty="0" smtClean="0"/>
              <a:t> </a:t>
            </a:r>
            <a:r>
              <a:rPr lang="en-US" sz="2800" dirty="0" err="1" smtClean="0"/>
              <a:t>ilmiah</a:t>
            </a:r>
            <a:r>
              <a:rPr lang="en-US" sz="2800" dirty="0" smtClean="0"/>
              <a:t>, </a:t>
            </a:r>
            <a:r>
              <a:rPr lang="en-US" sz="2800" dirty="0" err="1" smtClean="0"/>
              <a:t>misalnya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Psikologi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konsumen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Jajak</a:t>
            </a:r>
            <a:r>
              <a:rPr lang="en-US" sz="2800" dirty="0" smtClean="0"/>
              <a:t> </a:t>
            </a:r>
            <a:r>
              <a:rPr lang="en-US" sz="2800" dirty="0" err="1" smtClean="0"/>
              <a:t>pendapat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1751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non </a:t>
            </a:r>
            <a:r>
              <a:rPr lang="en-US" dirty="0" err="1" smtClean="0"/>
              <a:t>eksperimen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err="1" smtClean="0"/>
              <a:t>Penelitian</a:t>
            </a:r>
            <a:r>
              <a:rPr lang="en-US" sz="2800" dirty="0" smtClean="0"/>
              <a:t> non </a:t>
            </a:r>
            <a:r>
              <a:rPr lang="en-US" sz="2800" dirty="0" err="1" smtClean="0"/>
              <a:t>eksperimen</a:t>
            </a:r>
            <a:r>
              <a:rPr lang="en-US" sz="2800" dirty="0" smtClean="0"/>
              <a:t> </a:t>
            </a:r>
            <a:r>
              <a:rPr lang="en-US" sz="2800" dirty="0" err="1" smtClean="0"/>
              <a:t>deskriptif</a:t>
            </a:r>
            <a:r>
              <a:rPr lang="en-US" sz="2800" dirty="0" smtClean="0"/>
              <a:t>, yang </a:t>
            </a:r>
            <a:r>
              <a:rPr lang="en-US" sz="2800" dirty="0" err="1" smtClean="0"/>
              <a:t>tergantung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observasi</a:t>
            </a:r>
            <a:r>
              <a:rPr lang="en-US" sz="2800" dirty="0" smtClean="0"/>
              <a:t>, </a:t>
            </a:r>
            <a:r>
              <a:rPr lang="en-US" sz="2800" dirty="0" err="1" smtClean="0"/>
              <a:t>dokumentasi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deskriptif</a:t>
            </a:r>
            <a:r>
              <a:rPr lang="en-US" sz="2800" dirty="0" smtClean="0"/>
              <a:t> </a:t>
            </a:r>
            <a:r>
              <a:rPr lang="en-US" sz="2800" dirty="0" err="1" smtClean="0"/>
              <a:t>terperinci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err="1" smtClean="0"/>
              <a:t>Penelitian</a:t>
            </a:r>
            <a:r>
              <a:rPr lang="en-US" sz="2800" dirty="0" smtClean="0"/>
              <a:t> non </a:t>
            </a:r>
            <a:r>
              <a:rPr lang="en-US" sz="2800" dirty="0" err="1" smtClean="0"/>
              <a:t>eksperimen</a:t>
            </a:r>
            <a:r>
              <a:rPr lang="en-US" sz="2800" dirty="0" smtClean="0"/>
              <a:t> </a:t>
            </a:r>
            <a:r>
              <a:rPr lang="en-US" sz="2800" dirty="0" err="1" smtClean="0"/>
              <a:t>korelasional</a:t>
            </a:r>
            <a:r>
              <a:rPr lang="en-US" sz="2800" dirty="0" smtClean="0"/>
              <a:t>, yang </a:t>
            </a:r>
            <a:r>
              <a:rPr lang="en-US" sz="2800" dirty="0" err="1" smtClean="0"/>
              <a:t>bertujuan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menunjukkan</a:t>
            </a:r>
            <a:r>
              <a:rPr lang="en-US" sz="2800" dirty="0" smtClean="0"/>
              <a:t> </a:t>
            </a:r>
            <a:r>
              <a:rPr lang="en-US" sz="2800" dirty="0" err="1" smtClean="0"/>
              <a:t>hubungan</a:t>
            </a:r>
            <a:r>
              <a:rPr lang="en-US" sz="2800" dirty="0" smtClean="0"/>
              <a:t> Antara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err="1" smtClean="0"/>
              <a:t>Penelitian</a:t>
            </a:r>
            <a:r>
              <a:rPr lang="en-US" sz="2800" dirty="0" smtClean="0"/>
              <a:t> non </a:t>
            </a:r>
            <a:r>
              <a:rPr lang="en-US" sz="2800" dirty="0" err="1" smtClean="0"/>
              <a:t>eksperimental</a:t>
            </a:r>
            <a:r>
              <a:rPr lang="en-US" sz="2800" dirty="0" smtClean="0"/>
              <a:t> </a:t>
            </a:r>
            <a:r>
              <a:rPr lang="en-US" sz="2800" dirty="0" err="1" smtClean="0"/>
              <a:t>perkembangan</a:t>
            </a:r>
            <a:r>
              <a:rPr lang="en-US" sz="2800" dirty="0" smtClean="0"/>
              <a:t>, yang </a:t>
            </a:r>
            <a:r>
              <a:rPr lang="en-US" sz="2800" dirty="0" err="1" smtClean="0"/>
              <a:t>meneliti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waktu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5130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r>
              <a:rPr lang="en-US" smtClean="0"/>
              <a:t>…..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998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Eksperimen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8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Desain</a:t>
            </a:r>
            <a:r>
              <a:rPr lang="en-US" sz="2800" dirty="0" smtClean="0"/>
              <a:t> </a:t>
            </a:r>
            <a:r>
              <a:rPr lang="en-US" sz="2800" dirty="0" err="1" smtClean="0"/>
              <a:t>riset</a:t>
            </a:r>
            <a:r>
              <a:rPr lang="en-US" sz="2800" dirty="0" smtClean="0"/>
              <a:t> </a:t>
            </a:r>
            <a:r>
              <a:rPr lang="en-US" sz="2800" dirty="0" err="1" smtClean="0"/>
              <a:t>dimana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manipulasi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factor (variable) 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pengujian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kondisi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terkendali</a:t>
            </a:r>
            <a:r>
              <a:rPr lang="en-US" sz="2800" dirty="0" smtClean="0"/>
              <a:t>,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efek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manipulasi</a:t>
            </a:r>
            <a:r>
              <a:rPr lang="en-US" sz="2800" dirty="0" smtClean="0"/>
              <a:t> factor </a:t>
            </a:r>
            <a:r>
              <a:rPr lang="en-US" sz="2800" dirty="0" err="1" smtClean="0"/>
              <a:t>itu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variable dependent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9162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eksperimen</a:t>
            </a:r>
            <a:r>
              <a:rPr lang="en-US" dirty="0" smtClean="0"/>
              <a:t> random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Completely randomized design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Randomized block design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Cross over design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Factorial design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3651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Completely randomized </a:t>
            </a:r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62818" y="2142699"/>
            <a:ext cx="272955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24836" y="3439236"/>
            <a:ext cx="230647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Perlakuan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09982" y="3439236"/>
            <a:ext cx="207446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Kontrol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944203" y="2512031"/>
            <a:ext cx="1692322" cy="831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7" idx="0"/>
          </p:cNvCxnSpPr>
          <p:nvPr/>
        </p:nvCxnSpPr>
        <p:spPr>
          <a:xfrm>
            <a:off x="6114197" y="2512031"/>
            <a:ext cx="1433015" cy="927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338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Randomized block </a:t>
            </a:r>
            <a:r>
              <a:rPr lang="en-US" dirty="0" smtClean="0"/>
              <a:t>design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052105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3439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 over </a:t>
            </a:r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eksperimen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membandingkan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perlakuan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intervensi</a:t>
            </a:r>
            <a:r>
              <a:rPr lang="en-US" sz="2800" dirty="0" smtClean="0"/>
              <a:t> </a:t>
            </a:r>
            <a:r>
              <a:rPr lang="en-US" sz="2800" dirty="0" err="1" smtClean="0"/>
              <a:t>dimana</a:t>
            </a:r>
            <a:r>
              <a:rPr lang="en-US" sz="2800" dirty="0" smtClean="0"/>
              <a:t> </a:t>
            </a:r>
            <a:r>
              <a:rPr lang="en-US" sz="2800" dirty="0" err="1" smtClean="0"/>
              <a:t>subyek-subyek</a:t>
            </a:r>
            <a:r>
              <a:rPr lang="en-US" sz="2800" dirty="0" smtClean="0"/>
              <a:t> </a:t>
            </a:r>
            <a:r>
              <a:rPr lang="en-US" sz="2800" dirty="0" err="1" smtClean="0"/>
              <a:t>setelah</a:t>
            </a:r>
            <a:r>
              <a:rPr lang="en-US" sz="2800" dirty="0" smtClean="0"/>
              <a:t> </a:t>
            </a:r>
            <a:r>
              <a:rPr lang="en-US" sz="2800" dirty="0" err="1" smtClean="0"/>
              <a:t>menyelesaikan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perlakuan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72699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Faktorial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eksperimental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menata</a:t>
            </a:r>
            <a:r>
              <a:rPr lang="en-US" sz="2800" dirty="0" smtClean="0"/>
              <a:t> </a:t>
            </a:r>
            <a:r>
              <a:rPr lang="en-US" sz="2800" dirty="0" err="1" smtClean="0"/>
              <a:t>studi</a:t>
            </a:r>
            <a:r>
              <a:rPr lang="en-US" sz="2800" dirty="0" smtClean="0"/>
              <a:t> </a:t>
            </a:r>
            <a:r>
              <a:rPr lang="en-US" sz="2800" dirty="0" err="1" smtClean="0"/>
              <a:t>eksperimen</a:t>
            </a:r>
            <a:r>
              <a:rPr lang="en-US" sz="2800" dirty="0" smtClean="0"/>
              <a:t> </a:t>
            </a:r>
            <a:r>
              <a:rPr lang="en-US" sz="2800" dirty="0" err="1" smtClean="0"/>
              <a:t>sedemikian</a:t>
            </a:r>
            <a:r>
              <a:rPr lang="en-US" sz="2800" dirty="0" smtClean="0"/>
              <a:t> </a:t>
            </a:r>
            <a:r>
              <a:rPr lang="en-US" sz="2800" dirty="0" err="1" smtClean="0"/>
              <a:t>hingga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level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masing-masing</a:t>
            </a:r>
            <a:r>
              <a:rPr lang="en-US" sz="2800" dirty="0" smtClean="0"/>
              <a:t> </a:t>
            </a:r>
            <a:r>
              <a:rPr lang="en-US" sz="2800" dirty="0" err="1" smtClean="0"/>
              <a:t>intervensi</a:t>
            </a:r>
            <a:r>
              <a:rPr lang="en-US" sz="2800" dirty="0" smtClean="0"/>
              <a:t>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level </a:t>
            </a:r>
            <a:r>
              <a:rPr lang="en-US" sz="2800" dirty="0" err="1" smtClean="0"/>
              <a:t>intervensi</a:t>
            </a:r>
            <a:r>
              <a:rPr lang="en-US" sz="2800" dirty="0" smtClean="0"/>
              <a:t> </a:t>
            </a:r>
            <a:r>
              <a:rPr lang="en-US" sz="2800" dirty="0" err="1" smtClean="0"/>
              <a:t>lainnya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56400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</a:t>
            </a:r>
            <a:r>
              <a:rPr lang="en-US" dirty="0" err="1" smtClean="0"/>
              <a:t>Eksperimen</a:t>
            </a:r>
            <a:r>
              <a:rPr lang="en-US" dirty="0" smtClean="0"/>
              <a:t> </a:t>
            </a:r>
            <a:r>
              <a:rPr lang="en-US" dirty="0" err="1" smtClean="0"/>
              <a:t>kuasi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Studi</a:t>
            </a:r>
            <a:r>
              <a:rPr lang="en-US" sz="2800" dirty="0" smtClean="0"/>
              <a:t> </a:t>
            </a:r>
            <a:r>
              <a:rPr lang="en-US" sz="2800" dirty="0" err="1" smtClean="0"/>
              <a:t>eksperimen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mengontrol</a:t>
            </a:r>
            <a:r>
              <a:rPr lang="en-US" sz="2800" dirty="0" smtClean="0"/>
              <a:t> </a:t>
            </a:r>
            <a:r>
              <a:rPr lang="en-US" sz="2800" dirty="0" err="1" smtClean="0"/>
              <a:t>situasi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non - </a:t>
            </a:r>
            <a:r>
              <a:rPr lang="en-US" sz="2800" dirty="0" err="1" smtClean="0"/>
              <a:t>randomisasi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4951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413</TotalTime>
  <Words>323</Words>
  <Application>Microsoft Office PowerPoint</Application>
  <PresentationFormat>Widescreen</PresentationFormat>
  <Paragraphs>62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Calibri Light</vt:lpstr>
      <vt:lpstr>Wingdings</vt:lpstr>
      <vt:lpstr>Retrospect</vt:lpstr>
      <vt:lpstr>Penelitian Eksperimen dan Non Eksperimen</vt:lpstr>
      <vt:lpstr>Penelitian Eksperimen</vt:lpstr>
      <vt:lpstr>Definisi </vt:lpstr>
      <vt:lpstr>A. Desain eksperimen random</vt:lpstr>
      <vt:lpstr>Completely randomized design</vt:lpstr>
      <vt:lpstr>Randomized block design</vt:lpstr>
      <vt:lpstr>Cross over design</vt:lpstr>
      <vt:lpstr>Faktorial design</vt:lpstr>
      <vt:lpstr>B. Eksperimen kuasi </vt:lpstr>
      <vt:lpstr>Macam – macam jenis desain eksperimen kuasi</vt:lpstr>
      <vt:lpstr>C. Design Campuran</vt:lpstr>
      <vt:lpstr>Penerapan design studi eksperimen</vt:lpstr>
      <vt:lpstr>Penelitian Non Eksperimen</vt:lpstr>
      <vt:lpstr>Definisi </vt:lpstr>
      <vt:lpstr>Karakteristik </vt:lpstr>
      <vt:lpstr>Kegunaan…</vt:lpstr>
      <vt:lpstr>Beberapa jenis penelitian non eksperimen</vt:lpstr>
      <vt:lpstr>Terima kasih…..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Penelitian Eksperimen dan Non Eksperimen</dc:title>
  <dc:creator>Windows User</dc:creator>
  <cp:lastModifiedBy>Windows User</cp:lastModifiedBy>
  <cp:revision>11</cp:revision>
  <dcterms:created xsi:type="dcterms:W3CDTF">2024-10-22T16:07:35Z</dcterms:created>
  <dcterms:modified xsi:type="dcterms:W3CDTF">2024-10-22T23:00:51Z</dcterms:modified>
</cp:coreProperties>
</file>