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JZK+Fs5qPBOFARO33kZ7GA==" hashData="23q1I9RrGSStgX2rrnSCVxehZPk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0867-2D5C-4FB2-8C76-964C8FC9C901}" type="datetimeFigureOut">
              <a:rPr lang="id-ID" smtClean="0"/>
              <a:t>09/02/2021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EA4A-1FC4-4A92-A7B9-88A0C3111D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9387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0867-2D5C-4FB2-8C76-964C8FC9C901}" type="datetimeFigureOut">
              <a:rPr lang="id-ID" smtClean="0"/>
              <a:t>09/02/2021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EA4A-1FC4-4A92-A7B9-88A0C3111D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796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0867-2D5C-4FB2-8C76-964C8FC9C901}" type="datetimeFigureOut">
              <a:rPr lang="id-ID" smtClean="0"/>
              <a:t>09/02/2021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EA4A-1FC4-4A92-A7B9-88A0C3111D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011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0867-2D5C-4FB2-8C76-964C8FC9C901}" type="datetimeFigureOut">
              <a:rPr lang="id-ID" smtClean="0"/>
              <a:t>09/02/2021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EA4A-1FC4-4A92-A7B9-88A0C3111D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484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0867-2D5C-4FB2-8C76-964C8FC9C901}" type="datetimeFigureOut">
              <a:rPr lang="id-ID" smtClean="0"/>
              <a:t>09/02/2021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EA4A-1FC4-4A92-A7B9-88A0C3111D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302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0867-2D5C-4FB2-8C76-964C8FC9C901}" type="datetimeFigureOut">
              <a:rPr lang="id-ID" smtClean="0"/>
              <a:t>09/02/2021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EA4A-1FC4-4A92-A7B9-88A0C3111D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6810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0867-2D5C-4FB2-8C76-964C8FC9C901}" type="datetimeFigureOut">
              <a:rPr lang="id-ID" smtClean="0"/>
              <a:t>09/02/2021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EA4A-1FC4-4A92-A7B9-88A0C3111D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967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0867-2D5C-4FB2-8C76-964C8FC9C901}" type="datetimeFigureOut">
              <a:rPr lang="id-ID" smtClean="0"/>
              <a:t>09/02/2021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EA4A-1FC4-4A92-A7B9-88A0C3111D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497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0867-2D5C-4FB2-8C76-964C8FC9C901}" type="datetimeFigureOut">
              <a:rPr lang="id-ID" smtClean="0"/>
              <a:t>09/02/2021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EA4A-1FC4-4A92-A7B9-88A0C3111D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628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0867-2D5C-4FB2-8C76-964C8FC9C901}" type="datetimeFigureOut">
              <a:rPr lang="id-ID" smtClean="0"/>
              <a:t>09/02/2021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EA4A-1FC4-4A92-A7B9-88A0C3111D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22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0867-2D5C-4FB2-8C76-964C8FC9C901}" type="datetimeFigureOut">
              <a:rPr lang="id-ID" smtClean="0"/>
              <a:t>09/02/2021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EA4A-1FC4-4A92-A7B9-88A0C3111D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766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00867-2D5C-4FB2-8C76-964C8FC9C901}" type="datetimeFigureOut">
              <a:rPr lang="id-ID" smtClean="0"/>
              <a:t>09/02/2021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FEA4A-1FC4-4A92-A7B9-88A0C3111D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545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b="1" dirty="0"/>
              <a:t>Epidemiologi dan Kebijakan Terkait HIV/AIDS di Indonesia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Dr. Wira Daramatasia, M. Biomed</a:t>
            </a:r>
          </a:p>
        </p:txBody>
      </p:sp>
    </p:spTree>
    <p:extLst>
      <p:ext uri="{BB962C8B-B14F-4D97-AF65-F5344CB8AC3E}">
        <p14:creationId xmlns:p14="http://schemas.microsoft.com/office/powerpoint/2010/main" val="2606216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6" t="35000" r="31362" b="14583"/>
          <a:stretch/>
        </p:blipFill>
        <p:spPr bwMode="auto">
          <a:xfrm>
            <a:off x="105856" y="782326"/>
            <a:ext cx="8930640" cy="559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095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7" t="24583" r="31362" b="11875"/>
          <a:stretch/>
        </p:blipFill>
        <p:spPr bwMode="auto">
          <a:xfrm>
            <a:off x="179512" y="361151"/>
            <a:ext cx="8751128" cy="623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324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2" t="27292" r="30542" b="13541"/>
          <a:stretch/>
        </p:blipFill>
        <p:spPr bwMode="auto">
          <a:xfrm>
            <a:off x="0" y="543972"/>
            <a:ext cx="9037320" cy="578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398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2" t="30833" r="36047" b="17083"/>
          <a:stretch/>
        </p:blipFill>
        <p:spPr bwMode="auto">
          <a:xfrm>
            <a:off x="318904" y="489904"/>
            <a:ext cx="8501568" cy="610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689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t="25000" r="26325" b="11249"/>
          <a:stretch/>
        </p:blipFill>
        <p:spPr bwMode="auto">
          <a:xfrm>
            <a:off x="35496" y="908720"/>
            <a:ext cx="9121235" cy="536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486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" t="28125" r="27379" b="18958"/>
          <a:stretch/>
        </p:blipFill>
        <p:spPr bwMode="auto">
          <a:xfrm>
            <a:off x="236729" y="1844824"/>
            <a:ext cx="8799767" cy="408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184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40208" r="28316" b="25625"/>
          <a:stretch/>
        </p:blipFill>
        <p:spPr bwMode="auto">
          <a:xfrm>
            <a:off x="107504" y="188640"/>
            <a:ext cx="9061448" cy="273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0" t="23333" r="30659" b="62500"/>
          <a:stretch/>
        </p:blipFill>
        <p:spPr bwMode="auto">
          <a:xfrm>
            <a:off x="539552" y="2761888"/>
            <a:ext cx="8384352" cy="138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118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3" t="37084" r="29722" b="11041"/>
          <a:stretch/>
        </p:blipFill>
        <p:spPr bwMode="auto">
          <a:xfrm>
            <a:off x="323528" y="980728"/>
            <a:ext cx="884628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687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Kebijakan pengendalian hiv/aids dan ims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7604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Tujuan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Umum</a:t>
            </a:r>
          </a:p>
          <a:p>
            <a:pPr lvl="1"/>
            <a:r>
              <a:rPr lang="id-ID" dirty="0"/>
              <a:t>Mengendalikan penularan HIV</a:t>
            </a:r>
          </a:p>
          <a:p>
            <a:pPr lvl="1"/>
            <a:r>
              <a:rPr lang="id-ID" dirty="0"/>
              <a:t>Meningkatkan kualitas hidup ODHA</a:t>
            </a:r>
          </a:p>
          <a:p>
            <a:pPr lvl="1"/>
            <a:r>
              <a:rPr lang="id-ID" dirty="0"/>
              <a:t>Menurunkan angka kesakitan dan kematian akibat HIV/AIDS</a:t>
            </a:r>
          </a:p>
        </p:txBody>
      </p:sp>
    </p:spTree>
    <p:extLst>
      <p:ext uri="{BB962C8B-B14F-4D97-AF65-F5344CB8AC3E}">
        <p14:creationId xmlns:p14="http://schemas.microsoft.com/office/powerpoint/2010/main" val="247893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Tujuan Pembelajaran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600" dirty="0"/>
              <a:t>Mahasiswa mampu menjelaskan epidemi dan kebijakan terkait HIV/AIDS di Indonesia</a:t>
            </a:r>
          </a:p>
        </p:txBody>
      </p:sp>
    </p:spTree>
    <p:extLst>
      <p:ext uri="{BB962C8B-B14F-4D97-AF65-F5344CB8AC3E}">
        <p14:creationId xmlns:p14="http://schemas.microsoft.com/office/powerpoint/2010/main" val="4040410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Tujuan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/>
              <a:t>Khusus</a:t>
            </a:r>
          </a:p>
          <a:p>
            <a:pPr lvl="1"/>
            <a:r>
              <a:rPr lang="id-ID" dirty="0"/>
              <a:t>Menyediakan dan meningkatlkan mutu pelayanan perawatan, pengobatan dan dukungan terintegrasi dengan upaya pencegahan</a:t>
            </a:r>
          </a:p>
          <a:p>
            <a:pPr lvl="1"/>
            <a:r>
              <a:rPr lang="id-ID" dirty="0"/>
              <a:t>Menyediakan dan menyebarluaskan informasi dengan titik berat pencegahan pada subpopulasi berperilaku risti dan lingkungannya</a:t>
            </a:r>
          </a:p>
          <a:p>
            <a:pPr lvl="1"/>
            <a:r>
              <a:rPr lang="id-ID" dirty="0"/>
              <a:t>Meningkatkan peran serta remaja, perempuan, keluarga dan masyarakat umum termasuk ODHA dalam berbagai upaya pengendalian HIV/AIDS</a:t>
            </a:r>
          </a:p>
          <a:p>
            <a:pPr lvl="1"/>
            <a:r>
              <a:rPr lang="id-ID" dirty="0"/>
              <a:t>Meningkatkan koordinasi kebijakan nasional dan daerah serat inisiatif dalam pengendalian HIV &amp; AIDS</a:t>
            </a:r>
          </a:p>
          <a:p>
            <a:pPr lvl="1"/>
            <a:r>
              <a:rPr lang="id-ID" dirty="0"/>
              <a:t>Mengembankan dan meningkatkan kemitraan.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46884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TERIMA KASIH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0334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/>
              <a:t>Apa yang memicu penularan HIV?</a:t>
            </a:r>
            <a:endParaRPr lang="id-ID" sz="31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b="1" dirty="0">
                <a:solidFill>
                  <a:srgbClr val="FF0000"/>
                </a:solidFill>
              </a:rPr>
              <a:t>Jumlah Penduduk di Indonesia (2019</a:t>
            </a:r>
            <a:r>
              <a:rPr lang="id-ID" b="1">
                <a:solidFill>
                  <a:srgbClr val="FF0000"/>
                </a:solidFill>
              </a:rPr>
              <a:t>)= 270 </a:t>
            </a:r>
            <a:r>
              <a:rPr lang="id-ID" b="1" dirty="0">
                <a:solidFill>
                  <a:srgbClr val="FF0000"/>
                </a:solidFill>
              </a:rPr>
              <a:t>Juta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56503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HIV dan AIDS di Indonesia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8" t="28839" r="19222" b="12832"/>
          <a:stretch/>
        </p:blipFill>
        <p:spPr bwMode="auto">
          <a:xfrm>
            <a:off x="95116" y="1670295"/>
            <a:ext cx="8869372" cy="471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020272" y="2204864"/>
            <a:ext cx="1008112" cy="295232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327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0" t="21042" r="27965" b="8959"/>
          <a:stretch/>
        </p:blipFill>
        <p:spPr bwMode="auto">
          <a:xfrm>
            <a:off x="245461" y="476672"/>
            <a:ext cx="8892480" cy="633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364088" y="5661248"/>
            <a:ext cx="936104" cy="64807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2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6" t="26459" r="31362" b="11667"/>
          <a:stretch/>
        </p:blipFill>
        <p:spPr bwMode="auto">
          <a:xfrm>
            <a:off x="0" y="460855"/>
            <a:ext cx="9144000" cy="600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275856" y="5877272"/>
            <a:ext cx="1296144" cy="584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867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4" t="29167" r="28785" b="11041"/>
          <a:stretch/>
        </p:blipFill>
        <p:spPr bwMode="auto">
          <a:xfrm>
            <a:off x="179512" y="1052736"/>
            <a:ext cx="8964488" cy="541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915816" y="5805264"/>
            <a:ext cx="151216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628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5" t="23542" r="33119" b="23542"/>
          <a:stretch/>
        </p:blipFill>
        <p:spPr bwMode="auto">
          <a:xfrm>
            <a:off x="5445" y="548680"/>
            <a:ext cx="901234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313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29792" r="31510" b="13125"/>
          <a:stretch/>
        </p:blipFill>
        <p:spPr bwMode="auto">
          <a:xfrm>
            <a:off x="35496" y="510389"/>
            <a:ext cx="9097576" cy="615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275856" y="4581128"/>
            <a:ext cx="1008112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6974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146</Words>
  <Application>Microsoft Office PowerPoint</Application>
  <PresentationFormat>On-screen Show (4:3)</PresentationFormat>
  <Paragraphs>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Epidemiologi dan Kebijakan Terkait HIV/AIDS di Indonesia</vt:lpstr>
      <vt:lpstr>Tujuan Pembelajaran</vt:lpstr>
      <vt:lpstr>Apa yang memicu penularan HIV?</vt:lpstr>
      <vt:lpstr>HIV dan AIDS di Indonesia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Kebijakan pengendalian hiv/aids dan ims</vt:lpstr>
      <vt:lpstr>Tujuan</vt:lpstr>
      <vt:lpstr>Tujuan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Epidemiologi dan Kebijakan Terkait HIV/AIDS di Indonesia</dc:title>
  <dc:creator>user</dc:creator>
  <cp:lastModifiedBy>user</cp:lastModifiedBy>
  <cp:revision>9</cp:revision>
  <dcterms:created xsi:type="dcterms:W3CDTF">2018-03-19T23:07:54Z</dcterms:created>
  <dcterms:modified xsi:type="dcterms:W3CDTF">2021-02-08T22:06:16Z</dcterms:modified>
</cp:coreProperties>
</file>