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69" r:id="rId2"/>
    <p:sldId id="275" r:id="rId3"/>
    <p:sldId id="276" r:id="rId4"/>
    <p:sldId id="277" r:id="rId5"/>
    <p:sldId id="278" r:id="rId6"/>
    <p:sldId id="258" r:id="rId7"/>
    <p:sldId id="259" r:id="rId8"/>
    <p:sldId id="260" r:id="rId9"/>
    <p:sldId id="261" r:id="rId10"/>
    <p:sldId id="262" r:id="rId11"/>
    <p:sldId id="279" r:id="rId12"/>
    <p:sldId id="280" r:id="rId13"/>
    <p:sldId id="272" r:id="rId14"/>
    <p:sldId id="265" r:id="rId15"/>
    <p:sldId id="267" r:id="rId16"/>
    <p:sldId id="264" r:id="rId17"/>
    <p:sldId id="266" r:id="rId18"/>
    <p:sldId id="268"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24F"/>
    <a:srgbClr val="FEE066"/>
    <a:srgbClr val="F15F5C"/>
    <a:srgbClr val="257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495"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85838-4822-476F-A41A-169F41FE2017}" type="doc">
      <dgm:prSet loTypeId="urn:microsoft.com/office/officeart/2005/8/layout/pyramid2" loCatId="list" qsTypeId="urn:microsoft.com/office/officeart/2005/8/quickstyle/simple1" qsCatId="simple" csTypeId="urn:microsoft.com/office/officeart/2005/8/colors/accent1_2" csCatId="accent1" phldr="1"/>
      <dgm:spPr/>
    </dgm:pt>
    <dgm:pt modelId="{2BBBCF61-7FB3-47FB-B308-9D73403BA11C}">
      <dgm:prSet phldrT="[Text]"/>
      <dgm:spPr/>
      <dgm:t>
        <a:bodyPr/>
        <a:lstStyle/>
        <a:p>
          <a:r>
            <a:rPr lang="id-ID" dirty="0"/>
            <a:t>UUD 1945</a:t>
          </a:r>
        </a:p>
      </dgm:t>
    </dgm:pt>
    <dgm:pt modelId="{8697115B-D5F0-4A4D-9C35-783447D46CAD}" type="parTrans" cxnId="{88802E1E-03D3-4588-BBAD-03B03E154511}">
      <dgm:prSet/>
      <dgm:spPr/>
      <dgm:t>
        <a:bodyPr/>
        <a:lstStyle/>
        <a:p>
          <a:endParaRPr lang="id-ID"/>
        </a:p>
      </dgm:t>
    </dgm:pt>
    <dgm:pt modelId="{295DA0A4-7485-478F-962A-5A7508CEC53C}" type="sibTrans" cxnId="{88802E1E-03D3-4588-BBAD-03B03E154511}">
      <dgm:prSet/>
      <dgm:spPr/>
      <dgm:t>
        <a:bodyPr/>
        <a:lstStyle/>
        <a:p>
          <a:endParaRPr lang="id-ID"/>
        </a:p>
      </dgm:t>
    </dgm:pt>
    <dgm:pt modelId="{8FB9AB09-E11A-4135-A7E2-921BA9634B45}">
      <dgm:prSet phldrT="[Text]"/>
      <dgm:spPr/>
      <dgm:t>
        <a:bodyPr/>
        <a:lstStyle/>
        <a:p>
          <a:r>
            <a:rPr lang="id-ID" dirty="0"/>
            <a:t>UU/Perpu</a:t>
          </a:r>
        </a:p>
      </dgm:t>
    </dgm:pt>
    <dgm:pt modelId="{F1C0B924-0DD6-43A2-BE4C-5F3D1DB81661}" type="parTrans" cxnId="{BE9189E0-83BE-41E0-B269-A92E1AEB01EA}">
      <dgm:prSet/>
      <dgm:spPr/>
      <dgm:t>
        <a:bodyPr/>
        <a:lstStyle/>
        <a:p>
          <a:endParaRPr lang="id-ID"/>
        </a:p>
      </dgm:t>
    </dgm:pt>
    <dgm:pt modelId="{02D51422-2567-4338-AABA-96324B129F54}" type="sibTrans" cxnId="{BE9189E0-83BE-41E0-B269-A92E1AEB01EA}">
      <dgm:prSet/>
      <dgm:spPr/>
      <dgm:t>
        <a:bodyPr/>
        <a:lstStyle/>
        <a:p>
          <a:endParaRPr lang="id-ID"/>
        </a:p>
      </dgm:t>
    </dgm:pt>
    <dgm:pt modelId="{FA215604-A074-460D-847D-F45C1B0A5A69}">
      <dgm:prSet phldrT="[Text]"/>
      <dgm:spPr/>
      <dgm:t>
        <a:bodyPr/>
        <a:lstStyle/>
        <a:p>
          <a:r>
            <a:rPr lang="id-ID" dirty="0"/>
            <a:t>PP</a:t>
          </a:r>
        </a:p>
      </dgm:t>
    </dgm:pt>
    <dgm:pt modelId="{2DCFA4D9-AC40-4072-8908-456966A22369}" type="parTrans" cxnId="{FAF40D9C-E4B8-41F4-A8FE-90D28677CA19}">
      <dgm:prSet/>
      <dgm:spPr/>
      <dgm:t>
        <a:bodyPr/>
        <a:lstStyle/>
        <a:p>
          <a:endParaRPr lang="id-ID"/>
        </a:p>
      </dgm:t>
    </dgm:pt>
    <dgm:pt modelId="{F7C09359-DCCB-47A6-9CD0-57A4CA41BD0E}" type="sibTrans" cxnId="{FAF40D9C-E4B8-41F4-A8FE-90D28677CA19}">
      <dgm:prSet/>
      <dgm:spPr/>
      <dgm:t>
        <a:bodyPr/>
        <a:lstStyle/>
        <a:p>
          <a:endParaRPr lang="id-ID"/>
        </a:p>
      </dgm:t>
    </dgm:pt>
    <dgm:pt modelId="{5148BF91-FD3D-4153-82B0-DBC6D566DAF2}">
      <dgm:prSet phldrT="[Text]"/>
      <dgm:spPr/>
      <dgm:t>
        <a:bodyPr/>
        <a:lstStyle/>
        <a:p>
          <a:r>
            <a:rPr lang="id-ID" dirty="0"/>
            <a:t>Perpres</a:t>
          </a:r>
        </a:p>
      </dgm:t>
    </dgm:pt>
    <dgm:pt modelId="{2940AF08-C5BD-4AFF-A0B3-861D3A884735}" type="parTrans" cxnId="{71F9598A-8EB4-4309-8546-D13F03F17B31}">
      <dgm:prSet/>
      <dgm:spPr/>
      <dgm:t>
        <a:bodyPr/>
        <a:lstStyle/>
        <a:p>
          <a:endParaRPr lang="id-ID"/>
        </a:p>
      </dgm:t>
    </dgm:pt>
    <dgm:pt modelId="{92912DF6-BA3D-4ABD-8CF6-AF8A186399E5}" type="sibTrans" cxnId="{71F9598A-8EB4-4309-8546-D13F03F17B31}">
      <dgm:prSet/>
      <dgm:spPr/>
      <dgm:t>
        <a:bodyPr/>
        <a:lstStyle/>
        <a:p>
          <a:endParaRPr lang="id-ID"/>
        </a:p>
      </dgm:t>
    </dgm:pt>
    <dgm:pt modelId="{702AFC93-005C-4DAB-B8A8-AD569B0BD70E}">
      <dgm:prSet phldrT="[Text]"/>
      <dgm:spPr/>
      <dgm:t>
        <a:bodyPr/>
        <a:lstStyle/>
        <a:p>
          <a:r>
            <a:rPr lang="id-ID" dirty="0"/>
            <a:t>Perda Prop</a:t>
          </a:r>
        </a:p>
      </dgm:t>
    </dgm:pt>
    <dgm:pt modelId="{88301828-E343-4473-B97B-646BED5090B3}" type="parTrans" cxnId="{2B45230C-C474-4703-A94F-FAE39F921C49}">
      <dgm:prSet/>
      <dgm:spPr/>
      <dgm:t>
        <a:bodyPr/>
        <a:lstStyle/>
        <a:p>
          <a:endParaRPr lang="id-ID"/>
        </a:p>
      </dgm:t>
    </dgm:pt>
    <dgm:pt modelId="{D0857033-1433-4D66-B382-B6C9FAD120D2}" type="sibTrans" cxnId="{2B45230C-C474-4703-A94F-FAE39F921C49}">
      <dgm:prSet/>
      <dgm:spPr/>
      <dgm:t>
        <a:bodyPr/>
        <a:lstStyle/>
        <a:p>
          <a:endParaRPr lang="id-ID"/>
        </a:p>
      </dgm:t>
    </dgm:pt>
    <dgm:pt modelId="{BD3B3923-C923-46BC-97F6-44FB8A7D98C7}">
      <dgm:prSet phldrT="[Text]"/>
      <dgm:spPr/>
      <dgm:t>
        <a:bodyPr/>
        <a:lstStyle/>
        <a:p>
          <a:r>
            <a:rPr lang="id-ID" dirty="0"/>
            <a:t>Perda Kab/Kota</a:t>
          </a:r>
        </a:p>
      </dgm:t>
    </dgm:pt>
    <dgm:pt modelId="{586151B7-481C-46F7-9314-1EA1CE129407}" type="parTrans" cxnId="{113A14FA-3560-412D-86C3-D21C315211A3}">
      <dgm:prSet/>
      <dgm:spPr/>
      <dgm:t>
        <a:bodyPr/>
        <a:lstStyle/>
        <a:p>
          <a:endParaRPr lang="id-ID"/>
        </a:p>
      </dgm:t>
    </dgm:pt>
    <dgm:pt modelId="{19D1CDA8-15C4-4EC8-8E8B-D6CE5C8DD9FC}" type="sibTrans" cxnId="{113A14FA-3560-412D-86C3-D21C315211A3}">
      <dgm:prSet/>
      <dgm:spPr/>
      <dgm:t>
        <a:bodyPr/>
        <a:lstStyle/>
        <a:p>
          <a:endParaRPr lang="id-ID"/>
        </a:p>
      </dgm:t>
    </dgm:pt>
    <dgm:pt modelId="{D8983498-119D-4C03-BB5C-6F24E7DFE74A}">
      <dgm:prSet phldrT="[Text]"/>
      <dgm:spPr/>
      <dgm:t>
        <a:bodyPr/>
        <a:lstStyle/>
        <a:p>
          <a:r>
            <a:rPr lang="id-ID" dirty="0"/>
            <a:t>Tap MPR</a:t>
          </a:r>
        </a:p>
      </dgm:t>
    </dgm:pt>
    <dgm:pt modelId="{F5BD52D2-AFFE-4D3E-92F4-63C6D0854986}" type="parTrans" cxnId="{2C04985A-FC6C-422A-BFC2-CE8D6A30E372}">
      <dgm:prSet/>
      <dgm:spPr/>
      <dgm:t>
        <a:bodyPr/>
        <a:lstStyle/>
        <a:p>
          <a:endParaRPr lang="id-ID"/>
        </a:p>
      </dgm:t>
    </dgm:pt>
    <dgm:pt modelId="{173AD3A9-2CFB-44EC-AAB7-1989A64B7DA5}" type="sibTrans" cxnId="{2C04985A-FC6C-422A-BFC2-CE8D6A30E372}">
      <dgm:prSet/>
      <dgm:spPr/>
      <dgm:t>
        <a:bodyPr/>
        <a:lstStyle/>
        <a:p>
          <a:endParaRPr lang="id-ID"/>
        </a:p>
      </dgm:t>
    </dgm:pt>
    <dgm:pt modelId="{B9DFA20D-621C-4FA3-B496-47CB9AE8D9C6}" type="pres">
      <dgm:prSet presAssocID="{DB885838-4822-476F-A41A-169F41FE2017}" presName="compositeShape" presStyleCnt="0">
        <dgm:presLayoutVars>
          <dgm:dir/>
          <dgm:resizeHandles/>
        </dgm:presLayoutVars>
      </dgm:prSet>
      <dgm:spPr/>
    </dgm:pt>
    <dgm:pt modelId="{EF40DB4A-7BED-44C0-B6C9-720499838C43}" type="pres">
      <dgm:prSet presAssocID="{DB885838-4822-476F-A41A-169F41FE2017}" presName="pyramid" presStyleLbl="node1" presStyleIdx="0" presStyleCnt="1"/>
      <dgm:spPr/>
    </dgm:pt>
    <dgm:pt modelId="{3B1089C4-07E7-46D2-BCB9-A166F7D4A3DD}" type="pres">
      <dgm:prSet presAssocID="{DB885838-4822-476F-A41A-169F41FE2017}" presName="theList" presStyleCnt="0"/>
      <dgm:spPr/>
    </dgm:pt>
    <dgm:pt modelId="{26D5D294-8CEF-446D-911C-8A0E8A13C22C}" type="pres">
      <dgm:prSet presAssocID="{2BBBCF61-7FB3-47FB-B308-9D73403BA11C}" presName="aNode" presStyleLbl="fgAcc1" presStyleIdx="0" presStyleCnt="7" custLinFactNeighborX="16719" custLinFactNeighborY="7243">
        <dgm:presLayoutVars>
          <dgm:bulletEnabled val="1"/>
        </dgm:presLayoutVars>
      </dgm:prSet>
      <dgm:spPr/>
    </dgm:pt>
    <dgm:pt modelId="{223BCD08-652B-4ECA-A267-0948651D3280}" type="pres">
      <dgm:prSet presAssocID="{2BBBCF61-7FB3-47FB-B308-9D73403BA11C}" presName="aSpace" presStyleCnt="0"/>
      <dgm:spPr/>
    </dgm:pt>
    <dgm:pt modelId="{EC4F9633-BA39-4DCB-87C0-FDC149FF3161}" type="pres">
      <dgm:prSet presAssocID="{D8983498-119D-4C03-BB5C-6F24E7DFE74A}" presName="aNode" presStyleLbl="fgAcc1" presStyleIdx="1" presStyleCnt="7" custLinFactNeighborX="14129" custLinFactNeighborY="35567">
        <dgm:presLayoutVars>
          <dgm:bulletEnabled val="1"/>
        </dgm:presLayoutVars>
      </dgm:prSet>
      <dgm:spPr/>
    </dgm:pt>
    <dgm:pt modelId="{0FA33A57-6EF4-45D2-90E9-A5FE9892E215}" type="pres">
      <dgm:prSet presAssocID="{D8983498-119D-4C03-BB5C-6F24E7DFE74A}" presName="aSpace" presStyleCnt="0"/>
      <dgm:spPr/>
    </dgm:pt>
    <dgm:pt modelId="{CC650AD1-E0C4-4178-972D-390042BF5A86}" type="pres">
      <dgm:prSet presAssocID="{8FB9AB09-E11A-4135-A7E2-921BA9634B45}" presName="aNode" presStyleLbl="fgAcc1" presStyleIdx="2" presStyleCnt="7" custLinFactNeighborX="14129" custLinFactNeighborY="63888">
        <dgm:presLayoutVars>
          <dgm:bulletEnabled val="1"/>
        </dgm:presLayoutVars>
      </dgm:prSet>
      <dgm:spPr/>
    </dgm:pt>
    <dgm:pt modelId="{A61500FB-150C-4081-AFBF-F01A3ADAD73F}" type="pres">
      <dgm:prSet presAssocID="{8FB9AB09-E11A-4135-A7E2-921BA9634B45}" presName="aSpace" presStyleCnt="0"/>
      <dgm:spPr/>
    </dgm:pt>
    <dgm:pt modelId="{762FCF40-43C5-415C-A71A-A8F275473AE5}" type="pres">
      <dgm:prSet presAssocID="{FA215604-A074-460D-847D-F45C1B0A5A69}" presName="aNode" presStyleLbl="fgAcc1" presStyleIdx="3" presStyleCnt="7" custLinFactNeighborX="14129" custLinFactNeighborY="92209">
        <dgm:presLayoutVars>
          <dgm:bulletEnabled val="1"/>
        </dgm:presLayoutVars>
      </dgm:prSet>
      <dgm:spPr/>
    </dgm:pt>
    <dgm:pt modelId="{490E962D-1E26-4B91-A12E-99274A68A994}" type="pres">
      <dgm:prSet presAssocID="{FA215604-A074-460D-847D-F45C1B0A5A69}" presName="aSpace" presStyleCnt="0"/>
      <dgm:spPr/>
    </dgm:pt>
    <dgm:pt modelId="{D82A4B9B-F866-4996-B946-52311160CBB9}" type="pres">
      <dgm:prSet presAssocID="{5148BF91-FD3D-4153-82B0-DBC6D566DAF2}" presName="aNode" presStyleLbl="fgAcc1" presStyleIdx="4" presStyleCnt="7" custLinFactNeighborX="14129" custLinFactNeighborY="-12085">
        <dgm:presLayoutVars>
          <dgm:bulletEnabled val="1"/>
        </dgm:presLayoutVars>
      </dgm:prSet>
      <dgm:spPr/>
    </dgm:pt>
    <dgm:pt modelId="{365F14DE-5E60-41AD-BCE0-CA6D1368A891}" type="pres">
      <dgm:prSet presAssocID="{5148BF91-FD3D-4153-82B0-DBC6D566DAF2}" presName="aSpace" presStyleCnt="0"/>
      <dgm:spPr/>
    </dgm:pt>
    <dgm:pt modelId="{14D3A7EA-42BC-460A-899D-BF1437A96ACC}" type="pres">
      <dgm:prSet presAssocID="{702AFC93-005C-4DAB-B8A8-AD569B0BD70E}" presName="aNode" presStyleLbl="fgAcc1" presStyleIdx="5" presStyleCnt="7" custLinFactNeighborX="14129" custLinFactNeighborY="16236">
        <dgm:presLayoutVars>
          <dgm:bulletEnabled val="1"/>
        </dgm:presLayoutVars>
      </dgm:prSet>
      <dgm:spPr/>
    </dgm:pt>
    <dgm:pt modelId="{6F1C5ACD-93D4-4F51-8DC6-21E379F1675A}" type="pres">
      <dgm:prSet presAssocID="{702AFC93-005C-4DAB-B8A8-AD569B0BD70E}" presName="aSpace" presStyleCnt="0"/>
      <dgm:spPr/>
    </dgm:pt>
    <dgm:pt modelId="{1F3AAD53-0364-47EB-A4BE-EEDCF224FFFC}" type="pres">
      <dgm:prSet presAssocID="{BD3B3923-C923-46BC-97F6-44FB8A7D98C7}" presName="aNode" presStyleLbl="fgAcc1" presStyleIdx="6" presStyleCnt="7" custLinFactY="9647" custLinFactNeighborX="14129" custLinFactNeighborY="100000">
        <dgm:presLayoutVars>
          <dgm:bulletEnabled val="1"/>
        </dgm:presLayoutVars>
      </dgm:prSet>
      <dgm:spPr/>
    </dgm:pt>
    <dgm:pt modelId="{81FA5639-3CB0-473C-805A-AD765CAC41C7}" type="pres">
      <dgm:prSet presAssocID="{BD3B3923-C923-46BC-97F6-44FB8A7D98C7}" presName="aSpace" presStyleCnt="0"/>
      <dgm:spPr/>
    </dgm:pt>
  </dgm:ptLst>
  <dgm:cxnLst>
    <dgm:cxn modelId="{2B45230C-C474-4703-A94F-FAE39F921C49}" srcId="{DB885838-4822-476F-A41A-169F41FE2017}" destId="{702AFC93-005C-4DAB-B8A8-AD569B0BD70E}" srcOrd="5" destOrd="0" parTransId="{88301828-E343-4473-B97B-646BED5090B3}" sibTransId="{D0857033-1433-4D66-B382-B6C9FAD120D2}"/>
    <dgm:cxn modelId="{C919C10F-95A1-4E48-B7D1-D531810AC25D}" type="presOf" srcId="{FA215604-A074-460D-847D-F45C1B0A5A69}" destId="{762FCF40-43C5-415C-A71A-A8F275473AE5}" srcOrd="0" destOrd="0" presId="urn:microsoft.com/office/officeart/2005/8/layout/pyramid2"/>
    <dgm:cxn modelId="{88802E1E-03D3-4588-BBAD-03B03E154511}" srcId="{DB885838-4822-476F-A41A-169F41FE2017}" destId="{2BBBCF61-7FB3-47FB-B308-9D73403BA11C}" srcOrd="0" destOrd="0" parTransId="{8697115B-D5F0-4A4D-9C35-783447D46CAD}" sibTransId="{295DA0A4-7485-478F-962A-5A7508CEC53C}"/>
    <dgm:cxn modelId="{F0C2E538-F0E6-42F1-A47F-A97BB9D1C809}" type="presOf" srcId="{5148BF91-FD3D-4153-82B0-DBC6D566DAF2}" destId="{D82A4B9B-F866-4996-B946-52311160CBB9}" srcOrd="0" destOrd="0" presId="urn:microsoft.com/office/officeart/2005/8/layout/pyramid2"/>
    <dgm:cxn modelId="{27D1456B-F043-4E2D-AFED-9D973CEE060D}" type="presOf" srcId="{DB885838-4822-476F-A41A-169F41FE2017}" destId="{B9DFA20D-621C-4FA3-B496-47CB9AE8D9C6}" srcOrd="0" destOrd="0" presId="urn:microsoft.com/office/officeart/2005/8/layout/pyramid2"/>
    <dgm:cxn modelId="{16758F5A-4DFD-4426-9E62-6D352B000D8C}" type="presOf" srcId="{2BBBCF61-7FB3-47FB-B308-9D73403BA11C}" destId="{26D5D294-8CEF-446D-911C-8A0E8A13C22C}" srcOrd="0" destOrd="0" presId="urn:microsoft.com/office/officeart/2005/8/layout/pyramid2"/>
    <dgm:cxn modelId="{2C04985A-FC6C-422A-BFC2-CE8D6A30E372}" srcId="{DB885838-4822-476F-A41A-169F41FE2017}" destId="{D8983498-119D-4C03-BB5C-6F24E7DFE74A}" srcOrd="1" destOrd="0" parTransId="{F5BD52D2-AFFE-4D3E-92F4-63C6D0854986}" sibTransId="{173AD3A9-2CFB-44EC-AAB7-1989A64B7DA5}"/>
    <dgm:cxn modelId="{71F9598A-8EB4-4309-8546-D13F03F17B31}" srcId="{DB885838-4822-476F-A41A-169F41FE2017}" destId="{5148BF91-FD3D-4153-82B0-DBC6D566DAF2}" srcOrd="4" destOrd="0" parTransId="{2940AF08-C5BD-4AFF-A0B3-861D3A884735}" sibTransId="{92912DF6-BA3D-4ABD-8CF6-AF8A186399E5}"/>
    <dgm:cxn modelId="{FAF40D9C-E4B8-41F4-A8FE-90D28677CA19}" srcId="{DB885838-4822-476F-A41A-169F41FE2017}" destId="{FA215604-A074-460D-847D-F45C1B0A5A69}" srcOrd="3" destOrd="0" parTransId="{2DCFA4D9-AC40-4072-8908-456966A22369}" sibTransId="{F7C09359-DCCB-47A6-9CD0-57A4CA41BD0E}"/>
    <dgm:cxn modelId="{47FE4DB2-6046-4604-9B7B-C9D796281E4A}" type="presOf" srcId="{8FB9AB09-E11A-4135-A7E2-921BA9634B45}" destId="{CC650AD1-E0C4-4178-972D-390042BF5A86}" srcOrd="0" destOrd="0" presId="urn:microsoft.com/office/officeart/2005/8/layout/pyramid2"/>
    <dgm:cxn modelId="{83AD9DDE-084C-422C-8C1F-577140E08AF9}" type="presOf" srcId="{BD3B3923-C923-46BC-97F6-44FB8A7D98C7}" destId="{1F3AAD53-0364-47EB-A4BE-EEDCF224FFFC}" srcOrd="0" destOrd="0" presId="urn:microsoft.com/office/officeart/2005/8/layout/pyramid2"/>
    <dgm:cxn modelId="{BE9189E0-83BE-41E0-B269-A92E1AEB01EA}" srcId="{DB885838-4822-476F-A41A-169F41FE2017}" destId="{8FB9AB09-E11A-4135-A7E2-921BA9634B45}" srcOrd="2" destOrd="0" parTransId="{F1C0B924-0DD6-43A2-BE4C-5F3D1DB81661}" sibTransId="{02D51422-2567-4338-AABA-96324B129F54}"/>
    <dgm:cxn modelId="{E1BC82E6-13EC-482D-9DA0-7DCC4515A416}" type="presOf" srcId="{702AFC93-005C-4DAB-B8A8-AD569B0BD70E}" destId="{14D3A7EA-42BC-460A-899D-BF1437A96ACC}" srcOrd="0" destOrd="0" presId="urn:microsoft.com/office/officeart/2005/8/layout/pyramid2"/>
    <dgm:cxn modelId="{C96397EC-D708-409A-BB3A-5E55AC6B5A2B}" type="presOf" srcId="{D8983498-119D-4C03-BB5C-6F24E7DFE74A}" destId="{EC4F9633-BA39-4DCB-87C0-FDC149FF3161}" srcOrd="0" destOrd="0" presId="urn:microsoft.com/office/officeart/2005/8/layout/pyramid2"/>
    <dgm:cxn modelId="{113A14FA-3560-412D-86C3-D21C315211A3}" srcId="{DB885838-4822-476F-A41A-169F41FE2017}" destId="{BD3B3923-C923-46BC-97F6-44FB8A7D98C7}" srcOrd="6" destOrd="0" parTransId="{586151B7-481C-46F7-9314-1EA1CE129407}" sibTransId="{19D1CDA8-15C4-4EC8-8E8B-D6CE5C8DD9FC}"/>
    <dgm:cxn modelId="{08981B4E-79A7-45DF-88E7-84A0FDEACDD3}" type="presParOf" srcId="{B9DFA20D-621C-4FA3-B496-47CB9AE8D9C6}" destId="{EF40DB4A-7BED-44C0-B6C9-720499838C43}" srcOrd="0" destOrd="0" presId="urn:microsoft.com/office/officeart/2005/8/layout/pyramid2"/>
    <dgm:cxn modelId="{6E02082A-29B8-4465-863C-21EAB711E1B2}" type="presParOf" srcId="{B9DFA20D-621C-4FA3-B496-47CB9AE8D9C6}" destId="{3B1089C4-07E7-46D2-BCB9-A166F7D4A3DD}" srcOrd="1" destOrd="0" presId="urn:microsoft.com/office/officeart/2005/8/layout/pyramid2"/>
    <dgm:cxn modelId="{82B4C95B-8C7E-46E5-ABCF-7BCD26DB9216}" type="presParOf" srcId="{3B1089C4-07E7-46D2-BCB9-A166F7D4A3DD}" destId="{26D5D294-8CEF-446D-911C-8A0E8A13C22C}" srcOrd="0" destOrd="0" presId="urn:microsoft.com/office/officeart/2005/8/layout/pyramid2"/>
    <dgm:cxn modelId="{E189CACD-4F2D-4910-B072-CD1DA921B2AA}" type="presParOf" srcId="{3B1089C4-07E7-46D2-BCB9-A166F7D4A3DD}" destId="{223BCD08-652B-4ECA-A267-0948651D3280}" srcOrd="1" destOrd="0" presId="urn:microsoft.com/office/officeart/2005/8/layout/pyramid2"/>
    <dgm:cxn modelId="{1B75EBF9-B3B2-4255-85DE-F1F9CC069925}" type="presParOf" srcId="{3B1089C4-07E7-46D2-BCB9-A166F7D4A3DD}" destId="{EC4F9633-BA39-4DCB-87C0-FDC149FF3161}" srcOrd="2" destOrd="0" presId="urn:microsoft.com/office/officeart/2005/8/layout/pyramid2"/>
    <dgm:cxn modelId="{B3674346-8F01-4C18-B3E3-CCA4750630B5}" type="presParOf" srcId="{3B1089C4-07E7-46D2-BCB9-A166F7D4A3DD}" destId="{0FA33A57-6EF4-45D2-90E9-A5FE9892E215}" srcOrd="3" destOrd="0" presId="urn:microsoft.com/office/officeart/2005/8/layout/pyramid2"/>
    <dgm:cxn modelId="{3F4F15C4-A30A-496E-B894-2038CAB082F3}" type="presParOf" srcId="{3B1089C4-07E7-46D2-BCB9-A166F7D4A3DD}" destId="{CC650AD1-E0C4-4178-972D-390042BF5A86}" srcOrd="4" destOrd="0" presId="urn:microsoft.com/office/officeart/2005/8/layout/pyramid2"/>
    <dgm:cxn modelId="{CE498A05-3483-4805-8F86-8E80434A418A}" type="presParOf" srcId="{3B1089C4-07E7-46D2-BCB9-A166F7D4A3DD}" destId="{A61500FB-150C-4081-AFBF-F01A3ADAD73F}" srcOrd="5" destOrd="0" presId="urn:microsoft.com/office/officeart/2005/8/layout/pyramid2"/>
    <dgm:cxn modelId="{700321E0-44B4-4CC8-87CF-4A81212DF860}" type="presParOf" srcId="{3B1089C4-07E7-46D2-BCB9-A166F7D4A3DD}" destId="{762FCF40-43C5-415C-A71A-A8F275473AE5}" srcOrd="6" destOrd="0" presId="urn:microsoft.com/office/officeart/2005/8/layout/pyramid2"/>
    <dgm:cxn modelId="{7613820F-89F1-42FA-A1DE-BA2D671FF298}" type="presParOf" srcId="{3B1089C4-07E7-46D2-BCB9-A166F7D4A3DD}" destId="{490E962D-1E26-4B91-A12E-99274A68A994}" srcOrd="7" destOrd="0" presId="urn:microsoft.com/office/officeart/2005/8/layout/pyramid2"/>
    <dgm:cxn modelId="{FF8A8206-B08C-4F16-8C42-D6581CEDA4EF}" type="presParOf" srcId="{3B1089C4-07E7-46D2-BCB9-A166F7D4A3DD}" destId="{D82A4B9B-F866-4996-B946-52311160CBB9}" srcOrd="8" destOrd="0" presId="urn:microsoft.com/office/officeart/2005/8/layout/pyramid2"/>
    <dgm:cxn modelId="{FE9981AC-65EC-4E8A-9014-9DB1A78CA918}" type="presParOf" srcId="{3B1089C4-07E7-46D2-BCB9-A166F7D4A3DD}" destId="{365F14DE-5E60-41AD-BCE0-CA6D1368A891}" srcOrd="9" destOrd="0" presId="urn:microsoft.com/office/officeart/2005/8/layout/pyramid2"/>
    <dgm:cxn modelId="{03667CD6-F1EB-448D-9F68-77B9DCD23127}" type="presParOf" srcId="{3B1089C4-07E7-46D2-BCB9-A166F7D4A3DD}" destId="{14D3A7EA-42BC-460A-899D-BF1437A96ACC}" srcOrd="10" destOrd="0" presId="urn:microsoft.com/office/officeart/2005/8/layout/pyramid2"/>
    <dgm:cxn modelId="{291DFCAA-A9ED-4953-9FB9-B27290E8A89F}" type="presParOf" srcId="{3B1089C4-07E7-46D2-BCB9-A166F7D4A3DD}" destId="{6F1C5ACD-93D4-4F51-8DC6-21E379F1675A}" srcOrd="11" destOrd="0" presId="urn:microsoft.com/office/officeart/2005/8/layout/pyramid2"/>
    <dgm:cxn modelId="{49E55528-0646-48ED-8F70-16E777F9FCD4}" type="presParOf" srcId="{3B1089C4-07E7-46D2-BCB9-A166F7D4A3DD}" destId="{1F3AAD53-0364-47EB-A4BE-EEDCF224FFFC}" srcOrd="12" destOrd="0" presId="urn:microsoft.com/office/officeart/2005/8/layout/pyramid2"/>
    <dgm:cxn modelId="{D43D6C22-E697-484E-B873-4E92D1E0A0E9}" type="presParOf" srcId="{3B1089C4-07E7-46D2-BCB9-A166F7D4A3DD}" destId="{81FA5639-3CB0-473C-805A-AD765CAC41C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DB4A-7BED-44C0-B6C9-720499838C43}">
      <dsp:nvSpPr>
        <dsp:cNvPr id="0" name=""/>
        <dsp:cNvSpPr/>
      </dsp:nvSpPr>
      <dsp:spPr>
        <a:xfrm>
          <a:off x="1512371" y="0"/>
          <a:ext cx="4525963" cy="4525963"/>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5D294-8CEF-446D-911C-8A0E8A13C22C}">
      <dsp:nvSpPr>
        <dsp:cNvPr id="0" name=""/>
        <dsp:cNvSpPr/>
      </dsp:nvSpPr>
      <dsp:spPr>
        <a:xfrm>
          <a:off x="4267205" y="4572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UUD 1945</a:t>
          </a:r>
        </a:p>
      </dsp:txBody>
      <dsp:txXfrm>
        <a:off x="4289644" y="479639"/>
        <a:ext cx="2896997" cy="414790"/>
      </dsp:txXfrm>
    </dsp:sp>
    <dsp:sp modelId="{EC4F9633-BA39-4DCB-87C0-FDC149FF3161}">
      <dsp:nvSpPr>
        <dsp:cNvPr id="0" name=""/>
        <dsp:cNvSpPr/>
      </dsp:nvSpPr>
      <dsp:spPr>
        <a:xfrm>
          <a:off x="4191010" y="990601"/>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Tap MPR</a:t>
          </a:r>
        </a:p>
      </dsp:txBody>
      <dsp:txXfrm>
        <a:off x="4213449" y="1013040"/>
        <a:ext cx="2896997" cy="414790"/>
      </dsp:txXfrm>
    </dsp:sp>
    <dsp:sp modelId="{CC650AD1-E0C4-4178-972D-390042BF5A86}">
      <dsp:nvSpPr>
        <dsp:cNvPr id="0" name=""/>
        <dsp:cNvSpPr/>
      </dsp:nvSpPr>
      <dsp:spPr>
        <a:xfrm>
          <a:off x="4191010" y="15240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UU/Perpu</a:t>
          </a:r>
        </a:p>
      </dsp:txBody>
      <dsp:txXfrm>
        <a:off x="4213449" y="1546439"/>
        <a:ext cx="2896997" cy="414790"/>
      </dsp:txXfrm>
    </dsp:sp>
    <dsp:sp modelId="{762FCF40-43C5-415C-A71A-A8F275473AE5}">
      <dsp:nvSpPr>
        <dsp:cNvPr id="0" name=""/>
        <dsp:cNvSpPr/>
      </dsp:nvSpPr>
      <dsp:spPr>
        <a:xfrm>
          <a:off x="4191010" y="20574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PP</a:t>
          </a:r>
        </a:p>
      </dsp:txBody>
      <dsp:txXfrm>
        <a:off x="4213449" y="2079839"/>
        <a:ext cx="2896997" cy="414790"/>
      </dsp:txXfrm>
    </dsp:sp>
    <dsp:sp modelId="{D82A4B9B-F866-4996-B946-52311160CBB9}">
      <dsp:nvSpPr>
        <dsp:cNvPr id="0" name=""/>
        <dsp:cNvSpPr/>
      </dsp:nvSpPr>
      <dsp:spPr>
        <a:xfrm>
          <a:off x="4191010" y="25146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Perpres</a:t>
          </a:r>
        </a:p>
      </dsp:txBody>
      <dsp:txXfrm>
        <a:off x="4213449" y="2537039"/>
        <a:ext cx="2896997" cy="414790"/>
      </dsp:txXfrm>
    </dsp:sp>
    <dsp:sp modelId="{14D3A7EA-42BC-460A-899D-BF1437A96ACC}">
      <dsp:nvSpPr>
        <dsp:cNvPr id="0" name=""/>
        <dsp:cNvSpPr/>
      </dsp:nvSpPr>
      <dsp:spPr>
        <a:xfrm>
          <a:off x="4191010" y="30480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Perda Prop</a:t>
          </a:r>
        </a:p>
      </dsp:txBody>
      <dsp:txXfrm>
        <a:off x="4213449" y="3070439"/>
        <a:ext cx="2896997" cy="414790"/>
      </dsp:txXfrm>
    </dsp:sp>
    <dsp:sp modelId="{1F3AAD53-0364-47EB-A4BE-EEDCF224FFFC}">
      <dsp:nvSpPr>
        <dsp:cNvPr id="0" name=""/>
        <dsp:cNvSpPr/>
      </dsp:nvSpPr>
      <dsp:spPr>
        <a:xfrm>
          <a:off x="4191010" y="3657600"/>
          <a:ext cx="2941875" cy="45966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Perda Kab/Kota</a:t>
          </a:r>
        </a:p>
      </dsp:txBody>
      <dsp:txXfrm>
        <a:off x="4213449" y="3680039"/>
        <a:ext cx="2896997" cy="4147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EB0275-8B47-4758-87AA-E0AF9DF0643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id-ID"/>
              <a:t>MK Kewarganegaraan_Winarno 2018</a:t>
            </a:r>
          </a:p>
        </p:txBody>
      </p:sp>
      <p:sp>
        <p:nvSpPr>
          <p:cNvPr id="3" name="Date Placeholder 2">
            <a:extLst>
              <a:ext uri="{FF2B5EF4-FFF2-40B4-BE49-F238E27FC236}">
                <a16:creationId xmlns:a16="http://schemas.microsoft.com/office/drawing/2014/main" id="{3804A530-9045-455B-8C43-B055DF44073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AE7D653-6F35-4AA2-9D74-610A51328587}" type="datetimeFigureOut">
              <a:rPr lang="id-ID"/>
              <a:pPr>
                <a:defRPr/>
              </a:pPr>
              <a:t>11/03/2025</a:t>
            </a:fld>
            <a:endParaRPr lang="id-ID"/>
          </a:p>
        </p:txBody>
      </p:sp>
      <p:sp>
        <p:nvSpPr>
          <p:cNvPr id="4" name="Footer Placeholder 3">
            <a:extLst>
              <a:ext uri="{FF2B5EF4-FFF2-40B4-BE49-F238E27FC236}">
                <a16:creationId xmlns:a16="http://schemas.microsoft.com/office/drawing/2014/main" id="{0102DBE4-B3E6-4295-B3AC-D125FD761B7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a:extLst>
              <a:ext uri="{FF2B5EF4-FFF2-40B4-BE49-F238E27FC236}">
                <a16:creationId xmlns:a16="http://schemas.microsoft.com/office/drawing/2014/main" id="{E16F156D-E7D3-4329-A094-CDB745801D4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B4CC61-5BE4-408B-826B-F53E12152C14}" type="slidenum">
              <a:rPr lang="id-ID" altLang="en-US"/>
              <a:pPr/>
              <a:t>‹#›</a:t>
            </a:fld>
            <a:endParaRPr lang="id-ID"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B234EC-E2A6-41B1-A86A-9D9852A8A69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id-ID"/>
              <a:t>MK Kewarganegaraan_Winarno 2018</a:t>
            </a:r>
          </a:p>
        </p:txBody>
      </p:sp>
      <p:sp>
        <p:nvSpPr>
          <p:cNvPr id="3" name="Date Placeholder 2">
            <a:extLst>
              <a:ext uri="{FF2B5EF4-FFF2-40B4-BE49-F238E27FC236}">
                <a16:creationId xmlns:a16="http://schemas.microsoft.com/office/drawing/2014/main" id="{FBE57555-3299-4F73-8A07-344CA1B1621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8E82D90-A6BC-4A4E-A4F4-8631C9E74C99}" type="datetimeFigureOut">
              <a:rPr lang="id-ID"/>
              <a:pPr>
                <a:defRPr/>
              </a:pPr>
              <a:t>11/03/2025</a:t>
            </a:fld>
            <a:endParaRPr lang="id-ID"/>
          </a:p>
        </p:txBody>
      </p:sp>
      <p:sp>
        <p:nvSpPr>
          <p:cNvPr id="4" name="Slide Image Placeholder 3">
            <a:extLst>
              <a:ext uri="{FF2B5EF4-FFF2-40B4-BE49-F238E27FC236}">
                <a16:creationId xmlns:a16="http://schemas.microsoft.com/office/drawing/2014/main" id="{33554447-EA84-467C-A535-4DEA1D1B7E9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2429D9DF-FB02-4C50-AB93-C3C6ED5B305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ABCB899D-0333-4DA8-B23B-4D046199E7C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a:extLst>
              <a:ext uri="{FF2B5EF4-FFF2-40B4-BE49-F238E27FC236}">
                <a16:creationId xmlns:a16="http://schemas.microsoft.com/office/drawing/2014/main" id="{4474E43F-F6A7-47AC-8C19-90491FCEDB7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778F237-E3BB-40CC-B18D-A369B92A4F27}" type="slidenum">
              <a:rPr lang="id-ID" altLang="en-US"/>
              <a:pPr/>
              <a:t>‹#›</a:t>
            </a:fld>
            <a:endParaRPr lang="id-ID"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3E0391D-ACDB-4677-95CB-9C8686E70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A99CEF-94BB-4543-88B9-A47AC2333AEA}" type="slidenum">
              <a:rPr lang="en-US" altLang="en-US"/>
              <a:pPr eaLnBrk="1" hangingPunct="1"/>
              <a:t>6</a:t>
            </a:fld>
            <a:endParaRPr lang="en-US" altLang="en-US"/>
          </a:p>
        </p:txBody>
      </p:sp>
      <p:sp>
        <p:nvSpPr>
          <p:cNvPr id="24579" name="Rectangle 2">
            <a:extLst>
              <a:ext uri="{FF2B5EF4-FFF2-40B4-BE49-F238E27FC236}">
                <a16:creationId xmlns:a16="http://schemas.microsoft.com/office/drawing/2014/main" id="{BEBD9D93-0870-469F-ABB6-086F4D6AC0D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AEBD0AC-CDCF-40A4-9223-B22C5DF9C8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5BB0DCA7-A9FA-42B5-B8E7-3A9B45B4B811}" type="datetimeFigureOut">
              <a:rPr lang="id-ID" smtClean="0"/>
              <a:pPr>
                <a:defRPr/>
              </a:pPr>
              <a:t>11/03/2025</a:t>
            </a:fld>
            <a:endParaRPr lang="id-ID"/>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id-ID"/>
          </a:p>
        </p:txBody>
      </p:sp>
      <p:sp>
        <p:nvSpPr>
          <p:cNvPr id="6" name="Slide Number Placeholder 5"/>
          <p:cNvSpPr>
            <a:spLocks noGrp="1"/>
          </p:cNvSpPr>
          <p:nvPr>
            <p:ph type="sldNum" sz="quarter" idx="12"/>
          </p:nvPr>
        </p:nvSpPr>
        <p:spPr>
          <a:xfrm>
            <a:off x="6817317" y="5054602"/>
            <a:ext cx="413483" cy="279400"/>
          </a:xfrm>
        </p:spPr>
        <p:txBody>
          <a:bodyPr/>
          <a:lstStyle/>
          <a:p>
            <a:fld id="{65834603-8248-4D18-A2C3-3D012B51A47A}" type="slidenum">
              <a:rPr lang="id-ID" altLang="en-US" smtClean="0"/>
              <a:pPr/>
              <a:t>‹#›</a:t>
            </a:fld>
            <a:endParaRPr lang="id-ID"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4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082618C3-07F8-416D-8C9E-5E5E52AE432A}" type="slidenum">
              <a:rPr lang="id-ID" altLang="en-US" smtClean="0"/>
              <a:pPr/>
              <a:t>‹#›</a:t>
            </a:fld>
            <a:endParaRPr lang="id-ID" altLang="en-US"/>
          </a:p>
        </p:txBody>
      </p:sp>
    </p:spTree>
    <p:extLst>
      <p:ext uri="{BB962C8B-B14F-4D97-AF65-F5344CB8AC3E}">
        <p14:creationId xmlns:p14="http://schemas.microsoft.com/office/powerpoint/2010/main" val="357731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82618C3-07F8-416D-8C9E-5E5E52AE432A}" type="slidenum">
              <a:rPr lang="id-ID" altLang="en-US" smtClean="0"/>
              <a:pPr/>
              <a:t>‹#›</a:t>
            </a:fld>
            <a:endParaRPr lang="id-ID"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29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82618C3-07F8-416D-8C9E-5E5E52AE432A}" type="slidenum">
              <a:rPr lang="id-ID" altLang="en-US" smtClean="0"/>
              <a:pPr/>
              <a:t>‹#›</a:t>
            </a:fld>
            <a:endParaRPr lang="id-ID"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55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82618C3-07F8-416D-8C9E-5E5E52AE432A}" type="slidenum">
              <a:rPr lang="id-ID" altLang="en-US" smtClean="0"/>
              <a:pPr/>
              <a:t>‹#›</a:t>
            </a:fld>
            <a:endParaRPr lang="id-ID" altLang="en-US"/>
          </a:p>
        </p:txBody>
      </p:sp>
    </p:spTree>
    <p:extLst>
      <p:ext uri="{BB962C8B-B14F-4D97-AF65-F5344CB8AC3E}">
        <p14:creationId xmlns:p14="http://schemas.microsoft.com/office/powerpoint/2010/main" val="252133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82618C3-07F8-416D-8C9E-5E5E52AE432A}" type="slidenum">
              <a:rPr lang="id-ID" altLang="en-US" smtClean="0"/>
              <a:pPr/>
              <a:t>‹#›</a:t>
            </a:fld>
            <a:endParaRPr lang="id-ID"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12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082618C3-07F8-416D-8C9E-5E5E52AE432A}" type="slidenum">
              <a:rPr lang="id-ID" altLang="en-US" smtClean="0"/>
              <a:pPr/>
              <a:t>‹#›</a:t>
            </a:fld>
            <a:endParaRPr lang="id-ID"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60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3480799-E562-44DA-92C9-A5018A2C5BC7}"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55AF3009-5E36-4CB8-83C9-18E894FD27FF}" type="slidenum">
              <a:rPr lang="id-ID" altLang="en-US" smtClean="0"/>
              <a:pPr/>
              <a:t>‹#›</a:t>
            </a:fld>
            <a:endParaRPr lang="id-ID"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1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528F50-FF3F-4442-AB0D-206D3CB1ABE1}"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1C883B6D-BFE4-4658-91EB-42F7DE8835B5}" type="slidenum">
              <a:rPr lang="id-ID" altLang="en-US" smtClean="0"/>
              <a:pPr/>
              <a:t>‹#›</a:t>
            </a:fld>
            <a:endParaRPr lang="id-ID"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21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CBAF913-07B1-4CE1-8D3D-765131E4B4C6}"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F5AF74C8-5556-41B6-B01A-D8410FC5B3B5}" type="slidenum">
              <a:rPr lang="id-ID" altLang="en-US" smtClean="0"/>
              <a:pPr/>
              <a:t>‹#›</a:t>
            </a:fld>
            <a:endParaRPr lang="id-ID" altLang="en-US"/>
          </a:p>
        </p:txBody>
      </p:sp>
    </p:spTree>
    <p:extLst>
      <p:ext uri="{BB962C8B-B14F-4D97-AF65-F5344CB8AC3E}">
        <p14:creationId xmlns:p14="http://schemas.microsoft.com/office/powerpoint/2010/main" val="136770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D911D5C-2C12-40D2-9F01-94EFE94EEF3F}" type="datetimeFigureOut">
              <a:rPr lang="id-ID" smtClean="0"/>
              <a:pPr>
                <a:defRPr/>
              </a:pPr>
              <a:t>11/03/2025</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CF6D44D3-7E8B-425A-A9BB-E0EEB0BFD133}" type="slidenum">
              <a:rPr lang="id-ID" altLang="en-US" smtClean="0"/>
              <a:pPr/>
              <a:t>‹#›</a:t>
            </a:fld>
            <a:endParaRPr lang="id-ID"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12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FABE11E-D66D-4D38-9D61-92ECA51DA40C}" type="datetimeFigureOut">
              <a:rPr lang="id-ID" smtClean="0"/>
              <a:pPr>
                <a:defRPr/>
              </a:pPr>
              <a:t>11/03/2025</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F08C4918-B83D-4F4B-8790-663421FE03B6}" type="slidenum">
              <a:rPr lang="id-ID" altLang="en-US" smtClean="0"/>
              <a:pPr/>
              <a:t>‹#›</a:t>
            </a:fld>
            <a:endParaRPr lang="id-ID" altLang="en-US"/>
          </a:p>
        </p:txBody>
      </p:sp>
    </p:spTree>
    <p:extLst>
      <p:ext uri="{BB962C8B-B14F-4D97-AF65-F5344CB8AC3E}">
        <p14:creationId xmlns:p14="http://schemas.microsoft.com/office/powerpoint/2010/main" val="397391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7A6063C-F500-4FF3-811D-573DA2C48EEE}" type="datetimeFigureOut">
              <a:rPr lang="id-ID" smtClean="0"/>
              <a:pPr>
                <a:defRPr/>
              </a:pPr>
              <a:t>11/03/2025</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fld id="{D19B0498-855D-4E04-BA17-1845E60EE563}" type="slidenum">
              <a:rPr lang="id-ID" altLang="en-US" smtClean="0"/>
              <a:pPr/>
              <a:t>‹#›</a:t>
            </a:fld>
            <a:endParaRPr lang="id-ID"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03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0102A27-155F-44C2-9235-CC67A4AE751E}" type="datetimeFigureOut">
              <a:rPr lang="id-ID" smtClean="0"/>
              <a:pPr>
                <a:defRPr/>
              </a:pPr>
              <a:t>11/03/2025</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fld id="{FB3F6F8E-63AB-4B6D-8AD5-080B73F02514}" type="slidenum">
              <a:rPr lang="id-ID" altLang="en-US" smtClean="0"/>
              <a:pPr/>
              <a:t>‹#›</a:t>
            </a:fld>
            <a:endParaRPr lang="id-ID"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64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E3260D-72B6-420C-8595-AF95E0B89D69}" type="datetimeFigureOut">
              <a:rPr lang="id-ID" smtClean="0"/>
              <a:pPr>
                <a:defRPr/>
              </a:pPr>
              <a:t>11/03/2025</a:t>
            </a:fld>
            <a:endParaRPr lang="id-ID"/>
          </a:p>
        </p:txBody>
      </p:sp>
      <p:sp>
        <p:nvSpPr>
          <p:cNvPr id="3" name="Footer Placeholder 2"/>
          <p:cNvSpPr>
            <a:spLocks noGrp="1"/>
          </p:cNvSpPr>
          <p:nvPr>
            <p:ph type="ftr" sz="quarter" idx="11"/>
          </p:nvPr>
        </p:nvSpPr>
        <p:spPr/>
        <p:txBody>
          <a:bodyPr/>
          <a:lstStyle/>
          <a:p>
            <a:pPr>
              <a:defRPr/>
            </a:pPr>
            <a:endParaRPr lang="id-ID"/>
          </a:p>
        </p:txBody>
      </p:sp>
      <p:sp>
        <p:nvSpPr>
          <p:cNvPr id="4" name="Slide Number Placeholder 3"/>
          <p:cNvSpPr>
            <a:spLocks noGrp="1"/>
          </p:cNvSpPr>
          <p:nvPr>
            <p:ph type="sldNum" sz="quarter" idx="12"/>
          </p:nvPr>
        </p:nvSpPr>
        <p:spPr/>
        <p:txBody>
          <a:bodyPr/>
          <a:lstStyle/>
          <a:p>
            <a:fld id="{C3C6AE69-2AD6-49C2-B7DC-B65F7221EF2B}" type="slidenum">
              <a:rPr lang="id-ID" altLang="en-US" smtClean="0"/>
              <a:pPr/>
              <a:t>‹#›</a:t>
            </a:fld>
            <a:endParaRPr lang="id-ID" altLang="en-US"/>
          </a:p>
        </p:txBody>
      </p:sp>
    </p:spTree>
    <p:extLst>
      <p:ext uri="{BB962C8B-B14F-4D97-AF65-F5344CB8AC3E}">
        <p14:creationId xmlns:p14="http://schemas.microsoft.com/office/powerpoint/2010/main" val="1277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BC57A20-CF09-4C5B-96FC-3625B1A84BC9}" type="datetimeFigureOut">
              <a:rPr lang="id-ID" smtClean="0"/>
              <a:pPr>
                <a:defRPr/>
              </a:pPr>
              <a:t>11/03/2025</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149BB846-8924-4FEB-9147-12F04679D527}" type="slidenum">
              <a:rPr lang="id-ID" altLang="en-US" smtClean="0"/>
              <a:pPr/>
              <a:t>‹#›</a:t>
            </a:fld>
            <a:endParaRPr lang="id-ID"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35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64C4E8-E763-4831-9843-D0213C691CBF}" type="datetimeFigureOut">
              <a:rPr lang="id-ID" smtClean="0"/>
              <a:pPr>
                <a:defRPr/>
              </a:pPr>
              <a:t>11/03/2025</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68B90E20-AA70-4EF4-958B-645EC1CFF334}" type="slidenum">
              <a:rPr lang="id-ID" altLang="en-US" smtClean="0"/>
              <a:pPr/>
              <a:t>‹#›</a:t>
            </a:fld>
            <a:endParaRPr lang="id-ID" altLang="en-US"/>
          </a:p>
        </p:txBody>
      </p:sp>
    </p:spTree>
    <p:extLst>
      <p:ext uri="{BB962C8B-B14F-4D97-AF65-F5344CB8AC3E}">
        <p14:creationId xmlns:p14="http://schemas.microsoft.com/office/powerpoint/2010/main" val="22580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D33792A-37CB-46C5-AB2E-CC49C49518BB}" type="datetimeFigureOut">
              <a:rPr lang="id-ID" smtClean="0"/>
              <a:pPr>
                <a:defRPr/>
              </a:pPr>
              <a:t>11/03/2025</a:t>
            </a:fld>
            <a:endParaRPr lang="id-ID"/>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id-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2618C3-07F8-416D-8C9E-5E5E52AE432A}" type="slidenum">
              <a:rPr lang="id-ID" altLang="en-US" smtClean="0"/>
              <a:pPr/>
              <a:t>‹#›</a:t>
            </a:fld>
            <a:endParaRPr lang="id-ID" altLang="en-US"/>
          </a:p>
        </p:txBody>
      </p:sp>
      <p:pic>
        <p:nvPicPr>
          <p:cNvPr id="12" name="Picture 7">
            <a:extLst>
              <a:ext uri="{FF2B5EF4-FFF2-40B4-BE49-F238E27FC236}">
                <a16:creationId xmlns:a16="http://schemas.microsoft.com/office/drawing/2014/main" id="{D65ACF11-40D2-6500-7C8C-280E9C50FCF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6308725"/>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490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Office\MEDIA\CAGCAT10\j0183328.wmf">
            <a:extLst>
              <a:ext uri="{FF2B5EF4-FFF2-40B4-BE49-F238E27FC236}">
                <a16:creationId xmlns:a16="http://schemas.microsoft.com/office/drawing/2014/main" id="{612C3872-6786-4D18-ACD9-823A0EE09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8F2E54A9-DB06-45CB-8507-14999CFF6483}"/>
              </a:ext>
            </a:extLst>
          </p:cNvPr>
          <p:cNvSpPr>
            <a:spLocks noGrp="1"/>
          </p:cNvSpPr>
          <p:nvPr>
            <p:ph type="subTitle" idx="1"/>
          </p:nvPr>
        </p:nvSpPr>
        <p:spPr>
          <a:xfrm>
            <a:off x="392430" y="4002000"/>
            <a:ext cx="8359140" cy="2263140"/>
          </a:xfrm>
        </p:spPr>
        <p:style>
          <a:lnRef idx="2">
            <a:schemeClr val="accent1"/>
          </a:lnRef>
          <a:fillRef idx="1">
            <a:schemeClr val="lt1"/>
          </a:fillRef>
          <a:effectRef idx="0">
            <a:schemeClr val="accent1"/>
          </a:effectRef>
          <a:fontRef idx="minor">
            <a:schemeClr val="dk1"/>
          </a:fontRef>
        </p:style>
        <p:txBody>
          <a:bodyPr/>
          <a:lstStyle/>
          <a:p>
            <a:pPr algn="l"/>
            <a:r>
              <a:rPr lang="id-ID" altLang="en-US" dirty="0">
                <a:solidFill>
                  <a:srgbClr val="0070C0"/>
                </a:solidFill>
              </a:rPr>
              <a:t>Gambar apakah ini?</a:t>
            </a:r>
          </a:p>
          <a:p>
            <a:pPr algn="l"/>
            <a:r>
              <a:rPr lang="id-ID" altLang="en-US" dirty="0">
                <a:solidFill>
                  <a:srgbClr val="FF0000"/>
                </a:solidFill>
              </a:rPr>
              <a:t>Bus ini ibarat negara yang melaju menuju cita-cita baik untuk  sopir dan penumpangnya</a:t>
            </a:r>
          </a:p>
          <a:p>
            <a:pPr algn="l"/>
            <a:r>
              <a:rPr lang="id-ID" altLang="en-US" dirty="0">
                <a:solidFill>
                  <a:srgbClr val="FF0000"/>
                </a:solidFill>
              </a:rPr>
              <a:t>Untuk menjalankannya secara baik dan efektif, </a:t>
            </a:r>
          </a:p>
          <a:p>
            <a:pPr algn="l"/>
            <a:r>
              <a:rPr lang="id-ID" altLang="en-US" dirty="0">
                <a:solidFill>
                  <a:srgbClr val="FF0000"/>
                </a:solidFill>
              </a:rPr>
              <a:t>kita butuh apa?</a:t>
            </a:r>
          </a:p>
        </p:txBody>
      </p:sp>
      <p:sp>
        <p:nvSpPr>
          <p:cNvPr id="5" name="Rectangle 4">
            <a:extLst>
              <a:ext uri="{FF2B5EF4-FFF2-40B4-BE49-F238E27FC236}">
                <a16:creationId xmlns:a16="http://schemas.microsoft.com/office/drawing/2014/main" id="{1636CA13-8DFA-4992-A8A0-896C9FB5399B}"/>
              </a:ext>
            </a:extLst>
          </p:cNvPr>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dirty="0">
                <a:solidFill>
                  <a:srgbClr val="FF0000"/>
                </a:solidFill>
              </a:rPr>
              <a:t>  </a:t>
            </a:r>
            <a:r>
              <a:rPr lang="id-ID" sz="3200" b="1" dirty="0"/>
              <a:t>NEGARA </a:t>
            </a:r>
            <a:r>
              <a:rPr lang="id-ID" sz="3200" dirty="0">
                <a:solidFill>
                  <a:srgbClr val="FF0000"/>
                </a:solidFill>
              </a:rPr>
              <a:t> dan </a:t>
            </a:r>
            <a:r>
              <a:rPr lang="id-ID" sz="3200" dirty="0"/>
              <a:t> </a:t>
            </a:r>
            <a:r>
              <a:rPr lang="id-ID" sz="3200" b="1" dirty="0"/>
              <a:t>KONSTITUSI</a:t>
            </a:r>
            <a:r>
              <a:rPr lang="id-ID" sz="32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3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3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3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3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93B6AD5-2F54-44A1-84B5-32DC898852E9}"/>
              </a:ext>
            </a:extLst>
          </p:cNvPr>
          <p:cNvSpPr>
            <a:spLocks noGrp="1" noChangeArrowheads="1"/>
          </p:cNvSpPr>
          <p:nvPr>
            <p:ph type="title"/>
          </p:nvPr>
        </p:nvSpPr>
        <p:spPr/>
        <p:txBody>
          <a:bodyPr/>
          <a:lstStyle/>
          <a:p>
            <a:pPr eaLnBrk="1" hangingPunct="1"/>
            <a:r>
              <a:rPr lang="en-US" altLang="en-US">
                <a:solidFill>
                  <a:srgbClr val="FF0000"/>
                </a:solidFill>
              </a:rPr>
              <a:t>Isi Konstitusi </a:t>
            </a:r>
            <a:endParaRPr lang="id-ID" altLang="en-US">
              <a:solidFill>
                <a:srgbClr val="FF0000"/>
              </a:solidFill>
            </a:endParaRPr>
          </a:p>
        </p:txBody>
      </p:sp>
      <p:sp>
        <p:nvSpPr>
          <p:cNvPr id="12291" name="Rectangle 3">
            <a:extLst>
              <a:ext uri="{FF2B5EF4-FFF2-40B4-BE49-F238E27FC236}">
                <a16:creationId xmlns:a16="http://schemas.microsoft.com/office/drawing/2014/main" id="{96E081BE-F0A3-4658-B891-8E13A6F93B02}"/>
              </a:ext>
            </a:extLst>
          </p:cNvPr>
          <p:cNvSpPr>
            <a:spLocks noGrp="1" noChangeArrowheads="1"/>
          </p:cNvSpPr>
          <p:nvPr>
            <p:ph idx="1"/>
          </p:nvPr>
        </p:nvSpPr>
        <p:spPr/>
        <p:txBody>
          <a:bodyPr>
            <a:normAutofit fontScale="92500" lnSpcReduction="10000"/>
          </a:bodyPr>
          <a:lstStyle/>
          <a:p>
            <a:pPr eaLnBrk="1" hangingPunct="1">
              <a:lnSpc>
                <a:spcPct val="80000"/>
              </a:lnSpc>
            </a:pPr>
            <a:r>
              <a:rPr lang="id-ID" altLang="en-US" sz="2400"/>
              <a:t>Berisi hal-hal yg mendasar, penting bagi negara </a:t>
            </a:r>
          </a:p>
          <a:p>
            <a:pPr eaLnBrk="1" hangingPunct="1">
              <a:lnSpc>
                <a:spcPct val="80000"/>
              </a:lnSpc>
            </a:pPr>
            <a:r>
              <a:rPr lang="id-ID" altLang="en-US" sz="2400"/>
              <a:t>Umumnya bersifat garis</a:t>
            </a:r>
            <a:r>
              <a:rPr lang="en-US" altLang="en-US" sz="2400"/>
              <a:t>-</a:t>
            </a:r>
            <a:r>
              <a:rPr lang="id-ID" altLang="en-US" sz="2400"/>
              <a:t>garis besar yang nanti dituangkan lebih lanjut dalam peraturan perundangan dibawahnya</a:t>
            </a:r>
          </a:p>
          <a:p>
            <a:pPr eaLnBrk="1" hangingPunct="1">
              <a:lnSpc>
                <a:spcPct val="80000"/>
              </a:lnSpc>
            </a:pPr>
            <a:r>
              <a:rPr lang="id-ID" altLang="en-US" sz="2400"/>
              <a:t>Konstitusi negara umumnya berisi tentang identitas /organisasi negara, pola kekuasaan negara, hubungan antar lembaga negara, hubungan negara dengan warga negara, aturan tentang perubahan konstitusi </a:t>
            </a:r>
          </a:p>
          <a:p>
            <a:pPr eaLnBrk="1" hangingPunct="1">
              <a:lnSpc>
                <a:spcPct val="80000"/>
              </a:lnSpc>
            </a:pPr>
            <a:r>
              <a:rPr lang="id-ID" altLang="en-US" sz="2400"/>
              <a:t>Konstitusi juga mengandung </a:t>
            </a:r>
            <a:r>
              <a:rPr lang="id-ID" altLang="en-US" sz="2400">
                <a:solidFill>
                  <a:srgbClr val="000000"/>
                </a:solidFill>
              </a:rPr>
              <a:t>pandangan hidup, cita-cita, dan falsafah yang merupakan nilai-nilai luhur bangsa</a:t>
            </a:r>
            <a:r>
              <a:rPr lang="id-ID" altLang="en-US" sz="2400"/>
              <a:t> ybs.</a:t>
            </a:r>
          </a:p>
          <a:p>
            <a:pPr eaLnBrk="1" hangingPunct="1">
              <a:lnSpc>
                <a:spcPct val="80000"/>
              </a:lnSpc>
            </a:pPr>
            <a:r>
              <a:rPr lang="id-ID" altLang="en-US" sz="2400"/>
              <a:t>Dalam jenjang norma, konstitusi termasuk kelompok </a:t>
            </a:r>
            <a:r>
              <a:rPr lang="id-ID" altLang="en-US" sz="2400" i="1"/>
              <a:t>Staatgrundgesetz</a:t>
            </a:r>
            <a:r>
              <a:rPr lang="id-ID" altLang="en-US" sz="2400"/>
              <a:t> atau aturan dasar/pokok negara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7DB4E38-2A1A-45AC-9514-2B662E28004A}"/>
              </a:ext>
            </a:extLst>
          </p:cNvPr>
          <p:cNvSpPr>
            <a:spLocks noGrp="1" noChangeArrowheads="1"/>
          </p:cNvSpPr>
          <p:nvPr>
            <p:ph type="title"/>
          </p:nvPr>
        </p:nvSpPr>
        <p:spPr>
          <a:xfrm>
            <a:off x="1172633" y="504937"/>
            <a:ext cx="6798734" cy="1303867"/>
          </a:xfrm>
        </p:spPr>
        <p:txBody>
          <a:bodyPr/>
          <a:lstStyle/>
          <a:p>
            <a:pPr eaLnBrk="1" hangingPunct="1"/>
            <a:r>
              <a:rPr lang="en-US" altLang="en-US" dirty="0">
                <a:solidFill>
                  <a:srgbClr val="FF0000"/>
                </a:solidFill>
              </a:rPr>
              <a:t>Isi UUD 1945</a:t>
            </a:r>
            <a:endParaRPr lang="id-ID" altLang="en-US" dirty="0">
              <a:solidFill>
                <a:srgbClr val="FF0000"/>
              </a:solidFill>
            </a:endParaRPr>
          </a:p>
        </p:txBody>
      </p:sp>
      <p:sp>
        <p:nvSpPr>
          <p:cNvPr id="13315" name="Rectangle 3">
            <a:extLst>
              <a:ext uri="{FF2B5EF4-FFF2-40B4-BE49-F238E27FC236}">
                <a16:creationId xmlns:a16="http://schemas.microsoft.com/office/drawing/2014/main" id="{A7ED3199-360B-4DD6-9286-C02B2814C1E5}"/>
              </a:ext>
            </a:extLst>
          </p:cNvPr>
          <p:cNvSpPr>
            <a:spLocks noGrp="1" noChangeArrowheads="1"/>
          </p:cNvSpPr>
          <p:nvPr>
            <p:ph idx="1"/>
          </p:nvPr>
        </p:nvSpPr>
        <p:spPr>
          <a:xfrm>
            <a:off x="698400" y="1476263"/>
            <a:ext cx="7804800" cy="4876800"/>
          </a:xfrm>
        </p:spPr>
        <p:style>
          <a:lnRef idx="2">
            <a:schemeClr val="accent1"/>
          </a:lnRef>
          <a:fillRef idx="1">
            <a:schemeClr val="lt1"/>
          </a:fillRef>
          <a:effectRef idx="0">
            <a:schemeClr val="accent1"/>
          </a:effectRef>
          <a:fontRef idx="minor">
            <a:schemeClr val="dk1"/>
          </a:fontRef>
        </p:style>
        <p:txBody>
          <a:bodyPr/>
          <a:lstStyle/>
          <a:p>
            <a:pPr eaLnBrk="1" hangingPunct="1">
              <a:lnSpc>
                <a:spcPct val="80000"/>
              </a:lnSpc>
            </a:pPr>
            <a:r>
              <a:rPr lang="id-ID" altLang="en-US" sz="2400" dirty="0"/>
              <a:t>Terdiri atas dua bagian : Pembukaan dan Pasal-pasal (Pasal II AT)</a:t>
            </a:r>
          </a:p>
          <a:p>
            <a:pPr eaLnBrk="1" hangingPunct="1">
              <a:lnSpc>
                <a:spcPct val="80000"/>
              </a:lnSpc>
            </a:pPr>
            <a:r>
              <a:rPr lang="id-ID" altLang="en-US" sz="2400" dirty="0"/>
              <a:t>Pembukaan terdiri atas 4 alinea sebagai perwujudan  </a:t>
            </a:r>
            <a:r>
              <a:rPr lang="id-ID" altLang="en-US" sz="2400" dirty="0">
                <a:solidFill>
                  <a:srgbClr val="000000"/>
                </a:solidFill>
              </a:rPr>
              <a:t>pandangan hidup, cita-cita, dan falsafah yang merupakan nilai-nilai luhur bangsa</a:t>
            </a:r>
            <a:r>
              <a:rPr lang="id-ID" altLang="en-US" sz="2400" dirty="0"/>
              <a:t>. Pembukaan mrp pokok kaidah y</a:t>
            </a:r>
            <a:r>
              <a:rPr lang="en-US" altLang="en-US" sz="2400" dirty="0"/>
              <a:t>ang</a:t>
            </a:r>
            <a:r>
              <a:rPr lang="id-ID" altLang="en-US" sz="2400" dirty="0"/>
              <a:t> fundamental bagi NKRI</a:t>
            </a:r>
          </a:p>
          <a:p>
            <a:pPr eaLnBrk="1" hangingPunct="1">
              <a:lnSpc>
                <a:spcPct val="80000"/>
              </a:lnSpc>
            </a:pPr>
            <a:r>
              <a:rPr lang="id-ID" altLang="en-US" sz="2400" dirty="0"/>
              <a:t>Nomor pasal mulai dari pasal 1 – pasal 37. Jumlah keseluruhan 21 bab, 73 pasal, 170 ayat, 3 pasal Aturan Peralihan dan 2 pasal Aturan Tambahan</a:t>
            </a:r>
          </a:p>
          <a:p>
            <a:pPr eaLnBrk="1" hangingPunct="1">
              <a:lnSpc>
                <a:spcPct val="80000"/>
              </a:lnSpc>
            </a:pPr>
            <a:r>
              <a:rPr lang="id-ID" altLang="en-US" sz="2400" dirty="0"/>
              <a:t>Bagian pasal berisi pengaturan mengenai; identitas negara, lembaga negara, sistem pemerintahan negara, hubungan warga negara dengan negara, konsepsi negara , perubahan konstitusi , aturan peralihan dan aturan tambahan</a:t>
            </a:r>
          </a:p>
          <a:p>
            <a:pPr eaLnBrk="1" hangingPunct="1">
              <a:lnSpc>
                <a:spcPct val="80000"/>
              </a:lnSpc>
            </a:pPr>
            <a:r>
              <a:rPr lang="id-ID" altLang="en-US" sz="2400" dirty="0">
                <a:solidFill>
                  <a:srgbClr val="FF0000"/>
                </a:solidFill>
              </a:rPr>
              <a:t>Bacalah Pembukaan UUD 1945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DC8038B-79C9-4E53-A035-B98A054D919E}"/>
              </a:ext>
            </a:extLst>
          </p:cNvPr>
          <p:cNvSpPr>
            <a:spLocks noGrp="1"/>
          </p:cNvSpPr>
          <p:nvPr>
            <p:ph type="title"/>
          </p:nvPr>
        </p:nvSpPr>
        <p:spPr/>
        <p:txBody>
          <a:bodyPr/>
          <a:lstStyle/>
          <a:p>
            <a:r>
              <a:rPr lang="id-ID" altLang="en-US"/>
              <a:t>Isi UUD 1945</a:t>
            </a:r>
          </a:p>
        </p:txBody>
      </p:sp>
      <p:sp>
        <p:nvSpPr>
          <p:cNvPr id="14339" name="Content Placeholder 4">
            <a:extLst>
              <a:ext uri="{FF2B5EF4-FFF2-40B4-BE49-F238E27FC236}">
                <a16:creationId xmlns:a16="http://schemas.microsoft.com/office/drawing/2014/main" id="{2FD1D4EB-3433-44D5-BAE0-9DCE6277AE95}"/>
              </a:ext>
            </a:extLst>
          </p:cNvPr>
          <p:cNvSpPr>
            <a:spLocks noGrp="1"/>
          </p:cNvSpPr>
          <p:nvPr>
            <p:ph sz="half" idx="1"/>
          </p:nvPr>
        </p:nvSpPr>
        <p:spPr/>
        <p:txBody>
          <a:bodyPr>
            <a:normAutofit fontScale="85000" lnSpcReduction="10000"/>
          </a:bodyPr>
          <a:lstStyle/>
          <a:p>
            <a:r>
              <a:rPr lang="id-ID" altLang="en-US" sz="2400" dirty="0"/>
              <a:t>identitas negara, </a:t>
            </a:r>
          </a:p>
          <a:p>
            <a:r>
              <a:rPr lang="id-ID" altLang="en-US" sz="2400" dirty="0"/>
              <a:t>lembaga negara, </a:t>
            </a:r>
          </a:p>
          <a:p>
            <a:r>
              <a:rPr lang="id-ID" altLang="en-US" sz="2400" dirty="0"/>
              <a:t>sistem pemerintahan negara, </a:t>
            </a:r>
          </a:p>
          <a:p>
            <a:r>
              <a:rPr lang="id-ID" altLang="en-US" sz="2400" dirty="0"/>
              <a:t>hubungan warga negara dengan negara, </a:t>
            </a:r>
          </a:p>
          <a:p>
            <a:r>
              <a:rPr lang="id-ID" altLang="en-US" sz="2400" dirty="0"/>
              <a:t>konsepsi negara , </a:t>
            </a:r>
          </a:p>
          <a:p>
            <a:r>
              <a:rPr lang="id-ID" altLang="en-US" sz="2400" dirty="0"/>
              <a:t>perubahan konstitusi , aturan peralihan dan aturan tambahan</a:t>
            </a:r>
          </a:p>
        </p:txBody>
      </p:sp>
      <p:sp>
        <p:nvSpPr>
          <p:cNvPr id="14340" name="Content Placeholder 5">
            <a:extLst>
              <a:ext uri="{FF2B5EF4-FFF2-40B4-BE49-F238E27FC236}">
                <a16:creationId xmlns:a16="http://schemas.microsoft.com/office/drawing/2014/main" id="{8E164F38-F6A2-4CF4-AA34-7E93A16DBE48}"/>
              </a:ext>
            </a:extLst>
          </p:cNvPr>
          <p:cNvSpPr>
            <a:spLocks noGrp="1"/>
          </p:cNvSpPr>
          <p:nvPr>
            <p:ph sz="half" idx="2"/>
          </p:nvPr>
        </p:nvSpPr>
        <p:spPr/>
        <p:txBody>
          <a:bodyPr>
            <a:normAutofit fontScale="85000" lnSpcReduction="10000"/>
          </a:bodyPr>
          <a:lstStyle/>
          <a:p>
            <a:r>
              <a:rPr lang="id-ID" altLang="en-US" sz="2400"/>
              <a:t>Pasal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512372C0-AC31-4134-AA19-DF246689633A}"/>
              </a:ext>
            </a:extLst>
          </p:cNvPr>
          <p:cNvSpPr>
            <a:spLocks noGrp="1"/>
          </p:cNvSpPr>
          <p:nvPr>
            <p:ph type="title"/>
          </p:nvPr>
        </p:nvSpPr>
        <p:spPr>
          <a:xfrm>
            <a:off x="457200" y="511199"/>
            <a:ext cx="8229600" cy="794885"/>
          </a:xfrm>
        </p:spPr>
        <p:txBody>
          <a:bodyPr/>
          <a:lstStyle/>
          <a:p>
            <a:r>
              <a:rPr lang="id-ID" altLang="en-US" dirty="0"/>
              <a:t>Bandingkan </a:t>
            </a:r>
          </a:p>
        </p:txBody>
      </p:sp>
      <p:sp>
        <p:nvSpPr>
          <p:cNvPr id="15363" name="Text Placeholder 4">
            <a:extLst>
              <a:ext uri="{FF2B5EF4-FFF2-40B4-BE49-F238E27FC236}">
                <a16:creationId xmlns:a16="http://schemas.microsoft.com/office/drawing/2014/main" id="{44B75A12-FF6B-4B08-ACF2-0018ECDCB880}"/>
              </a:ext>
            </a:extLst>
          </p:cNvPr>
          <p:cNvSpPr>
            <a:spLocks noGrp="1"/>
          </p:cNvSpPr>
          <p:nvPr>
            <p:ph type="body" idx="1"/>
          </p:nvPr>
        </p:nvSpPr>
        <p:spPr>
          <a:xfrm>
            <a:off x="745394" y="1134736"/>
            <a:ext cx="3463800" cy="639763"/>
          </a:xfrm>
        </p:spPr>
        <p:txBody>
          <a:bodyPr/>
          <a:lstStyle/>
          <a:p>
            <a:r>
              <a:rPr lang="id-ID" altLang="en-US" dirty="0">
                <a:solidFill>
                  <a:srgbClr val="FF0000"/>
                </a:solidFill>
              </a:rPr>
              <a:t>Preambule UUD Argentina</a:t>
            </a:r>
          </a:p>
        </p:txBody>
      </p:sp>
      <p:sp>
        <p:nvSpPr>
          <p:cNvPr id="15364" name="Content Placeholder 5">
            <a:extLst>
              <a:ext uri="{FF2B5EF4-FFF2-40B4-BE49-F238E27FC236}">
                <a16:creationId xmlns:a16="http://schemas.microsoft.com/office/drawing/2014/main" id="{B8AA5EA8-23ED-4320-89BB-27FD28BD13A3}"/>
              </a:ext>
            </a:extLst>
          </p:cNvPr>
          <p:cNvSpPr>
            <a:spLocks noGrp="1"/>
          </p:cNvSpPr>
          <p:nvPr>
            <p:ph sz="half" idx="2"/>
          </p:nvPr>
        </p:nvSpPr>
        <p:spPr>
          <a:xfrm>
            <a:off x="457200" y="1905000"/>
            <a:ext cx="4040188" cy="45720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id-ID" altLang="en-US" sz="1400"/>
              <a:t>Kami wakil-wakil rakyat bangsa Argentina yang terhimpun dalam </a:t>
            </a:r>
            <a:r>
              <a:rPr lang="id-ID" altLang="en-US" sz="1400" i="1"/>
              <a:t>General Constituent ­Congress</a:t>
            </a:r>
            <a:r>
              <a:rPr lang="id-ID" altLang="en-US" sz="1400"/>
              <a:t>, berdasarkan kehendak dan hasil pemilihan provinsi-provinsi yang mem bentuk lembaga ini dalam rangka upaya melengkapi ketentuan-ketentuan yang sudah ada sebelumnya dengan tujuan menciptakan persatuan nasional, menjamin keadilan, memelihara ketenteraman dalam negeri, memperkuat pertahanan negara, meningkatkan kesejahteraan umum, memberikan kepastian akan hikmah kebebasan bagi kami, anak keturunan kami dan bagi seluruh umat manusia di dunia ini yang ingin bermukim di Argentina dengan memohon perlindungan Tuhan sumber segala kekuasaan dan keadilan maka kami menasbihkan, memutuskan, dan menetapkan konstitusi ini bagi bangsa Argentina</a:t>
            </a:r>
          </a:p>
          <a:p>
            <a:endParaRPr lang="id-ID" altLang="en-US"/>
          </a:p>
        </p:txBody>
      </p:sp>
      <p:sp>
        <p:nvSpPr>
          <p:cNvPr id="15365" name="Text Placeholder 6">
            <a:extLst>
              <a:ext uri="{FF2B5EF4-FFF2-40B4-BE49-F238E27FC236}">
                <a16:creationId xmlns:a16="http://schemas.microsoft.com/office/drawing/2014/main" id="{CDEAAC69-4E60-4C15-B1F1-A1C37F661994}"/>
              </a:ext>
            </a:extLst>
          </p:cNvPr>
          <p:cNvSpPr>
            <a:spLocks noGrp="1"/>
          </p:cNvSpPr>
          <p:nvPr>
            <p:ph type="body" sz="quarter" idx="3"/>
          </p:nvPr>
        </p:nvSpPr>
        <p:spPr>
          <a:xfrm>
            <a:off x="4641832" y="2406000"/>
            <a:ext cx="3237592" cy="639763"/>
          </a:xfrm>
        </p:spPr>
        <p:txBody>
          <a:bodyPr/>
          <a:lstStyle/>
          <a:p>
            <a:r>
              <a:rPr lang="id-ID" altLang="en-US" dirty="0">
                <a:solidFill>
                  <a:srgbClr val="FF0000"/>
                </a:solidFill>
              </a:rPr>
              <a:t>Preambule Konstitusi AS</a:t>
            </a:r>
          </a:p>
        </p:txBody>
      </p:sp>
      <p:sp>
        <p:nvSpPr>
          <p:cNvPr id="15366" name="Content Placeholder 7">
            <a:extLst>
              <a:ext uri="{FF2B5EF4-FFF2-40B4-BE49-F238E27FC236}">
                <a16:creationId xmlns:a16="http://schemas.microsoft.com/office/drawing/2014/main" id="{C1A9438B-51A2-40C5-A4BC-5A35938429E3}"/>
              </a:ext>
            </a:extLst>
          </p:cNvPr>
          <p:cNvSpPr>
            <a:spLocks noGrp="1"/>
          </p:cNvSpPr>
          <p:nvPr>
            <p:ph sz="quarter" idx="4"/>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id-ID" altLang="en-US" sz="1800" dirty="0"/>
              <a:t>Kami rakyat Amerika Serikat dengan maksud membentuk persatuan yang lebih sempurna, menegakkan keadilan, menjamin ketenangan dalam negeri, membentuk pertahanan umum, mengajukan kesejahteraan umum, dan mengamankan rahmat akan kemerdekaan untuk diri kita sendiri dan keturunan kita, menetapkan dan mengesahkan konstitusi ini untuk Amerika Serikat</a:t>
            </a:r>
            <a:r>
              <a:rPr lang="id-ID" altLang="en-US" dirty="0"/>
              <a:t>.</a:t>
            </a:r>
          </a:p>
          <a:p>
            <a:endParaRPr lang="id-ID"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652015C-62AC-4265-AC7F-AE4F839C62C7}"/>
              </a:ext>
            </a:extLst>
          </p:cNvPr>
          <p:cNvSpPr>
            <a:spLocks noGrp="1" noChangeArrowheads="1"/>
          </p:cNvSpPr>
          <p:nvPr>
            <p:ph type="title"/>
          </p:nvPr>
        </p:nvSpPr>
        <p:spPr>
          <a:xfrm>
            <a:off x="590400" y="579437"/>
            <a:ext cx="7984800" cy="1303867"/>
          </a:xfrm>
        </p:spPr>
        <p:txBody>
          <a:bodyPr>
            <a:normAutofit fontScale="90000"/>
          </a:bodyPr>
          <a:lstStyle/>
          <a:p>
            <a:pPr eaLnBrk="1" hangingPunct="1"/>
            <a:r>
              <a:rPr lang="en-US" altLang="en-US" sz="4000" dirty="0">
                <a:solidFill>
                  <a:srgbClr val="FF0000"/>
                </a:solidFill>
              </a:rPr>
              <a:t>Kesepakatan dasar </a:t>
            </a:r>
            <a:r>
              <a:rPr lang="id-ID" altLang="en-US" sz="4000" dirty="0">
                <a:solidFill>
                  <a:srgbClr val="FF0000"/>
                </a:solidFill>
              </a:rPr>
              <a:t> </a:t>
            </a:r>
            <a:r>
              <a:rPr lang="en-US" altLang="en-US" sz="4000" dirty="0">
                <a:solidFill>
                  <a:srgbClr val="FF0000"/>
                </a:solidFill>
              </a:rPr>
              <a:t>mengenai UUD 1945</a:t>
            </a:r>
            <a:endParaRPr lang="id-ID" altLang="en-US" sz="4000" dirty="0">
              <a:solidFill>
                <a:srgbClr val="FF0000"/>
              </a:solidFill>
            </a:endParaRPr>
          </a:p>
        </p:txBody>
      </p:sp>
      <p:sp>
        <p:nvSpPr>
          <p:cNvPr id="16387" name="Rectangle 3">
            <a:extLst>
              <a:ext uri="{FF2B5EF4-FFF2-40B4-BE49-F238E27FC236}">
                <a16:creationId xmlns:a16="http://schemas.microsoft.com/office/drawing/2014/main" id="{998DB90D-4BE7-406C-81A8-F05C8E1FF1CD}"/>
              </a:ext>
            </a:extLst>
          </p:cNvPr>
          <p:cNvSpPr>
            <a:spLocks noGrp="1" noChangeArrowheads="1"/>
          </p:cNvSpPr>
          <p:nvPr>
            <p:ph idx="1"/>
          </p:nvPr>
        </p:nvSpPr>
        <p:spPr>
          <a:xfrm>
            <a:off x="720000" y="2361600"/>
            <a:ext cx="7754400" cy="3916963"/>
          </a:xfrm>
        </p:spPr>
        <p:style>
          <a:lnRef idx="2">
            <a:schemeClr val="dk1"/>
          </a:lnRef>
          <a:fillRef idx="1">
            <a:schemeClr val="lt1"/>
          </a:fillRef>
          <a:effectRef idx="0">
            <a:schemeClr val="dk1"/>
          </a:effectRef>
          <a:fontRef idx="minor">
            <a:schemeClr val="dk1"/>
          </a:fontRef>
        </p:style>
        <p:txBody>
          <a:bodyPr/>
          <a:lstStyle/>
          <a:p>
            <a:pPr eaLnBrk="1" hangingPunct="1">
              <a:lnSpc>
                <a:spcPct val="90000"/>
              </a:lnSpc>
            </a:pPr>
            <a:r>
              <a:rPr lang="id-ID" altLang="en-US" sz="2800" dirty="0"/>
              <a:t>Tidak mengubah Pembukaan UUD 1945</a:t>
            </a:r>
          </a:p>
          <a:p>
            <a:pPr eaLnBrk="1" hangingPunct="1">
              <a:lnSpc>
                <a:spcPct val="90000"/>
              </a:lnSpc>
            </a:pPr>
            <a:r>
              <a:rPr lang="id-ID" altLang="en-US" sz="2800" dirty="0"/>
              <a:t>Tetap mempertahankan Negara Kesatuan Republik Indonesia (NKRI)</a:t>
            </a:r>
          </a:p>
          <a:p>
            <a:pPr eaLnBrk="1" hangingPunct="1">
              <a:lnSpc>
                <a:spcPct val="90000"/>
              </a:lnSpc>
            </a:pPr>
            <a:r>
              <a:rPr lang="id-ID" altLang="en-US" sz="2800" dirty="0"/>
              <a:t>Mempertegas sistem presidensiil</a:t>
            </a:r>
          </a:p>
          <a:p>
            <a:pPr eaLnBrk="1" hangingPunct="1">
              <a:lnSpc>
                <a:spcPct val="90000"/>
              </a:lnSpc>
            </a:pPr>
            <a:r>
              <a:rPr lang="id-ID" altLang="en-US" sz="2800" dirty="0"/>
              <a:t>Penjelasan UUD 1945 yang memuat hal-hal normatif akan dimasukan ke dalam pasal-pasal</a:t>
            </a:r>
          </a:p>
          <a:p>
            <a:pPr eaLnBrk="1" hangingPunct="1">
              <a:lnSpc>
                <a:spcPct val="90000"/>
              </a:lnSpc>
            </a:pPr>
            <a:r>
              <a:rPr lang="id-ID" altLang="en-US" sz="2800" dirty="0"/>
              <a:t>Perubahan dilakukan dengan cara “adendum”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8ADB3D8-3B34-4A24-98C8-06E75583ADF8}"/>
              </a:ext>
            </a:extLst>
          </p:cNvPr>
          <p:cNvSpPr>
            <a:spLocks noGrp="1" noChangeArrowheads="1"/>
          </p:cNvSpPr>
          <p:nvPr>
            <p:ph type="title"/>
          </p:nvPr>
        </p:nvSpPr>
        <p:spPr>
          <a:xfrm>
            <a:off x="457200" y="832200"/>
            <a:ext cx="8229600" cy="787800"/>
          </a:xfrm>
        </p:spPr>
        <p:txBody>
          <a:bodyPr/>
          <a:lstStyle/>
          <a:p>
            <a:pPr eaLnBrk="1" hangingPunct="1"/>
            <a:r>
              <a:rPr lang="en-US" altLang="en-US" dirty="0"/>
              <a:t>Perubahan UUD 1945</a:t>
            </a:r>
          </a:p>
        </p:txBody>
      </p:sp>
      <p:sp>
        <p:nvSpPr>
          <p:cNvPr id="17411" name="Rectangle 3">
            <a:extLst>
              <a:ext uri="{FF2B5EF4-FFF2-40B4-BE49-F238E27FC236}">
                <a16:creationId xmlns:a16="http://schemas.microsoft.com/office/drawing/2014/main" id="{231FDD9E-6A79-4AF8-A225-7B5B33A2D5E2}"/>
              </a:ext>
            </a:extLst>
          </p:cNvPr>
          <p:cNvSpPr>
            <a:spLocks noGrp="1" noChangeArrowheads="1"/>
          </p:cNvSpPr>
          <p:nvPr>
            <p:ph idx="1"/>
          </p:nvPr>
        </p:nvSpPr>
        <p:spPr>
          <a:xfrm>
            <a:off x="702000" y="1680000"/>
            <a:ext cx="7740000" cy="4525963"/>
          </a:xfrm>
        </p:spPr>
        <p:style>
          <a:lnRef idx="2">
            <a:schemeClr val="dk1"/>
          </a:lnRef>
          <a:fillRef idx="1">
            <a:schemeClr val="lt1"/>
          </a:fillRef>
          <a:effectRef idx="0">
            <a:schemeClr val="dk1"/>
          </a:effectRef>
          <a:fontRef idx="minor">
            <a:schemeClr val="dk1"/>
          </a:fontRef>
        </p:style>
        <p:txBody>
          <a:bodyPr>
            <a:normAutofit fontScale="92500"/>
          </a:bodyPr>
          <a:lstStyle/>
          <a:p>
            <a:pPr eaLnBrk="1" hangingPunct="1">
              <a:lnSpc>
                <a:spcPct val="80000"/>
              </a:lnSpc>
            </a:pPr>
            <a:r>
              <a:rPr lang="id-ID" altLang="en-US" sz="2200" dirty="0"/>
              <a:t>Perubahan atas UUD 1945 dilakukan dengan </a:t>
            </a:r>
            <a:r>
              <a:rPr lang="id-ID" altLang="en-US" sz="2200" b="1" dirty="0"/>
              <a:t>sistem amendemen </a:t>
            </a:r>
            <a:r>
              <a:rPr lang="id-ID" altLang="en-US" sz="2200" dirty="0"/>
              <a:t>(melampirkan naskah perubahan pada naskah asli)</a:t>
            </a:r>
          </a:p>
          <a:p>
            <a:pPr eaLnBrk="1" hangingPunct="1">
              <a:lnSpc>
                <a:spcPct val="80000"/>
              </a:lnSpc>
            </a:pPr>
            <a:r>
              <a:rPr lang="id-ID" altLang="en-US" sz="2200" dirty="0"/>
              <a:t>Atau dilakukan dengan cara </a:t>
            </a:r>
            <a:r>
              <a:rPr lang="id-ID" altLang="en-US" sz="2200" b="1" i="1" dirty="0"/>
              <a:t>addendum</a:t>
            </a:r>
            <a:r>
              <a:rPr lang="id-ID" altLang="en-US" sz="2200" i="1" dirty="0"/>
              <a:t> </a:t>
            </a:r>
            <a:r>
              <a:rPr lang="id-ID" altLang="en-US" sz="2200" dirty="0"/>
              <a:t>(</a:t>
            </a:r>
            <a:r>
              <a:rPr lang="en-US" altLang="en-US" sz="2200" dirty="0"/>
              <a:t>menyisipkan ke naskah</a:t>
            </a:r>
            <a:r>
              <a:rPr lang="id-ID" altLang="en-US" sz="2200" dirty="0"/>
              <a:t> konstitusi asli). Bagian yang diamandemen menjadi satu kesatuan dari konstitusi. Isi dari konstitusi asli y</a:t>
            </a:r>
            <a:r>
              <a:rPr lang="en-US" altLang="en-US" sz="2200" dirty="0"/>
              <a:t>ang</a:t>
            </a:r>
            <a:r>
              <a:rPr lang="id-ID" altLang="en-US" sz="2200" dirty="0"/>
              <a:t> belum berubah masih tetap eksis</a:t>
            </a:r>
          </a:p>
          <a:p>
            <a:pPr eaLnBrk="1" hangingPunct="1">
              <a:lnSpc>
                <a:spcPct val="80000"/>
              </a:lnSpc>
            </a:pPr>
            <a:r>
              <a:rPr lang="id-ID" altLang="en-US" sz="2200" dirty="0"/>
              <a:t>Am</a:t>
            </a:r>
            <a:r>
              <a:rPr lang="en-US" altLang="en-US" sz="2200" dirty="0"/>
              <a:t>a</a:t>
            </a:r>
            <a:r>
              <a:rPr lang="id-ID" altLang="en-US" sz="2200" dirty="0"/>
              <a:t>ndemen konstitusi berbeda dengan pembaharuan konstitusi . Yang terakhir ini berlaku konstitusi  yang sama sekali baru Konstitusi  lama atau asli ditinggalkan</a:t>
            </a:r>
          </a:p>
          <a:p>
            <a:pPr eaLnBrk="1" hangingPunct="1">
              <a:lnSpc>
                <a:spcPct val="80000"/>
              </a:lnSpc>
            </a:pPr>
            <a:r>
              <a:rPr lang="id-ID" altLang="en-US" sz="2200" dirty="0"/>
              <a:t>UUD  1945 terdiri dari lima naskah. </a:t>
            </a:r>
            <a:r>
              <a:rPr lang="en-US" altLang="en-US" sz="2200" dirty="0"/>
              <a:t>1)</a:t>
            </a:r>
            <a:r>
              <a:rPr lang="id-ID" altLang="en-US" sz="2200" dirty="0"/>
              <a:t> naskah  1945 yang ditetapkan melalui Dekrit Presiden 5 Juli 1959. </a:t>
            </a:r>
            <a:r>
              <a:rPr lang="en-US" altLang="en-US" sz="2200" dirty="0"/>
              <a:t>2)</a:t>
            </a:r>
            <a:r>
              <a:rPr lang="id-ID" altLang="en-US" sz="2200" dirty="0"/>
              <a:t>, naskah perubahan pertama  ditetapkan 19 Oktober 1999. </a:t>
            </a:r>
            <a:r>
              <a:rPr lang="en-US" altLang="en-US" sz="2200" dirty="0"/>
              <a:t>3)</a:t>
            </a:r>
            <a:r>
              <a:rPr lang="id-ID" altLang="en-US" sz="2200" dirty="0"/>
              <a:t>, naskah perubahan kedua ditetapkan 18 Agustus 2000. </a:t>
            </a:r>
            <a:r>
              <a:rPr lang="en-US" altLang="en-US" sz="2200" dirty="0"/>
              <a:t>4)</a:t>
            </a:r>
            <a:r>
              <a:rPr lang="id-ID" altLang="en-US" sz="2200" dirty="0"/>
              <a:t>, naskah perubahan ketiga ditetapkan  November 2001. </a:t>
            </a:r>
            <a:r>
              <a:rPr lang="en-US" altLang="en-US" sz="2200" dirty="0"/>
              <a:t>5)</a:t>
            </a:r>
            <a:r>
              <a:rPr lang="id-ID" altLang="en-US" sz="2200" dirty="0"/>
              <a:t>, naskah perubahan ditetapkan 10 Agustus 2002. </a:t>
            </a:r>
          </a:p>
          <a:p>
            <a:pPr eaLnBrk="1" hangingPunct="1">
              <a:lnSpc>
                <a:spcPct val="80000"/>
              </a:lnSpc>
            </a:pPr>
            <a:r>
              <a:rPr lang="id-ID" altLang="en-US" sz="2200" dirty="0"/>
              <a:t>Kelima naskah dijadikan satu, yang masing-masing berlaku mengikat sesuai dengan tanggal ditetapkannya</a:t>
            </a:r>
          </a:p>
          <a:p>
            <a:pPr eaLnBrk="1" hangingPunct="1">
              <a:lnSpc>
                <a:spcPct val="80000"/>
              </a:lnSpc>
              <a:buFontTx/>
              <a:buNone/>
            </a:pPr>
            <a:endParaRPr lang="id-ID" alt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942BF51-6E00-4CED-8E13-8B70978231F4}"/>
              </a:ext>
            </a:extLst>
          </p:cNvPr>
          <p:cNvSpPr>
            <a:spLocks noGrp="1" noChangeArrowheads="1"/>
          </p:cNvSpPr>
          <p:nvPr>
            <p:ph type="title"/>
          </p:nvPr>
        </p:nvSpPr>
        <p:spPr>
          <a:xfrm>
            <a:off x="1176866" y="915337"/>
            <a:ext cx="6798734" cy="1014263"/>
          </a:xfrm>
        </p:spPr>
        <p:txBody>
          <a:bodyPr/>
          <a:lstStyle/>
          <a:p>
            <a:pPr eaLnBrk="1" hangingPunct="1"/>
            <a:r>
              <a:rPr lang="id-ID" altLang="en-US" dirty="0"/>
              <a:t>Ketatanegaraan Indonesia</a:t>
            </a:r>
          </a:p>
        </p:txBody>
      </p:sp>
      <p:sp>
        <p:nvSpPr>
          <p:cNvPr id="18435" name="Rectangle 3">
            <a:extLst>
              <a:ext uri="{FF2B5EF4-FFF2-40B4-BE49-F238E27FC236}">
                <a16:creationId xmlns:a16="http://schemas.microsoft.com/office/drawing/2014/main" id="{B0A77ABA-053A-49E8-A531-53FB61AF4B04}"/>
              </a:ext>
            </a:extLst>
          </p:cNvPr>
          <p:cNvSpPr>
            <a:spLocks noGrp="1" noChangeArrowheads="1"/>
          </p:cNvSpPr>
          <p:nvPr>
            <p:ph idx="1"/>
          </p:nvPr>
        </p:nvSpPr>
        <p:spPr>
          <a:xfrm>
            <a:off x="838200" y="2037600"/>
            <a:ext cx="7643400" cy="4088563"/>
          </a:xfrm>
        </p:spPr>
        <p:style>
          <a:lnRef idx="2">
            <a:schemeClr val="dk1"/>
          </a:lnRef>
          <a:fillRef idx="1">
            <a:schemeClr val="lt1"/>
          </a:fillRef>
          <a:effectRef idx="0">
            <a:schemeClr val="dk1"/>
          </a:effectRef>
          <a:fontRef idx="minor">
            <a:schemeClr val="dk1"/>
          </a:fontRef>
        </p:style>
        <p:txBody>
          <a:bodyPr>
            <a:normAutofit lnSpcReduction="10000"/>
          </a:bodyPr>
          <a:lstStyle/>
          <a:p>
            <a:pPr eaLnBrk="1" hangingPunct="1">
              <a:lnSpc>
                <a:spcPct val="90000"/>
              </a:lnSpc>
            </a:pPr>
            <a:r>
              <a:rPr lang="id-ID" altLang="en-US" sz="2800" dirty="0">
                <a:solidFill>
                  <a:srgbClr val="FF0000"/>
                </a:solidFill>
              </a:rPr>
              <a:t>Bentuk negara : kesatuan dengan asas desentralisasi </a:t>
            </a:r>
          </a:p>
          <a:p>
            <a:pPr eaLnBrk="1" hangingPunct="1">
              <a:lnSpc>
                <a:spcPct val="90000"/>
              </a:lnSpc>
            </a:pPr>
            <a:r>
              <a:rPr lang="id-ID" altLang="en-US" sz="2800" dirty="0">
                <a:solidFill>
                  <a:srgbClr val="FF0000"/>
                </a:solidFill>
              </a:rPr>
              <a:t>Bentuk pemerintahan : republik </a:t>
            </a:r>
          </a:p>
          <a:p>
            <a:pPr eaLnBrk="1" hangingPunct="1">
              <a:lnSpc>
                <a:spcPct val="90000"/>
              </a:lnSpc>
            </a:pPr>
            <a:r>
              <a:rPr lang="id-ID" altLang="en-US" sz="2800" dirty="0">
                <a:solidFill>
                  <a:srgbClr val="FF0000"/>
                </a:solidFill>
              </a:rPr>
              <a:t>Sistem pemerintahan : presidensiil</a:t>
            </a:r>
          </a:p>
          <a:p>
            <a:pPr eaLnBrk="1" hangingPunct="1">
              <a:lnSpc>
                <a:spcPct val="90000"/>
              </a:lnSpc>
            </a:pPr>
            <a:r>
              <a:rPr lang="id-ID" altLang="en-US" sz="2800" dirty="0">
                <a:solidFill>
                  <a:srgbClr val="FF0000"/>
                </a:solidFill>
              </a:rPr>
              <a:t>Sistem politik : demokrasi</a:t>
            </a:r>
          </a:p>
          <a:p>
            <a:pPr eaLnBrk="1" hangingPunct="1">
              <a:lnSpc>
                <a:spcPct val="90000"/>
              </a:lnSpc>
            </a:pPr>
            <a:r>
              <a:rPr lang="id-ID" altLang="en-US" sz="2800" dirty="0"/>
              <a:t>Ketentuan – ketentuan demikian dapat ditemukan dalam UUD 1945</a:t>
            </a:r>
          </a:p>
          <a:p>
            <a:pPr eaLnBrk="1" hangingPunct="1">
              <a:lnSpc>
                <a:spcPct val="90000"/>
              </a:lnSpc>
            </a:pPr>
            <a:r>
              <a:rPr lang="id-ID" altLang="en-US" sz="2800" dirty="0"/>
              <a:t>Dengan demikian konstitusi negara menggambarkan sistem ketatanegaraan dari negara itu sendiri</a:t>
            </a:r>
          </a:p>
          <a:p>
            <a:pPr eaLnBrk="1" hangingPunct="1">
              <a:lnSpc>
                <a:spcPct val="90000"/>
              </a:lnSpc>
              <a:buFontTx/>
              <a:buNone/>
            </a:pPr>
            <a:endParaRPr lang="id-ID"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67B6E36-9168-48EB-A071-6BD7CF34FC73}"/>
              </a:ext>
            </a:extLst>
          </p:cNvPr>
          <p:cNvSpPr>
            <a:spLocks noGrp="1" noChangeArrowheads="1"/>
          </p:cNvSpPr>
          <p:nvPr>
            <p:ph type="title"/>
          </p:nvPr>
        </p:nvSpPr>
        <p:spPr>
          <a:xfrm>
            <a:off x="457200" y="525600"/>
            <a:ext cx="8229600" cy="617400"/>
          </a:xfrm>
        </p:spPr>
        <p:txBody>
          <a:bodyPr>
            <a:normAutofit fontScale="90000"/>
          </a:bodyPr>
          <a:lstStyle/>
          <a:p>
            <a:pPr eaLnBrk="1" hangingPunct="1"/>
            <a:r>
              <a:rPr lang="en-US" altLang="en-US" sz="4000" dirty="0">
                <a:solidFill>
                  <a:srgbClr val="0070C0"/>
                </a:solidFill>
              </a:rPr>
              <a:t>Apa yang perlu dilakukan WNI</a:t>
            </a:r>
            <a:endParaRPr lang="id-ID" altLang="en-US" sz="4000" dirty="0">
              <a:solidFill>
                <a:srgbClr val="0070C0"/>
              </a:solidFill>
            </a:endParaRPr>
          </a:p>
        </p:txBody>
      </p:sp>
      <p:sp>
        <p:nvSpPr>
          <p:cNvPr id="19459" name="Rectangle 3">
            <a:extLst>
              <a:ext uri="{FF2B5EF4-FFF2-40B4-BE49-F238E27FC236}">
                <a16:creationId xmlns:a16="http://schemas.microsoft.com/office/drawing/2014/main" id="{CC2EDECA-0376-443C-A0A2-D69B3A398FBE}"/>
              </a:ext>
            </a:extLst>
          </p:cNvPr>
          <p:cNvSpPr>
            <a:spLocks noGrp="1" noChangeArrowheads="1"/>
          </p:cNvSpPr>
          <p:nvPr>
            <p:ph idx="1"/>
          </p:nvPr>
        </p:nvSpPr>
        <p:spPr>
          <a:xfrm>
            <a:off x="457200" y="1368000"/>
            <a:ext cx="8229600" cy="5109000"/>
          </a:xfrm>
        </p:spPr>
        <p:style>
          <a:lnRef idx="2">
            <a:schemeClr val="dk1"/>
          </a:lnRef>
          <a:fillRef idx="1">
            <a:schemeClr val="lt1"/>
          </a:fillRef>
          <a:effectRef idx="0">
            <a:schemeClr val="dk1"/>
          </a:effectRef>
          <a:fontRef idx="minor">
            <a:schemeClr val="dk1"/>
          </a:fontRef>
        </p:style>
        <p:txBody>
          <a:bodyPr>
            <a:normAutofit lnSpcReduction="10000"/>
          </a:bodyPr>
          <a:lstStyle/>
          <a:p>
            <a:pPr eaLnBrk="1" hangingPunct="1">
              <a:lnSpc>
                <a:spcPct val="90000"/>
              </a:lnSpc>
            </a:pPr>
            <a:r>
              <a:rPr lang="id-ID" altLang="en-US" sz="2400" dirty="0"/>
              <a:t>Memahami secara utuh dan lengkap mengenai kon</a:t>
            </a:r>
            <a:r>
              <a:rPr lang="en-US" altLang="en-US" sz="2400" dirty="0"/>
              <a:t>s</a:t>
            </a:r>
            <a:r>
              <a:rPr lang="id-ID" altLang="en-US" sz="2400" dirty="0"/>
              <a:t>titusi negara</a:t>
            </a:r>
            <a:r>
              <a:rPr lang="en-US" altLang="en-US" sz="2400" dirty="0"/>
              <a:t>, </a:t>
            </a:r>
            <a:r>
              <a:rPr lang="id-ID" altLang="en-US" sz="2400" dirty="0"/>
              <a:t>bukan memperdebatkan eksistensi konstitusi</a:t>
            </a:r>
            <a:r>
              <a:rPr lang="en-US" altLang="en-US" sz="2400" dirty="0"/>
              <a:t> </a:t>
            </a:r>
            <a:r>
              <a:rPr lang="id-ID" altLang="en-US" sz="2400" dirty="0"/>
              <a:t>(perlu tidaknya konstitusi)</a:t>
            </a:r>
          </a:p>
          <a:p>
            <a:pPr eaLnBrk="1" hangingPunct="1">
              <a:lnSpc>
                <a:spcPct val="90000"/>
              </a:lnSpc>
            </a:pPr>
            <a:r>
              <a:rPr lang="id-ID" altLang="en-US" sz="2400" dirty="0"/>
              <a:t>Bersikap dan berperilaku </a:t>
            </a:r>
            <a:r>
              <a:rPr lang="en-US" altLang="en-US" sz="2400" dirty="0"/>
              <a:t>yang </a:t>
            </a:r>
            <a:r>
              <a:rPr lang="id-ID" altLang="en-US" sz="2400" i="1" dirty="0"/>
              <a:t>konstitusional</a:t>
            </a:r>
            <a:r>
              <a:rPr lang="id-ID" altLang="en-US" sz="2400" dirty="0"/>
              <a:t> dalam hidup bernegara</a:t>
            </a:r>
            <a:endParaRPr lang="en-US" altLang="en-US" sz="2400" dirty="0"/>
          </a:p>
          <a:p>
            <a:pPr eaLnBrk="1" hangingPunct="1">
              <a:lnSpc>
                <a:spcPct val="90000"/>
              </a:lnSpc>
            </a:pPr>
            <a:r>
              <a:rPr lang="id-ID" altLang="en-US" sz="2400" dirty="0"/>
              <a:t>Menghindari perilaku </a:t>
            </a:r>
            <a:r>
              <a:rPr lang="id-ID" altLang="en-US" sz="2400" i="1" dirty="0"/>
              <a:t>in- konstitusional</a:t>
            </a:r>
            <a:r>
              <a:rPr lang="id-ID" altLang="en-US" sz="2400" dirty="0"/>
              <a:t> dalam hidup bernegara. Perilaku </a:t>
            </a:r>
            <a:r>
              <a:rPr lang="id-ID" altLang="en-US" sz="2400" i="1" dirty="0"/>
              <a:t>in- konstitusional</a:t>
            </a:r>
            <a:r>
              <a:rPr lang="id-ID" altLang="en-US" sz="2400" dirty="0"/>
              <a:t>  bisa dilakukan oleh penyelenggara negara maupun oleh rakyat negara. Perilaku </a:t>
            </a:r>
            <a:r>
              <a:rPr lang="id-ID" altLang="en-US" sz="2400" i="1" dirty="0"/>
              <a:t>in- konstitusional</a:t>
            </a:r>
            <a:r>
              <a:rPr lang="id-ID" altLang="en-US" sz="2400" dirty="0"/>
              <a:t>  membahayakan kehidupan kontitusi</a:t>
            </a:r>
            <a:r>
              <a:rPr lang="en-US" altLang="en-US" sz="2400" dirty="0" err="1"/>
              <a:t>onal</a:t>
            </a:r>
            <a:r>
              <a:rPr lang="id-ID" altLang="en-US" sz="2400" dirty="0"/>
              <a:t> dan praktek bernegara pada umumnya</a:t>
            </a:r>
          </a:p>
          <a:p>
            <a:pPr eaLnBrk="1" hangingPunct="1">
              <a:lnSpc>
                <a:spcPct val="90000"/>
              </a:lnSpc>
            </a:pPr>
            <a:r>
              <a:rPr lang="id-ID" altLang="en-US" sz="2400" dirty="0"/>
              <a:t>Berfikir kritis dan konstruktif terhadap konstitusi untuk kemajuan bangsa dan negara</a:t>
            </a:r>
          </a:p>
          <a:p>
            <a:pPr eaLnBrk="1" hangingPunct="1">
              <a:lnSpc>
                <a:spcPct val="90000"/>
              </a:lnSpc>
            </a:pPr>
            <a:r>
              <a:rPr lang="id-ID" altLang="en-US" sz="2400" dirty="0"/>
              <a:t>Perlu pendidikan kesadaran berkonstitusi, sehingga konstitusi benar-benar berjalan dan ditaati </a:t>
            </a:r>
            <a:r>
              <a:rPr lang="id-ID" altLang="en-US" sz="2400" i="1" dirty="0"/>
              <a:t>(living constitution)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4BF50DF-247F-4AFC-9D8E-14E4274A6CBD}"/>
              </a:ext>
            </a:extLst>
          </p:cNvPr>
          <p:cNvSpPr>
            <a:spLocks noGrp="1" noChangeArrowheads="1"/>
          </p:cNvSpPr>
          <p:nvPr>
            <p:ph type="title"/>
          </p:nvPr>
        </p:nvSpPr>
        <p:spPr>
          <a:xfrm>
            <a:off x="457200" y="152400"/>
            <a:ext cx="8229600" cy="1143000"/>
          </a:xfrm>
        </p:spPr>
        <p:txBody>
          <a:bodyPr/>
          <a:lstStyle/>
          <a:p>
            <a:pPr eaLnBrk="1" hangingPunct="1"/>
            <a:r>
              <a:rPr lang="en-US" altLang="en-US" sz="4000">
                <a:solidFill>
                  <a:srgbClr val="FF0000"/>
                </a:solidFill>
              </a:rPr>
              <a:t>Konstitusi- negara</a:t>
            </a:r>
            <a:r>
              <a:rPr lang="id-ID" altLang="en-US" sz="4000">
                <a:solidFill>
                  <a:srgbClr val="FF0000"/>
                </a:solidFill>
              </a:rPr>
              <a:t> </a:t>
            </a:r>
            <a:r>
              <a:rPr lang="en-US" altLang="en-US" sz="4000">
                <a:solidFill>
                  <a:srgbClr val="FF0000"/>
                </a:solidFill>
              </a:rPr>
              <a:t>-</a:t>
            </a:r>
            <a:r>
              <a:rPr lang="id-ID" altLang="en-US" sz="4000">
                <a:solidFill>
                  <a:srgbClr val="FF0000"/>
                </a:solidFill>
              </a:rPr>
              <a:t> </a:t>
            </a:r>
            <a:r>
              <a:rPr lang="en-US" altLang="en-US" sz="4000">
                <a:solidFill>
                  <a:srgbClr val="FF0000"/>
                </a:solidFill>
              </a:rPr>
              <a:t>warganegara</a:t>
            </a:r>
          </a:p>
        </p:txBody>
      </p:sp>
      <p:sp>
        <p:nvSpPr>
          <p:cNvPr id="20483" name="Oval 4">
            <a:extLst>
              <a:ext uri="{FF2B5EF4-FFF2-40B4-BE49-F238E27FC236}">
                <a16:creationId xmlns:a16="http://schemas.microsoft.com/office/drawing/2014/main" id="{F32F1338-8E84-49B8-8BBE-18FF030E33AB}"/>
              </a:ext>
            </a:extLst>
          </p:cNvPr>
          <p:cNvSpPr>
            <a:spLocks noChangeArrowheads="1"/>
          </p:cNvSpPr>
          <p:nvPr/>
        </p:nvSpPr>
        <p:spPr bwMode="auto">
          <a:xfrm>
            <a:off x="609600" y="3276600"/>
            <a:ext cx="1066800" cy="1066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0000"/>
                </a:solidFill>
              </a:rPr>
              <a:t>KS/ </a:t>
            </a:r>
          </a:p>
          <a:p>
            <a:pPr algn="ctr" eaLnBrk="1" hangingPunct="1"/>
            <a:r>
              <a:rPr lang="en-US" altLang="en-US" b="1">
                <a:solidFill>
                  <a:srgbClr val="FF0000"/>
                </a:solidFill>
              </a:rPr>
              <a:t>HK DSR</a:t>
            </a:r>
          </a:p>
        </p:txBody>
      </p:sp>
      <p:sp>
        <p:nvSpPr>
          <p:cNvPr id="20484" name="Rectangle 5">
            <a:extLst>
              <a:ext uri="{FF2B5EF4-FFF2-40B4-BE49-F238E27FC236}">
                <a16:creationId xmlns:a16="http://schemas.microsoft.com/office/drawing/2014/main" id="{2D71BD37-69BE-4AA7-9144-71714452B723}"/>
              </a:ext>
            </a:extLst>
          </p:cNvPr>
          <p:cNvSpPr>
            <a:spLocks noChangeArrowheads="1"/>
          </p:cNvSpPr>
          <p:nvPr/>
        </p:nvSpPr>
        <p:spPr bwMode="auto">
          <a:xfrm>
            <a:off x="2133600" y="2438400"/>
            <a:ext cx="16764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HK DSR </a:t>
            </a:r>
          </a:p>
          <a:p>
            <a:pPr algn="ctr" eaLnBrk="1" hangingPunct="1"/>
            <a:r>
              <a:rPr lang="en-US" altLang="en-US"/>
              <a:t>TERTULIS</a:t>
            </a:r>
          </a:p>
        </p:txBody>
      </p:sp>
      <p:sp>
        <p:nvSpPr>
          <p:cNvPr id="20485" name="Rectangle 6">
            <a:extLst>
              <a:ext uri="{FF2B5EF4-FFF2-40B4-BE49-F238E27FC236}">
                <a16:creationId xmlns:a16="http://schemas.microsoft.com/office/drawing/2014/main" id="{942FCF2E-2DEB-4F9D-8642-5E7F0A9FAEBA}"/>
              </a:ext>
            </a:extLst>
          </p:cNvPr>
          <p:cNvSpPr>
            <a:spLocks noChangeArrowheads="1"/>
          </p:cNvSpPr>
          <p:nvPr/>
        </p:nvSpPr>
        <p:spPr bwMode="auto">
          <a:xfrm>
            <a:off x="2133600" y="4191000"/>
            <a:ext cx="1676400" cy="685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HK DSR</a:t>
            </a:r>
          </a:p>
          <a:p>
            <a:pPr algn="ctr" eaLnBrk="1" hangingPunct="1"/>
            <a:r>
              <a:rPr lang="en-US" altLang="en-US"/>
              <a:t>TDK TERTULIS</a:t>
            </a:r>
          </a:p>
        </p:txBody>
      </p:sp>
      <p:sp>
        <p:nvSpPr>
          <p:cNvPr id="20486" name="Rectangle 7">
            <a:extLst>
              <a:ext uri="{FF2B5EF4-FFF2-40B4-BE49-F238E27FC236}">
                <a16:creationId xmlns:a16="http://schemas.microsoft.com/office/drawing/2014/main" id="{CDB0D786-88DB-466A-A824-019C3F998587}"/>
              </a:ext>
            </a:extLst>
          </p:cNvPr>
          <p:cNvSpPr>
            <a:spLocks noChangeArrowheads="1"/>
          </p:cNvSpPr>
          <p:nvPr/>
        </p:nvSpPr>
        <p:spPr bwMode="auto">
          <a:xfrm>
            <a:off x="4495800" y="1600200"/>
            <a:ext cx="15240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INDONESIA</a:t>
            </a:r>
          </a:p>
        </p:txBody>
      </p:sp>
      <p:sp>
        <p:nvSpPr>
          <p:cNvPr id="20487" name="Rectangle 8">
            <a:extLst>
              <a:ext uri="{FF2B5EF4-FFF2-40B4-BE49-F238E27FC236}">
                <a16:creationId xmlns:a16="http://schemas.microsoft.com/office/drawing/2014/main" id="{4F1DE9DC-7DDB-49E1-919A-97BDC42943E9}"/>
              </a:ext>
            </a:extLst>
          </p:cNvPr>
          <p:cNvSpPr>
            <a:spLocks noChangeArrowheads="1"/>
          </p:cNvSpPr>
          <p:nvPr/>
        </p:nvSpPr>
        <p:spPr bwMode="auto">
          <a:xfrm>
            <a:off x="4495800" y="2514600"/>
            <a:ext cx="15240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70C0"/>
                </a:solidFill>
              </a:rPr>
              <a:t>UUD 1945</a:t>
            </a:r>
          </a:p>
        </p:txBody>
      </p:sp>
      <p:sp>
        <p:nvSpPr>
          <p:cNvPr id="20488" name="Line 10">
            <a:extLst>
              <a:ext uri="{FF2B5EF4-FFF2-40B4-BE49-F238E27FC236}">
                <a16:creationId xmlns:a16="http://schemas.microsoft.com/office/drawing/2014/main" id="{4138F80C-6C75-4FE1-9660-7D2F5ED8F207}"/>
              </a:ext>
            </a:extLst>
          </p:cNvPr>
          <p:cNvSpPr>
            <a:spLocks noChangeShapeType="1"/>
          </p:cNvSpPr>
          <p:nvPr/>
        </p:nvSpPr>
        <p:spPr bwMode="auto">
          <a:xfrm flipV="1">
            <a:off x="1676400" y="32004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20489" name="Line 11">
            <a:extLst>
              <a:ext uri="{FF2B5EF4-FFF2-40B4-BE49-F238E27FC236}">
                <a16:creationId xmlns:a16="http://schemas.microsoft.com/office/drawing/2014/main" id="{470685CD-1845-4804-9037-060449AF09CD}"/>
              </a:ext>
            </a:extLst>
          </p:cNvPr>
          <p:cNvSpPr>
            <a:spLocks noChangeShapeType="1"/>
          </p:cNvSpPr>
          <p:nvPr/>
        </p:nvSpPr>
        <p:spPr bwMode="auto">
          <a:xfrm>
            <a:off x="1676400" y="37338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20490" name="Line 12">
            <a:extLst>
              <a:ext uri="{FF2B5EF4-FFF2-40B4-BE49-F238E27FC236}">
                <a16:creationId xmlns:a16="http://schemas.microsoft.com/office/drawing/2014/main" id="{AC7A188E-3BFE-4DA5-854A-BE0C3F2BD5A6}"/>
              </a:ext>
            </a:extLst>
          </p:cNvPr>
          <p:cNvSpPr>
            <a:spLocks noChangeShapeType="1"/>
          </p:cNvSpPr>
          <p:nvPr/>
        </p:nvSpPr>
        <p:spPr bwMode="auto">
          <a:xfrm>
            <a:off x="3810000" y="2819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20491" name="Line 13">
            <a:extLst>
              <a:ext uri="{FF2B5EF4-FFF2-40B4-BE49-F238E27FC236}">
                <a16:creationId xmlns:a16="http://schemas.microsoft.com/office/drawing/2014/main" id="{753EB75B-7E2F-4317-A4D6-16C42259EB44}"/>
              </a:ext>
            </a:extLst>
          </p:cNvPr>
          <p:cNvSpPr>
            <a:spLocks noChangeShapeType="1"/>
          </p:cNvSpPr>
          <p:nvPr/>
        </p:nvSpPr>
        <p:spPr bwMode="auto">
          <a:xfrm flipV="1">
            <a:off x="5257800" y="2133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0492" name="Line 14">
            <a:extLst>
              <a:ext uri="{FF2B5EF4-FFF2-40B4-BE49-F238E27FC236}">
                <a16:creationId xmlns:a16="http://schemas.microsoft.com/office/drawing/2014/main" id="{3D15DFB2-B2AE-4C22-8006-2F01A1285759}"/>
              </a:ext>
            </a:extLst>
          </p:cNvPr>
          <p:cNvSpPr>
            <a:spLocks noChangeShapeType="1"/>
          </p:cNvSpPr>
          <p:nvPr/>
        </p:nvSpPr>
        <p:spPr bwMode="auto">
          <a:xfrm flipH="1" flipV="1">
            <a:off x="5791200" y="32766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pic>
        <p:nvPicPr>
          <p:cNvPr id="20493" name="Picture 15" descr="C:\Program Files\Microsoft Office\MEDIA\CAGCAT10\j0240719.wmf">
            <a:extLst>
              <a:ext uri="{FF2B5EF4-FFF2-40B4-BE49-F238E27FC236}">
                <a16:creationId xmlns:a16="http://schemas.microsoft.com/office/drawing/2014/main" id="{AB99F12F-DE19-4E79-AE18-3BEA59957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08363"/>
            <a:ext cx="16764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CB66-07D2-4AFA-A0A7-71068729F268}"/>
              </a:ext>
            </a:extLst>
          </p:cNvPr>
          <p:cNvSpPr>
            <a:spLocks noGrp="1"/>
          </p:cNvSpPr>
          <p:nvPr>
            <p:ph type="title"/>
          </p:nvPr>
        </p:nvSpPr>
        <p:spPr>
          <a:xfrm>
            <a:off x="628650" y="907200"/>
            <a:ext cx="7886700" cy="1325563"/>
          </a:xfrm>
        </p:spPr>
        <p:txBody>
          <a:bodyPr/>
          <a:lstStyle/>
          <a:p>
            <a:r>
              <a:rPr lang="en-US" dirty="0" err="1"/>
              <a:t>Refleksi</a:t>
            </a:r>
            <a:r>
              <a:rPr lang="en-US" dirty="0"/>
              <a:t> </a:t>
            </a:r>
            <a:r>
              <a:rPr lang="en-US" dirty="0" err="1"/>
              <a:t>Pembelajaran</a:t>
            </a:r>
            <a:endParaRPr lang="en-ID" dirty="0"/>
          </a:p>
        </p:txBody>
      </p:sp>
      <p:sp>
        <p:nvSpPr>
          <p:cNvPr id="4" name="Content Placeholder 3">
            <a:extLst>
              <a:ext uri="{FF2B5EF4-FFF2-40B4-BE49-F238E27FC236}">
                <a16:creationId xmlns:a16="http://schemas.microsoft.com/office/drawing/2014/main" id="{6D953D45-A4C6-44F5-A825-7B53523DC917}"/>
              </a:ext>
            </a:extLst>
          </p:cNvPr>
          <p:cNvSpPr>
            <a:spLocks noGrp="1"/>
          </p:cNvSpPr>
          <p:nvPr>
            <p:ph idx="1"/>
          </p:nvPr>
        </p:nvSpPr>
        <p:spPr>
          <a:xfrm>
            <a:off x="924918" y="2548801"/>
            <a:ext cx="7532288" cy="2886000"/>
          </a:xfrm>
        </p:spPr>
        <p:txBody>
          <a:bodyPr/>
          <a:lstStyle/>
          <a:p>
            <a:pPr eaLnBrk="1" hangingPunct="1">
              <a:lnSpc>
                <a:spcPct val="90000"/>
              </a:lnSpc>
            </a:pPr>
            <a:r>
              <a:rPr lang="en-US" altLang="en-US" sz="2000" dirty="0"/>
              <a:t>Apa </a:t>
            </a:r>
            <a:r>
              <a:rPr lang="id-ID" altLang="en-US" sz="2000" dirty="0"/>
              <a:t>itu konstitusi dan apa itu konstitusionalisme</a:t>
            </a:r>
            <a:r>
              <a:rPr lang="en-US" altLang="en-US" sz="2000" dirty="0"/>
              <a:t>?</a:t>
            </a:r>
            <a:endParaRPr lang="id-ID" altLang="en-US" sz="2000" dirty="0"/>
          </a:p>
          <a:p>
            <a:pPr eaLnBrk="1" hangingPunct="1">
              <a:lnSpc>
                <a:spcPct val="90000"/>
              </a:lnSpc>
            </a:pPr>
            <a:r>
              <a:rPr lang="id-ID" altLang="en-US" sz="2000" dirty="0"/>
              <a:t>Apa konstitusi dari NKRI dan apa saja isinya</a:t>
            </a:r>
            <a:r>
              <a:rPr lang="en-US" altLang="en-US" sz="2000" dirty="0"/>
              <a:t>?</a:t>
            </a:r>
            <a:endParaRPr lang="id-ID" altLang="en-US" sz="2000" dirty="0"/>
          </a:p>
          <a:p>
            <a:pPr eaLnBrk="1" hangingPunct="1"/>
            <a:r>
              <a:rPr lang="en-US" sz="2000" dirty="0" err="1">
                <a:latin typeface="Calibri" panose="020F0502020204030204" pitchFamily="34" charset="0"/>
                <a:cs typeface="Calibri" panose="020F0502020204030204" pitchFamily="34" charset="0"/>
              </a:rPr>
              <a:t>Mengapa</a:t>
            </a:r>
            <a:r>
              <a:rPr lang="en-US" sz="2000" dirty="0">
                <a:latin typeface="Calibri" panose="020F0502020204030204" pitchFamily="34" charset="0"/>
                <a:cs typeface="Calibri" panose="020F0502020204030204" pitchFamily="34" charset="0"/>
              </a:rPr>
              <a:t> negara </a:t>
            </a:r>
            <a:r>
              <a:rPr lang="en-US" sz="2000" dirty="0" err="1">
                <a:latin typeface="Calibri" panose="020F0502020204030204" pitchFamily="34" charset="0"/>
                <a:cs typeface="Calibri" panose="020F0502020204030204" pitchFamily="34" charset="0"/>
              </a:rPr>
              <a:t>butuh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konstitusi</a:t>
            </a:r>
            <a:r>
              <a:rPr lang="en-US" sz="2000" dirty="0">
                <a:latin typeface="Calibri" panose="020F0502020204030204" pitchFamily="34" charset="0"/>
                <a:cs typeface="Calibri" panose="020F0502020204030204" pitchFamily="34" charset="0"/>
              </a:rPr>
              <a:t>?</a:t>
            </a:r>
          </a:p>
          <a:p>
            <a:pPr eaLnBrk="1" hangingPunct="1">
              <a:lnSpc>
                <a:spcPct val="90000"/>
              </a:lnSpc>
            </a:pPr>
            <a:r>
              <a:rPr lang="id-ID" altLang="en-US" sz="2000" dirty="0"/>
              <a:t>Apa sistem ketatanegaraan Indonesia berdasar konstitusi negara</a:t>
            </a:r>
            <a:r>
              <a:rPr lang="en-US" altLang="en-US" sz="2000" dirty="0"/>
              <a:t>?</a:t>
            </a:r>
            <a:endParaRPr lang="id-ID" altLang="en-US" sz="2000" dirty="0"/>
          </a:p>
          <a:p>
            <a:pPr eaLnBrk="1" hangingPunct="1">
              <a:lnSpc>
                <a:spcPct val="90000"/>
              </a:lnSpc>
            </a:pPr>
            <a:r>
              <a:rPr lang="id-ID" altLang="en-US" sz="2000" dirty="0"/>
              <a:t>Apa yang perlu dilakukan warga negara terhadap konstitusi negara</a:t>
            </a:r>
            <a:r>
              <a:rPr lang="en-US" altLang="en-US" sz="2000" dirty="0"/>
              <a:t>?</a:t>
            </a:r>
            <a:endParaRPr lang="en-US" sz="2000" dirty="0">
              <a:solidFill>
                <a:srgbClr val="0070C0"/>
              </a:solidFill>
              <a:latin typeface="Calibri" panose="020F0502020204030204" pitchFamily="34" charset="0"/>
              <a:cs typeface="Calibri" panose="020F0502020204030204" pitchFamily="34" charset="0"/>
            </a:endParaRPr>
          </a:p>
          <a:p>
            <a:pPr marL="0" indent="0">
              <a:buNone/>
            </a:pPr>
            <a:endParaRPr lang="en-ID" dirty="0"/>
          </a:p>
        </p:txBody>
      </p:sp>
    </p:spTree>
    <p:extLst>
      <p:ext uri="{BB962C8B-B14F-4D97-AF65-F5344CB8AC3E}">
        <p14:creationId xmlns:p14="http://schemas.microsoft.com/office/powerpoint/2010/main" val="139975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https://encrypted-tbn0.gstatic.com/images?q=tbn:ANd9GcStLtVeInGIq87_OOU5Tt8qKviKFkmXdaRm3ND8VTI1j5OuS-fVst-CGaCD">
            <a:extLst>
              <a:ext uri="{FF2B5EF4-FFF2-40B4-BE49-F238E27FC236}">
                <a16:creationId xmlns:a16="http://schemas.microsoft.com/office/drawing/2014/main" id="{4E29A5E3-0CFE-4EBB-A205-0A76457F7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0" y="498476"/>
            <a:ext cx="4044000" cy="350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s://encrypted-tbn0.gstatic.com/images?q=tbn:ANd9GcQb9AnyHXCAQ_R5otl9BHBdrGrdpUctccdprrOnvivKV1lGooIFUSa87ibGkA">
            <a:extLst>
              <a:ext uri="{FF2B5EF4-FFF2-40B4-BE49-F238E27FC236}">
                <a16:creationId xmlns:a16="http://schemas.microsoft.com/office/drawing/2014/main" id="{83BF0971-7FEB-428E-833B-B56E471DD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6513"/>
            <a:ext cx="4403175" cy="352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8">
            <a:extLst>
              <a:ext uri="{FF2B5EF4-FFF2-40B4-BE49-F238E27FC236}">
                <a16:creationId xmlns:a16="http://schemas.microsoft.com/office/drawing/2014/main" id="{B7D3366D-BC8E-471A-B3A8-40B243A2ED16}"/>
              </a:ext>
            </a:extLst>
          </p:cNvPr>
          <p:cNvSpPr txBox="1">
            <a:spLocks noChangeArrowheads="1"/>
          </p:cNvSpPr>
          <p:nvPr/>
        </p:nvSpPr>
        <p:spPr bwMode="auto">
          <a:xfrm>
            <a:off x="1219200" y="4724400"/>
            <a:ext cx="729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800" dirty="0"/>
              <a:t>Agar dapat menggunakan alat ini, kita  membutuhkan apa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6B542E-A253-407E-BE28-A7F148B51D56}"/>
              </a:ext>
            </a:extLst>
          </p:cNvPr>
          <p:cNvSpPr>
            <a:spLocks noChangeArrowheads="1"/>
          </p:cNvSpPr>
          <p:nvPr/>
        </p:nvSpPr>
        <p:spPr bwMode="auto">
          <a:xfrm>
            <a:off x="5127740" y="2375856"/>
            <a:ext cx="3886200" cy="2913063"/>
          </a:xfrm>
          <a:prstGeom prst="rect">
            <a:avLst/>
          </a:prstGeom>
          <a:solidFill>
            <a:schemeClr val="bg1"/>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grpSp>
        <p:nvGrpSpPr>
          <p:cNvPr id="2" name="Group 3">
            <a:extLst>
              <a:ext uri="{FF2B5EF4-FFF2-40B4-BE49-F238E27FC236}">
                <a16:creationId xmlns:a16="http://schemas.microsoft.com/office/drawing/2014/main" id="{A02D8A35-C86E-48F5-8586-E57723A7FC7E}"/>
              </a:ext>
            </a:extLst>
          </p:cNvPr>
          <p:cNvGrpSpPr>
            <a:grpSpLocks/>
          </p:cNvGrpSpPr>
          <p:nvPr/>
        </p:nvGrpSpPr>
        <p:grpSpPr bwMode="auto">
          <a:xfrm>
            <a:off x="668338" y="1963738"/>
            <a:ext cx="4038600" cy="4487862"/>
            <a:chOff x="2408" y="1283"/>
            <a:chExt cx="2544" cy="2827"/>
          </a:xfrm>
        </p:grpSpPr>
        <p:sp>
          <p:nvSpPr>
            <p:cNvPr id="4127" name="Rectangle 4">
              <a:extLst>
                <a:ext uri="{FF2B5EF4-FFF2-40B4-BE49-F238E27FC236}">
                  <a16:creationId xmlns:a16="http://schemas.microsoft.com/office/drawing/2014/main" id="{1D39F177-E701-42B8-BDC0-D0EC6E7BE6BC}"/>
                </a:ext>
              </a:extLst>
            </p:cNvPr>
            <p:cNvSpPr>
              <a:spLocks noChangeArrowheads="1"/>
            </p:cNvSpPr>
            <p:nvPr/>
          </p:nvSpPr>
          <p:spPr bwMode="auto">
            <a:xfrm rot="-1101800">
              <a:off x="2408" y="1283"/>
              <a:ext cx="2152" cy="2827"/>
            </a:xfrm>
            <a:prstGeom prst="rect">
              <a:avLst/>
            </a:prstGeom>
            <a:solidFill>
              <a:schemeClr val="bg1"/>
            </a:solidFill>
            <a:ln w="9525">
              <a:miter lim="800000"/>
              <a:headEnd/>
              <a:tailEnd/>
            </a:ln>
            <a:scene3d>
              <a:camera prst="legacyPerspectiveFront">
                <a:rot lat="18300000" lon="20699979" rev="0"/>
              </a:camera>
              <a:lightRig rig="legacyFlat3" dir="r"/>
            </a:scene3d>
            <a:sp3d extrusionH="2905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28" name="WordArt 5">
              <a:extLst>
                <a:ext uri="{FF2B5EF4-FFF2-40B4-BE49-F238E27FC236}">
                  <a16:creationId xmlns:a16="http://schemas.microsoft.com/office/drawing/2014/main" id="{4E81C186-E02B-4743-A52D-865D2871D856}"/>
                </a:ext>
              </a:extLst>
            </p:cNvPr>
            <p:cNvSpPr>
              <a:spLocks noChangeArrowheads="1" noChangeShapeType="1" noTextEdit="1"/>
            </p:cNvSpPr>
            <p:nvPr/>
          </p:nvSpPr>
          <p:spPr bwMode="auto">
            <a:xfrm rot="-245596">
              <a:off x="3195" y="3782"/>
              <a:ext cx="1757" cy="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7403"/>
                </a:avLst>
              </a:prstTxWarp>
            </a:bodyPr>
            <a:lstStyle/>
            <a:p>
              <a:r>
                <a:rPr lang="en-ID" sz="3600" kern="10">
                  <a:solidFill>
                    <a:schemeClr val="tx2"/>
                  </a:solidFill>
                  <a:cs typeface="Arial" panose="020B0604020202020204" pitchFamily="34" charset="0"/>
                </a:rPr>
                <a:t>Perubahan Keempat</a:t>
              </a:r>
            </a:p>
          </p:txBody>
        </p:sp>
        <p:sp>
          <p:nvSpPr>
            <p:cNvPr id="4129" name="WordArt 6">
              <a:extLst>
                <a:ext uri="{FF2B5EF4-FFF2-40B4-BE49-F238E27FC236}">
                  <a16:creationId xmlns:a16="http://schemas.microsoft.com/office/drawing/2014/main" id="{C3EBDD0D-E9D3-400D-B96F-114D0747B610}"/>
                </a:ext>
              </a:extLst>
            </p:cNvPr>
            <p:cNvSpPr>
              <a:spLocks noChangeArrowheads="1" noChangeShapeType="1" noTextEdit="1"/>
            </p:cNvSpPr>
            <p:nvPr/>
          </p:nvSpPr>
          <p:spPr bwMode="auto">
            <a:xfrm>
              <a:off x="2472" y="2387"/>
              <a:ext cx="1959" cy="9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8602"/>
                </a:avLst>
              </a:prstTxWarp>
            </a:bodyPr>
            <a:lstStyle/>
            <a:p>
              <a:r>
                <a:rPr lang="en-ID" sz="1400" kern="10">
                  <a:cs typeface="Arial" panose="020B0604020202020204" pitchFamily="34" charset="0"/>
                </a:rPr>
                <a:t>Naskah Perubahan Keempat</a:t>
              </a:r>
            </a:p>
            <a:p>
              <a:r>
                <a:rPr lang="en-ID" sz="1400" kern="10">
                  <a:cs typeface="Arial" panose="020B0604020202020204" pitchFamily="34" charset="0"/>
                </a:rPr>
                <a:t>Undang-Undang Dasar 1945</a:t>
              </a:r>
            </a:p>
            <a:p>
              <a:r>
                <a:rPr lang="en-ID" sz="1400" kern="10">
                  <a:cs typeface="Arial" panose="020B0604020202020204" pitchFamily="34" charset="0"/>
                </a:rPr>
                <a:t>(hasil Sidang Tahunan MPR Tahun 2002)</a:t>
              </a:r>
            </a:p>
            <a:p>
              <a:endParaRPr lang="en-ID" sz="1400" kern="10">
                <a:cs typeface="Arial" panose="020B0604020202020204" pitchFamily="34" charset="0"/>
              </a:endParaRPr>
            </a:p>
            <a:p>
              <a:endParaRPr lang="en-ID" sz="1400" kern="10">
                <a:cs typeface="Arial" panose="020B0604020202020204" pitchFamily="34" charset="0"/>
              </a:endParaRPr>
            </a:p>
            <a:p>
              <a:endParaRPr lang="en-ID" sz="1400" kern="10">
                <a:cs typeface="Arial" panose="020B0604020202020204" pitchFamily="34" charset="0"/>
              </a:endParaRPr>
            </a:p>
          </p:txBody>
        </p:sp>
      </p:grpSp>
      <p:grpSp>
        <p:nvGrpSpPr>
          <p:cNvPr id="3" name="Group 7">
            <a:extLst>
              <a:ext uri="{FF2B5EF4-FFF2-40B4-BE49-F238E27FC236}">
                <a16:creationId xmlns:a16="http://schemas.microsoft.com/office/drawing/2014/main" id="{F8FFBAE9-9D55-4E4C-B1BB-F914FB78EA5D}"/>
              </a:ext>
            </a:extLst>
          </p:cNvPr>
          <p:cNvGrpSpPr>
            <a:grpSpLocks/>
          </p:cNvGrpSpPr>
          <p:nvPr/>
        </p:nvGrpSpPr>
        <p:grpSpPr bwMode="auto">
          <a:xfrm>
            <a:off x="625475" y="1377950"/>
            <a:ext cx="4337050" cy="4570413"/>
            <a:chOff x="1927" y="0"/>
            <a:chExt cx="2732" cy="2879"/>
          </a:xfrm>
        </p:grpSpPr>
        <p:sp>
          <p:nvSpPr>
            <p:cNvPr id="4124" name="Rectangle 8">
              <a:extLst>
                <a:ext uri="{FF2B5EF4-FFF2-40B4-BE49-F238E27FC236}">
                  <a16:creationId xmlns:a16="http://schemas.microsoft.com/office/drawing/2014/main" id="{E706C5BA-E7CF-4B6E-9490-7E1A053D6A11}"/>
                </a:ext>
              </a:extLst>
            </p:cNvPr>
            <p:cNvSpPr>
              <a:spLocks noChangeArrowheads="1"/>
            </p:cNvSpPr>
            <p:nvPr/>
          </p:nvSpPr>
          <p:spPr bwMode="auto">
            <a:xfrm rot="-1155370">
              <a:off x="1927" y="0"/>
              <a:ext cx="2264" cy="2879"/>
            </a:xfrm>
            <a:prstGeom prst="rect">
              <a:avLst/>
            </a:prstGeom>
            <a:solidFill>
              <a:schemeClr val="bg1"/>
            </a:solidFill>
            <a:ln w="9525">
              <a:miter lim="800000"/>
              <a:headEnd/>
              <a:tailEnd/>
            </a:ln>
            <a:scene3d>
              <a:camera prst="legacyPerspectiveFront">
                <a:rot lat="18600000" lon="20999979" rev="0"/>
              </a:camera>
              <a:lightRig rig="legacyFlat3" dir="r"/>
            </a:scene3d>
            <a:sp3d extrusionH="3540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25" name="WordArt 9">
              <a:extLst>
                <a:ext uri="{FF2B5EF4-FFF2-40B4-BE49-F238E27FC236}">
                  <a16:creationId xmlns:a16="http://schemas.microsoft.com/office/drawing/2014/main" id="{1A90D707-178B-451C-A7E0-2AB119330921}"/>
                </a:ext>
              </a:extLst>
            </p:cNvPr>
            <p:cNvSpPr>
              <a:spLocks noChangeArrowheads="1" noChangeShapeType="1" noTextEdit="1"/>
            </p:cNvSpPr>
            <p:nvPr/>
          </p:nvSpPr>
          <p:spPr bwMode="auto">
            <a:xfrm rot="-646063">
              <a:off x="2902" y="2591"/>
              <a:ext cx="1757" cy="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7435"/>
                </a:avLst>
              </a:prstTxWarp>
            </a:bodyPr>
            <a:lstStyle/>
            <a:p>
              <a:r>
                <a:rPr lang="en-ID" sz="3600" kern="10">
                  <a:solidFill>
                    <a:schemeClr val="tx2"/>
                  </a:solidFill>
                  <a:cs typeface="Arial" panose="020B0604020202020204" pitchFamily="34" charset="0"/>
                </a:rPr>
                <a:t>Perubahan Ketiga</a:t>
              </a:r>
            </a:p>
          </p:txBody>
        </p:sp>
        <p:sp>
          <p:nvSpPr>
            <p:cNvPr id="4126" name="WordArt 10">
              <a:extLst>
                <a:ext uri="{FF2B5EF4-FFF2-40B4-BE49-F238E27FC236}">
                  <a16:creationId xmlns:a16="http://schemas.microsoft.com/office/drawing/2014/main" id="{171E08A5-47FB-4F00-A760-DBBB6D1D4490}"/>
                </a:ext>
              </a:extLst>
            </p:cNvPr>
            <p:cNvSpPr>
              <a:spLocks noChangeArrowheads="1" noChangeShapeType="1" noTextEdit="1"/>
            </p:cNvSpPr>
            <p:nvPr/>
          </p:nvSpPr>
          <p:spPr bwMode="auto">
            <a:xfrm rot="-273019">
              <a:off x="2108" y="1029"/>
              <a:ext cx="1769" cy="9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5759"/>
                </a:avLst>
              </a:prstTxWarp>
            </a:bodyPr>
            <a:lstStyle/>
            <a:p>
              <a:r>
                <a:rPr lang="en-ID" sz="1400" kern="10">
                  <a:cs typeface="Arial" panose="020B0604020202020204" pitchFamily="34" charset="0"/>
                </a:rPr>
                <a:t>Naskah Perubahan Ketiga</a:t>
              </a:r>
            </a:p>
            <a:p>
              <a:r>
                <a:rPr lang="en-ID" sz="1400" kern="10">
                  <a:cs typeface="Arial" panose="020B0604020202020204" pitchFamily="34" charset="0"/>
                </a:rPr>
                <a:t>Undang-Undang Dasar 1945</a:t>
              </a:r>
            </a:p>
            <a:p>
              <a:r>
                <a:rPr lang="en-ID" sz="1400" kern="10">
                  <a:cs typeface="Arial" panose="020B0604020202020204" pitchFamily="34" charset="0"/>
                </a:rPr>
                <a:t>(hasil Sidang Tahunan MPR Tahun 2001)</a:t>
              </a:r>
            </a:p>
            <a:p>
              <a:endParaRPr lang="en-ID" sz="1400" kern="10">
                <a:cs typeface="Arial" panose="020B0604020202020204" pitchFamily="34" charset="0"/>
              </a:endParaRPr>
            </a:p>
            <a:p>
              <a:endParaRPr lang="en-ID" sz="1400" kern="10">
                <a:cs typeface="Arial" panose="020B0604020202020204" pitchFamily="34" charset="0"/>
              </a:endParaRPr>
            </a:p>
            <a:p>
              <a:endParaRPr lang="en-ID" sz="1400" kern="10">
                <a:cs typeface="Arial" panose="020B0604020202020204" pitchFamily="34" charset="0"/>
              </a:endParaRPr>
            </a:p>
          </p:txBody>
        </p:sp>
      </p:grpSp>
      <p:grpSp>
        <p:nvGrpSpPr>
          <p:cNvPr id="4" name="Group 11">
            <a:extLst>
              <a:ext uri="{FF2B5EF4-FFF2-40B4-BE49-F238E27FC236}">
                <a16:creationId xmlns:a16="http://schemas.microsoft.com/office/drawing/2014/main" id="{8850C24F-9BCC-4238-A597-F83DD8EA9A4A}"/>
              </a:ext>
            </a:extLst>
          </p:cNvPr>
          <p:cNvGrpSpPr>
            <a:grpSpLocks/>
          </p:cNvGrpSpPr>
          <p:nvPr/>
        </p:nvGrpSpPr>
        <p:grpSpPr bwMode="auto">
          <a:xfrm>
            <a:off x="593725" y="1052513"/>
            <a:ext cx="4495800" cy="4608512"/>
            <a:chOff x="2154" y="-425"/>
            <a:chExt cx="2832" cy="2903"/>
          </a:xfrm>
        </p:grpSpPr>
        <p:sp>
          <p:nvSpPr>
            <p:cNvPr id="4121" name="Rectangle 12">
              <a:extLst>
                <a:ext uri="{FF2B5EF4-FFF2-40B4-BE49-F238E27FC236}">
                  <a16:creationId xmlns:a16="http://schemas.microsoft.com/office/drawing/2014/main" id="{3C353E89-E168-48D5-A2BF-2940058B812D}"/>
                </a:ext>
              </a:extLst>
            </p:cNvPr>
            <p:cNvSpPr>
              <a:spLocks noChangeArrowheads="1"/>
            </p:cNvSpPr>
            <p:nvPr/>
          </p:nvSpPr>
          <p:spPr bwMode="auto">
            <a:xfrm rot="-1155370">
              <a:off x="2154" y="-425"/>
              <a:ext cx="2265" cy="2903"/>
            </a:xfrm>
            <a:prstGeom prst="rect">
              <a:avLst/>
            </a:prstGeom>
            <a:solidFill>
              <a:schemeClr val="bg1"/>
            </a:solidFill>
            <a:ln w="9525">
              <a:miter lim="800000"/>
              <a:headEnd/>
              <a:tailEnd/>
            </a:ln>
            <a:scene3d>
              <a:camera prst="legacyPerspectiveFront">
                <a:rot lat="18600000" lon="0" rev="0"/>
              </a:camera>
              <a:lightRig rig="legacyFlat3" dir="r"/>
            </a:scene3d>
            <a:sp3d extrusionH="3540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22" name="WordArt 13">
              <a:extLst>
                <a:ext uri="{FF2B5EF4-FFF2-40B4-BE49-F238E27FC236}">
                  <a16:creationId xmlns:a16="http://schemas.microsoft.com/office/drawing/2014/main" id="{BAF3AEEC-8044-4229-A932-587DF49618A9}"/>
                </a:ext>
              </a:extLst>
            </p:cNvPr>
            <p:cNvSpPr>
              <a:spLocks noChangeArrowheads="1" noChangeShapeType="1" noTextEdit="1"/>
            </p:cNvSpPr>
            <p:nvPr/>
          </p:nvSpPr>
          <p:spPr bwMode="auto">
            <a:xfrm rot="-957726">
              <a:off x="3265" y="2079"/>
              <a:ext cx="1721" cy="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593"/>
                </a:avLst>
              </a:prstTxWarp>
            </a:bodyPr>
            <a:lstStyle/>
            <a:p>
              <a:r>
                <a:rPr lang="en-ID" sz="3600" kern="10">
                  <a:solidFill>
                    <a:schemeClr val="tx2"/>
                  </a:solidFill>
                  <a:cs typeface="Arial" panose="020B0604020202020204" pitchFamily="34" charset="0"/>
                </a:rPr>
                <a:t>Perubahan Kedua</a:t>
              </a:r>
            </a:p>
          </p:txBody>
        </p:sp>
        <p:sp>
          <p:nvSpPr>
            <p:cNvPr id="4123" name="WordArt 14">
              <a:extLst>
                <a:ext uri="{FF2B5EF4-FFF2-40B4-BE49-F238E27FC236}">
                  <a16:creationId xmlns:a16="http://schemas.microsoft.com/office/drawing/2014/main" id="{C15AFE57-ADFA-4FB1-978C-AD90AC7ACFD9}"/>
                </a:ext>
              </a:extLst>
            </p:cNvPr>
            <p:cNvSpPr>
              <a:spLocks noChangeArrowheads="1" noChangeShapeType="1" noTextEdit="1"/>
            </p:cNvSpPr>
            <p:nvPr/>
          </p:nvSpPr>
          <p:spPr bwMode="auto">
            <a:xfrm rot="-854573">
              <a:off x="2422" y="913"/>
              <a:ext cx="1959" cy="9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907"/>
                </a:avLst>
              </a:prstTxWarp>
            </a:bodyPr>
            <a:lstStyle/>
            <a:p>
              <a:r>
                <a:rPr lang="en-ID" sz="1400" kern="10">
                  <a:cs typeface="Arial" panose="020B0604020202020204" pitchFamily="34" charset="0"/>
                </a:rPr>
                <a:t>Naskah Perubahan Kedua</a:t>
              </a:r>
            </a:p>
            <a:p>
              <a:r>
                <a:rPr lang="en-ID" sz="1400" kern="10">
                  <a:cs typeface="Arial" panose="020B0604020202020204" pitchFamily="34" charset="0"/>
                </a:rPr>
                <a:t>Undang-Undang Dasar 1945</a:t>
              </a:r>
            </a:p>
            <a:p>
              <a:r>
                <a:rPr lang="en-ID" sz="1400" kern="10">
                  <a:cs typeface="Arial" panose="020B0604020202020204" pitchFamily="34" charset="0"/>
                </a:rPr>
                <a:t>(hasil Sidang Tahunan MPR Tahun 2000)</a:t>
              </a:r>
            </a:p>
            <a:p>
              <a:endParaRPr lang="en-ID" sz="1400" kern="10">
                <a:cs typeface="Arial" panose="020B0604020202020204" pitchFamily="34" charset="0"/>
              </a:endParaRPr>
            </a:p>
            <a:p>
              <a:endParaRPr lang="en-ID" sz="1400" kern="10">
                <a:cs typeface="Arial" panose="020B0604020202020204" pitchFamily="34" charset="0"/>
              </a:endParaRPr>
            </a:p>
            <a:p>
              <a:endParaRPr lang="en-ID" sz="1400" kern="10">
                <a:cs typeface="Arial" panose="020B0604020202020204" pitchFamily="34" charset="0"/>
              </a:endParaRPr>
            </a:p>
          </p:txBody>
        </p:sp>
      </p:grpSp>
      <p:grpSp>
        <p:nvGrpSpPr>
          <p:cNvPr id="5" name="Group 15">
            <a:extLst>
              <a:ext uri="{FF2B5EF4-FFF2-40B4-BE49-F238E27FC236}">
                <a16:creationId xmlns:a16="http://schemas.microsoft.com/office/drawing/2014/main" id="{70B49914-4AFF-4279-808F-8896D8337900}"/>
              </a:ext>
            </a:extLst>
          </p:cNvPr>
          <p:cNvGrpSpPr>
            <a:grpSpLocks/>
          </p:cNvGrpSpPr>
          <p:nvPr/>
        </p:nvGrpSpPr>
        <p:grpSpPr bwMode="auto">
          <a:xfrm>
            <a:off x="481013" y="763588"/>
            <a:ext cx="4738687" cy="4608512"/>
            <a:chOff x="2328" y="539"/>
            <a:chExt cx="2985" cy="2903"/>
          </a:xfrm>
        </p:grpSpPr>
        <p:sp>
          <p:nvSpPr>
            <p:cNvPr id="4118" name="Rectangle 16">
              <a:extLst>
                <a:ext uri="{FF2B5EF4-FFF2-40B4-BE49-F238E27FC236}">
                  <a16:creationId xmlns:a16="http://schemas.microsoft.com/office/drawing/2014/main" id="{375B5A04-58E6-4982-AFB7-8656BBA61DB0}"/>
                </a:ext>
              </a:extLst>
            </p:cNvPr>
            <p:cNvSpPr>
              <a:spLocks noChangeArrowheads="1"/>
            </p:cNvSpPr>
            <p:nvPr/>
          </p:nvSpPr>
          <p:spPr bwMode="auto">
            <a:xfrm rot="-1155370">
              <a:off x="2328" y="539"/>
              <a:ext cx="2321" cy="2903"/>
            </a:xfrm>
            <a:prstGeom prst="rect">
              <a:avLst/>
            </a:prstGeom>
            <a:solidFill>
              <a:schemeClr val="bg1"/>
            </a:solidFill>
            <a:ln w="9525">
              <a:miter lim="800000"/>
              <a:headEnd/>
              <a:tailEnd/>
            </a:ln>
            <a:scene3d>
              <a:camera prst="legacyPerspectiveFront">
                <a:rot lat="18600000" lon="600000" rev="0"/>
              </a:camera>
              <a:lightRig rig="legacyFlat3" dir="r"/>
            </a:scene3d>
            <a:sp3d extrusionH="3540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19" name="WordArt 17">
              <a:extLst>
                <a:ext uri="{FF2B5EF4-FFF2-40B4-BE49-F238E27FC236}">
                  <a16:creationId xmlns:a16="http://schemas.microsoft.com/office/drawing/2014/main" id="{622BAA63-48C5-47F5-8B79-CF9798BDCEB0}"/>
                </a:ext>
              </a:extLst>
            </p:cNvPr>
            <p:cNvSpPr>
              <a:spLocks noChangeArrowheads="1" noChangeShapeType="1" noTextEdit="1"/>
            </p:cNvSpPr>
            <p:nvPr/>
          </p:nvSpPr>
          <p:spPr bwMode="auto">
            <a:xfrm rot="-1358347">
              <a:off x="3556" y="2910"/>
              <a:ext cx="1757" cy="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69"/>
                </a:avLst>
              </a:prstTxWarp>
            </a:bodyPr>
            <a:lstStyle/>
            <a:p>
              <a:r>
                <a:rPr lang="en-ID" sz="3600" kern="10">
                  <a:solidFill>
                    <a:schemeClr val="tx2"/>
                  </a:solidFill>
                  <a:cs typeface="Arial" panose="020B0604020202020204" pitchFamily="34" charset="0"/>
                </a:rPr>
                <a:t>Perubahan Pertama</a:t>
              </a:r>
            </a:p>
          </p:txBody>
        </p:sp>
        <p:sp>
          <p:nvSpPr>
            <p:cNvPr id="4120" name="WordArt 18">
              <a:extLst>
                <a:ext uri="{FF2B5EF4-FFF2-40B4-BE49-F238E27FC236}">
                  <a16:creationId xmlns:a16="http://schemas.microsoft.com/office/drawing/2014/main" id="{894BA40F-8161-494C-BE5D-986084ACEE2F}"/>
                </a:ext>
              </a:extLst>
            </p:cNvPr>
            <p:cNvSpPr>
              <a:spLocks noChangeArrowheads="1" noChangeShapeType="1" noTextEdit="1"/>
            </p:cNvSpPr>
            <p:nvPr/>
          </p:nvSpPr>
          <p:spPr bwMode="auto">
            <a:xfrm rot="-1326888">
              <a:off x="2599" y="1797"/>
              <a:ext cx="1959" cy="9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11037"/>
                </a:avLst>
              </a:prstTxWarp>
            </a:bodyPr>
            <a:lstStyle/>
            <a:p>
              <a:r>
                <a:rPr lang="en-ID" sz="1400" kern="10">
                  <a:cs typeface="Arial" panose="020B0604020202020204" pitchFamily="34" charset="0"/>
                </a:rPr>
                <a:t>Naskah Perubahan Pertama</a:t>
              </a:r>
            </a:p>
            <a:p>
              <a:r>
                <a:rPr lang="en-ID" sz="1400" kern="10">
                  <a:cs typeface="Arial" panose="020B0604020202020204" pitchFamily="34" charset="0"/>
                </a:rPr>
                <a:t>Undang-Undang Dasar 1945</a:t>
              </a:r>
            </a:p>
            <a:p>
              <a:r>
                <a:rPr lang="en-ID" sz="1400" kern="10">
                  <a:cs typeface="Arial" panose="020B0604020202020204" pitchFamily="34" charset="0"/>
                </a:rPr>
                <a:t>(hasil Sidang Umum MPR Tahun 1999)</a:t>
              </a:r>
            </a:p>
            <a:p>
              <a:endParaRPr lang="en-ID" sz="1400" kern="10">
                <a:cs typeface="Arial" panose="020B0604020202020204" pitchFamily="34" charset="0"/>
              </a:endParaRPr>
            </a:p>
            <a:p>
              <a:endParaRPr lang="en-ID" sz="1400" kern="10">
                <a:cs typeface="Arial" panose="020B0604020202020204" pitchFamily="34" charset="0"/>
              </a:endParaRPr>
            </a:p>
            <a:p>
              <a:endParaRPr lang="en-ID" sz="1400" kern="10">
                <a:cs typeface="Arial" panose="020B0604020202020204" pitchFamily="34" charset="0"/>
              </a:endParaRPr>
            </a:p>
          </p:txBody>
        </p:sp>
      </p:grpSp>
      <p:grpSp>
        <p:nvGrpSpPr>
          <p:cNvPr id="6" name="Group 19">
            <a:extLst>
              <a:ext uri="{FF2B5EF4-FFF2-40B4-BE49-F238E27FC236}">
                <a16:creationId xmlns:a16="http://schemas.microsoft.com/office/drawing/2014/main" id="{D07669B6-FA60-4A29-9A07-7C28833FA593}"/>
              </a:ext>
            </a:extLst>
          </p:cNvPr>
          <p:cNvGrpSpPr>
            <a:grpSpLocks/>
          </p:cNvGrpSpPr>
          <p:nvPr/>
        </p:nvGrpSpPr>
        <p:grpSpPr bwMode="auto">
          <a:xfrm>
            <a:off x="-22225" y="476250"/>
            <a:ext cx="5203825" cy="4608513"/>
            <a:chOff x="-1384" y="119"/>
            <a:chExt cx="3278" cy="2903"/>
          </a:xfrm>
        </p:grpSpPr>
        <p:sp>
          <p:nvSpPr>
            <p:cNvPr id="4114" name="Rectangle 20">
              <a:extLst>
                <a:ext uri="{FF2B5EF4-FFF2-40B4-BE49-F238E27FC236}">
                  <a16:creationId xmlns:a16="http://schemas.microsoft.com/office/drawing/2014/main" id="{976E1EFB-80DC-4C46-A328-3BCECACD6D70}"/>
                </a:ext>
              </a:extLst>
            </p:cNvPr>
            <p:cNvSpPr>
              <a:spLocks noChangeArrowheads="1"/>
            </p:cNvSpPr>
            <p:nvPr/>
          </p:nvSpPr>
          <p:spPr bwMode="auto">
            <a:xfrm rot="-1155370">
              <a:off x="-1196" y="119"/>
              <a:ext cx="2405" cy="2903"/>
            </a:xfrm>
            <a:prstGeom prst="rect">
              <a:avLst/>
            </a:prstGeom>
            <a:solidFill>
              <a:schemeClr val="bg1"/>
            </a:solidFill>
            <a:ln w="9525">
              <a:miter lim="800000"/>
              <a:headEnd/>
              <a:tailEnd/>
            </a:ln>
            <a:scene3d>
              <a:camera prst="legacyPerspectiveFront">
                <a:rot lat="18600000" lon="1200000" rev="0"/>
              </a:camera>
              <a:lightRig rig="legacyFlat3" dir="r"/>
            </a:scene3d>
            <a:sp3d extrusionH="3540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15" name="WordArt 21">
              <a:extLst>
                <a:ext uri="{FF2B5EF4-FFF2-40B4-BE49-F238E27FC236}">
                  <a16:creationId xmlns:a16="http://schemas.microsoft.com/office/drawing/2014/main" id="{A3DF06BC-DADB-473E-B6D9-889C478B181C}"/>
                </a:ext>
              </a:extLst>
            </p:cNvPr>
            <p:cNvSpPr>
              <a:spLocks noChangeArrowheads="1" noChangeShapeType="1" noTextEdit="1"/>
            </p:cNvSpPr>
            <p:nvPr/>
          </p:nvSpPr>
          <p:spPr bwMode="auto">
            <a:xfrm rot="-1677734">
              <a:off x="213" y="2331"/>
              <a:ext cx="1681" cy="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69"/>
                </a:avLst>
              </a:prstTxWarp>
            </a:bodyPr>
            <a:lstStyle/>
            <a:p>
              <a:r>
                <a:rPr lang="en-ID" sz="1600" kern="10">
                  <a:solidFill>
                    <a:schemeClr val="tx2"/>
                  </a:solidFill>
                  <a:cs typeface="Arial" panose="020B0604020202020204" pitchFamily="34" charset="0"/>
                </a:rPr>
                <a:t>                  UUD 1945</a:t>
              </a:r>
            </a:p>
          </p:txBody>
        </p:sp>
        <p:sp>
          <p:nvSpPr>
            <p:cNvPr id="4116" name="WordArt 22">
              <a:extLst>
                <a:ext uri="{FF2B5EF4-FFF2-40B4-BE49-F238E27FC236}">
                  <a16:creationId xmlns:a16="http://schemas.microsoft.com/office/drawing/2014/main" id="{DF795E39-14A8-451D-828A-5EEFB2D8C69F}"/>
                </a:ext>
              </a:extLst>
            </p:cNvPr>
            <p:cNvSpPr>
              <a:spLocks noChangeArrowheads="1" noChangeShapeType="1" noTextEdit="1"/>
            </p:cNvSpPr>
            <p:nvPr/>
          </p:nvSpPr>
          <p:spPr bwMode="auto">
            <a:xfrm rot="-1717370">
              <a:off x="-1384" y="982"/>
              <a:ext cx="2476" cy="8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12662"/>
                </a:avLst>
              </a:prstTxWarp>
            </a:bodyPr>
            <a:lstStyle/>
            <a:p>
              <a:r>
                <a:rPr lang="en-ID" sz="1400" kern="10">
                  <a:cs typeface="Arial" panose="020B0604020202020204" pitchFamily="34" charset="0"/>
                </a:rPr>
                <a:t>Naskah Undang-Undang Dasar</a:t>
              </a:r>
            </a:p>
            <a:p>
              <a:r>
                <a:rPr lang="en-ID" sz="1400" kern="10">
                  <a:cs typeface="Arial" panose="020B0604020202020204" pitchFamily="34" charset="0"/>
                </a:rPr>
                <a:t>Negara Republik Indonesia Tahun 1945</a:t>
              </a:r>
            </a:p>
            <a:p>
              <a:r>
                <a:rPr lang="en-ID" sz="1400" kern="10">
                  <a:cs typeface="Arial" panose="020B0604020202020204" pitchFamily="34" charset="0"/>
                </a:rPr>
                <a:t>yang ditetapkan pada rapat PPKI tanggal 18 Agustus 1945</a:t>
              </a:r>
            </a:p>
            <a:p>
              <a:r>
                <a:rPr lang="en-ID" sz="1400" kern="10">
                  <a:cs typeface="Arial" panose="020B0604020202020204" pitchFamily="34" charset="0"/>
                </a:rPr>
                <a:t>dan diberlakukan kembali dengan Dekrit Presiden </a:t>
              </a:r>
            </a:p>
            <a:p>
              <a:r>
                <a:rPr lang="en-ID" sz="1400" kern="10">
                  <a:cs typeface="Arial" panose="020B0604020202020204" pitchFamily="34" charset="0"/>
                </a:rPr>
                <a:t>pada tanggal 5 Juli 1959</a:t>
              </a:r>
            </a:p>
          </p:txBody>
        </p:sp>
        <p:sp>
          <p:nvSpPr>
            <p:cNvPr id="4117" name="WordArt 23">
              <a:extLst>
                <a:ext uri="{FF2B5EF4-FFF2-40B4-BE49-F238E27FC236}">
                  <a16:creationId xmlns:a16="http://schemas.microsoft.com/office/drawing/2014/main" id="{C9C9CC5E-37A3-4243-B4B6-29DB59CB9785}"/>
                </a:ext>
              </a:extLst>
            </p:cNvPr>
            <p:cNvSpPr>
              <a:spLocks noChangeArrowheads="1" noChangeShapeType="1" noTextEdit="1"/>
            </p:cNvSpPr>
            <p:nvPr/>
          </p:nvSpPr>
          <p:spPr bwMode="auto">
            <a:xfrm rot="-1717370">
              <a:off x="-955" y="1759"/>
              <a:ext cx="2343" cy="67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9907"/>
                </a:avLst>
              </a:prstTxWarp>
            </a:bodyPr>
            <a:lstStyle/>
            <a:p>
              <a:r>
                <a:rPr lang="en-ID" sz="1400" kern="10">
                  <a:cs typeface="Arial" panose="020B0604020202020204" pitchFamily="34" charset="0"/>
                </a:rPr>
                <a:t>serta dikukuhkan secara aklamasi</a:t>
              </a:r>
            </a:p>
            <a:p>
              <a:r>
                <a:rPr lang="en-ID" sz="1400" kern="10">
                  <a:cs typeface="Arial" panose="020B0604020202020204" pitchFamily="34" charset="0"/>
                </a:rPr>
                <a:t>pada tanggal 22 Juli 1959 oleh</a:t>
              </a:r>
            </a:p>
            <a:p>
              <a:r>
                <a:rPr lang="en-ID" sz="1400" kern="10">
                  <a:cs typeface="Arial" panose="020B0604020202020204" pitchFamily="34" charset="0"/>
                </a:rPr>
                <a:t>Dewan Perwakilan Rakyat (sebagaimana tercantum</a:t>
              </a:r>
            </a:p>
            <a:p>
              <a:r>
                <a:rPr lang="en-ID" sz="1400" kern="10">
                  <a:cs typeface="Arial" panose="020B0604020202020204" pitchFamily="34" charset="0"/>
                </a:rPr>
                <a:t>dalam Lembaran Negara Nomor 75 Tahun 1959)</a:t>
              </a:r>
            </a:p>
          </p:txBody>
        </p:sp>
      </p:grpSp>
      <p:grpSp>
        <p:nvGrpSpPr>
          <p:cNvPr id="7" name="Group 24">
            <a:extLst>
              <a:ext uri="{FF2B5EF4-FFF2-40B4-BE49-F238E27FC236}">
                <a16:creationId xmlns:a16="http://schemas.microsoft.com/office/drawing/2014/main" id="{5FF023E8-D1F8-407E-B7E9-FA1B35567B39}"/>
              </a:ext>
            </a:extLst>
          </p:cNvPr>
          <p:cNvGrpSpPr>
            <a:grpSpLocks/>
          </p:cNvGrpSpPr>
          <p:nvPr/>
        </p:nvGrpSpPr>
        <p:grpSpPr bwMode="auto">
          <a:xfrm>
            <a:off x="258762" y="439737"/>
            <a:ext cx="3817938" cy="4608513"/>
            <a:chOff x="2148" y="323"/>
            <a:chExt cx="2405" cy="2903"/>
          </a:xfrm>
        </p:grpSpPr>
        <p:sp>
          <p:nvSpPr>
            <p:cNvPr id="4110" name="Rectangle 25">
              <a:extLst>
                <a:ext uri="{FF2B5EF4-FFF2-40B4-BE49-F238E27FC236}">
                  <a16:creationId xmlns:a16="http://schemas.microsoft.com/office/drawing/2014/main" id="{F564BBF0-5662-4074-B7DC-681F7039A149}"/>
                </a:ext>
              </a:extLst>
            </p:cNvPr>
            <p:cNvSpPr>
              <a:spLocks noChangeArrowheads="1"/>
            </p:cNvSpPr>
            <p:nvPr/>
          </p:nvSpPr>
          <p:spPr bwMode="auto">
            <a:xfrm rot="20444630">
              <a:off x="2148" y="323"/>
              <a:ext cx="2405" cy="2903"/>
            </a:xfrm>
            <a:prstGeom prst="rect">
              <a:avLst/>
            </a:prstGeom>
            <a:solidFill>
              <a:schemeClr val="accent1"/>
            </a:solidFill>
            <a:ln w="9525">
              <a:miter lim="800000"/>
              <a:headEnd/>
              <a:tailEnd/>
            </a:ln>
            <a:scene3d>
              <a:camera prst="legacyPerspectiveFront">
                <a:rot lat="18600000" lon="1200000" rev="0"/>
              </a:camera>
              <a:lightRig rig="legacyFlat3" dir="r"/>
            </a:scene3d>
            <a:sp3d prstMaterial="legacyMatte">
              <a:bevelT w="13500" h="13500" prst="angle"/>
              <a:bevelB w="13500" h="13500" prst="angle"/>
              <a:extrusionClr>
                <a:schemeClr val="bg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tLang="en-US"/>
            </a:p>
          </p:txBody>
        </p:sp>
        <p:sp>
          <p:nvSpPr>
            <p:cNvPr id="4111" name="WordArt 26">
              <a:extLst>
                <a:ext uri="{FF2B5EF4-FFF2-40B4-BE49-F238E27FC236}">
                  <a16:creationId xmlns:a16="http://schemas.microsoft.com/office/drawing/2014/main" id="{4778DED0-A4B9-4176-AD24-5C39326F9E9C}"/>
                </a:ext>
              </a:extLst>
            </p:cNvPr>
            <p:cNvSpPr>
              <a:spLocks noChangeArrowheads="1" noChangeShapeType="1" noTextEdit="1"/>
            </p:cNvSpPr>
            <p:nvPr/>
          </p:nvSpPr>
          <p:spPr bwMode="auto">
            <a:xfrm rot="-1738346">
              <a:off x="2606" y="1979"/>
              <a:ext cx="1907" cy="4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5917"/>
                </a:avLst>
              </a:prstTxWarp>
            </a:bodyPr>
            <a:lstStyle/>
            <a:p>
              <a:r>
                <a:rPr lang="en-ID" sz="1600" kern="10" dirty="0">
                  <a:cs typeface="Arial" panose="020B0604020202020204" pitchFamily="34" charset="0"/>
                </a:rPr>
                <a:t>UNDANG-UNDANG DASAR</a:t>
              </a:r>
            </a:p>
            <a:p>
              <a:r>
                <a:rPr lang="en-ID" sz="1600" kern="10" dirty="0">
                  <a:cs typeface="Arial" panose="020B0604020202020204" pitchFamily="34" charset="0"/>
                </a:rPr>
                <a:t>NEGARA REPUBLIK INDONESIA TAHUN 1945</a:t>
              </a:r>
            </a:p>
          </p:txBody>
        </p:sp>
        <p:pic>
          <p:nvPicPr>
            <p:cNvPr id="4112" name="Picture 27" descr="garuda1">
              <a:extLst>
                <a:ext uri="{FF2B5EF4-FFF2-40B4-BE49-F238E27FC236}">
                  <a16:creationId xmlns:a16="http://schemas.microsoft.com/office/drawing/2014/main" id="{226052D8-9F71-44E6-8F58-5DA66416D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48180">
              <a:off x="2926" y="1253"/>
              <a:ext cx="45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WordArt 28">
              <a:extLst>
                <a:ext uri="{FF2B5EF4-FFF2-40B4-BE49-F238E27FC236}">
                  <a16:creationId xmlns:a16="http://schemas.microsoft.com/office/drawing/2014/main" id="{FEAD7DC1-D88E-4635-9998-159C669EBC69}"/>
                </a:ext>
              </a:extLst>
            </p:cNvPr>
            <p:cNvSpPr>
              <a:spLocks noChangeArrowheads="1" noChangeShapeType="1" noTextEdit="1"/>
            </p:cNvSpPr>
            <p:nvPr/>
          </p:nvSpPr>
          <p:spPr bwMode="auto">
            <a:xfrm rot="-1738346">
              <a:off x="2562" y="1663"/>
              <a:ext cx="1408" cy="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4542"/>
                </a:avLst>
              </a:prstTxWarp>
            </a:bodyPr>
            <a:lstStyle/>
            <a:p>
              <a:r>
                <a:rPr lang="en-ID" sz="1600" kern="10">
                  <a:cs typeface="Arial" panose="020B0604020202020204" pitchFamily="34" charset="0"/>
                </a:rPr>
                <a:t>MAJELIS PERMUSYAWARATAN RAKYAT</a:t>
              </a:r>
            </a:p>
            <a:p>
              <a:r>
                <a:rPr lang="en-ID" sz="1600" kern="10">
                  <a:cs typeface="Arial" panose="020B0604020202020204" pitchFamily="34" charset="0"/>
                </a:rPr>
                <a:t>REPUBLIK INDONESIA</a:t>
              </a:r>
            </a:p>
          </p:txBody>
        </p:sp>
      </p:grpSp>
      <p:sp>
        <p:nvSpPr>
          <p:cNvPr id="4105" name="WordArt 29">
            <a:extLst>
              <a:ext uri="{FF2B5EF4-FFF2-40B4-BE49-F238E27FC236}">
                <a16:creationId xmlns:a16="http://schemas.microsoft.com/office/drawing/2014/main" id="{2126E490-9281-4753-8649-964F6AB66366}"/>
              </a:ext>
            </a:extLst>
          </p:cNvPr>
          <p:cNvSpPr>
            <a:spLocks noChangeArrowheads="1" noChangeShapeType="1" noTextEdit="1"/>
          </p:cNvSpPr>
          <p:nvPr/>
        </p:nvSpPr>
        <p:spPr bwMode="auto">
          <a:xfrm>
            <a:off x="5364163" y="2924175"/>
            <a:ext cx="3311525"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ID" sz="1400" kern="10" dirty="0">
                <a:cs typeface="Arial" panose="020B0604020202020204" pitchFamily="34" charset="0"/>
              </a:rPr>
              <a:t>Undang-Undang Dasar</a:t>
            </a:r>
          </a:p>
          <a:p>
            <a:r>
              <a:rPr lang="en-ID" sz="1400" kern="10" dirty="0">
                <a:cs typeface="Arial" panose="020B0604020202020204" pitchFamily="34" charset="0"/>
              </a:rPr>
              <a:t>Negara Republik Indonesia Tahun 1945</a:t>
            </a:r>
          </a:p>
          <a:p>
            <a:r>
              <a:rPr lang="en-ID" sz="1400" kern="10" dirty="0">
                <a:cs typeface="Arial" panose="020B0604020202020204" pitchFamily="34" charset="0"/>
              </a:rPr>
              <a:t>Dalam Satu Naskah</a:t>
            </a:r>
          </a:p>
        </p:txBody>
      </p:sp>
      <p:sp>
        <p:nvSpPr>
          <p:cNvPr id="4106" name="Text Box 30">
            <a:extLst>
              <a:ext uri="{FF2B5EF4-FFF2-40B4-BE49-F238E27FC236}">
                <a16:creationId xmlns:a16="http://schemas.microsoft.com/office/drawing/2014/main" id="{00FCED58-C015-444D-AE6F-0F8E4FD36DAC}"/>
              </a:ext>
            </a:extLst>
          </p:cNvPr>
          <p:cNvSpPr txBox="1">
            <a:spLocks noChangeArrowheads="1"/>
          </p:cNvSpPr>
          <p:nvPr/>
        </p:nvSpPr>
        <p:spPr bwMode="auto">
          <a:xfrm>
            <a:off x="302458" y="426441"/>
            <a:ext cx="7326189" cy="70802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000" b="1" dirty="0">
                <a:solidFill>
                  <a:srgbClr val="FF0000"/>
                </a:solidFill>
              </a:rPr>
              <a:t>UUD NRI 1945 DALAM SATU NASKAH SEBAGAI HUKUM DASAR NEGARA INDONESIA</a:t>
            </a:r>
            <a:endParaRPr lang="id-ID" altLang="en-US" sz="2000" dirty="0">
              <a:solidFill>
                <a:srgbClr val="FF0000"/>
              </a:solidFill>
            </a:endParaRPr>
          </a:p>
        </p:txBody>
      </p:sp>
      <p:sp>
        <p:nvSpPr>
          <p:cNvPr id="4107" name="WordArt 31">
            <a:extLst>
              <a:ext uri="{FF2B5EF4-FFF2-40B4-BE49-F238E27FC236}">
                <a16:creationId xmlns:a16="http://schemas.microsoft.com/office/drawing/2014/main" id="{48DDB1F9-4753-41E2-8AC9-A707500B85A3}"/>
              </a:ext>
            </a:extLst>
          </p:cNvPr>
          <p:cNvSpPr>
            <a:spLocks noChangeArrowheads="1" noChangeShapeType="1" noTextEdit="1"/>
          </p:cNvSpPr>
          <p:nvPr/>
        </p:nvSpPr>
        <p:spPr bwMode="auto">
          <a:xfrm>
            <a:off x="5448300" y="4419600"/>
            <a:ext cx="3390900"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ID" sz="1400" kern="10">
                <a:cs typeface="Arial" panose="020B0604020202020204" pitchFamily="34" charset="0"/>
              </a:rPr>
              <a:t>(Risalah Rapat Paripurna ke-5 Sidang Tahunan MPR Tahun 2002</a:t>
            </a:r>
          </a:p>
          <a:p>
            <a:r>
              <a:rPr lang="en-ID" sz="1400" kern="10">
                <a:cs typeface="Arial" panose="020B0604020202020204" pitchFamily="34" charset="0"/>
              </a:rPr>
              <a:t>Sebagai Naskah Perbantuan Dan Kompilasi Tanpa Ada Opini)</a:t>
            </a:r>
          </a:p>
        </p:txBody>
      </p:sp>
      <p:sp>
        <p:nvSpPr>
          <p:cNvPr id="4108" name="TextBox 31">
            <a:extLst>
              <a:ext uri="{FF2B5EF4-FFF2-40B4-BE49-F238E27FC236}">
                <a16:creationId xmlns:a16="http://schemas.microsoft.com/office/drawing/2014/main" id="{D406C03B-51C4-45D7-ADA7-C29D7791E3DC}"/>
              </a:ext>
            </a:extLst>
          </p:cNvPr>
          <p:cNvSpPr txBox="1">
            <a:spLocks noChangeArrowheads="1"/>
          </p:cNvSpPr>
          <p:nvPr/>
        </p:nvSpPr>
        <p:spPr bwMode="auto">
          <a:xfrm>
            <a:off x="416790" y="6272266"/>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altLang="en-US" sz="2400" dirty="0"/>
              <a:t>Menjadi petunjuk </a:t>
            </a:r>
            <a:r>
              <a:rPr lang="id-ID" altLang="en-US" sz="2400" i="1" dirty="0"/>
              <a:t>(manual book) </a:t>
            </a:r>
            <a:r>
              <a:rPr lang="id-ID" altLang="en-US" sz="2400" dirty="0"/>
              <a:t>penyelenggaraan bernegara</a:t>
            </a:r>
          </a:p>
        </p:txBody>
      </p:sp>
      <p:pic>
        <p:nvPicPr>
          <p:cNvPr id="4109" name="Picture 35" descr="http://pustaka.mpr.go.id/images/docs/uud.jpg.jpg">
            <a:extLst>
              <a:ext uri="{FF2B5EF4-FFF2-40B4-BE49-F238E27FC236}">
                <a16:creationId xmlns:a16="http://schemas.microsoft.com/office/drawing/2014/main" id="{D49519E1-54DD-42F9-BF9E-37E731A8A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909" y="284928"/>
            <a:ext cx="1457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54" presetClass="exit" presetSubtype="0" decel="10000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05"/>
                                          </p:val>
                                        </p:tav>
                                      </p:tavLst>
                                    </p:anim>
                                    <p:anim calcmode="lin" valueType="num">
                                      <p:cBhvr>
                                        <p:cTn id="7" dur="1000"/>
                                        <p:tgtEl>
                                          <p:spTgt spid="7"/>
                                        </p:tgtEl>
                                        <p:attrNameLst>
                                          <p:attrName>ppt_h</p:attrName>
                                        </p:attrNameLst>
                                      </p:cBhvr>
                                      <p:tavLst>
                                        <p:tav tm="0">
                                          <p:val>
                                            <p:strVal val="ppt_h"/>
                                          </p:val>
                                        </p:tav>
                                        <p:tav tm="100000">
                                          <p:val>
                                            <p:strVal val="ppt_h"/>
                                          </p:val>
                                        </p:tav>
                                      </p:tavLst>
                                    </p:anim>
                                    <p:anim calcmode="lin" valueType="num">
                                      <p:cBhvr>
                                        <p:cTn id="8" dur="1000"/>
                                        <p:tgtEl>
                                          <p:spTgt spid="7"/>
                                        </p:tgtEl>
                                        <p:attrNameLst>
                                          <p:attrName>ppt_x</p:attrName>
                                        </p:attrNameLst>
                                      </p:cBhvr>
                                      <p:tavLst>
                                        <p:tav tm="0">
                                          <p:val>
                                            <p:strVal val="ppt_x"/>
                                          </p:val>
                                        </p:tav>
                                        <p:tav tm="100000">
                                          <p:val>
                                            <p:strVal val="ppt_x-.2"/>
                                          </p:val>
                                        </p:tav>
                                      </p:tavLst>
                                    </p:anim>
                                    <p:anim calcmode="lin" valueType="num">
                                      <p:cBhvr>
                                        <p:cTn id="9" dur="1000"/>
                                        <p:tgtEl>
                                          <p:spTgt spid="7"/>
                                        </p:tgtEl>
                                        <p:attrNameLst>
                                          <p:attrName>ppt_y</p:attrName>
                                        </p:attrNameLst>
                                      </p:cBhvr>
                                      <p:tavLst>
                                        <p:tav tm="0">
                                          <p:val>
                                            <p:strVal val="ppt_y"/>
                                          </p:val>
                                        </p:tav>
                                        <p:tav tm="100000">
                                          <p:val>
                                            <p:strVal val="ppt_y"/>
                                          </p:val>
                                        </p:tav>
                                      </p:tavLst>
                                    </p:anim>
                                    <p:animEffect transition="out" filter="fad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fade">
                                      <p:cBhvr>
                                        <p:cTn id="20" dur="1000"/>
                                        <p:tgtEl>
                                          <p:spTgt spid="7"/>
                                        </p:tgtEl>
                                      </p:cBhvr>
                                    </p:animEffec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54" presetClass="exit" presetSubtype="0" decel="100000" fill="hold" nodeType="clickEffect">
                                  <p:stCondLst>
                                    <p:cond delay="0"/>
                                  </p:stCondLst>
                                  <p:childTnLst>
                                    <p:anim calcmode="lin" valueType="num">
                                      <p:cBhvr>
                                        <p:cTn id="25" dur="1000"/>
                                        <p:tgtEl>
                                          <p:spTgt spid="7"/>
                                        </p:tgtEl>
                                        <p:attrNameLst>
                                          <p:attrName>ppt_w</p:attrName>
                                        </p:attrNameLst>
                                      </p:cBhvr>
                                      <p:tavLst>
                                        <p:tav tm="0">
                                          <p:val>
                                            <p:strVal val="ppt_w"/>
                                          </p:val>
                                        </p:tav>
                                        <p:tav tm="100000">
                                          <p:val>
                                            <p:strVal val="ppt_w*0.05"/>
                                          </p:val>
                                        </p:tav>
                                      </p:tavLst>
                                    </p:anim>
                                    <p:anim calcmode="lin" valueType="num">
                                      <p:cBhvr>
                                        <p:cTn id="26" dur="1000"/>
                                        <p:tgtEl>
                                          <p:spTgt spid="7"/>
                                        </p:tgtEl>
                                        <p:attrNameLst>
                                          <p:attrName>ppt_h</p:attrName>
                                        </p:attrNameLst>
                                      </p:cBhvr>
                                      <p:tavLst>
                                        <p:tav tm="0">
                                          <p:val>
                                            <p:strVal val="ppt_h"/>
                                          </p:val>
                                        </p:tav>
                                        <p:tav tm="100000">
                                          <p:val>
                                            <p:strVal val="ppt_h"/>
                                          </p:val>
                                        </p:tav>
                                      </p:tavLst>
                                    </p:anim>
                                    <p:anim calcmode="lin" valueType="num">
                                      <p:cBhvr>
                                        <p:cTn id="27" dur="1000"/>
                                        <p:tgtEl>
                                          <p:spTgt spid="7"/>
                                        </p:tgtEl>
                                        <p:attrNameLst>
                                          <p:attrName>ppt_x</p:attrName>
                                        </p:attrNameLst>
                                      </p:cBhvr>
                                      <p:tavLst>
                                        <p:tav tm="0">
                                          <p:val>
                                            <p:strVal val="ppt_x"/>
                                          </p:val>
                                        </p:tav>
                                        <p:tav tm="100000">
                                          <p:val>
                                            <p:strVal val="ppt_x-.2"/>
                                          </p:val>
                                        </p:tav>
                                      </p:tavLst>
                                    </p:anim>
                                    <p:anim calcmode="lin" valueType="num">
                                      <p:cBhvr>
                                        <p:cTn id="28" dur="1000"/>
                                        <p:tgtEl>
                                          <p:spTgt spid="7"/>
                                        </p:tgtEl>
                                        <p:attrNameLst>
                                          <p:attrName>ppt_y</p:attrName>
                                        </p:attrNameLst>
                                      </p:cBhvr>
                                      <p:tavLst>
                                        <p:tav tm="0">
                                          <p:val>
                                            <p:strVal val="ppt_y"/>
                                          </p:val>
                                        </p:tav>
                                        <p:tav tm="100000">
                                          <p:val>
                                            <p:strVal val="ppt_y"/>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childTnLst>
                          </p:cTn>
                        </p:par>
                        <p:par>
                          <p:cTn id="31" fill="hold" nodeType="afterGroup">
                            <p:stCondLst>
                              <p:cond delay="1000"/>
                            </p:stCondLst>
                            <p:childTnLst>
                              <p:par>
                                <p:cTn id="32" presetID="54" presetClass="exit" presetSubtype="0" decel="100000" fill="hold" nodeType="afterEffect">
                                  <p:stCondLst>
                                    <p:cond delay="0"/>
                                  </p:stCondLst>
                                  <p:childTnLst>
                                    <p:anim calcmode="lin" valueType="num">
                                      <p:cBhvr>
                                        <p:cTn id="33" dur="1000"/>
                                        <p:tgtEl>
                                          <p:spTgt spid="6"/>
                                        </p:tgtEl>
                                        <p:attrNameLst>
                                          <p:attrName>ppt_w</p:attrName>
                                        </p:attrNameLst>
                                      </p:cBhvr>
                                      <p:tavLst>
                                        <p:tav tm="0">
                                          <p:val>
                                            <p:strVal val="ppt_w"/>
                                          </p:val>
                                        </p:tav>
                                        <p:tav tm="100000">
                                          <p:val>
                                            <p:strVal val="ppt_w*0.05"/>
                                          </p:val>
                                        </p:tav>
                                      </p:tavLst>
                                    </p:anim>
                                    <p:anim calcmode="lin" valueType="num">
                                      <p:cBhvr>
                                        <p:cTn id="34" dur="1000"/>
                                        <p:tgtEl>
                                          <p:spTgt spid="6"/>
                                        </p:tgtEl>
                                        <p:attrNameLst>
                                          <p:attrName>ppt_h</p:attrName>
                                        </p:attrNameLst>
                                      </p:cBhvr>
                                      <p:tavLst>
                                        <p:tav tm="0">
                                          <p:val>
                                            <p:strVal val="ppt_h"/>
                                          </p:val>
                                        </p:tav>
                                        <p:tav tm="100000">
                                          <p:val>
                                            <p:strVal val="ppt_h"/>
                                          </p:val>
                                        </p:tav>
                                      </p:tavLst>
                                    </p:anim>
                                    <p:anim calcmode="lin" valueType="num">
                                      <p:cBhvr>
                                        <p:cTn id="35" dur="1000"/>
                                        <p:tgtEl>
                                          <p:spTgt spid="6"/>
                                        </p:tgtEl>
                                        <p:attrNameLst>
                                          <p:attrName>ppt_x</p:attrName>
                                        </p:attrNameLst>
                                      </p:cBhvr>
                                      <p:tavLst>
                                        <p:tav tm="0">
                                          <p:val>
                                            <p:strVal val="ppt_x"/>
                                          </p:val>
                                        </p:tav>
                                        <p:tav tm="100000">
                                          <p:val>
                                            <p:strVal val="ppt_x-.2"/>
                                          </p:val>
                                        </p:tav>
                                      </p:tavLst>
                                    </p:anim>
                                    <p:anim calcmode="lin" valueType="num">
                                      <p:cBhvr>
                                        <p:cTn id="36" dur="1000"/>
                                        <p:tgtEl>
                                          <p:spTgt spid="6"/>
                                        </p:tgtEl>
                                        <p:attrNameLst>
                                          <p:attrName>ppt_y</p:attrName>
                                        </p:attrNameLst>
                                      </p:cBhvr>
                                      <p:tavLst>
                                        <p:tav tm="0">
                                          <p:val>
                                            <p:strVal val="ppt_y"/>
                                          </p:val>
                                        </p:tav>
                                        <p:tav tm="100000">
                                          <p:val>
                                            <p:strVal val="ppt_y"/>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1000" fill="hold"/>
                                        <p:tgtEl>
                                          <p:spTgt spid="6"/>
                                        </p:tgtEl>
                                        <p:attrNameLst>
                                          <p:attrName>ppt_x</p:attrName>
                                        </p:attrNameLst>
                                      </p:cBhvr>
                                      <p:tavLst>
                                        <p:tav tm="0">
                                          <p:val>
                                            <p:strVal val="#ppt_x-.2"/>
                                          </p:val>
                                        </p:tav>
                                        <p:tav tm="100000">
                                          <p:val>
                                            <p:strVal val="#ppt_x"/>
                                          </p:val>
                                        </p:tav>
                                      </p:tavLst>
                                    </p:anim>
                                    <p:anim calcmode="lin" valueType="num">
                                      <p:cBhvr>
                                        <p:cTn id="46" dur="1000" fill="hold"/>
                                        <p:tgtEl>
                                          <p:spTgt spid="6"/>
                                        </p:tgtEl>
                                        <p:attrNameLst>
                                          <p:attrName>ppt_y</p:attrName>
                                        </p:attrNameLst>
                                      </p:cBhvr>
                                      <p:tavLst>
                                        <p:tav tm="0">
                                          <p:val>
                                            <p:strVal val="#ppt_y"/>
                                          </p:val>
                                        </p:tav>
                                        <p:tav tm="100000">
                                          <p:val>
                                            <p:strVal val="#ppt_y"/>
                                          </p:val>
                                        </p:tav>
                                      </p:tavLst>
                                    </p:anim>
                                    <p:animEffect transition="in" filter="fade">
                                      <p:cBhvr>
                                        <p:cTn id="47" dur="1000"/>
                                        <p:tgtEl>
                                          <p:spTgt spid="6"/>
                                        </p:tgtEl>
                                      </p:cBhvr>
                                    </p:animEffect>
                                  </p:childTnLst>
                                </p:cTn>
                              </p:par>
                            </p:childTnLst>
                          </p:cTn>
                        </p:par>
                        <p:par>
                          <p:cTn id="48" fill="hold" nodeType="afterGroup">
                            <p:stCondLst>
                              <p:cond delay="1000"/>
                            </p:stCondLst>
                            <p:childTnLst>
                              <p:par>
                                <p:cTn id="49" presetID="54" presetClass="entr" presetSubtype="0" accel="10000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0.05"/>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 calcmode="lin" valueType="num">
                                      <p:cBhvr>
                                        <p:cTn id="53" dur="1000" fill="hold"/>
                                        <p:tgtEl>
                                          <p:spTgt spid="7"/>
                                        </p:tgtEl>
                                        <p:attrNameLst>
                                          <p:attrName>ppt_x</p:attrName>
                                        </p:attrNameLst>
                                      </p:cBhvr>
                                      <p:tavLst>
                                        <p:tav tm="0">
                                          <p:val>
                                            <p:strVal val="#ppt_x-.2"/>
                                          </p:val>
                                        </p:tav>
                                        <p:tav tm="100000">
                                          <p:val>
                                            <p:strVal val="#ppt_x"/>
                                          </p:val>
                                        </p:tav>
                                      </p:tavLst>
                                    </p:anim>
                                    <p:anim calcmode="lin" valueType="num">
                                      <p:cBhvr>
                                        <p:cTn id="54" dur="1000" fill="hold"/>
                                        <p:tgtEl>
                                          <p:spTgt spid="7"/>
                                        </p:tgtEl>
                                        <p:attrNameLst>
                                          <p:attrName>ppt_y</p:attrName>
                                        </p:attrNameLst>
                                      </p:cBhvr>
                                      <p:tavLst>
                                        <p:tav tm="0">
                                          <p:val>
                                            <p:strVal val="#ppt_y"/>
                                          </p:val>
                                        </p:tav>
                                        <p:tav tm="100000">
                                          <p:val>
                                            <p:strVal val="#ppt_y"/>
                                          </p:val>
                                        </p:tav>
                                      </p:tavLst>
                                    </p:anim>
                                    <p:animEffect transition="in" filter="fade">
                                      <p:cBhvr>
                                        <p:cTn id="55" dur="1000"/>
                                        <p:tgtEl>
                                          <p:spTgt spid="7"/>
                                        </p:tgtEl>
                                      </p:cBhvr>
                                    </p:animEffec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4" presetClass="exit" presetSubtype="0" decel="100000" fill="hold" nodeType="clickEffect">
                                  <p:stCondLst>
                                    <p:cond delay="0"/>
                                  </p:stCondLst>
                                  <p:childTnLst>
                                    <p:anim calcmode="lin" valueType="num">
                                      <p:cBhvr>
                                        <p:cTn id="60" dur="1000"/>
                                        <p:tgtEl>
                                          <p:spTgt spid="7"/>
                                        </p:tgtEl>
                                        <p:attrNameLst>
                                          <p:attrName>ppt_w</p:attrName>
                                        </p:attrNameLst>
                                      </p:cBhvr>
                                      <p:tavLst>
                                        <p:tav tm="0">
                                          <p:val>
                                            <p:strVal val="ppt_w"/>
                                          </p:val>
                                        </p:tav>
                                        <p:tav tm="100000">
                                          <p:val>
                                            <p:strVal val="ppt_w*0.05"/>
                                          </p:val>
                                        </p:tav>
                                      </p:tavLst>
                                    </p:anim>
                                    <p:anim calcmode="lin" valueType="num">
                                      <p:cBhvr>
                                        <p:cTn id="61" dur="1000"/>
                                        <p:tgtEl>
                                          <p:spTgt spid="7"/>
                                        </p:tgtEl>
                                        <p:attrNameLst>
                                          <p:attrName>ppt_h</p:attrName>
                                        </p:attrNameLst>
                                      </p:cBhvr>
                                      <p:tavLst>
                                        <p:tav tm="0">
                                          <p:val>
                                            <p:strVal val="ppt_h"/>
                                          </p:val>
                                        </p:tav>
                                        <p:tav tm="100000">
                                          <p:val>
                                            <p:strVal val="ppt_h"/>
                                          </p:val>
                                        </p:tav>
                                      </p:tavLst>
                                    </p:anim>
                                    <p:anim calcmode="lin" valueType="num">
                                      <p:cBhvr>
                                        <p:cTn id="62" dur="1000"/>
                                        <p:tgtEl>
                                          <p:spTgt spid="7"/>
                                        </p:tgtEl>
                                        <p:attrNameLst>
                                          <p:attrName>ppt_x</p:attrName>
                                        </p:attrNameLst>
                                      </p:cBhvr>
                                      <p:tavLst>
                                        <p:tav tm="0">
                                          <p:val>
                                            <p:strVal val="ppt_x"/>
                                          </p:val>
                                        </p:tav>
                                        <p:tav tm="100000">
                                          <p:val>
                                            <p:strVal val="ppt_x-.2"/>
                                          </p:val>
                                        </p:tav>
                                      </p:tavLst>
                                    </p:anim>
                                    <p:anim calcmode="lin" valueType="num">
                                      <p:cBhvr>
                                        <p:cTn id="63" dur="1000"/>
                                        <p:tgtEl>
                                          <p:spTgt spid="7"/>
                                        </p:tgtEl>
                                        <p:attrNameLst>
                                          <p:attrName>ppt_y</p:attrName>
                                        </p:attrNameLst>
                                      </p:cBhvr>
                                      <p:tavLst>
                                        <p:tav tm="0">
                                          <p:val>
                                            <p:strVal val="ppt_y"/>
                                          </p:val>
                                        </p:tav>
                                        <p:tav tm="100000">
                                          <p:val>
                                            <p:strVal val="ppt_y"/>
                                          </p:val>
                                        </p:tav>
                                      </p:tavLst>
                                    </p:anim>
                                    <p:animEffect transition="out" filter="fade">
                                      <p:cBhvr>
                                        <p:cTn id="64" dur="1000"/>
                                        <p:tgtEl>
                                          <p:spTgt spid="7"/>
                                        </p:tgtEl>
                                      </p:cBhvr>
                                    </p:animEffect>
                                    <p:set>
                                      <p:cBhvr>
                                        <p:cTn id="65" dur="1" fill="hold">
                                          <p:stCondLst>
                                            <p:cond delay="999"/>
                                          </p:stCondLst>
                                        </p:cTn>
                                        <p:tgtEl>
                                          <p:spTgt spid="7"/>
                                        </p:tgtEl>
                                        <p:attrNameLst>
                                          <p:attrName>style.visibility</p:attrName>
                                        </p:attrNameLst>
                                      </p:cBhvr>
                                      <p:to>
                                        <p:strVal val="hidden"/>
                                      </p:to>
                                    </p:set>
                                  </p:childTnLst>
                                </p:cTn>
                              </p:par>
                            </p:childTnLst>
                          </p:cTn>
                        </p:par>
                        <p:par>
                          <p:cTn id="66" fill="hold" nodeType="afterGroup">
                            <p:stCondLst>
                              <p:cond delay="1000"/>
                            </p:stCondLst>
                            <p:childTnLst>
                              <p:par>
                                <p:cTn id="67" presetID="54" presetClass="exit" presetSubtype="0" decel="10000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strVal val="ppt_w*0.05"/>
                                          </p:val>
                                        </p:tav>
                                      </p:tavLst>
                                    </p:anim>
                                    <p:anim calcmode="lin" valueType="num">
                                      <p:cBhvr>
                                        <p:cTn id="69" dur="1000"/>
                                        <p:tgtEl>
                                          <p:spTgt spid="6"/>
                                        </p:tgtEl>
                                        <p:attrNameLst>
                                          <p:attrName>ppt_h</p:attrName>
                                        </p:attrNameLst>
                                      </p:cBhvr>
                                      <p:tavLst>
                                        <p:tav tm="0">
                                          <p:val>
                                            <p:strVal val="ppt_h"/>
                                          </p:val>
                                        </p:tav>
                                        <p:tav tm="100000">
                                          <p:val>
                                            <p:strVal val="ppt_h"/>
                                          </p:val>
                                        </p:tav>
                                      </p:tavLst>
                                    </p:anim>
                                    <p:anim calcmode="lin" valueType="num">
                                      <p:cBhvr>
                                        <p:cTn id="70" dur="1000"/>
                                        <p:tgtEl>
                                          <p:spTgt spid="6"/>
                                        </p:tgtEl>
                                        <p:attrNameLst>
                                          <p:attrName>ppt_x</p:attrName>
                                        </p:attrNameLst>
                                      </p:cBhvr>
                                      <p:tavLst>
                                        <p:tav tm="0">
                                          <p:val>
                                            <p:strVal val="ppt_x"/>
                                          </p:val>
                                        </p:tav>
                                        <p:tav tm="100000">
                                          <p:val>
                                            <p:strVal val="ppt_x-.2"/>
                                          </p:val>
                                        </p:tav>
                                      </p:tavLst>
                                    </p:anim>
                                    <p:anim calcmode="lin" valueType="num">
                                      <p:cBhvr>
                                        <p:cTn id="71" dur="1000"/>
                                        <p:tgtEl>
                                          <p:spTgt spid="6"/>
                                        </p:tgtEl>
                                        <p:attrNameLst>
                                          <p:attrName>ppt_y</p:attrName>
                                        </p:attrNameLst>
                                      </p:cBhvr>
                                      <p:tavLst>
                                        <p:tav tm="0">
                                          <p:val>
                                            <p:strVal val="ppt_y"/>
                                          </p:val>
                                        </p:tav>
                                        <p:tav tm="100000">
                                          <p:val>
                                            <p:strVal val="ppt_y"/>
                                          </p:val>
                                        </p:tav>
                                      </p:tavLst>
                                    </p:anim>
                                    <p:animEffect transition="out" filter="fade">
                                      <p:cBhvr>
                                        <p:cTn id="72" dur="1000"/>
                                        <p:tgtEl>
                                          <p:spTgt spid="6"/>
                                        </p:tgtEl>
                                      </p:cBhvr>
                                    </p:animEffect>
                                    <p:set>
                                      <p:cBhvr>
                                        <p:cTn id="73" dur="1" fill="hold">
                                          <p:stCondLst>
                                            <p:cond delay="999"/>
                                          </p:stCondLst>
                                        </p:cTn>
                                        <p:tgtEl>
                                          <p:spTgt spid="6"/>
                                        </p:tgtEl>
                                        <p:attrNameLst>
                                          <p:attrName>style.visibility</p:attrName>
                                        </p:attrNameLst>
                                      </p:cBhvr>
                                      <p:to>
                                        <p:strVal val="hidden"/>
                                      </p:to>
                                    </p:set>
                                  </p:childTnLst>
                                </p:cTn>
                              </p:par>
                            </p:childTnLst>
                          </p:cTn>
                        </p:par>
                        <p:par>
                          <p:cTn id="74" fill="hold" nodeType="afterGroup">
                            <p:stCondLst>
                              <p:cond delay="2000"/>
                            </p:stCondLst>
                            <p:childTnLst>
                              <p:par>
                                <p:cTn id="75" presetID="54" presetClass="exit" presetSubtype="0" decel="100000" fill="hold" nodeType="afterEffect">
                                  <p:stCondLst>
                                    <p:cond delay="0"/>
                                  </p:stCondLst>
                                  <p:childTnLst>
                                    <p:anim calcmode="lin" valueType="num">
                                      <p:cBhvr>
                                        <p:cTn id="76" dur="1000"/>
                                        <p:tgtEl>
                                          <p:spTgt spid="5"/>
                                        </p:tgtEl>
                                        <p:attrNameLst>
                                          <p:attrName>ppt_w</p:attrName>
                                        </p:attrNameLst>
                                      </p:cBhvr>
                                      <p:tavLst>
                                        <p:tav tm="0">
                                          <p:val>
                                            <p:strVal val="ppt_w"/>
                                          </p:val>
                                        </p:tav>
                                        <p:tav tm="100000">
                                          <p:val>
                                            <p:strVal val="ppt_w*0.05"/>
                                          </p:val>
                                        </p:tav>
                                      </p:tavLst>
                                    </p:anim>
                                    <p:anim calcmode="lin" valueType="num">
                                      <p:cBhvr>
                                        <p:cTn id="77" dur="1000"/>
                                        <p:tgtEl>
                                          <p:spTgt spid="5"/>
                                        </p:tgtEl>
                                        <p:attrNameLst>
                                          <p:attrName>ppt_h</p:attrName>
                                        </p:attrNameLst>
                                      </p:cBhvr>
                                      <p:tavLst>
                                        <p:tav tm="0">
                                          <p:val>
                                            <p:strVal val="ppt_h"/>
                                          </p:val>
                                        </p:tav>
                                        <p:tav tm="100000">
                                          <p:val>
                                            <p:strVal val="ppt_h"/>
                                          </p:val>
                                        </p:tav>
                                      </p:tavLst>
                                    </p:anim>
                                    <p:anim calcmode="lin" valueType="num">
                                      <p:cBhvr>
                                        <p:cTn id="78" dur="1000"/>
                                        <p:tgtEl>
                                          <p:spTgt spid="5"/>
                                        </p:tgtEl>
                                        <p:attrNameLst>
                                          <p:attrName>ppt_x</p:attrName>
                                        </p:attrNameLst>
                                      </p:cBhvr>
                                      <p:tavLst>
                                        <p:tav tm="0">
                                          <p:val>
                                            <p:strVal val="ppt_x"/>
                                          </p:val>
                                        </p:tav>
                                        <p:tav tm="100000">
                                          <p:val>
                                            <p:strVal val="ppt_x-.2"/>
                                          </p:val>
                                        </p:tav>
                                      </p:tavLst>
                                    </p:anim>
                                    <p:anim calcmode="lin" valueType="num">
                                      <p:cBhvr>
                                        <p:cTn id="79" dur="1000"/>
                                        <p:tgtEl>
                                          <p:spTgt spid="5"/>
                                        </p:tgtEl>
                                        <p:attrNameLst>
                                          <p:attrName>ppt_y</p:attrName>
                                        </p:attrNameLst>
                                      </p:cBhvr>
                                      <p:tavLst>
                                        <p:tav tm="0">
                                          <p:val>
                                            <p:strVal val="ppt_y"/>
                                          </p:val>
                                        </p:tav>
                                        <p:tav tm="100000">
                                          <p:val>
                                            <p:strVal val="ppt_y"/>
                                          </p:val>
                                        </p:tav>
                                      </p:tavLst>
                                    </p:anim>
                                    <p:animEffect transition="out" filter="fade">
                                      <p:cBhvr>
                                        <p:cTn id="80" dur="1000"/>
                                        <p:tgtEl>
                                          <p:spTgt spid="5"/>
                                        </p:tgtEl>
                                      </p:cBhvr>
                                    </p:animEffect>
                                    <p:set>
                                      <p:cBhvr>
                                        <p:cTn id="81" dur="1" fill="hold">
                                          <p:stCondLst>
                                            <p:cond delay="999"/>
                                          </p:stCondLst>
                                        </p:cTn>
                                        <p:tgtEl>
                                          <p:spTgt spid="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54" presetClass="entr" presetSubtype="0" accel="10000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ppt_w</p:attrName>
                                        </p:attrNameLst>
                                      </p:cBhvr>
                                      <p:tavLst>
                                        <p:tav tm="0">
                                          <p:val>
                                            <p:strVal val="#ppt_w*0.05"/>
                                          </p:val>
                                        </p:tav>
                                        <p:tav tm="100000">
                                          <p:val>
                                            <p:strVal val="#ppt_w"/>
                                          </p:val>
                                        </p:tav>
                                      </p:tavLst>
                                    </p:anim>
                                    <p:anim calcmode="lin" valueType="num">
                                      <p:cBhvr>
                                        <p:cTn id="87" dur="1000" fill="hold"/>
                                        <p:tgtEl>
                                          <p:spTgt spid="5"/>
                                        </p:tgtEl>
                                        <p:attrNameLst>
                                          <p:attrName>ppt_h</p:attrName>
                                        </p:attrNameLst>
                                      </p:cBhvr>
                                      <p:tavLst>
                                        <p:tav tm="0">
                                          <p:val>
                                            <p:strVal val="#ppt_h"/>
                                          </p:val>
                                        </p:tav>
                                        <p:tav tm="100000">
                                          <p:val>
                                            <p:strVal val="#ppt_h"/>
                                          </p:val>
                                        </p:tav>
                                      </p:tavLst>
                                    </p:anim>
                                    <p:anim calcmode="lin" valueType="num">
                                      <p:cBhvr>
                                        <p:cTn id="88" dur="1000" fill="hold"/>
                                        <p:tgtEl>
                                          <p:spTgt spid="5"/>
                                        </p:tgtEl>
                                        <p:attrNameLst>
                                          <p:attrName>ppt_x</p:attrName>
                                        </p:attrNameLst>
                                      </p:cBhvr>
                                      <p:tavLst>
                                        <p:tav tm="0">
                                          <p:val>
                                            <p:strVal val="#ppt_x-.2"/>
                                          </p:val>
                                        </p:tav>
                                        <p:tav tm="100000">
                                          <p:val>
                                            <p:strVal val="#ppt_x"/>
                                          </p:val>
                                        </p:tav>
                                      </p:tavLst>
                                    </p:anim>
                                    <p:anim calcmode="lin" valueType="num">
                                      <p:cBhvr>
                                        <p:cTn id="89" dur="1000" fill="hold"/>
                                        <p:tgtEl>
                                          <p:spTgt spid="5"/>
                                        </p:tgtEl>
                                        <p:attrNameLst>
                                          <p:attrName>ppt_y</p:attrName>
                                        </p:attrNameLst>
                                      </p:cBhvr>
                                      <p:tavLst>
                                        <p:tav tm="0">
                                          <p:val>
                                            <p:strVal val="#ppt_y"/>
                                          </p:val>
                                        </p:tav>
                                        <p:tav tm="100000">
                                          <p:val>
                                            <p:strVal val="#ppt_y"/>
                                          </p:val>
                                        </p:tav>
                                      </p:tavLst>
                                    </p:anim>
                                    <p:animEffect transition="in" filter="fade">
                                      <p:cBhvr>
                                        <p:cTn id="90" dur="1000"/>
                                        <p:tgtEl>
                                          <p:spTgt spid="5"/>
                                        </p:tgtEl>
                                      </p:cBhvr>
                                    </p:animEffect>
                                  </p:childTnLst>
                                </p:cTn>
                              </p:par>
                            </p:childTnLst>
                          </p:cTn>
                        </p:par>
                        <p:par>
                          <p:cTn id="91" fill="hold" nodeType="afterGroup">
                            <p:stCondLst>
                              <p:cond delay="1000"/>
                            </p:stCondLst>
                            <p:childTnLst>
                              <p:par>
                                <p:cTn id="92" presetID="54" presetClass="entr" presetSubtype="0" ac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1000" fill="hold"/>
                                        <p:tgtEl>
                                          <p:spTgt spid="6"/>
                                        </p:tgtEl>
                                        <p:attrNameLst>
                                          <p:attrName>ppt_w</p:attrName>
                                        </p:attrNameLst>
                                      </p:cBhvr>
                                      <p:tavLst>
                                        <p:tav tm="0">
                                          <p:val>
                                            <p:strVal val="#ppt_w*0.05"/>
                                          </p:val>
                                        </p:tav>
                                        <p:tav tm="100000">
                                          <p:val>
                                            <p:strVal val="#ppt_w"/>
                                          </p:val>
                                        </p:tav>
                                      </p:tavLst>
                                    </p:anim>
                                    <p:anim calcmode="lin" valueType="num">
                                      <p:cBhvr>
                                        <p:cTn id="95" dur="1000" fill="hold"/>
                                        <p:tgtEl>
                                          <p:spTgt spid="6"/>
                                        </p:tgtEl>
                                        <p:attrNameLst>
                                          <p:attrName>ppt_h</p:attrName>
                                        </p:attrNameLst>
                                      </p:cBhvr>
                                      <p:tavLst>
                                        <p:tav tm="0">
                                          <p:val>
                                            <p:strVal val="#ppt_h"/>
                                          </p:val>
                                        </p:tav>
                                        <p:tav tm="100000">
                                          <p:val>
                                            <p:strVal val="#ppt_h"/>
                                          </p:val>
                                        </p:tav>
                                      </p:tavLst>
                                    </p:anim>
                                    <p:anim calcmode="lin" valueType="num">
                                      <p:cBhvr>
                                        <p:cTn id="96" dur="1000" fill="hold"/>
                                        <p:tgtEl>
                                          <p:spTgt spid="6"/>
                                        </p:tgtEl>
                                        <p:attrNameLst>
                                          <p:attrName>ppt_x</p:attrName>
                                        </p:attrNameLst>
                                      </p:cBhvr>
                                      <p:tavLst>
                                        <p:tav tm="0">
                                          <p:val>
                                            <p:strVal val="#ppt_x-.2"/>
                                          </p:val>
                                        </p:tav>
                                        <p:tav tm="100000">
                                          <p:val>
                                            <p:strVal val="#ppt_x"/>
                                          </p:val>
                                        </p:tav>
                                      </p:tavLst>
                                    </p:anim>
                                    <p:anim calcmode="lin" valueType="num">
                                      <p:cBhvr>
                                        <p:cTn id="97" dur="1000" fill="hold"/>
                                        <p:tgtEl>
                                          <p:spTgt spid="6"/>
                                        </p:tgtEl>
                                        <p:attrNameLst>
                                          <p:attrName>ppt_y</p:attrName>
                                        </p:attrNameLst>
                                      </p:cBhvr>
                                      <p:tavLst>
                                        <p:tav tm="0">
                                          <p:val>
                                            <p:strVal val="#ppt_y"/>
                                          </p:val>
                                        </p:tav>
                                        <p:tav tm="100000">
                                          <p:val>
                                            <p:strVal val="#ppt_y"/>
                                          </p:val>
                                        </p:tav>
                                      </p:tavLst>
                                    </p:anim>
                                    <p:animEffect transition="in" filter="fade">
                                      <p:cBhvr>
                                        <p:cTn id="98" dur="1000"/>
                                        <p:tgtEl>
                                          <p:spTgt spid="6"/>
                                        </p:tgtEl>
                                      </p:cBhvr>
                                    </p:animEffect>
                                  </p:childTnLst>
                                </p:cTn>
                              </p:par>
                            </p:childTnLst>
                          </p:cTn>
                        </p:par>
                        <p:par>
                          <p:cTn id="99" fill="hold" nodeType="afterGroup">
                            <p:stCondLst>
                              <p:cond delay="2000"/>
                            </p:stCondLst>
                            <p:childTnLst>
                              <p:par>
                                <p:cTn id="100" presetID="54" presetClass="entr" presetSubtype="0" accel="100000" fill="hold" nodeType="after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1000" fill="hold"/>
                                        <p:tgtEl>
                                          <p:spTgt spid="7"/>
                                        </p:tgtEl>
                                        <p:attrNameLst>
                                          <p:attrName>ppt_w</p:attrName>
                                        </p:attrNameLst>
                                      </p:cBhvr>
                                      <p:tavLst>
                                        <p:tav tm="0">
                                          <p:val>
                                            <p:strVal val="#ppt_w*0.05"/>
                                          </p:val>
                                        </p:tav>
                                        <p:tav tm="100000">
                                          <p:val>
                                            <p:strVal val="#ppt_w"/>
                                          </p:val>
                                        </p:tav>
                                      </p:tavLst>
                                    </p:anim>
                                    <p:anim calcmode="lin" valueType="num">
                                      <p:cBhvr>
                                        <p:cTn id="103" dur="1000" fill="hold"/>
                                        <p:tgtEl>
                                          <p:spTgt spid="7"/>
                                        </p:tgtEl>
                                        <p:attrNameLst>
                                          <p:attrName>ppt_h</p:attrName>
                                        </p:attrNameLst>
                                      </p:cBhvr>
                                      <p:tavLst>
                                        <p:tav tm="0">
                                          <p:val>
                                            <p:strVal val="#ppt_h"/>
                                          </p:val>
                                        </p:tav>
                                        <p:tav tm="100000">
                                          <p:val>
                                            <p:strVal val="#ppt_h"/>
                                          </p:val>
                                        </p:tav>
                                      </p:tavLst>
                                    </p:anim>
                                    <p:anim calcmode="lin" valueType="num">
                                      <p:cBhvr>
                                        <p:cTn id="104" dur="1000" fill="hold"/>
                                        <p:tgtEl>
                                          <p:spTgt spid="7"/>
                                        </p:tgtEl>
                                        <p:attrNameLst>
                                          <p:attrName>ppt_x</p:attrName>
                                        </p:attrNameLst>
                                      </p:cBhvr>
                                      <p:tavLst>
                                        <p:tav tm="0">
                                          <p:val>
                                            <p:strVal val="#ppt_x-.2"/>
                                          </p:val>
                                        </p:tav>
                                        <p:tav tm="100000">
                                          <p:val>
                                            <p:strVal val="#ppt_x"/>
                                          </p:val>
                                        </p:tav>
                                      </p:tavLst>
                                    </p:anim>
                                    <p:anim calcmode="lin" valueType="num">
                                      <p:cBhvr>
                                        <p:cTn id="105" dur="1000" fill="hold"/>
                                        <p:tgtEl>
                                          <p:spTgt spid="7"/>
                                        </p:tgtEl>
                                        <p:attrNameLst>
                                          <p:attrName>ppt_y</p:attrName>
                                        </p:attrNameLst>
                                      </p:cBhvr>
                                      <p:tavLst>
                                        <p:tav tm="0">
                                          <p:val>
                                            <p:strVal val="#ppt_y"/>
                                          </p:val>
                                        </p:tav>
                                        <p:tav tm="100000">
                                          <p:val>
                                            <p:strVal val="#ppt_y"/>
                                          </p:val>
                                        </p:tav>
                                      </p:tavLst>
                                    </p:anim>
                                    <p:animEffect transition="in" filter="fade">
                                      <p:cBhvr>
                                        <p:cTn id="106" dur="1000"/>
                                        <p:tgtEl>
                                          <p:spTgt spid="7"/>
                                        </p:tgtEl>
                                      </p:cBhvr>
                                    </p:animEffect>
                                  </p:childTnLst>
                                </p:cTn>
                              </p:par>
                            </p:childTnLst>
                          </p:cTn>
                        </p:par>
                      </p:childTnLst>
                    </p:cTn>
                  </p:par>
                </p:childTnLst>
              </p:cTn>
              <p:nextCondLst>
                <p:cond evt="onClick" delay="0">
                  <p:tgtEl>
                    <p:spTgt spid="4"/>
                  </p:tgtEl>
                </p:cond>
              </p:nextCondLst>
            </p:seq>
            <p:seq concurrent="1" nextAc="seek">
              <p:cTn id="107" restart="whenNotActive" fill="hold" evtFilter="cancelBubble" nodeType="interactiveSeq">
                <p:stCondLst>
                  <p:cond evt="onClick" delay="0">
                    <p:tgtEl>
                      <p:spTgt spid="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54" presetClass="exit" presetSubtype="0" decel="100000" fill="hold" nodeType="clickEffect">
                                  <p:stCondLst>
                                    <p:cond delay="0"/>
                                  </p:stCondLst>
                                  <p:childTnLst>
                                    <p:anim calcmode="lin" valueType="num">
                                      <p:cBhvr>
                                        <p:cTn id="111" dur="1000"/>
                                        <p:tgtEl>
                                          <p:spTgt spid="7"/>
                                        </p:tgtEl>
                                        <p:attrNameLst>
                                          <p:attrName>ppt_w</p:attrName>
                                        </p:attrNameLst>
                                      </p:cBhvr>
                                      <p:tavLst>
                                        <p:tav tm="0">
                                          <p:val>
                                            <p:strVal val="ppt_w"/>
                                          </p:val>
                                        </p:tav>
                                        <p:tav tm="100000">
                                          <p:val>
                                            <p:strVal val="ppt_w*0.05"/>
                                          </p:val>
                                        </p:tav>
                                      </p:tavLst>
                                    </p:anim>
                                    <p:anim calcmode="lin" valueType="num">
                                      <p:cBhvr>
                                        <p:cTn id="112" dur="1000"/>
                                        <p:tgtEl>
                                          <p:spTgt spid="7"/>
                                        </p:tgtEl>
                                        <p:attrNameLst>
                                          <p:attrName>ppt_h</p:attrName>
                                        </p:attrNameLst>
                                      </p:cBhvr>
                                      <p:tavLst>
                                        <p:tav tm="0">
                                          <p:val>
                                            <p:strVal val="ppt_h"/>
                                          </p:val>
                                        </p:tav>
                                        <p:tav tm="100000">
                                          <p:val>
                                            <p:strVal val="ppt_h"/>
                                          </p:val>
                                        </p:tav>
                                      </p:tavLst>
                                    </p:anim>
                                    <p:anim calcmode="lin" valueType="num">
                                      <p:cBhvr>
                                        <p:cTn id="113" dur="1000"/>
                                        <p:tgtEl>
                                          <p:spTgt spid="7"/>
                                        </p:tgtEl>
                                        <p:attrNameLst>
                                          <p:attrName>ppt_x</p:attrName>
                                        </p:attrNameLst>
                                      </p:cBhvr>
                                      <p:tavLst>
                                        <p:tav tm="0">
                                          <p:val>
                                            <p:strVal val="ppt_x"/>
                                          </p:val>
                                        </p:tav>
                                        <p:tav tm="100000">
                                          <p:val>
                                            <p:strVal val="ppt_x-.2"/>
                                          </p:val>
                                        </p:tav>
                                      </p:tavLst>
                                    </p:anim>
                                    <p:anim calcmode="lin" valueType="num">
                                      <p:cBhvr>
                                        <p:cTn id="114" dur="1000"/>
                                        <p:tgtEl>
                                          <p:spTgt spid="7"/>
                                        </p:tgtEl>
                                        <p:attrNameLst>
                                          <p:attrName>ppt_y</p:attrName>
                                        </p:attrNameLst>
                                      </p:cBhvr>
                                      <p:tavLst>
                                        <p:tav tm="0">
                                          <p:val>
                                            <p:strVal val="ppt_y"/>
                                          </p:val>
                                        </p:tav>
                                        <p:tav tm="100000">
                                          <p:val>
                                            <p:strVal val="ppt_y"/>
                                          </p:val>
                                        </p:tav>
                                      </p:tavLst>
                                    </p:anim>
                                    <p:animEffect transition="out" filter="fade">
                                      <p:cBhvr>
                                        <p:cTn id="115" dur="1000"/>
                                        <p:tgtEl>
                                          <p:spTgt spid="7"/>
                                        </p:tgtEl>
                                      </p:cBhvr>
                                    </p:animEffect>
                                    <p:set>
                                      <p:cBhvr>
                                        <p:cTn id="116" dur="1" fill="hold">
                                          <p:stCondLst>
                                            <p:cond delay="999"/>
                                          </p:stCondLst>
                                        </p:cTn>
                                        <p:tgtEl>
                                          <p:spTgt spid="7"/>
                                        </p:tgtEl>
                                        <p:attrNameLst>
                                          <p:attrName>style.visibility</p:attrName>
                                        </p:attrNameLst>
                                      </p:cBhvr>
                                      <p:to>
                                        <p:strVal val="hidden"/>
                                      </p:to>
                                    </p:set>
                                  </p:childTnLst>
                                </p:cTn>
                              </p:par>
                            </p:childTnLst>
                          </p:cTn>
                        </p:par>
                        <p:par>
                          <p:cTn id="117" fill="hold" nodeType="afterGroup">
                            <p:stCondLst>
                              <p:cond delay="1000"/>
                            </p:stCondLst>
                            <p:childTnLst>
                              <p:par>
                                <p:cTn id="118" presetID="54" presetClass="exit" presetSubtype="0" decel="100000" fill="hold" nodeType="afterEffect">
                                  <p:stCondLst>
                                    <p:cond delay="0"/>
                                  </p:stCondLst>
                                  <p:childTnLst>
                                    <p:anim calcmode="lin" valueType="num">
                                      <p:cBhvr>
                                        <p:cTn id="119" dur="1000"/>
                                        <p:tgtEl>
                                          <p:spTgt spid="6"/>
                                        </p:tgtEl>
                                        <p:attrNameLst>
                                          <p:attrName>ppt_w</p:attrName>
                                        </p:attrNameLst>
                                      </p:cBhvr>
                                      <p:tavLst>
                                        <p:tav tm="0">
                                          <p:val>
                                            <p:strVal val="ppt_w"/>
                                          </p:val>
                                        </p:tav>
                                        <p:tav tm="100000">
                                          <p:val>
                                            <p:strVal val="ppt_w*0.05"/>
                                          </p:val>
                                        </p:tav>
                                      </p:tavLst>
                                    </p:anim>
                                    <p:anim calcmode="lin" valueType="num">
                                      <p:cBhvr>
                                        <p:cTn id="120" dur="1000"/>
                                        <p:tgtEl>
                                          <p:spTgt spid="6"/>
                                        </p:tgtEl>
                                        <p:attrNameLst>
                                          <p:attrName>ppt_h</p:attrName>
                                        </p:attrNameLst>
                                      </p:cBhvr>
                                      <p:tavLst>
                                        <p:tav tm="0">
                                          <p:val>
                                            <p:strVal val="ppt_h"/>
                                          </p:val>
                                        </p:tav>
                                        <p:tav tm="100000">
                                          <p:val>
                                            <p:strVal val="ppt_h"/>
                                          </p:val>
                                        </p:tav>
                                      </p:tavLst>
                                    </p:anim>
                                    <p:anim calcmode="lin" valueType="num">
                                      <p:cBhvr>
                                        <p:cTn id="121" dur="1000"/>
                                        <p:tgtEl>
                                          <p:spTgt spid="6"/>
                                        </p:tgtEl>
                                        <p:attrNameLst>
                                          <p:attrName>ppt_x</p:attrName>
                                        </p:attrNameLst>
                                      </p:cBhvr>
                                      <p:tavLst>
                                        <p:tav tm="0">
                                          <p:val>
                                            <p:strVal val="ppt_x"/>
                                          </p:val>
                                        </p:tav>
                                        <p:tav tm="100000">
                                          <p:val>
                                            <p:strVal val="ppt_x-.2"/>
                                          </p:val>
                                        </p:tav>
                                      </p:tavLst>
                                    </p:anim>
                                    <p:anim calcmode="lin" valueType="num">
                                      <p:cBhvr>
                                        <p:cTn id="122" dur="1000"/>
                                        <p:tgtEl>
                                          <p:spTgt spid="6"/>
                                        </p:tgtEl>
                                        <p:attrNameLst>
                                          <p:attrName>ppt_y</p:attrName>
                                        </p:attrNameLst>
                                      </p:cBhvr>
                                      <p:tavLst>
                                        <p:tav tm="0">
                                          <p:val>
                                            <p:strVal val="ppt_y"/>
                                          </p:val>
                                        </p:tav>
                                        <p:tav tm="100000">
                                          <p:val>
                                            <p:strVal val="ppt_y"/>
                                          </p:val>
                                        </p:tav>
                                      </p:tavLst>
                                    </p:anim>
                                    <p:animEffect transition="out" filter="fade">
                                      <p:cBhvr>
                                        <p:cTn id="123" dur="1000"/>
                                        <p:tgtEl>
                                          <p:spTgt spid="6"/>
                                        </p:tgtEl>
                                      </p:cBhvr>
                                    </p:animEffect>
                                    <p:set>
                                      <p:cBhvr>
                                        <p:cTn id="124" dur="1" fill="hold">
                                          <p:stCondLst>
                                            <p:cond delay="999"/>
                                          </p:stCondLst>
                                        </p:cTn>
                                        <p:tgtEl>
                                          <p:spTgt spid="6"/>
                                        </p:tgtEl>
                                        <p:attrNameLst>
                                          <p:attrName>style.visibility</p:attrName>
                                        </p:attrNameLst>
                                      </p:cBhvr>
                                      <p:to>
                                        <p:strVal val="hidden"/>
                                      </p:to>
                                    </p:set>
                                  </p:childTnLst>
                                </p:cTn>
                              </p:par>
                            </p:childTnLst>
                          </p:cTn>
                        </p:par>
                        <p:par>
                          <p:cTn id="125" fill="hold" nodeType="afterGroup">
                            <p:stCondLst>
                              <p:cond delay="2000"/>
                            </p:stCondLst>
                            <p:childTnLst>
                              <p:par>
                                <p:cTn id="126" presetID="54" presetClass="exit" presetSubtype="0" decel="100000" fill="hold" nodeType="afterEffect">
                                  <p:stCondLst>
                                    <p:cond delay="0"/>
                                  </p:stCondLst>
                                  <p:childTnLst>
                                    <p:anim calcmode="lin" valueType="num">
                                      <p:cBhvr>
                                        <p:cTn id="127" dur="1000"/>
                                        <p:tgtEl>
                                          <p:spTgt spid="5"/>
                                        </p:tgtEl>
                                        <p:attrNameLst>
                                          <p:attrName>ppt_w</p:attrName>
                                        </p:attrNameLst>
                                      </p:cBhvr>
                                      <p:tavLst>
                                        <p:tav tm="0">
                                          <p:val>
                                            <p:strVal val="ppt_w"/>
                                          </p:val>
                                        </p:tav>
                                        <p:tav tm="100000">
                                          <p:val>
                                            <p:strVal val="ppt_w*0.05"/>
                                          </p:val>
                                        </p:tav>
                                      </p:tavLst>
                                    </p:anim>
                                    <p:anim calcmode="lin" valueType="num">
                                      <p:cBhvr>
                                        <p:cTn id="128" dur="1000"/>
                                        <p:tgtEl>
                                          <p:spTgt spid="5"/>
                                        </p:tgtEl>
                                        <p:attrNameLst>
                                          <p:attrName>ppt_h</p:attrName>
                                        </p:attrNameLst>
                                      </p:cBhvr>
                                      <p:tavLst>
                                        <p:tav tm="0">
                                          <p:val>
                                            <p:strVal val="ppt_h"/>
                                          </p:val>
                                        </p:tav>
                                        <p:tav tm="100000">
                                          <p:val>
                                            <p:strVal val="ppt_h"/>
                                          </p:val>
                                        </p:tav>
                                      </p:tavLst>
                                    </p:anim>
                                    <p:anim calcmode="lin" valueType="num">
                                      <p:cBhvr>
                                        <p:cTn id="129" dur="1000"/>
                                        <p:tgtEl>
                                          <p:spTgt spid="5"/>
                                        </p:tgtEl>
                                        <p:attrNameLst>
                                          <p:attrName>ppt_x</p:attrName>
                                        </p:attrNameLst>
                                      </p:cBhvr>
                                      <p:tavLst>
                                        <p:tav tm="0">
                                          <p:val>
                                            <p:strVal val="ppt_x"/>
                                          </p:val>
                                        </p:tav>
                                        <p:tav tm="100000">
                                          <p:val>
                                            <p:strVal val="ppt_x-.2"/>
                                          </p:val>
                                        </p:tav>
                                      </p:tavLst>
                                    </p:anim>
                                    <p:anim calcmode="lin" valueType="num">
                                      <p:cBhvr>
                                        <p:cTn id="130" dur="1000"/>
                                        <p:tgtEl>
                                          <p:spTgt spid="5"/>
                                        </p:tgtEl>
                                        <p:attrNameLst>
                                          <p:attrName>ppt_y</p:attrName>
                                        </p:attrNameLst>
                                      </p:cBhvr>
                                      <p:tavLst>
                                        <p:tav tm="0">
                                          <p:val>
                                            <p:strVal val="ppt_y"/>
                                          </p:val>
                                        </p:tav>
                                        <p:tav tm="100000">
                                          <p:val>
                                            <p:strVal val="ppt_y"/>
                                          </p:val>
                                        </p:tav>
                                      </p:tavLst>
                                    </p:anim>
                                    <p:animEffect transition="out" filter="fade">
                                      <p:cBhvr>
                                        <p:cTn id="131" dur="1000"/>
                                        <p:tgtEl>
                                          <p:spTgt spid="5"/>
                                        </p:tgtEl>
                                      </p:cBhvr>
                                    </p:animEffect>
                                    <p:set>
                                      <p:cBhvr>
                                        <p:cTn id="132" dur="1" fill="hold">
                                          <p:stCondLst>
                                            <p:cond delay="999"/>
                                          </p:stCondLst>
                                        </p:cTn>
                                        <p:tgtEl>
                                          <p:spTgt spid="5"/>
                                        </p:tgtEl>
                                        <p:attrNameLst>
                                          <p:attrName>style.visibility</p:attrName>
                                        </p:attrNameLst>
                                      </p:cBhvr>
                                      <p:to>
                                        <p:strVal val="hidden"/>
                                      </p:to>
                                    </p:set>
                                  </p:childTnLst>
                                </p:cTn>
                              </p:par>
                            </p:childTnLst>
                          </p:cTn>
                        </p:par>
                        <p:par>
                          <p:cTn id="133" fill="hold" nodeType="afterGroup">
                            <p:stCondLst>
                              <p:cond delay="3000"/>
                            </p:stCondLst>
                            <p:childTnLst>
                              <p:par>
                                <p:cTn id="134" presetID="54" presetClass="exit" presetSubtype="0" decel="100000" fill="hold" nodeType="afterEffect">
                                  <p:stCondLst>
                                    <p:cond delay="0"/>
                                  </p:stCondLst>
                                  <p:childTnLst>
                                    <p:anim calcmode="lin" valueType="num">
                                      <p:cBhvr>
                                        <p:cTn id="135" dur="1000"/>
                                        <p:tgtEl>
                                          <p:spTgt spid="4"/>
                                        </p:tgtEl>
                                        <p:attrNameLst>
                                          <p:attrName>ppt_w</p:attrName>
                                        </p:attrNameLst>
                                      </p:cBhvr>
                                      <p:tavLst>
                                        <p:tav tm="0">
                                          <p:val>
                                            <p:strVal val="ppt_w"/>
                                          </p:val>
                                        </p:tav>
                                        <p:tav tm="100000">
                                          <p:val>
                                            <p:strVal val="ppt_w*0.05"/>
                                          </p:val>
                                        </p:tav>
                                      </p:tavLst>
                                    </p:anim>
                                    <p:anim calcmode="lin" valueType="num">
                                      <p:cBhvr>
                                        <p:cTn id="136" dur="1000"/>
                                        <p:tgtEl>
                                          <p:spTgt spid="4"/>
                                        </p:tgtEl>
                                        <p:attrNameLst>
                                          <p:attrName>ppt_h</p:attrName>
                                        </p:attrNameLst>
                                      </p:cBhvr>
                                      <p:tavLst>
                                        <p:tav tm="0">
                                          <p:val>
                                            <p:strVal val="ppt_h"/>
                                          </p:val>
                                        </p:tav>
                                        <p:tav tm="100000">
                                          <p:val>
                                            <p:strVal val="ppt_h"/>
                                          </p:val>
                                        </p:tav>
                                      </p:tavLst>
                                    </p:anim>
                                    <p:anim calcmode="lin" valueType="num">
                                      <p:cBhvr>
                                        <p:cTn id="137" dur="1000"/>
                                        <p:tgtEl>
                                          <p:spTgt spid="4"/>
                                        </p:tgtEl>
                                        <p:attrNameLst>
                                          <p:attrName>ppt_x</p:attrName>
                                        </p:attrNameLst>
                                      </p:cBhvr>
                                      <p:tavLst>
                                        <p:tav tm="0">
                                          <p:val>
                                            <p:strVal val="ppt_x"/>
                                          </p:val>
                                        </p:tav>
                                        <p:tav tm="100000">
                                          <p:val>
                                            <p:strVal val="ppt_x-.2"/>
                                          </p:val>
                                        </p:tav>
                                      </p:tavLst>
                                    </p:anim>
                                    <p:anim calcmode="lin" valueType="num">
                                      <p:cBhvr>
                                        <p:cTn id="138" dur="1000"/>
                                        <p:tgtEl>
                                          <p:spTgt spid="4"/>
                                        </p:tgtEl>
                                        <p:attrNameLst>
                                          <p:attrName>ppt_y</p:attrName>
                                        </p:attrNameLst>
                                      </p:cBhvr>
                                      <p:tavLst>
                                        <p:tav tm="0">
                                          <p:val>
                                            <p:strVal val="ppt_y"/>
                                          </p:val>
                                        </p:tav>
                                        <p:tav tm="100000">
                                          <p:val>
                                            <p:strVal val="ppt_y"/>
                                          </p:val>
                                        </p:tav>
                                      </p:tavLst>
                                    </p:anim>
                                    <p:animEffect transition="out" filter="fade">
                                      <p:cBhvr>
                                        <p:cTn id="139" dur="1000"/>
                                        <p:tgtEl>
                                          <p:spTgt spid="4"/>
                                        </p:tgtEl>
                                      </p:cBhvr>
                                    </p:animEffect>
                                    <p:set>
                                      <p:cBhvr>
                                        <p:cTn id="140" dur="1" fill="hold">
                                          <p:stCondLst>
                                            <p:cond delay="999"/>
                                          </p:stCondLst>
                                        </p:cTn>
                                        <p:tgtEl>
                                          <p:spTgt spid="4"/>
                                        </p:tgtEl>
                                        <p:attrNameLst>
                                          <p:attrName>style.visibility</p:attrName>
                                        </p:attrNameLst>
                                      </p:cBhvr>
                                      <p:to>
                                        <p:strVal val="hidden"/>
                                      </p:to>
                                    </p:set>
                                  </p:childTnLst>
                                </p:cTn>
                              </p:par>
                            </p:childTnLst>
                          </p:cTn>
                        </p:par>
                        <p:par>
                          <p:cTn id="141" fill="hold" nodeType="afterGroup">
                            <p:stCondLst>
                              <p:cond delay="4000"/>
                            </p:stCondLst>
                            <p:childTnLst>
                              <p:par>
                                <p:cTn id="142" presetID="54" presetClass="exit" presetSubtype="0" decel="100000" fill="hold" nodeType="afterEffect">
                                  <p:stCondLst>
                                    <p:cond delay="0"/>
                                  </p:stCondLst>
                                  <p:childTnLst>
                                    <p:anim calcmode="lin" valueType="num">
                                      <p:cBhvr>
                                        <p:cTn id="143" dur="1000"/>
                                        <p:tgtEl>
                                          <p:spTgt spid="3"/>
                                        </p:tgtEl>
                                        <p:attrNameLst>
                                          <p:attrName>ppt_w</p:attrName>
                                        </p:attrNameLst>
                                      </p:cBhvr>
                                      <p:tavLst>
                                        <p:tav tm="0">
                                          <p:val>
                                            <p:strVal val="ppt_w"/>
                                          </p:val>
                                        </p:tav>
                                        <p:tav tm="100000">
                                          <p:val>
                                            <p:strVal val="ppt_w*0.05"/>
                                          </p:val>
                                        </p:tav>
                                      </p:tavLst>
                                    </p:anim>
                                    <p:anim calcmode="lin" valueType="num">
                                      <p:cBhvr>
                                        <p:cTn id="144" dur="1000"/>
                                        <p:tgtEl>
                                          <p:spTgt spid="3"/>
                                        </p:tgtEl>
                                        <p:attrNameLst>
                                          <p:attrName>ppt_h</p:attrName>
                                        </p:attrNameLst>
                                      </p:cBhvr>
                                      <p:tavLst>
                                        <p:tav tm="0">
                                          <p:val>
                                            <p:strVal val="ppt_h"/>
                                          </p:val>
                                        </p:tav>
                                        <p:tav tm="100000">
                                          <p:val>
                                            <p:strVal val="ppt_h"/>
                                          </p:val>
                                        </p:tav>
                                      </p:tavLst>
                                    </p:anim>
                                    <p:anim calcmode="lin" valueType="num">
                                      <p:cBhvr>
                                        <p:cTn id="145" dur="1000"/>
                                        <p:tgtEl>
                                          <p:spTgt spid="3"/>
                                        </p:tgtEl>
                                        <p:attrNameLst>
                                          <p:attrName>ppt_x</p:attrName>
                                        </p:attrNameLst>
                                      </p:cBhvr>
                                      <p:tavLst>
                                        <p:tav tm="0">
                                          <p:val>
                                            <p:strVal val="ppt_x"/>
                                          </p:val>
                                        </p:tav>
                                        <p:tav tm="100000">
                                          <p:val>
                                            <p:strVal val="ppt_x-.2"/>
                                          </p:val>
                                        </p:tav>
                                      </p:tavLst>
                                    </p:anim>
                                    <p:anim calcmode="lin" valueType="num">
                                      <p:cBhvr>
                                        <p:cTn id="146" dur="1000"/>
                                        <p:tgtEl>
                                          <p:spTgt spid="3"/>
                                        </p:tgtEl>
                                        <p:attrNameLst>
                                          <p:attrName>ppt_y</p:attrName>
                                        </p:attrNameLst>
                                      </p:cBhvr>
                                      <p:tavLst>
                                        <p:tav tm="0">
                                          <p:val>
                                            <p:strVal val="ppt_y"/>
                                          </p:val>
                                        </p:tav>
                                        <p:tav tm="100000">
                                          <p:val>
                                            <p:strVal val="ppt_y"/>
                                          </p:val>
                                        </p:tav>
                                      </p:tavLst>
                                    </p:anim>
                                    <p:animEffect transition="out" filter="fade">
                                      <p:cBhvr>
                                        <p:cTn id="147" dur="1000"/>
                                        <p:tgtEl>
                                          <p:spTgt spid="3"/>
                                        </p:tgtEl>
                                      </p:cBhvr>
                                    </p:animEffect>
                                    <p:set>
                                      <p:cBhvr>
                                        <p:cTn id="148" dur="1" fill="hold">
                                          <p:stCondLst>
                                            <p:cond delay="999"/>
                                          </p:stCondLst>
                                        </p:cTn>
                                        <p:tgtEl>
                                          <p:spTgt spid="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4" presetClass="entr" presetSubtype="0" accel="100000" fill="hold" nodeType="clickEffect">
                                  <p:stCondLst>
                                    <p:cond delay="0"/>
                                  </p:stCondLst>
                                  <p:childTnLst>
                                    <p:set>
                                      <p:cBhvr>
                                        <p:cTn id="152" dur="1" fill="hold">
                                          <p:stCondLst>
                                            <p:cond delay="0"/>
                                          </p:stCondLst>
                                        </p:cTn>
                                        <p:tgtEl>
                                          <p:spTgt spid="3"/>
                                        </p:tgtEl>
                                        <p:attrNameLst>
                                          <p:attrName>style.visibility</p:attrName>
                                        </p:attrNameLst>
                                      </p:cBhvr>
                                      <p:to>
                                        <p:strVal val="visible"/>
                                      </p:to>
                                    </p:set>
                                    <p:anim calcmode="lin" valueType="num">
                                      <p:cBhvr>
                                        <p:cTn id="153" dur="1000" fill="hold"/>
                                        <p:tgtEl>
                                          <p:spTgt spid="3"/>
                                        </p:tgtEl>
                                        <p:attrNameLst>
                                          <p:attrName>ppt_w</p:attrName>
                                        </p:attrNameLst>
                                      </p:cBhvr>
                                      <p:tavLst>
                                        <p:tav tm="0">
                                          <p:val>
                                            <p:strVal val="#ppt_w*0.05"/>
                                          </p:val>
                                        </p:tav>
                                        <p:tav tm="100000">
                                          <p:val>
                                            <p:strVal val="#ppt_w"/>
                                          </p:val>
                                        </p:tav>
                                      </p:tavLst>
                                    </p:anim>
                                    <p:anim calcmode="lin" valueType="num">
                                      <p:cBhvr>
                                        <p:cTn id="154" dur="1000" fill="hold"/>
                                        <p:tgtEl>
                                          <p:spTgt spid="3"/>
                                        </p:tgtEl>
                                        <p:attrNameLst>
                                          <p:attrName>ppt_h</p:attrName>
                                        </p:attrNameLst>
                                      </p:cBhvr>
                                      <p:tavLst>
                                        <p:tav tm="0">
                                          <p:val>
                                            <p:strVal val="#ppt_h"/>
                                          </p:val>
                                        </p:tav>
                                        <p:tav tm="100000">
                                          <p:val>
                                            <p:strVal val="#ppt_h"/>
                                          </p:val>
                                        </p:tav>
                                      </p:tavLst>
                                    </p:anim>
                                    <p:anim calcmode="lin" valueType="num">
                                      <p:cBhvr>
                                        <p:cTn id="155" dur="1000" fill="hold"/>
                                        <p:tgtEl>
                                          <p:spTgt spid="3"/>
                                        </p:tgtEl>
                                        <p:attrNameLst>
                                          <p:attrName>ppt_x</p:attrName>
                                        </p:attrNameLst>
                                      </p:cBhvr>
                                      <p:tavLst>
                                        <p:tav tm="0">
                                          <p:val>
                                            <p:strVal val="#ppt_x-.2"/>
                                          </p:val>
                                        </p:tav>
                                        <p:tav tm="100000">
                                          <p:val>
                                            <p:strVal val="#ppt_x"/>
                                          </p:val>
                                        </p:tav>
                                      </p:tavLst>
                                    </p:anim>
                                    <p:anim calcmode="lin" valueType="num">
                                      <p:cBhvr>
                                        <p:cTn id="156" dur="1000" fill="hold"/>
                                        <p:tgtEl>
                                          <p:spTgt spid="3"/>
                                        </p:tgtEl>
                                        <p:attrNameLst>
                                          <p:attrName>ppt_y</p:attrName>
                                        </p:attrNameLst>
                                      </p:cBhvr>
                                      <p:tavLst>
                                        <p:tav tm="0">
                                          <p:val>
                                            <p:strVal val="#ppt_y"/>
                                          </p:val>
                                        </p:tav>
                                        <p:tav tm="100000">
                                          <p:val>
                                            <p:strVal val="#ppt_y"/>
                                          </p:val>
                                        </p:tav>
                                      </p:tavLst>
                                    </p:anim>
                                    <p:animEffect transition="in" filter="fade">
                                      <p:cBhvr>
                                        <p:cTn id="157" dur="1000"/>
                                        <p:tgtEl>
                                          <p:spTgt spid="3"/>
                                        </p:tgtEl>
                                      </p:cBhvr>
                                    </p:animEffect>
                                  </p:childTnLst>
                                </p:cTn>
                              </p:par>
                            </p:childTnLst>
                          </p:cTn>
                        </p:par>
                        <p:par>
                          <p:cTn id="158" fill="hold" nodeType="afterGroup">
                            <p:stCondLst>
                              <p:cond delay="1000"/>
                            </p:stCondLst>
                            <p:childTnLst>
                              <p:par>
                                <p:cTn id="159" presetID="54" presetClass="entr" presetSubtype="0" accel="100000" fill="hold" nodeType="afterEffect">
                                  <p:stCondLst>
                                    <p:cond delay="0"/>
                                  </p:stCondLst>
                                  <p:childTnLst>
                                    <p:set>
                                      <p:cBhvr>
                                        <p:cTn id="160" dur="1" fill="hold">
                                          <p:stCondLst>
                                            <p:cond delay="0"/>
                                          </p:stCondLst>
                                        </p:cTn>
                                        <p:tgtEl>
                                          <p:spTgt spid="4"/>
                                        </p:tgtEl>
                                        <p:attrNameLst>
                                          <p:attrName>style.visibility</p:attrName>
                                        </p:attrNameLst>
                                      </p:cBhvr>
                                      <p:to>
                                        <p:strVal val="visible"/>
                                      </p:to>
                                    </p:set>
                                    <p:anim calcmode="lin" valueType="num">
                                      <p:cBhvr>
                                        <p:cTn id="161" dur="1000" fill="hold"/>
                                        <p:tgtEl>
                                          <p:spTgt spid="4"/>
                                        </p:tgtEl>
                                        <p:attrNameLst>
                                          <p:attrName>ppt_w</p:attrName>
                                        </p:attrNameLst>
                                      </p:cBhvr>
                                      <p:tavLst>
                                        <p:tav tm="0">
                                          <p:val>
                                            <p:strVal val="#ppt_w*0.05"/>
                                          </p:val>
                                        </p:tav>
                                        <p:tav tm="100000">
                                          <p:val>
                                            <p:strVal val="#ppt_w"/>
                                          </p:val>
                                        </p:tav>
                                      </p:tavLst>
                                    </p:anim>
                                    <p:anim calcmode="lin" valueType="num">
                                      <p:cBhvr>
                                        <p:cTn id="162" dur="1000" fill="hold"/>
                                        <p:tgtEl>
                                          <p:spTgt spid="4"/>
                                        </p:tgtEl>
                                        <p:attrNameLst>
                                          <p:attrName>ppt_h</p:attrName>
                                        </p:attrNameLst>
                                      </p:cBhvr>
                                      <p:tavLst>
                                        <p:tav tm="0">
                                          <p:val>
                                            <p:strVal val="#ppt_h"/>
                                          </p:val>
                                        </p:tav>
                                        <p:tav tm="100000">
                                          <p:val>
                                            <p:strVal val="#ppt_h"/>
                                          </p:val>
                                        </p:tav>
                                      </p:tavLst>
                                    </p:anim>
                                    <p:anim calcmode="lin" valueType="num">
                                      <p:cBhvr>
                                        <p:cTn id="163" dur="1000" fill="hold"/>
                                        <p:tgtEl>
                                          <p:spTgt spid="4"/>
                                        </p:tgtEl>
                                        <p:attrNameLst>
                                          <p:attrName>ppt_x</p:attrName>
                                        </p:attrNameLst>
                                      </p:cBhvr>
                                      <p:tavLst>
                                        <p:tav tm="0">
                                          <p:val>
                                            <p:strVal val="#ppt_x-.2"/>
                                          </p:val>
                                        </p:tav>
                                        <p:tav tm="100000">
                                          <p:val>
                                            <p:strVal val="#ppt_x"/>
                                          </p:val>
                                        </p:tav>
                                      </p:tavLst>
                                    </p:anim>
                                    <p:anim calcmode="lin" valueType="num">
                                      <p:cBhvr>
                                        <p:cTn id="164" dur="1000" fill="hold"/>
                                        <p:tgtEl>
                                          <p:spTgt spid="4"/>
                                        </p:tgtEl>
                                        <p:attrNameLst>
                                          <p:attrName>ppt_y</p:attrName>
                                        </p:attrNameLst>
                                      </p:cBhvr>
                                      <p:tavLst>
                                        <p:tav tm="0">
                                          <p:val>
                                            <p:strVal val="#ppt_y"/>
                                          </p:val>
                                        </p:tav>
                                        <p:tav tm="100000">
                                          <p:val>
                                            <p:strVal val="#ppt_y"/>
                                          </p:val>
                                        </p:tav>
                                      </p:tavLst>
                                    </p:anim>
                                    <p:animEffect transition="in" filter="fade">
                                      <p:cBhvr>
                                        <p:cTn id="165" dur="1000"/>
                                        <p:tgtEl>
                                          <p:spTgt spid="4"/>
                                        </p:tgtEl>
                                      </p:cBhvr>
                                    </p:animEffect>
                                  </p:childTnLst>
                                </p:cTn>
                              </p:par>
                            </p:childTnLst>
                          </p:cTn>
                        </p:par>
                        <p:par>
                          <p:cTn id="166" fill="hold" nodeType="afterGroup">
                            <p:stCondLst>
                              <p:cond delay="2000"/>
                            </p:stCondLst>
                            <p:childTnLst>
                              <p:par>
                                <p:cTn id="167" presetID="54" presetClass="entr" presetSubtype="0" accel="100000" fill="hold" nodeType="afterEffect">
                                  <p:stCondLst>
                                    <p:cond delay="0"/>
                                  </p:stCondLst>
                                  <p:childTnLst>
                                    <p:set>
                                      <p:cBhvr>
                                        <p:cTn id="168" dur="1" fill="hold">
                                          <p:stCondLst>
                                            <p:cond delay="0"/>
                                          </p:stCondLst>
                                        </p:cTn>
                                        <p:tgtEl>
                                          <p:spTgt spid="5"/>
                                        </p:tgtEl>
                                        <p:attrNameLst>
                                          <p:attrName>style.visibility</p:attrName>
                                        </p:attrNameLst>
                                      </p:cBhvr>
                                      <p:to>
                                        <p:strVal val="visible"/>
                                      </p:to>
                                    </p:set>
                                    <p:anim calcmode="lin" valueType="num">
                                      <p:cBhvr>
                                        <p:cTn id="169" dur="1000" fill="hold"/>
                                        <p:tgtEl>
                                          <p:spTgt spid="5"/>
                                        </p:tgtEl>
                                        <p:attrNameLst>
                                          <p:attrName>ppt_w</p:attrName>
                                        </p:attrNameLst>
                                      </p:cBhvr>
                                      <p:tavLst>
                                        <p:tav tm="0">
                                          <p:val>
                                            <p:strVal val="#ppt_w*0.05"/>
                                          </p:val>
                                        </p:tav>
                                        <p:tav tm="100000">
                                          <p:val>
                                            <p:strVal val="#ppt_w"/>
                                          </p:val>
                                        </p:tav>
                                      </p:tavLst>
                                    </p:anim>
                                    <p:anim calcmode="lin" valueType="num">
                                      <p:cBhvr>
                                        <p:cTn id="170" dur="1000" fill="hold"/>
                                        <p:tgtEl>
                                          <p:spTgt spid="5"/>
                                        </p:tgtEl>
                                        <p:attrNameLst>
                                          <p:attrName>ppt_h</p:attrName>
                                        </p:attrNameLst>
                                      </p:cBhvr>
                                      <p:tavLst>
                                        <p:tav tm="0">
                                          <p:val>
                                            <p:strVal val="#ppt_h"/>
                                          </p:val>
                                        </p:tav>
                                        <p:tav tm="100000">
                                          <p:val>
                                            <p:strVal val="#ppt_h"/>
                                          </p:val>
                                        </p:tav>
                                      </p:tavLst>
                                    </p:anim>
                                    <p:anim calcmode="lin" valueType="num">
                                      <p:cBhvr>
                                        <p:cTn id="171" dur="1000" fill="hold"/>
                                        <p:tgtEl>
                                          <p:spTgt spid="5"/>
                                        </p:tgtEl>
                                        <p:attrNameLst>
                                          <p:attrName>ppt_x</p:attrName>
                                        </p:attrNameLst>
                                      </p:cBhvr>
                                      <p:tavLst>
                                        <p:tav tm="0">
                                          <p:val>
                                            <p:strVal val="#ppt_x-.2"/>
                                          </p:val>
                                        </p:tav>
                                        <p:tav tm="100000">
                                          <p:val>
                                            <p:strVal val="#ppt_x"/>
                                          </p:val>
                                        </p:tav>
                                      </p:tavLst>
                                    </p:anim>
                                    <p:anim calcmode="lin" valueType="num">
                                      <p:cBhvr>
                                        <p:cTn id="172" dur="1000" fill="hold"/>
                                        <p:tgtEl>
                                          <p:spTgt spid="5"/>
                                        </p:tgtEl>
                                        <p:attrNameLst>
                                          <p:attrName>ppt_y</p:attrName>
                                        </p:attrNameLst>
                                      </p:cBhvr>
                                      <p:tavLst>
                                        <p:tav tm="0">
                                          <p:val>
                                            <p:strVal val="#ppt_y"/>
                                          </p:val>
                                        </p:tav>
                                        <p:tav tm="100000">
                                          <p:val>
                                            <p:strVal val="#ppt_y"/>
                                          </p:val>
                                        </p:tav>
                                      </p:tavLst>
                                    </p:anim>
                                    <p:animEffect transition="in" filter="fade">
                                      <p:cBhvr>
                                        <p:cTn id="173" dur="1000"/>
                                        <p:tgtEl>
                                          <p:spTgt spid="5"/>
                                        </p:tgtEl>
                                      </p:cBhvr>
                                    </p:animEffect>
                                  </p:childTnLst>
                                </p:cTn>
                              </p:par>
                            </p:childTnLst>
                          </p:cTn>
                        </p:par>
                        <p:par>
                          <p:cTn id="174" fill="hold" nodeType="afterGroup">
                            <p:stCondLst>
                              <p:cond delay="3000"/>
                            </p:stCondLst>
                            <p:childTnLst>
                              <p:par>
                                <p:cTn id="175" presetID="54" presetClass="entr" presetSubtype="0" accel="100000" fill="hold" nodeType="afterEffect">
                                  <p:stCondLst>
                                    <p:cond delay="0"/>
                                  </p:stCondLst>
                                  <p:childTnLst>
                                    <p:set>
                                      <p:cBhvr>
                                        <p:cTn id="176" dur="1" fill="hold">
                                          <p:stCondLst>
                                            <p:cond delay="0"/>
                                          </p:stCondLst>
                                        </p:cTn>
                                        <p:tgtEl>
                                          <p:spTgt spid="6"/>
                                        </p:tgtEl>
                                        <p:attrNameLst>
                                          <p:attrName>style.visibility</p:attrName>
                                        </p:attrNameLst>
                                      </p:cBhvr>
                                      <p:to>
                                        <p:strVal val="visible"/>
                                      </p:to>
                                    </p:set>
                                    <p:anim calcmode="lin" valueType="num">
                                      <p:cBhvr>
                                        <p:cTn id="177" dur="1000" fill="hold"/>
                                        <p:tgtEl>
                                          <p:spTgt spid="6"/>
                                        </p:tgtEl>
                                        <p:attrNameLst>
                                          <p:attrName>ppt_w</p:attrName>
                                        </p:attrNameLst>
                                      </p:cBhvr>
                                      <p:tavLst>
                                        <p:tav tm="0">
                                          <p:val>
                                            <p:strVal val="#ppt_w*0.05"/>
                                          </p:val>
                                        </p:tav>
                                        <p:tav tm="100000">
                                          <p:val>
                                            <p:strVal val="#ppt_w"/>
                                          </p:val>
                                        </p:tav>
                                      </p:tavLst>
                                    </p:anim>
                                    <p:anim calcmode="lin" valueType="num">
                                      <p:cBhvr>
                                        <p:cTn id="178" dur="1000" fill="hold"/>
                                        <p:tgtEl>
                                          <p:spTgt spid="6"/>
                                        </p:tgtEl>
                                        <p:attrNameLst>
                                          <p:attrName>ppt_h</p:attrName>
                                        </p:attrNameLst>
                                      </p:cBhvr>
                                      <p:tavLst>
                                        <p:tav tm="0">
                                          <p:val>
                                            <p:strVal val="#ppt_h"/>
                                          </p:val>
                                        </p:tav>
                                        <p:tav tm="100000">
                                          <p:val>
                                            <p:strVal val="#ppt_h"/>
                                          </p:val>
                                        </p:tav>
                                      </p:tavLst>
                                    </p:anim>
                                    <p:anim calcmode="lin" valueType="num">
                                      <p:cBhvr>
                                        <p:cTn id="179" dur="1000" fill="hold"/>
                                        <p:tgtEl>
                                          <p:spTgt spid="6"/>
                                        </p:tgtEl>
                                        <p:attrNameLst>
                                          <p:attrName>ppt_x</p:attrName>
                                        </p:attrNameLst>
                                      </p:cBhvr>
                                      <p:tavLst>
                                        <p:tav tm="0">
                                          <p:val>
                                            <p:strVal val="#ppt_x-.2"/>
                                          </p:val>
                                        </p:tav>
                                        <p:tav tm="100000">
                                          <p:val>
                                            <p:strVal val="#ppt_x"/>
                                          </p:val>
                                        </p:tav>
                                      </p:tavLst>
                                    </p:anim>
                                    <p:anim calcmode="lin" valueType="num">
                                      <p:cBhvr>
                                        <p:cTn id="180" dur="1000" fill="hold"/>
                                        <p:tgtEl>
                                          <p:spTgt spid="6"/>
                                        </p:tgtEl>
                                        <p:attrNameLst>
                                          <p:attrName>ppt_y</p:attrName>
                                        </p:attrNameLst>
                                      </p:cBhvr>
                                      <p:tavLst>
                                        <p:tav tm="0">
                                          <p:val>
                                            <p:strVal val="#ppt_y"/>
                                          </p:val>
                                        </p:tav>
                                        <p:tav tm="100000">
                                          <p:val>
                                            <p:strVal val="#ppt_y"/>
                                          </p:val>
                                        </p:tav>
                                      </p:tavLst>
                                    </p:anim>
                                    <p:animEffect transition="in" filter="fade">
                                      <p:cBhvr>
                                        <p:cTn id="181" dur="1000"/>
                                        <p:tgtEl>
                                          <p:spTgt spid="6"/>
                                        </p:tgtEl>
                                      </p:cBhvr>
                                    </p:animEffect>
                                  </p:childTnLst>
                                </p:cTn>
                              </p:par>
                            </p:childTnLst>
                          </p:cTn>
                        </p:par>
                        <p:par>
                          <p:cTn id="182" fill="hold" nodeType="afterGroup">
                            <p:stCondLst>
                              <p:cond delay="4000"/>
                            </p:stCondLst>
                            <p:childTnLst>
                              <p:par>
                                <p:cTn id="183" presetID="54" presetClass="entr" presetSubtype="0" accel="100000" fill="hold" nodeType="afterEffect">
                                  <p:stCondLst>
                                    <p:cond delay="0"/>
                                  </p:stCondLst>
                                  <p:childTnLst>
                                    <p:set>
                                      <p:cBhvr>
                                        <p:cTn id="184" dur="1" fill="hold">
                                          <p:stCondLst>
                                            <p:cond delay="0"/>
                                          </p:stCondLst>
                                        </p:cTn>
                                        <p:tgtEl>
                                          <p:spTgt spid="7"/>
                                        </p:tgtEl>
                                        <p:attrNameLst>
                                          <p:attrName>style.visibility</p:attrName>
                                        </p:attrNameLst>
                                      </p:cBhvr>
                                      <p:to>
                                        <p:strVal val="visible"/>
                                      </p:to>
                                    </p:set>
                                    <p:anim calcmode="lin" valueType="num">
                                      <p:cBhvr>
                                        <p:cTn id="185" dur="1000" fill="hold"/>
                                        <p:tgtEl>
                                          <p:spTgt spid="7"/>
                                        </p:tgtEl>
                                        <p:attrNameLst>
                                          <p:attrName>ppt_w</p:attrName>
                                        </p:attrNameLst>
                                      </p:cBhvr>
                                      <p:tavLst>
                                        <p:tav tm="0">
                                          <p:val>
                                            <p:strVal val="#ppt_w*0.05"/>
                                          </p:val>
                                        </p:tav>
                                        <p:tav tm="100000">
                                          <p:val>
                                            <p:strVal val="#ppt_w"/>
                                          </p:val>
                                        </p:tav>
                                      </p:tavLst>
                                    </p:anim>
                                    <p:anim calcmode="lin" valueType="num">
                                      <p:cBhvr>
                                        <p:cTn id="186" dur="1000" fill="hold"/>
                                        <p:tgtEl>
                                          <p:spTgt spid="7"/>
                                        </p:tgtEl>
                                        <p:attrNameLst>
                                          <p:attrName>ppt_h</p:attrName>
                                        </p:attrNameLst>
                                      </p:cBhvr>
                                      <p:tavLst>
                                        <p:tav tm="0">
                                          <p:val>
                                            <p:strVal val="#ppt_h"/>
                                          </p:val>
                                        </p:tav>
                                        <p:tav tm="100000">
                                          <p:val>
                                            <p:strVal val="#ppt_h"/>
                                          </p:val>
                                        </p:tav>
                                      </p:tavLst>
                                    </p:anim>
                                    <p:anim calcmode="lin" valueType="num">
                                      <p:cBhvr>
                                        <p:cTn id="187" dur="1000" fill="hold"/>
                                        <p:tgtEl>
                                          <p:spTgt spid="7"/>
                                        </p:tgtEl>
                                        <p:attrNameLst>
                                          <p:attrName>ppt_x</p:attrName>
                                        </p:attrNameLst>
                                      </p:cBhvr>
                                      <p:tavLst>
                                        <p:tav tm="0">
                                          <p:val>
                                            <p:strVal val="#ppt_x-.2"/>
                                          </p:val>
                                        </p:tav>
                                        <p:tav tm="100000">
                                          <p:val>
                                            <p:strVal val="#ppt_x"/>
                                          </p:val>
                                        </p:tav>
                                      </p:tavLst>
                                    </p:anim>
                                    <p:anim calcmode="lin" valueType="num">
                                      <p:cBhvr>
                                        <p:cTn id="188" dur="1000" fill="hold"/>
                                        <p:tgtEl>
                                          <p:spTgt spid="7"/>
                                        </p:tgtEl>
                                        <p:attrNameLst>
                                          <p:attrName>ppt_y</p:attrName>
                                        </p:attrNameLst>
                                      </p:cBhvr>
                                      <p:tavLst>
                                        <p:tav tm="0">
                                          <p:val>
                                            <p:strVal val="#ppt_y"/>
                                          </p:val>
                                        </p:tav>
                                        <p:tav tm="100000">
                                          <p:val>
                                            <p:strVal val="#ppt_y"/>
                                          </p:val>
                                        </p:tav>
                                      </p:tavLst>
                                    </p:anim>
                                    <p:animEffect transition="in" filter="fade">
                                      <p:cBhvr>
                                        <p:cTn id="189" dur="1000"/>
                                        <p:tgtEl>
                                          <p:spTgt spid="7"/>
                                        </p:tgtEl>
                                      </p:cBhvr>
                                    </p:animEffect>
                                  </p:childTnLst>
                                </p:cTn>
                              </p:par>
                            </p:childTnLst>
                          </p:cTn>
                        </p:par>
                      </p:childTnLst>
                    </p:cTn>
                  </p:par>
                </p:childTnLst>
              </p:cTn>
              <p:nextCondLst>
                <p:cond evt="onClick" delay="0">
                  <p:tgtEl>
                    <p:spTgt spid="2"/>
                  </p:tgtEl>
                </p:cond>
              </p:nextCondLst>
            </p:seq>
            <p:seq concurrent="1" nextAc="seek">
              <p:cTn id="190" restart="whenNotActive" fill="hold" evtFilter="cancelBubble" nodeType="interactiveSeq">
                <p:stCondLst>
                  <p:cond evt="onClick" delay="0">
                    <p:tgtEl>
                      <p:spTgt spid="3"/>
                    </p:tgtEl>
                  </p:cond>
                </p:stCondLst>
                <p:endSync evt="end" delay="0">
                  <p:rtn val="all"/>
                </p:endSync>
                <p:childTnLst>
                  <p:par>
                    <p:cTn id="191" fill="hold" nodeType="clickPar">
                      <p:stCondLst>
                        <p:cond delay="0"/>
                      </p:stCondLst>
                      <p:childTnLst>
                        <p:par>
                          <p:cTn id="192" fill="hold" nodeType="withGroup">
                            <p:stCondLst>
                              <p:cond delay="0"/>
                            </p:stCondLst>
                            <p:childTnLst>
                              <p:par>
                                <p:cTn id="193" presetID="54" presetClass="exit" presetSubtype="0" decel="100000" fill="hold" nodeType="clickEffect">
                                  <p:stCondLst>
                                    <p:cond delay="0"/>
                                  </p:stCondLst>
                                  <p:childTnLst>
                                    <p:anim calcmode="lin" valueType="num">
                                      <p:cBhvr>
                                        <p:cTn id="194" dur="1000"/>
                                        <p:tgtEl>
                                          <p:spTgt spid="7"/>
                                        </p:tgtEl>
                                        <p:attrNameLst>
                                          <p:attrName>ppt_w</p:attrName>
                                        </p:attrNameLst>
                                      </p:cBhvr>
                                      <p:tavLst>
                                        <p:tav tm="0">
                                          <p:val>
                                            <p:strVal val="ppt_w"/>
                                          </p:val>
                                        </p:tav>
                                        <p:tav tm="100000">
                                          <p:val>
                                            <p:strVal val="ppt_w*0.05"/>
                                          </p:val>
                                        </p:tav>
                                      </p:tavLst>
                                    </p:anim>
                                    <p:anim calcmode="lin" valueType="num">
                                      <p:cBhvr>
                                        <p:cTn id="195" dur="1000"/>
                                        <p:tgtEl>
                                          <p:spTgt spid="7"/>
                                        </p:tgtEl>
                                        <p:attrNameLst>
                                          <p:attrName>ppt_h</p:attrName>
                                        </p:attrNameLst>
                                      </p:cBhvr>
                                      <p:tavLst>
                                        <p:tav tm="0">
                                          <p:val>
                                            <p:strVal val="ppt_h"/>
                                          </p:val>
                                        </p:tav>
                                        <p:tav tm="100000">
                                          <p:val>
                                            <p:strVal val="ppt_h"/>
                                          </p:val>
                                        </p:tav>
                                      </p:tavLst>
                                    </p:anim>
                                    <p:anim calcmode="lin" valueType="num">
                                      <p:cBhvr>
                                        <p:cTn id="196" dur="1000"/>
                                        <p:tgtEl>
                                          <p:spTgt spid="7"/>
                                        </p:tgtEl>
                                        <p:attrNameLst>
                                          <p:attrName>ppt_x</p:attrName>
                                        </p:attrNameLst>
                                      </p:cBhvr>
                                      <p:tavLst>
                                        <p:tav tm="0">
                                          <p:val>
                                            <p:strVal val="ppt_x"/>
                                          </p:val>
                                        </p:tav>
                                        <p:tav tm="100000">
                                          <p:val>
                                            <p:strVal val="ppt_x-.2"/>
                                          </p:val>
                                        </p:tav>
                                      </p:tavLst>
                                    </p:anim>
                                    <p:anim calcmode="lin" valueType="num">
                                      <p:cBhvr>
                                        <p:cTn id="197" dur="1000"/>
                                        <p:tgtEl>
                                          <p:spTgt spid="7"/>
                                        </p:tgtEl>
                                        <p:attrNameLst>
                                          <p:attrName>ppt_y</p:attrName>
                                        </p:attrNameLst>
                                      </p:cBhvr>
                                      <p:tavLst>
                                        <p:tav tm="0">
                                          <p:val>
                                            <p:strVal val="ppt_y"/>
                                          </p:val>
                                        </p:tav>
                                        <p:tav tm="100000">
                                          <p:val>
                                            <p:strVal val="ppt_y"/>
                                          </p:val>
                                        </p:tav>
                                      </p:tavLst>
                                    </p:anim>
                                    <p:animEffect transition="out" filter="fade">
                                      <p:cBhvr>
                                        <p:cTn id="198" dur="1000"/>
                                        <p:tgtEl>
                                          <p:spTgt spid="7"/>
                                        </p:tgtEl>
                                      </p:cBhvr>
                                    </p:animEffect>
                                    <p:set>
                                      <p:cBhvr>
                                        <p:cTn id="199" dur="1" fill="hold">
                                          <p:stCondLst>
                                            <p:cond delay="999"/>
                                          </p:stCondLst>
                                        </p:cTn>
                                        <p:tgtEl>
                                          <p:spTgt spid="7"/>
                                        </p:tgtEl>
                                        <p:attrNameLst>
                                          <p:attrName>style.visibility</p:attrName>
                                        </p:attrNameLst>
                                      </p:cBhvr>
                                      <p:to>
                                        <p:strVal val="hidden"/>
                                      </p:to>
                                    </p:set>
                                  </p:childTnLst>
                                </p:cTn>
                              </p:par>
                            </p:childTnLst>
                          </p:cTn>
                        </p:par>
                        <p:par>
                          <p:cTn id="200" fill="hold" nodeType="afterGroup">
                            <p:stCondLst>
                              <p:cond delay="1000"/>
                            </p:stCondLst>
                            <p:childTnLst>
                              <p:par>
                                <p:cTn id="201" presetID="54" presetClass="exit" presetSubtype="0" decel="100000" fill="hold" nodeType="afterEffect">
                                  <p:stCondLst>
                                    <p:cond delay="0"/>
                                  </p:stCondLst>
                                  <p:childTnLst>
                                    <p:anim calcmode="lin" valueType="num">
                                      <p:cBhvr>
                                        <p:cTn id="202" dur="1000"/>
                                        <p:tgtEl>
                                          <p:spTgt spid="6"/>
                                        </p:tgtEl>
                                        <p:attrNameLst>
                                          <p:attrName>ppt_w</p:attrName>
                                        </p:attrNameLst>
                                      </p:cBhvr>
                                      <p:tavLst>
                                        <p:tav tm="0">
                                          <p:val>
                                            <p:strVal val="ppt_w"/>
                                          </p:val>
                                        </p:tav>
                                        <p:tav tm="100000">
                                          <p:val>
                                            <p:strVal val="ppt_w*0.05"/>
                                          </p:val>
                                        </p:tav>
                                      </p:tavLst>
                                    </p:anim>
                                    <p:anim calcmode="lin" valueType="num">
                                      <p:cBhvr>
                                        <p:cTn id="203" dur="1000"/>
                                        <p:tgtEl>
                                          <p:spTgt spid="6"/>
                                        </p:tgtEl>
                                        <p:attrNameLst>
                                          <p:attrName>ppt_h</p:attrName>
                                        </p:attrNameLst>
                                      </p:cBhvr>
                                      <p:tavLst>
                                        <p:tav tm="0">
                                          <p:val>
                                            <p:strVal val="ppt_h"/>
                                          </p:val>
                                        </p:tav>
                                        <p:tav tm="100000">
                                          <p:val>
                                            <p:strVal val="ppt_h"/>
                                          </p:val>
                                        </p:tav>
                                      </p:tavLst>
                                    </p:anim>
                                    <p:anim calcmode="lin" valueType="num">
                                      <p:cBhvr>
                                        <p:cTn id="204" dur="1000"/>
                                        <p:tgtEl>
                                          <p:spTgt spid="6"/>
                                        </p:tgtEl>
                                        <p:attrNameLst>
                                          <p:attrName>ppt_x</p:attrName>
                                        </p:attrNameLst>
                                      </p:cBhvr>
                                      <p:tavLst>
                                        <p:tav tm="0">
                                          <p:val>
                                            <p:strVal val="ppt_x"/>
                                          </p:val>
                                        </p:tav>
                                        <p:tav tm="100000">
                                          <p:val>
                                            <p:strVal val="ppt_x-.2"/>
                                          </p:val>
                                        </p:tav>
                                      </p:tavLst>
                                    </p:anim>
                                    <p:anim calcmode="lin" valueType="num">
                                      <p:cBhvr>
                                        <p:cTn id="205" dur="1000"/>
                                        <p:tgtEl>
                                          <p:spTgt spid="6"/>
                                        </p:tgtEl>
                                        <p:attrNameLst>
                                          <p:attrName>ppt_y</p:attrName>
                                        </p:attrNameLst>
                                      </p:cBhvr>
                                      <p:tavLst>
                                        <p:tav tm="0">
                                          <p:val>
                                            <p:strVal val="ppt_y"/>
                                          </p:val>
                                        </p:tav>
                                        <p:tav tm="100000">
                                          <p:val>
                                            <p:strVal val="ppt_y"/>
                                          </p:val>
                                        </p:tav>
                                      </p:tavLst>
                                    </p:anim>
                                    <p:animEffect transition="out" filter="fade">
                                      <p:cBhvr>
                                        <p:cTn id="206" dur="1000"/>
                                        <p:tgtEl>
                                          <p:spTgt spid="6"/>
                                        </p:tgtEl>
                                      </p:cBhvr>
                                    </p:animEffect>
                                    <p:set>
                                      <p:cBhvr>
                                        <p:cTn id="207" dur="1" fill="hold">
                                          <p:stCondLst>
                                            <p:cond delay="999"/>
                                          </p:stCondLst>
                                        </p:cTn>
                                        <p:tgtEl>
                                          <p:spTgt spid="6"/>
                                        </p:tgtEl>
                                        <p:attrNameLst>
                                          <p:attrName>style.visibility</p:attrName>
                                        </p:attrNameLst>
                                      </p:cBhvr>
                                      <p:to>
                                        <p:strVal val="hidden"/>
                                      </p:to>
                                    </p:set>
                                  </p:childTnLst>
                                </p:cTn>
                              </p:par>
                            </p:childTnLst>
                          </p:cTn>
                        </p:par>
                        <p:par>
                          <p:cTn id="208" fill="hold" nodeType="afterGroup">
                            <p:stCondLst>
                              <p:cond delay="2000"/>
                            </p:stCondLst>
                            <p:childTnLst>
                              <p:par>
                                <p:cTn id="209" presetID="54" presetClass="exit" presetSubtype="0" decel="100000" fill="hold" nodeType="afterEffect">
                                  <p:stCondLst>
                                    <p:cond delay="0"/>
                                  </p:stCondLst>
                                  <p:childTnLst>
                                    <p:anim calcmode="lin" valueType="num">
                                      <p:cBhvr>
                                        <p:cTn id="210" dur="1000"/>
                                        <p:tgtEl>
                                          <p:spTgt spid="5"/>
                                        </p:tgtEl>
                                        <p:attrNameLst>
                                          <p:attrName>ppt_w</p:attrName>
                                        </p:attrNameLst>
                                      </p:cBhvr>
                                      <p:tavLst>
                                        <p:tav tm="0">
                                          <p:val>
                                            <p:strVal val="ppt_w"/>
                                          </p:val>
                                        </p:tav>
                                        <p:tav tm="100000">
                                          <p:val>
                                            <p:strVal val="ppt_w*0.05"/>
                                          </p:val>
                                        </p:tav>
                                      </p:tavLst>
                                    </p:anim>
                                    <p:anim calcmode="lin" valueType="num">
                                      <p:cBhvr>
                                        <p:cTn id="211" dur="1000"/>
                                        <p:tgtEl>
                                          <p:spTgt spid="5"/>
                                        </p:tgtEl>
                                        <p:attrNameLst>
                                          <p:attrName>ppt_h</p:attrName>
                                        </p:attrNameLst>
                                      </p:cBhvr>
                                      <p:tavLst>
                                        <p:tav tm="0">
                                          <p:val>
                                            <p:strVal val="ppt_h"/>
                                          </p:val>
                                        </p:tav>
                                        <p:tav tm="100000">
                                          <p:val>
                                            <p:strVal val="ppt_h"/>
                                          </p:val>
                                        </p:tav>
                                      </p:tavLst>
                                    </p:anim>
                                    <p:anim calcmode="lin" valueType="num">
                                      <p:cBhvr>
                                        <p:cTn id="212" dur="1000"/>
                                        <p:tgtEl>
                                          <p:spTgt spid="5"/>
                                        </p:tgtEl>
                                        <p:attrNameLst>
                                          <p:attrName>ppt_x</p:attrName>
                                        </p:attrNameLst>
                                      </p:cBhvr>
                                      <p:tavLst>
                                        <p:tav tm="0">
                                          <p:val>
                                            <p:strVal val="ppt_x"/>
                                          </p:val>
                                        </p:tav>
                                        <p:tav tm="100000">
                                          <p:val>
                                            <p:strVal val="ppt_x-.2"/>
                                          </p:val>
                                        </p:tav>
                                      </p:tavLst>
                                    </p:anim>
                                    <p:anim calcmode="lin" valueType="num">
                                      <p:cBhvr>
                                        <p:cTn id="213" dur="1000"/>
                                        <p:tgtEl>
                                          <p:spTgt spid="5"/>
                                        </p:tgtEl>
                                        <p:attrNameLst>
                                          <p:attrName>ppt_y</p:attrName>
                                        </p:attrNameLst>
                                      </p:cBhvr>
                                      <p:tavLst>
                                        <p:tav tm="0">
                                          <p:val>
                                            <p:strVal val="ppt_y"/>
                                          </p:val>
                                        </p:tav>
                                        <p:tav tm="100000">
                                          <p:val>
                                            <p:strVal val="ppt_y"/>
                                          </p:val>
                                        </p:tav>
                                      </p:tavLst>
                                    </p:anim>
                                    <p:animEffect transition="out" filter="fade">
                                      <p:cBhvr>
                                        <p:cTn id="214" dur="1000"/>
                                        <p:tgtEl>
                                          <p:spTgt spid="5"/>
                                        </p:tgtEl>
                                      </p:cBhvr>
                                    </p:animEffect>
                                    <p:set>
                                      <p:cBhvr>
                                        <p:cTn id="215" dur="1" fill="hold">
                                          <p:stCondLst>
                                            <p:cond delay="999"/>
                                          </p:stCondLst>
                                        </p:cTn>
                                        <p:tgtEl>
                                          <p:spTgt spid="5"/>
                                        </p:tgtEl>
                                        <p:attrNameLst>
                                          <p:attrName>style.visibility</p:attrName>
                                        </p:attrNameLst>
                                      </p:cBhvr>
                                      <p:to>
                                        <p:strVal val="hidden"/>
                                      </p:to>
                                    </p:set>
                                  </p:childTnLst>
                                </p:cTn>
                              </p:par>
                            </p:childTnLst>
                          </p:cTn>
                        </p:par>
                        <p:par>
                          <p:cTn id="216" fill="hold" nodeType="afterGroup">
                            <p:stCondLst>
                              <p:cond delay="3000"/>
                            </p:stCondLst>
                            <p:childTnLst>
                              <p:par>
                                <p:cTn id="217" presetID="54" presetClass="exit" presetSubtype="0" decel="100000" fill="hold" nodeType="afterEffect">
                                  <p:stCondLst>
                                    <p:cond delay="0"/>
                                  </p:stCondLst>
                                  <p:childTnLst>
                                    <p:anim calcmode="lin" valueType="num">
                                      <p:cBhvr>
                                        <p:cTn id="218" dur="1000"/>
                                        <p:tgtEl>
                                          <p:spTgt spid="4"/>
                                        </p:tgtEl>
                                        <p:attrNameLst>
                                          <p:attrName>ppt_w</p:attrName>
                                        </p:attrNameLst>
                                      </p:cBhvr>
                                      <p:tavLst>
                                        <p:tav tm="0">
                                          <p:val>
                                            <p:strVal val="ppt_w"/>
                                          </p:val>
                                        </p:tav>
                                        <p:tav tm="100000">
                                          <p:val>
                                            <p:strVal val="ppt_w*0.05"/>
                                          </p:val>
                                        </p:tav>
                                      </p:tavLst>
                                    </p:anim>
                                    <p:anim calcmode="lin" valueType="num">
                                      <p:cBhvr>
                                        <p:cTn id="219" dur="1000"/>
                                        <p:tgtEl>
                                          <p:spTgt spid="4"/>
                                        </p:tgtEl>
                                        <p:attrNameLst>
                                          <p:attrName>ppt_h</p:attrName>
                                        </p:attrNameLst>
                                      </p:cBhvr>
                                      <p:tavLst>
                                        <p:tav tm="0">
                                          <p:val>
                                            <p:strVal val="ppt_h"/>
                                          </p:val>
                                        </p:tav>
                                        <p:tav tm="100000">
                                          <p:val>
                                            <p:strVal val="ppt_h"/>
                                          </p:val>
                                        </p:tav>
                                      </p:tavLst>
                                    </p:anim>
                                    <p:anim calcmode="lin" valueType="num">
                                      <p:cBhvr>
                                        <p:cTn id="220" dur="1000"/>
                                        <p:tgtEl>
                                          <p:spTgt spid="4"/>
                                        </p:tgtEl>
                                        <p:attrNameLst>
                                          <p:attrName>ppt_x</p:attrName>
                                        </p:attrNameLst>
                                      </p:cBhvr>
                                      <p:tavLst>
                                        <p:tav tm="0">
                                          <p:val>
                                            <p:strVal val="ppt_x"/>
                                          </p:val>
                                        </p:tav>
                                        <p:tav tm="100000">
                                          <p:val>
                                            <p:strVal val="ppt_x-.2"/>
                                          </p:val>
                                        </p:tav>
                                      </p:tavLst>
                                    </p:anim>
                                    <p:anim calcmode="lin" valueType="num">
                                      <p:cBhvr>
                                        <p:cTn id="221" dur="1000"/>
                                        <p:tgtEl>
                                          <p:spTgt spid="4"/>
                                        </p:tgtEl>
                                        <p:attrNameLst>
                                          <p:attrName>ppt_y</p:attrName>
                                        </p:attrNameLst>
                                      </p:cBhvr>
                                      <p:tavLst>
                                        <p:tav tm="0">
                                          <p:val>
                                            <p:strVal val="ppt_y"/>
                                          </p:val>
                                        </p:tav>
                                        <p:tav tm="100000">
                                          <p:val>
                                            <p:strVal val="ppt_y"/>
                                          </p:val>
                                        </p:tav>
                                      </p:tavLst>
                                    </p:anim>
                                    <p:animEffect transition="out" filter="fade">
                                      <p:cBhvr>
                                        <p:cTn id="222" dur="1000"/>
                                        <p:tgtEl>
                                          <p:spTgt spid="4"/>
                                        </p:tgtEl>
                                      </p:cBhvr>
                                    </p:animEffect>
                                    <p:set>
                                      <p:cBhvr>
                                        <p:cTn id="223" dur="1" fill="hold">
                                          <p:stCondLst>
                                            <p:cond delay="999"/>
                                          </p:stCondLst>
                                        </p:cTn>
                                        <p:tgtEl>
                                          <p:spTgt spid="4"/>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54" presetClass="entr" presetSubtype="0" accel="100000" fill="hold" nodeType="clickEffect">
                                  <p:stCondLst>
                                    <p:cond delay="0"/>
                                  </p:stCondLst>
                                  <p:childTnLst>
                                    <p:set>
                                      <p:cBhvr>
                                        <p:cTn id="227" dur="1" fill="hold">
                                          <p:stCondLst>
                                            <p:cond delay="0"/>
                                          </p:stCondLst>
                                        </p:cTn>
                                        <p:tgtEl>
                                          <p:spTgt spid="4"/>
                                        </p:tgtEl>
                                        <p:attrNameLst>
                                          <p:attrName>style.visibility</p:attrName>
                                        </p:attrNameLst>
                                      </p:cBhvr>
                                      <p:to>
                                        <p:strVal val="visible"/>
                                      </p:to>
                                    </p:set>
                                    <p:anim calcmode="lin" valueType="num">
                                      <p:cBhvr>
                                        <p:cTn id="228" dur="1000" fill="hold"/>
                                        <p:tgtEl>
                                          <p:spTgt spid="4"/>
                                        </p:tgtEl>
                                        <p:attrNameLst>
                                          <p:attrName>ppt_w</p:attrName>
                                        </p:attrNameLst>
                                      </p:cBhvr>
                                      <p:tavLst>
                                        <p:tav tm="0">
                                          <p:val>
                                            <p:strVal val="#ppt_w*0.05"/>
                                          </p:val>
                                        </p:tav>
                                        <p:tav tm="100000">
                                          <p:val>
                                            <p:strVal val="#ppt_w"/>
                                          </p:val>
                                        </p:tav>
                                      </p:tavLst>
                                    </p:anim>
                                    <p:anim calcmode="lin" valueType="num">
                                      <p:cBhvr>
                                        <p:cTn id="229" dur="1000" fill="hold"/>
                                        <p:tgtEl>
                                          <p:spTgt spid="4"/>
                                        </p:tgtEl>
                                        <p:attrNameLst>
                                          <p:attrName>ppt_h</p:attrName>
                                        </p:attrNameLst>
                                      </p:cBhvr>
                                      <p:tavLst>
                                        <p:tav tm="0">
                                          <p:val>
                                            <p:strVal val="#ppt_h"/>
                                          </p:val>
                                        </p:tav>
                                        <p:tav tm="100000">
                                          <p:val>
                                            <p:strVal val="#ppt_h"/>
                                          </p:val>
                                        </p:tav>
                                      </p:tavLst>
                                    </p:anim>
                                    <p:anim calcmode="lin" valueType="num">
                                      <p:cBhvr>
                                        <p:cTn id="230" dur="1000" fill="hold"/>
                                        <p:tgtEl>
                                          <p:spTgt spid="4"/>
                                        </p:tgtEl>
                                        <p:attrNameLst>
                                          <p:attrName>ppt_x</p:attrName>
                                        </p:attrNameLst>
                                      </p:cBhvr>
                                      <p:tavLst>
                                        <p:tav tm="0">
                                          <p:val>
                                            <p:strVal val="#ppt_x-.2"/>
                                          </p:val>
                                        </p:tav>
                                        <p:tav tm="100000">
                                          <p:val>
                                            <p:strVal val="#ppt_x"/>
                                          </p:val>
                                        </p:tav>
                                      </p:tavLst>
                                    </p:anim>
                                    <p:anim calcmode="lin" valueType="num">
                                      <p:cBhvr>
                                        <p:cTn id="231" dur="1000" fill="hold"/>
                                        <p:tgtEl>
                                          <p:spTgt spid="4"/>
                                        </p:tgtEl>
                                        <p:attrNameLst>
                                          <p:attrName>ppt_y</p:attrName>
                                        </p:attrNameLst>
                                      </p:cBhvr>
                                      <p:tavLst>
                                        <p:tav tm="0">
                                          <p:val>
                                            <p:strVal val="#ppt_y"/>
                                          </p:val>
                                        </p:tav>
                                        <p:tav tm="100000">
                                          <p:val>
                                            <p:strVal val="#ppt_y"/>
                                          </p:val>
                                        </p:tav>
                                      </p:tavLst>
                                    </p:anim>
                                    <p:animEffect transition="in" filter="fade">
                                      <p:cBhvr>
                                        <p:cTn id="232" dur="1000"/>
                                        <p:tgtEl>
                                          <p:spTgt spid="4"/>
                                        </p:tgtEl>
                                      </p:cBhvr>
                                    </p:animEffect>
                                  </p:childTnLst>
                                </p:cTn>
                              </p:par>
                            </p:childTnLst>
                          </p:cTn>
                        </p:par>
                        <p:par>
                          <p:cTn id="233" fill="hold" nodeType="afterGroup">
                            <p:stCondLst>
                              <p:cond delay="1000"/>
                            </p:stCondLst>
                            <p:childTnLst>
                              <p:par>
                                <p:cTn id="234" presetID="54" presetClass="entr" presetSubtype="0" accel="100000" fill="hold" nodeType="afterEffect">
                                  <p:stCondLst>
                                    <p:cond delay="0"/>
                                  </p:stCondLst>
                                  <p:childTnLst>
                                    <p:set>
                                      <p:cBhvr>
                                        <p:cTn id="235" dur="1" fill="hold">
                                          <p:stCondLst>
                                            <p:cond delay="0"/>
                                          </p:stCondLst>
                                        </p:cTn>
                                        <p:tgtEl>
                                          <p:spTgt spid="5"/>
                                        </p:tgtEl>
                                        <p:attrNameLst>
                                          <p:attrName>style.visibility</p:attrName>
                                        </p:attrNameLst>
                                      </p:cBhvr>
                                      <p:to>
                                        <p:strVal val="visible"/>
                                      </p:to>
                                    </p:set>
                                    <p:anim calcmode="lin" valueType="num">
                                      <p:cBhvr>
                                        <p:cTn id="236" dur="1000" fill="hold"/>
                                        <p:tgtEl>
                                          <p:spTgt spid="5"/>
                                        </p:tgtEl>
                                        <p:attrNameLst>
                                          <p:attrName>ppt_w</p:attrName>
                                        </p:attrNameLst>
                                      </p:cBhvr>
                                      <p:tavLst>
                                        <p:tav tm="0">
                                          <p:val>
                                            <p:strVal val="#ppt_w*0.05"/>
                                          </p:val>
                                        </p:tav>
                                        <p:tav tm="100000">
                                          <p:val>
                                            <p:strVal val="#ppt_w"/>
                                          </p:val>
                                        </p:tav>
                                      </p:tavLst>
                                    </p:anim>
                                    <p:anim calcmode="lin" valueType="num">
                                      <p:cBhvr>
                                        <p:cTn id="237" dur="1000" fill="hold"/>
                                        <p:tgtEl>
                                          <p:spTgt spid="5"/>
                                        </p:tgtEl>
                                        <p:attrNameLst>
                                          <p:attrName>ppt_h</p:attrName>
                                        </p:attrNameLst>
                                      </p:cBhvr>
                                      <p:tavLst>
                                        <p:tav tm="0">
                                          <p:val>
                                            <p:strVal val="#ppt_h"/>
                                          </p:val>
                                        </p:tav>
                                        <p:tav tm="100000">
                                          <p:val>
                                            <p:strVal val="#ppt_h"/>
                                          </p:val>
                                        </p:tav>
                                      </p:tavLst>
                                    </p:anim>
                                    <p:anim calcmode="lin" valueType="num">
                                      <p:cBhvr>
                                        <p:cTn id="238" dur="1000" fill="hold"/>
                                        <p:tgtEl>
                                          <p:spTgt spid="5"/>
                                        </p:tgtEl>
                                        <p:attrNameLst>
                                          <p:attrName>ppt_x</p:attrName>
                                        </p:attrNameLst>
                                      </p:cBhvr>
                                      <p:tavLst>
                                        <p:tav tm="0">
                                          <p:val>
                                            <p:strVal val="#ppt_x-.2"/>
                                          </p:val>
                                        </p:tav>
                                        <p:tav tm="100000">
                                          <p:val>
                                            <p:strVal val="#ppt_x"/>
                                          </p:val>
                                        </p:tav>
                                      </p:tavLst>
                                    </p:anim>
                                    <p:anim calcmode="lin" valueType="num">
                                      <p:cBhvr>
                                        <p:cTn id="239" dur="1000" fill="hold"/>
                                        <p:tgtEl>
                                          <p:spTgt spid="5"/>
                                        </p:tgtEl>
                                        <p:attrNameLst>
                                          <p:attrName>ppt_y</p:attrName>
                                        </p:attrNameLst>
                                      </p:cBhvr>
                                      <p:tavLst>
                                        <p:tav tm="0">
                                          <p:val>
                                            <p:strVal val="#ppt_y"/>
                                          </p:val>
                                        </p:tav>
                                        <p:tav tm="100000">
                                          <p:val>
                                            <p:strVal val="#ppt_y"/>
                                          </p:val>
                                        </p:tav>
                                      </p:tavLst>
                                    </p:anim>
                                    <p:animEffect transition="in" filter="fade">
                                      <p:cBhvr>
                                        <p:cTn id="240" dur="1000"/>
                                        <p:tgtEl>
                                          <p:spTgt spid="5"/>
                                        </p:tgtEl>
                                      </p:cBhvr>
                                    </p:animEffect>
                                  </p:childTnLst>
                                </p:cTn>
                              </p:par>
                            </p:childTnLst>
                          </p:cTn>
                        </p:par>
                        <p:par>
                          <p:cTn id="241" fill="hold" nodeType="afterGroup">
                            <p:stCondLst>
                              <p:cond delay="2000"/>
                            </p:stCondLst>
                            <p:childTnLst>
                              <p:par>
                                <p:cTn id="242" presetID="54" presetClass="entr" presetSubtype="0" accel="100000" fill="hold" nodeType="afterEffect">
                                  <p:stCondLst>
                                    <p:cond delay="0"/>
                                  </p:stCondLst>
                                  <p:childTnLst>
                                    <p:set>
                                      <p:cBhvr>
                                        <p:cTn id="243" dur="1" fill="hold">
                                          <p:stCondLst>
                                            <p:cond delay="0"/>
                                          </p:stCondLst>
                                        </p:cTn>
                                        <p:tgtEl>
                                          <p:spTgt spid="6"/>
                                        </p:tgtEl>
                                        <p:attrNameLst>
                                          <p:attrName>style.visibility</p:attrName>
                                        </p:attrNameLst>
                                      </p:cBhvr>
                                      <p:to>
                                        <p:strVal val="visible"/>
                                      </p:to>
                                    </p:set>
                                    <p:anim calcmode="lin" valueType="num">
                                      <p:cBhvr>
                                        <p:cTn id="244" dur="1000" fill="hold"/>
                                        <p:tgtEl>
                                          <p:spTgt spid="6"/>
                                        </p:tgtEl>
                                        <p:attrNameLst>
                                          <p:attrName>ppt_w</p:attrName>
                                        </p:attrNameLst>
                                      </p:cBhvr>
                                      <p:tavLst>
                                        <p:tav tm="0">
                                          <p:val>
                                            <p:strVal val="#ppt_w*0.05"/>
                                          </p:val>
                                        </p:tav>
                                        <p:tav tm="100000">
                                          <p:val>
                                            <p:strVal val="#ppt_w"/>
                                          </p:val>
                                        </p:tav>
                                      </p:tavLst>
                                    </p:anim>
                                    <p:anim calcmode="lin" valueType="num">
                                      <p:cBhvr>
                                        <p:cTn id="245" dur="1000" fill="hold"/>
                                        <p:tgtEl>
                                          <p:spTgt spid="6"/>
                                        </p:tgtEl>
                                        <p:attrNameLst>
                                          <p:attrName>ppt_h</p:attrName>
                                        </p:attrNameLst>
                                      </p:cBhvr>
                                      <p:tavLst>
                                        <p:tav tm="0">
                                          <p:val>
                                            <p:strVal val="#ppt_h"/>
                                          </p:val>
                                        </p:tav>
                                        <p:tav tm="100000">
                                          <p:val>
                                            <p:strVal val="#ppt_h"/>
                                          </p:val>
                                        </p:tav>
                                      </p:tavLst>
                                    </p:anim>
                                    <p:anim calcmode="lin" valueType="num">
                                      <p:cBhvr>
                                        <p:cTn id="246" dur="1000" fill="hold"/>
                                        <p:tgtEl>
                                          <p:spTgt spid="6"/>
                                        </p:tgtEl>
                                        <p:attrNameLst>
                                          <p:attrName>ppt_x</p:attrName>
                                        </p:attrNameLst>
                                      </p:cBhvr>
                                      <p:tavLst>
                                        <p:tav tm="0">
                                          <p:val>
                                            <p:strVal val="#ppt_x-.2"/>
                                          </p:val>
                                        </p:tav>
                                        <p:tav tm="100000">
                                          <p:val>
                                            <p:strVal val="#ppt_x"/>
                                          </p:val>
                                        </p:tav>
                                      </p:tavLst>
                                    </p:anim>
                                    <p:anim calcmode="lin" valueType="num">
                                      <p:cBhvr>
                                        <p:cTn id="247" dur="1000" fill="hold"/>
                                        <p:tgtEl>
                                          <p:spTgt spid="6"/>
                                        </p:tgtEl>
                                        <p:attrNameLst>
                                          <p:attrName>ppt_y</p:attrName>
                                        </p:attrNameLst>
                                      </p:cBhvr>
                                      <p:tavLst>
                                        <p:tav tm="0">
                                          <p:val>
                                            <p:strVal val="#ppt_y"/>
                                          </p:val>
                                        </p:tav>
                                        <p:tav tm="100000">
                                          <p:val>
                                            <p:strVal val="#ppt_y"/>
                                          </p:val>
                                        </p:tav>
                                      </p:tavLst>
                                    </p:anim>
                                    <p:animEffect transition="in" filter="fade">
                                      <p:cBhvr>
                                        <p:cTn id="248" dur="1000"/>
                                        <p:tgtEl>
                                          <p:spTgt spid="6"/>
                                        </p:tgtEl>
                                      </p:cBhvr>
                                    </p:animEffect>
                                  </p:childTnLst>
                                </p:cTn>
                              </p:par>
                            </p:childTnLst>
                          </p:cTn>
                        </p:par>
                        <p:par>
                          <p:cTn id="249" fill="hold" nodeType="afterGroup">
                            <p:stCondLst>
                              <p:cond delay="3000"/>
                            </p:stCondLst>
                            <p:childTnLst>
                              <p:par>
                                <p:cTn id="250" presetID="54" presetClass="entr" presetSubtype="0" accel="100000" fill="hold" nodeType="afterEffect">
                                  <p:stCondLst>
                                    <p:cond delay="0"/>
                                  </p:stCondLst>
                                  <p:childTnLst>
                                    <p:set>
                                      <p:cBhvr>
                                        <p:cTn id="251" dur="1" fill="hold">
                                          <p:stCondLst>
                                            <p:cond delay="0"/>
                                          </p:stCondLst>
                                        </p:cTn>
                                        <p:tgtEl>
                                          <p:spTgt spid="7"/>
                                        </p:tgtEl>
                                        <p:attrNameLst>
                                          <p:attrName>style.visibility</p:attrName>
                                        </p:attrNameLst>
                                      </p:cBhvr>
                                      <p:to>
                                        <p:strVal val="visible"/>
                                      </p:to>
                                    </p:set>
                                    <p:anim calcmode="lin" valueType="num">
                                      <p:cBhvr>
                                        <p:cTn id="252" dur="1000" fill="hold"/>
                                        <p:tgtEl>
                                          <p:spTgt spid="7"/>
                                        </p:tgtEl>
                                        <p:attrNameLst>
                                          <p:attrName>ppt_w</p:attrName>
                                        </p:attrNameLst>
                                      </p:cBhvr>
                                      <p:tavLst>
                                        <p:tav tm="0">
                                          <p:val>
                                            <p:strVal val="#ppt_w*0.05"/>
                                          </p:val>
                                        </p:tav>
                                        <p:tav tm="100000">
                                          <p:val>
                                            <p:strVal val="#ppt_w"/>
                                          </p:val>
                                        </p:tav>
                                      </p:tavLst>
                                    </p:anim>
                                    <p:anim calcmode="lin" valueType="num">
                                      <p:cBhvr>
                                        <p:cTn id="253" dur="1000" fill="hold"/>
                                        <p:tgtEl>
                                          <p:spTgt spid="7"/>
                                        </p:tgtEl>
                                        <p:attrNameLst>
                                          <p:attrName>ppt_h</p:attrName>
                                        </p:attrNameLst>
                                      </p:cBhvr>
                                      <p:tavLst>
                                        <p:tav tm="0">
                                          <p:val>
                                            <p:strVal val="#ppt_h"/>
                                          </p:val>
                                        </p:tav>
                                        <p:tav tm="100000">
                                          <p:val>
                                            <p:strVal val="#ppt_h"/>
                                          </p:val>
                                        </p:tav>
                                      </p:tavLst>
                                    </p:anim>
                                    <p:anim calcmode="lin" valueType="num">
                                      <p:cBhvr>
                                        <p:cTn id="254" dur="1000" fill="hold"/>
                                        <p:tgtEl>
                                          <p:spTgt spid="7"/>
                                        </p:tgtEl>
                                        <p:attrNameLst>
                                          <p:attrName>ppt_x</p:attrName>
                                        </p:attrNameLst>
                                      </p:cBhvr>
                                      <p:tavLst>
                                        <p:tav tm="0">
                                          <p:val>
                                            <p:strVal val="#ppt_x-.2"/>
                                          </p:val>
                                        </p:tav>
                                        <p:tav tm="100000">
                                          <p:val>
                                            <p:strVal val="#ppt_x"/>
                                          </p:val>
                                        </p:tav>
                                      </p:tavLst>
                                    </p:anim>
                                    <p:anim calcmode="lin" valueType="num">
                                      <p:cBhvr>
                                        <p:cTn id="255" dur="1000" fill="hold"/>
                                        <p:tgtEl>
                                          <p:spTgt spid="7"/>
                                        </p:tgtEl>
                                        <p:attrNameLst>
                                          <p:attrName>ppt_y</p:attrName>
                                        </p:attrNameLst>
                                      </p:cBhvr>
                                      <p:tavLst>
                                        <p:tav tm="0">
                                          <p:val>
                                            <p:strVal val="#ppt_y"/>
                                          </p:val>
                                        </p:tav>
                                        <p:tav tm="100000">
                                          <p:val>
                                            <p:strVal val="#ppt_y"/>
                                          </p:val>
                                        </p:tav>
                                      </p:tavLst>
                                    </p:anim>
                                    <p:animEffect transition="in" filter="fade">
                                      <p:cBhvr>
                                        <p:cTn id="256" dur="1000"/>
                                        <p:tgtEl>
                                          <p:spTgt spid="7"/>
                                        </p:tgtEl>
                                      </p:cBhvr>
                                    </p:animEffec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4FF20E4-C07A-4A73-91F5-E7D9729F0D13}"/>
              </a:ext>
            </a:extLst>
          </p:cNvPr>
          <p:cNvSpPr>
            <a:spLocks noGrp="1"/>
          </p:cNvSpPr>
          <p:nvPr>
            <p:ph type="title"/>
          </p:nvPr>
        </p:nvSpPr>
        <p:spPr>
          <a:xfrm>
            <a:off x="533400" y="114300"/>
            <a:ext cx="8229600" cy="838200"/>
          </a:xfrm>
        </p:spPr>
        <p:style>
          <a:lnRef idx="2">
            <a:schemeClr val="dk1"/>
          </a:lnRef>
          <a:fillRef idx="1">
            <a:schemeClr val="lt1"/>
          </a:fillRef>
          <a:effectRef idx="0">
            <a:schemeClr val="dk1"/>
          </a:effectRef>
          <a:fontRef idx="minor">
            <a:schemeClr val="dk1"/>
          </a:fontRef>
        </p:style>
        <p:txBody>
          <a:bodyPr/>
          <a:lstStyle/>
          <a:p>
            <a:r>
              <a:rPr lang="id-ID" altLang="en-US" sz="3600" dirty="0"/>
              <a:t>UUD 1945 Sebagai  Hukum Tertinggi</a:t>
            </a:r>
          </a:p>
        </p:txBody>
      </p:sp>
      <p:graphicFrame>
        <p:nvGraphicFramePr>
          <p:cNvPr id="4" name="Content Placeholder 3">
            <a:extLst>
              <a:ext uri="{FF2B5EF4-FFF2-40B4-BE49-F238E27FC236}">
                <a16:creationId xmlns:a16="http://schemas.microsoft.com/office/drawing/2014/main" id="{FB35C3A3-F308-4F9F-BE74-692DE8BE044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60B9A2C5-C439-4911-9D25-B1B24DCE7310}"/>
              </a:ext>
            </a:extLst>
          </p:cNvPr>
          <p:cNvSpPr/>
          <p:nvPr/>
        </p:nvSpPr>
        <p:spPr>
          <a:xfrm>
            <a:off x="3733800" y="685800"/>
            <a:ext cx="990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solidFill>
                  <a:srgbClr val="FF0000"/>
                </a:solidFill>
              </a:rPr>
              <a:t>PS</a:t>
            </a:r>
          </a:p>
        </p:txBody>
      </p:sp>
      <p:cxnSp>
        <p:nvCxnSpPr>
          <p:cNvPr id="7" name="Straight Connector 6">
            <a:extLst>
              <a:ext uri="{FF2B5EF4-FFF2-40B4-BE49-F238E27FC236}">
                <a16:creationId xmlns:a16="http://schemas.microsoft.com/office/drawing/2014/main" id="{BAC86184-C79F-496C-808B-8176A95F8C42}"/>
              </a:ext>
            </a:extLst>
          </p:cNvPr>
          <p:cNvCxnSpPr/>
          <p:nvPr/>
        </p:nvCxnSpPr>
        <p:spPr>
          <a:xfrm>
            <a:off x="3733800" y="2514600"/>
            <a:ext cx="914400" cy="158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38AC2223-A8A8-47FF-94B7-DEE8618E417A}"/>
              </a:ext>
            </a:extLst>
          </p:cNvPr>
          <p:cNvCxnSpPr/>
          <p:nvPr/>
        </p:nvCxnSpPr>
        <p:spPr>
          <a:xfrm rot="5400000" flipH="1" flipV="1">
            <a:off x="2819400" y="2438400"/>
            <a:ext cx="990600" cy="533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09C9FF07-2606-445A-8698-BA34E4EC55C3}"/>
              </a:ext>
            </a:extLst>
          </p:cNvPr>
          <p:cNvCxnSpPr/>
          <p:nvPr/>
        </p:nvCxnSpPr>
        <p:spPr>
          <a:xfrm rot="5400000">
            <a:off x="2971800" y="2133600"/>
            <a:ext cx="990600" cy="381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191F48-599E-472F-97A7-2318B0D6EAD5}"/>
              </a:ext>
            </a:extLst>
          </p:cNvPr>
          <p:cNvCxnSpPr/>
          <p:nvPr/>
        </p:nvCxnSpPr>
        <p:spPr>
          <a:xfrm>
            <a:off x="3124200" y="4114800"/>
            <a:ext cx="1371600" cy="158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1ADE3-9F49-48EC-875D-AABC901937E3}"/>
              </a:ext>
            </a:extLst>
          </p:cNvPr>
          <p:cNvCxnSpPr/>
          <p:nvPr/>
        </p:nvCxnSpPr>
        <p:spPr>
          <a:xfrm>
            <a:off x="2819400" y="4724400"/>
            <a:ext cx="1828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7DC492-6FDF-4AFF-96EA-EB3CEFDB2B20}"/>
              </a:ext>
            </a:extLst>
          </p:cNvPr>
          <p:cNvCxnSpPr/>
          <p:nvPr/>
        </p:nvCxnSpPr>
        <p:spPr>
          <a:xfrm>
            <a:off x="2514600" y="5334000"/>
            <a:ext cx="2133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C21359-586D-4587-9D4A-CCB99609EDFD}"/>
              </a:ext>
            </a:extLst>
          </p:cNvPr>
          <p:cNvCxnSpPr/>
          <p:nvPr/>
        </p:nvCxnSpPr>
        <p:spPr>
          <a:xfrm>
            <a:off x="3733800" y="1828800"/>
            <a:ext cx="914400" cy="158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B3D6A1-A5CC-4687-9BC3-3B7AEF11AFA3}"/>
              </a:ext>
            </a:extLst>
          </p:cNvPr>
          <p:cNvCxnSpPr/>
          <p:nvPr/>
        </p:nvCxnSpPr>
        <p:spPr>
          <a:xfrm>
            <a:off x="3276600" y="3657600"/>
            <a:ext cx="12954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B4E38C-4EB2-45F3-AA26-BB9C2A9911D9}"/>
              </a:ext>
            </a:extLst>
          </p:cNvPr>
          <p:cNvCxnSpPr/>
          <p:nvPr/>
        </p:nvCxnSpPr>
        <p:spPr>
          <a:xfrm>
            <a:off x="3505200" y="3124200"/>
            <a:ext cx="1143000" cy="158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545DB44-2971-4C91-AE3F-A1ECAE041149}"/>
              </a:ext>
            </a:extLst>
          </p:cNvPr>
          <p:cNvSpPr>
            <a:spLocks noGrp="1"/>
          </p:cNvSpPr>
          <p:nvPr>
            <p:ph type="title"/>
          </p:nvPr>
        </p:nvSpPr>
        <p:spPr>
          <a:xfrm>
            <a:off x="533400" y="0"/>
            <a:ext cx="8229600" cy="990598"/>
          </a:xfrm>
        </p:spPr>
        <p:style>
          <a:lnRef idx="2">
            <a:schemeClr val="dk1"/>
          </a:lnRef>
          <a:fillRef idx="1">
            <a:schemeClr val="lt1"/>
          </a:fillRef>
          <a:effectRef idx="0">
            <a:schemeClr val="dk1"/>
          </a:effectRef>
          <a:fontRef idx="minor">
            <a:schemeClr val="dk1"/>
          </a:fontRef>
        </p:style>
        <p:txBody>
          <a:bodyPr/>
          <a:lstStyle/>
          <a:p>
            <a:r>
              <a:rPr lang="id-ID" altLang="en-US" sz="3600" dirty="0"/>
              <a:t>UUD 1945 sbg Hukum Dasar</a:t>
            </a:r>
          </a:p>
        </p:txBody>
      </p:sp>
      <p:sp>
        <p:nvSpPr>
          <p:cNvPr id="5" name="Content Placeholder 4">
            <a:extLst>
              <a:ext uri="{FF2B5EF4-FFF2-40B4-BE49-F238E27FC236}">
                <a16:creationId xmlns:a16="http://schemas.microsoft.com/office/drawing/2014/main" id="{557ACC7C-6C0A-4642-8308-1044065D21C5}"/>
              </a:ext>
            </a:extLst>
          </p:cNvPr>
          <p:cNvSpPr>
            <a:spLocks noGrp="1"/>
          </p:cNvSpPr>
          <p:nvPr>
            <p:ph idx="1"/>
          </p:nvPr>
        </p:nvSpPr>
        <p:spPr>
          <a:xfrm>
            <a:off x="1752600" y="5181600"/>
            <a:ext cx="6172200" cy="1325563"/>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defRPr/>
            </a:pPr>
            <a:r>
              <a:rPr lang="id-ID" dirty="0">
                <a:solidFill>
                  <a:srgbClr val="FF0000"/>
                </a:solidFill>
              </a:rPr>
              <a:t>PANCASILA</a:t>
            </a:r>
          </a:p>
        </p:txBody>
      </p:sp>
      <p:sp>
        <p:nvSpPr>
          <p:cNvPr id="4" name="Rectangle 3">
            <a:extLst>
              <a:ext uri="{FF2B5EF4-FFF2-40B4-BE49-F238E27FC236}">
                <a16:creationId xmlns:a16="http://schemas.microsoft.com/office/drawing/2014/main" id="{40E97845-9E3B-4FEB-85B0-8F569EA55151}"/>
              </a:ext>
            </a:extLst>
          </p:cNvPr>
          <p:cNvSpPr/>
          <p:nvPr/>
        </p:nvSpPr>
        <p:spPr>
          <a:xfrm>
            <a:off x="2438400" y="4267200"/>
            <a:ext cx="487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dirty="0">
                <a:solidFill>
                  <a:srgbClr val="FF0000"/>
                </a:solidFill>
              </a:rPr>
              <a:t>UUD 1945</a:t>
            </a:r>
          </a:p>
        </p:txBody>
      </p:sp>
      <p:sp>
        <p:nvSpPr>
          <p:cNvPr id="6" name="Rectangle 5">
            <a:extLst>
              <a:ext uri="{FF2B5EF4-FFF2-40B4-BE49-F238E27FC236}">
                <a16:creationId xmlns:a16="http://schemas.microsoft.com/office/drawing/2014/main" id="{6ED74A07-4571-4276-90B2-6EC28CCDDD60}"/>
              </a:ext>
            </a:extLst>
          </p:cNvPr>
          <p:cNvSpPr/>
          <p:nvPr/>
        </p:nvSpPr>
        <p:spPr>
          <a:xfrm>
            <a:off x="2895600" y="1981200"/>
            <a:ext cx="365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dirty="0">
                <a:solidFill>
                  <a:srgbClr val="FF0000"/>
                </a:solidFill>
              </a:rPr>
              <a:t>BTI</a:t>
            </a:r>
          </a:p>
          <a:p>
            <a:pPr algn="ctr">
              <a:defRPr/>
            </a:pPr>
            <a:endParaRPr lang="id-ID" sz="3200" dirty="0">
              <a:solidFill>
                <a:srgbClr val="FF0000"/>
              </a:solidFill>
            </a:endParaRPr>
          </a:p>
        </p:txBody>
      </p:sp>
      <p:sp>
        <p:nvSpPr>
          <p:cNvPr id="7" name="Isosceles Triangle 6">
            <a:extLst>
              <a:ext uri="{FF2B5EF4-FFF2-40B4-BE49-F238E27FC236}">
                <a16:creationId xmlns:a16="http://schemas.microsoft.com/office/drawing/2014/main" id="{F9297576-D5F8-4ADD-B648-38C340EB3F86}"/>
              </a:ext>
            </a:extLst>
          </p:cNvPr>
          <p:cNvSpPr/>
          <p:nvPr/>
        </p:nvSpPr>
        <p:spPr>
          <a:xfrm>
            <a:off x="2133600" y="990600"/>
            <a:ext cx="5029200" cy="990600"/>
          </a:xfrm>
          <a:prstGeom prst="triangle">
            <a:avLst>
              <a:gd name="adj" fmla="val 491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dirty="0">
                <a:solidFill>
                  <a:srgbClr val="FF0000"/>
                </a:solidFill>
              </a:rPr>
              <a:t>NKRI</a:t>
            </a:r>
          </a:p>
        </p:txBody>
      </p:sp>
      <p:cxnSp>
        <p:nvCxnSpPr>
          <p:cNvPr id="9" name="Straight Connector 8">
            <a:extLst>
              <a:ext uri="{FF2B5EF4-FFF2-40B4-BE49-F238E27FC236}">
                <a16:creationId xmlns:a16="http://schemas.microsoft.com/office/drawing/2014/main" id="{34563423-D8BA-4DBB-870A-A3738595E0DC}"/>
              </a:ext>
            </a:extLst>
          </p:cNvPr>
          <p:cNvCxnSpPr/>
          <p:nvPr/>
        </p:nvCxnSpPr>
        <p:spPr>
          <a:xfrm>
            <a:off x="457200" y="5181600"/>
            <a:ext cx="8305800" cy="0"/>
          </a:xfrm>
          <a:prstGeom prst="line">
            <a:avLst/>
          </a:prstGeom>
          <a:ln>
            <a:solidFill>
              <a:schemeClr val="tx1">
                <a:alpha val="42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257CFA2-B303-4E1F-BF95-B8D93B59880F}"/>
              </a:ext>
            </a:extLst>
          </p:cNvPr>
          <p:cNvSpPr>
            <a:spLocks noGrp="1" noChangeArrowheads="1"/>
          </p:cNvSpPr>
          <p:nvPr>
            <p:ph type="title"/>
          </p:nvPr>
        </p:nvSpPr>
        <p:spPr>
          <a:xfrm>
            <a:off x="457200" y="1128600"/>
            <a:ext cx="8229600" cy="1143000"/>
          </a:xfrm>
        </p:spPr>
        <p:txBody>
          <a:bodyPr/>
          <a:lstStyle/>
          <a:p>
            <a:pPr eaLnBrk="1" hangingPunct="1"/>
            <a:r>
              <a:rPr lang="en-US" altLang="en-US" dirty="0">
                <a:solidFill>
                  <a:srgbClr val="FF0000"/>
                </a:solidFill>
              </a:rPr>
              <a:t>Konstitusi</a:t>
            </a:r>
          </a:p>
        </p:txBody>
      </p:sp>
      <p:sp>
        <p:nvSpPr>
          <p:cNvPr id="8195" name="Rectangle 3">
            <a:extLst>
              <a:ext uri="{FF2B5EF4-FFF2-40B4-BE49-F238E27FC236}">
                <a16:creationId xmlns:a16="http://schemas.microsoft.com/office/drawing/2014/main" id="{B7C69A7F-8EB1-454E-A046-DF6D5910FDEE}"/>
              </a:ext>
            </a:extLst>
          </p:cNvPr>
          <p:cNvSpPr>
            <a:spLocks noGrp="1" noChangeArrowheads="1"/>
          </p:cNvSpPr>
          <p:nvPr>
            <p:ph idx="1"/>
          </p:nvPr>
        </p:nvSpPr>
        <p:spPr/>
        <p:txBody>
          <a:bodyPr>
            <a:normAutofit fontScale="92500" lnSpcReduction="20000"/>
          </a:bodyPr>
          <a:lstStyle/>
          <a:p>
            <a:pPr eaLnBrk="1" hangingPunct="1">
              <a:lnSpc>
                <a:spcPct val="80000"/>
              </a:lnSpc>
              <a:spcBef>
                <a:spcPts val="600"/>
              </a:spcBef>
              <a:spcAft>
                <a:spcPts val="0"/>
              </a:spcAft>
            </a:pPr>
            <a:r>
              <a:rPr lang="id-ID" altLang="en-US" sz="2400" dirty="0"/>
              <a:t>Konstitusi berasal dari kata </a:t>
            </a:r>
            <a:r>
              <a:rPr lang="id-ID" altLang="en-US" sz="2400" i="1" dirty="0"/>
              <a:t>constituer </a:t>
            </a:r>
            <a:r>
              <a:rPr lang="id-ID" altLang="en-US" sz="2400" dirty="0"/>
              <a:t>(bhs Perancis) yang berarti membentuk. Dimaksudkan untuk pembentukan suatu negara</a:t>
            </a:r>
          </a:p>
          <a:p>
            <a:pPr eaLnBrk="1" hangingPunct="1">
              <a:lnSpc>
                <a:spcPct val="80000"/>
              </a:lnSpc>
              <a:spcBef>
                <a:spcPts val="600"/>
              </a:spcBef>
            </a:pPr>
            <a:r>
              <a:rPr lang="id-ID" altLang="en-US" sz="2400" dirty="0"/>
              <a:t>Konstitusi sebagai peraturan dasar/awal mengenai negara. Sebagai dasar pembentukan negara, landasan penyelenggaraan bernegara</a:t>
            </a:r>
          </a:p>
          <a:p>
            <a:pPr eaLnBrk="1" hangingPunct="1">
              <a:lnSpc>
                <a:spcPct val="80000"/>
              </a:lnSpc>
              <a:spcBef>
                <a:spcPts val="600"/>
              </a:spcBef>
            </a:pPr>
            <a:r>
              <a:rPr lang="id-ID" altLang="en-US" sz="2400" dirty="0"/>
              <a:t>Berarti hukum dasar- nya negara, hukum tertinggi negara . Hukum dasar tertulis maupun tidak tertulis (pengertian luas)</a:t>
            </a:r>
          </a:p>
          <a:p>
            <a:pPr eaLnBrk="1" hangingPunct="1">
              <a:lnSpc>
                <a:spcPct val="80000"/>
              </a:lnSpc>
              <a:spcBef>
                <a:spcPts val="600"/>
              </a:spcBef>
            </a:pPr>
            <a:r>
              <a:rPr lang="id-ID" altLang="en-US" sz="2400" dirty="0"/>
              <a:t>Sebagai undang-undang dasar – nya negara (Konstitusi  tertulis/ pengertian sempit)</a:t>
            </a:r>
          </a:p>
          <a:p>
            <a:pPr eaLnBrk="1" hangingPunct="1">
              <a:lnSpc>
                <a:spcPct val="80000"/>
              </a:lnSpc>
              <a:spcBef>
                <a:spcPts val="600"/>
              </a:spcBef>
            </a:pPr>
            <a:r>
              <a:rPr lang="id-ID" altLang="en-US" sz="2400" dirty="0"/>
              <a:t>Konstitusi  penting bagi negara karena penyelenggaran bernegara diatur dan didasarkan atas konstitusi negara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8CDF19-79E2-49B0-BF03-6ADD994A702E}"/>
              </a:ext>
            </a:extLst>
          </p:cNvPr>
          <p:cNvSpPr>
            <a:spLocks noGrp="1" noChangeArrowheads="1"/>
          </p:cNvSpPr>
          <p:nvPr>
            <p:ph type="title"/>
          </p:nvPr>
        </p:nvSpPr>
        <p:spPr/>
        <p:txBody>
          <a:bodyPr/>
          <a:lstStyle/>
          <a:p>
            <a:pPr eaLnBrk="1" hangingPunct="1"/>
            <a:r>
              <a:rPr lang="en-US" altLang="en-US" dirty="0" err="1">
                <a:solidFill>
                  <a:srgbClr val="FF0000"/>
                </a:solidFill>
              </a:rPr>
              <a:t>Konstitusionalisme</a:t>
            </a:r>
            <a:endParaRPr lang="id-ID" altLang="en-US" dirty="0">
              <a:solidFill>
                <a:srgbClr val="FF0000"/>
              </a:solidFill>
            </a:endParaRPr>
          </a:p>
        </p:txBody>
      </p:sp>
      <p:sp>
        <p:nvSpPr>
          <p:cNvPr id="9219" name="Rectangle 3">
            <a:extLst>
              <a:ext uri="{FF2B5EF4-FFF2-40B4-BE49-F238E27FC236}">
                <a16:creationId xmlns:a16="http://schemas.microsoft.com/office/drawing/2014/main" id="{DDCBAA1E-B878-4A5A-9259-3B442A04E3FD}"/>
              </a:ext>
            </a:extLst>
          </p:cNvPr>
          <p:cNvSpPr>
            <a:spLocks noGrp="1" noChangeArrowheads="1"/>
          </p:cNvSpPr>
          <p:nvPr>
            <p:ph idx="1"/>
          </p:nvPr>
        </p:nvSpPr>
        <p:spPr/>
        <p:txBody>
          <a:bodyPr>
            <a:normAutofit fontScale="70000" lnSpcReduction="20000"/>
          </a:bodyPr>
          <a:lstStyle/>
          <a:p>
            <a:pPr eaLnBrk="1" hangingPunct="1">
              <a:lnSpc>
                <a:spcPct val="120000"/>
              </a:lnSpc>
              <a:spcBef>
                <a:spcPts val="0"/>
              </a:spcBef>
            </a:pPr>
            <a:r>
              <a:rPr lang="id-ID" altLang="en-US" sz="2400" dirty="0"/>
              <a:t>Untuk mewujudkan suatu pemerintahan yang baik, penyelenggaraan bernegara perlu diatur dan dituangkan dalam suatu konstitusi. Sebab tanpa aturan, penyelengaraan bernegara cenderung disalahgunakan</a:t>
            </a:r>
          </a:p>
          <a:p>
            <a:pPr eaLnBrk="1" hangingPunct="1">
              <a:lnSpc>
                <a:spcPct val="120000"/>
              </a:lnSpc>
              <a:spcBef>
                <a:spcPts val="0"/>
              </a:spcBef>
            </a:pPr>
            <a:r>
              <a:rPr lang="id-ID" altLang="en-US" sz="2400" dirty="0"/>
              <a:t>Ingat hukum besi kekuasaan; “</a:t>
            </a:r>
            <a:r>
              <a:rPr lang="id-ID" altLang="en-US" sz="2400" i="1" dirty="0"/>
              <a:t>power tends corrupt, absolute power corrupts absolutely” </a:t>
            </a:r>
            <a:r>
              <a:rPr lang="en-US" sz="1600" b="0" i="1" dirty="0">
                <a:solidFill>
                  <a:srgbClr val="000000"/>
                </a:solidFill>
                <a:effectLst/>
                <a:latin typeface="Heebo-Regular"/>
              </a:rPr>
              <a:t>Kekuasaan Cenderung Korup, Kekuasaan Absolut Korupsi Sangat Absolut</a:t>
            </a:r>
            <a:endParaRPr lang="id-ID" sz="1600" b="0" i="1" dirty="0">
              <a:solidFill>
                <a:srgbClr val="000000"/>
              </a:solidFill>
              <a:effectLst/>
              <a:latin typeface="Heebo-Regular"/>
            </a:endParaRPr>
          </a:p>
          <a:p>
            <a:pPr eaLnBrk="1" hangingPunct="1">
              <a:lnSpc>
                <a:spcPct val="120000"/>
              </a:lnSpc>
              <a:spcBef>
                <a:spcPts val="0"/>
              </a:spcBef>
            </a:pPr>
            <a:r>
              <a:rPr lang="id-ID" altLang="en-US" sz="2400" dirty="0"/>
              <a:t>Konstitusionalisme adalah suatu gagasan/paham yang menyatakan bahwa suatu konstitusi /undang –undang dasar harus memiliki fungsi khusus yaitu membatasi kekuasaan pemerintah dan menjamin hak-hak warga negara</a:t>
            </a:r>
          </a:p>
          <a:p>
            <a:pPr eaLnBrk="1" hangingPunct="1">
              <a:lnSpc>
                <a:spcPct val="120000"/>
              </a:lnSpc>
              <a:spcBef>
                <a:spcPts val="0"/>
              </a:spcBef>
            </a:pPr>
            <a:r>
              <a:rPr lang="id-ID" altLang="en-US" sz="2400" dirty="0"/>
              <a:t>Konstitusi yg berpaham konstitusionalisme bercirikan bahwa konstitusi itu isinya berisi pembatasan atas kekuasaan dan jaminan thd hak hak dasar warga negara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CD4C338-749D-42D6-9D0B-85D1257CA18B}"/>
              </a:ext>
            </a:extLst>
          </p:cNvPr>
          <p:cNvSpPr>
            <a:spLocks noGrp="1" noChangeArrowheads="1"/>
          </p:cNvSpPr>
          <p:nvPr>
            <p:ph type="title"/>
          </p:nvPr>
        </p:nvSpPr>
        <p:spPr/>
        <p:txBody>
          <a:bodyPr/>
          <a:lstStyle/>
          <a:p>
            <a:pPr eaLnBrk="1" hangingPunct="1"/>
            <a:r>
              <a:rPr lang="en-US" altLang="en-US">
                <a:solidFill>
                  <a:srgbClr val="FF0000"/>
                </a:solidFill>
              </a:rPr>
              <a:t>Negara Konsitusional</a:t>
            </a:r>
            <a:endParaRPr lang="id-ID" altLang="en-US">
              <a:solidFill>
                <a:srgbClr val="FF0000"/>
              </a:solidFill>
            </a:endParaRPr>
          </a:p>
        </p:txBody>
      </p:sp>
      <p:sp>
        <p:nvSpPr>
          <p:cNvPr id="10243" name="Rectangle 3">
            <a:extLst>
              <a:ext uri="{FF2B5EF4-FFF2-40B4-BE49-F238E27FC236}">
                <a16:creationId xmlns:a16="http://schemas.microsoft.com/office/drawing/2014/main" id="{BCB6E0CE-41C6-4DA7-819F-10EE0571C0F1}"/>
              </a:ext>
            </a:extLst>
          </p:cNvPr>
          <p:cNvSpPr>
            <a:spLocks noGrp="1" noChangeArrowheads="1"/>
          </p:cNvSpPr>
          <p:nvPr>
            <p:ph idx="1"/>
          </p:nvPr>
        </p:nvSpPr>
        <p:spPr/>
        <p:txBody>
          <a:bodyPr>
            <a:normAutofit fontScale="85000" lnSpcReduction="20000"/>
          </a:bodyPr>
          <a:lstStyle/>
          <a:p>
            <a:pPr eaLnBrk="1" hangingPunct="1">
              <a:lnSpc>
                <a:spcPct val="90000"/>
              </a:lnSpc>
            </a:pPr>
            <a:r>
              <a:rPr lang="id-ID" altLang="en-US" sz="2500" dirty="0"/>
              <a:t>Adalah negara yang berdasar atas suatu konstitusi/ memiliki konstitusi sebagai dasarnya bernegara/ negara hukum</a:t>
            </a:r>
          </a:p>
          <a:p>
            <a:pPr eaLnBrk="1" hangingPunct="1">
              <a:lnSpc>
                <a:spcPct val="90000"/>
              </a:lnSpc>
            </a:pPr>
            <a:r>
              <a:rPr lang="id-ID" altLang="en-US" sz="2500" dirty="0"/>
              <a:t>Disamping itu konstitusi negara tsb haruslah memuat gagasan mengenai </a:t>
            </a:r>
            <a:r>
              <a:rPr lang="id-ID" altLang="en-US" sz="2500" i="1" dirty="0"/>
              <a:t>konstitusionalisme</a:t>
            </a:r>
          </a:p>
          <a:p>
            <a:pPr eaLnBrk="1" hangingPunct="1">
              <a:lnSpc>
                <a:spcPct val="90000"/>
              </a:lnSpc>
            </a:pPr>
            <a:r>
              <a:rPr lang="id-ID" altLang="en-US" sz="2500" dirty="0"/>
              <a:t>Dengan demikian tidak setiap negara yang berdasar/memiliki konstitusi dinamakan negara konstitusional (kekuasaan terbatas dan jaminan hak dasar warga negara)</a:t>
            </a:r>
          </a:p>
          <a:p>
            <a:pPr eaLnBrk="1" hangingPunct="1">
              <a:lnSpc>
                <a:spcPct val="90000"/>
              </a:lnSpc>
            </a:pPr>
            <a:r>
              <a:rPr lang="id-ID" altLang="en-US" sz="2500" dirty="0"/>
              <a:t>Perlu memiliki syarat bahwa konstitusi di negara tersebut bersifat konstitusionalisme</a:t>
            </a:r>
          </a:p>
          <a:p>
            <a:pPr eaLnBrk="1" hangingPunct="1">
              <a:lnSpc>
                <a:spcPct val="90000"/>
              </a:lnSpc>
            </a:pPr>
            <a:r>
              <a:rPr lang="id-ID" altLang="en-US" sz="2500" dirty="0"/>
              <a:t>Banyak negara yang memiliki k</a:t>
            </a:r>
            <a:r>
              <a:rPr lang="id-ID" altLang="en-US" sz="2400" dirty="0"/>
              <a:t>onstitusi (UUD) tetapi belum tentu menganut konstitusionalisme</a:t>
            </a:r>
            <a:endParaRPr lang="id-ID" altLang="en-US" sz="2500" dirty="0"/>
          </a:p>
          <a:p>
            <a:pPr eaLnBrk="1" hangingPunct="1">
              <a:lnSpc>
                <a:spcPct val="90000"/>
              </a:lnSpc>
            </a:pPr>
            <a:endParaRPr lang="id-ID" altLang="en-US"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D43674-3A37-4373-ABA6-E86105819D4F}"/>
              </a:ext>
            </a:extLst>
          </p:cNvPr>
          <p:cNvSpPr>
            <a:spLocks noGrp="1" noChangeArrowheads="1"/>
          </p:cNvSpPr>
          <p:nvPr>
            <p:ph type="title"/>
          </p:nvPr>
        </p:nvSpPr>
        <p:spPr>
          <a:xfrm>
            <a:off x="457200" y="159600"/>
            <a:ext cx="8229600" cy="1143000"/>
          </a:xfrm>
        </p:spPr>
        <p:style>
          <a:lnRef idx="2">
            <a:schemeClr val="dk1"/>
          </a:lnRef>
          <a:fillRef idx="1">
            <a:schemeClr val="lt1"/>
          </a:fillRef>
          <a:effectRef idx="0">
            <a:schemeClr val="dk1"/>
          </a:effectRef>
          <a:fontRef idx="minor">
            <a:schemeClr val="dk1"/>
          </a:fontRef>
        </p:style>
        <p:txBody>
          <a:bodyPr/>
          <a:lstStyle/>
          <a:p>
            <a:pPr eaLnBrk="1" hangingPunct="1"/>
            <a:r>
              <a:rPr lang="en-US" altLang="en-US" dirty="0">
                <a:solidFill>
                  <a:srgbClr val="FF0000"/>
                </a:solidFill>
              </a:rPr>
              <a:t>Konstitusi NKRI</a:t>
            </a:r>
            <a:endParaRPr lang="id-ID" altLang="en-US" dirty="0">
              <a:solidFill>
                <a:srgbClr val="FF0000"/>
              </a:solidFill>
            </a:endParaRPr>
          </a:p>
        </p:txBody>
      </p:sp>
      <p:sp>
        <p:nvSpPr>
          <p:cNvPr id="11267" name="Rectangle 3">
            <a:extLst>
              <a:ext uri="{FF2B5EF4-FFF2-40B4-BE49-F238E27FC236}">
                <a16:creationId xmlns:a16="http://schemas.microsoft.com/office/drawing/2014/main" id="{2177CA59-6929-4830-9F9E-01378D615607}"/>
              </a:ext>
            </a:extLst>
          </p:cNvPr>
          <p:cNvSpPr>
            <a:spLocks noGrp="1" noChangeArrowheads="1"/>
          </p:cNvSpPr>
          <p:nvPr>
            <p:ph idx="1"/>
          </p:nvPr>
        </p:nvSpPr>
        <p:spPr>
          <a:xfrm>
            <a:off x="533400" y="1371600"/>
            <a:ext cx="8229600" cy="4648200"/>
          </a:xfrm>
        </p:spPr>
        <p:txBody>
          <a:bodyPr/>
          <a:lstStyle/>
          <a:p>
            <a:pPr eaLnBrk="1" hangingPunct="1">
              <a:lnSpc>
                <a:spcPct val="80000"/>
              </a:lnSpc>
            </a:pPr>
            <a:r>
              <a:rPr lang="id-ID" altLang="en-US" sz="2800" dirty="0"/>
              <a:t>Konstitusi yang berlaku di NKRI adalah </a:t>
            </a:r>
            <a:r>
              <a:rPr lang="id-ID" altLang="en-US" sz="2800" dirty="0">
                <a:solidFill>
                  <a:srgbClr val="FF0000"/>
                </a:solidFill>
              </a:rPr>
              <a:t>UUD 1945</a:t>
            </a:r>
            <a:r>
              <a:rPr lang="id-ID" altLang="en-US" sz="2800" dirty="0"/>
              <a:t> yang ditetapkan PPKI tanggal 18 Agustus 1945, diberlakukan kembali melalui Dekrit Presiden 5 Juli 1959 , dikukuhkan secara aklamasi pada tanggal 22 Juli 1959 oleh DPR dan yang telah mengalami 4 kali perubahan (amandemen) menurut putusan MPR tahun 1999, 2000, 2001, dan 2002 </a:t>
            </a:r>
          </a:p>
          <a:p>
            <a:pPr eaLnBrk="1" hangingPunct="1">
              <a:lnSpc>
                <a:spcPct val="80000"/>
              </a:lnSpc>
            </a:pPr>
            <a:r>
              <a:rPr lang="id-ID" altLang="en-US" sz="2800" dirty="0"/>
              <a:t>Konstitusi lain yang pernah berlaku adalah KRIS (1949-1950) dan UUDS (1950-1959)</a:t>
            </a:r>
          </a:p>
          <a:p>
            <a:pPr eaLnBrk="1" hangingPunct="1">
              <a:lnSpc>
                <a:spcPct val="80000"/>
              </a:lnSpc>
            </a:pPr>
            <a:r>
              <a:rPr lang="id-ID" altLang="en-US" sz="2800" dirty="0"/>
              <a:t>Konstitusi yang berlaku di Indonesia adalah </a:t>
            </a:r>
            <a:r>
              <a:rPr lang="en-US" altLang="en-US" sz="2800" dirty="0"/>
              <a:t>hukum dasar </a:t>
            </a:r>
            <a:r>
              <a:rPr lang="id-ID" altLang="en-US" sz="2800" dirty="0"/>
              <a:t>tertulis (undang-undang dasar)</a:t>
            </a:r>
          </a:p>
          <a:p>
            <a:pPr eaLnBrk="1" hangingPunct="1">
              <a:lnSpc>
                <a:spcPct val="80000"/>
              </a:lnSpc>
            </a:pPr>
            <a:endParaRPr lang="id-ID" alt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13215</TotalTime>
  <Words>1367</Words>
  <Application>Microsoft Office PowerPoint</Application>
  <PresentationFormat>On-screen Show (4:3)</PresentationFormat>
  <Paragraphs>148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Heebo-Regular</vt:lpstr>
      <vt:lpstr>Organic</vt:lpstr>
      <vt:lpstr>PowerPoint Presentation</vt:lpstr>
      <vt:lpstr>PowerPoint Presentation</vt:lpstr>
      <vt:lpstr>PowerPoint Presentation</vt:lpstr>
      <vt:lpstr>UUD 1945 Sebagai  Hukum Tertinggi</vt:lpstr>
      <vt:lpstr>UUD 1945 sbg Hukum Dasar</vt:lpstr>
      <vt:lpstr>Konstitusi</vt:lpstr>
      <vt:lpstr>Konstitusionalisme</vt:lpstr>
      <vt:lpstr>Negara Konsitusional</vt:lpstr>
      <vt:lpstr>Konstitusi NKRI</vt:lpstr>
      <vt:lpstr>Isi Konstitusi </vt:lpstr>
      <vt:lpstr>Isi UUD 1945</vt:lpstr>
      <vt:lpstr>Isi UUD 1945</vt:lpstr>
      <vt:lpstr>Bandingkan </vt:lpstr>
      <vt:lpstr>Kesepakatan dasar  mengenai UUD 1945</vt:lpstr>
      <vt:lpstr>Perubahan UUD 1945</vt:lpstr>
      <vt:lpstr>Ketatanegaraan Indonesia</vt:lpstr>
      <vt:lpstr>Apa yang perlu dilakukan WNI</vt:lpstr>
      <vt:lpstr>Konstitusi- negara - warganegara</vt:lpstr>
      <vt:lpstr>Refleksi Pembelajaran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 NUR ROKHMAN</dc:creator>
  <cp:lastModifiedBy>Muntaha</cp:lastModifiedBy>
  <cp:revision>43</cp:revision>
  <dcterms:created xsi:type="dcterms:W3CDTF">2016-11-10T09:22:00Z</dcterms:created>
  <dcterms:modified xsi:type="dcterms:W3CDTF">2025-03-16T15:24:21Z</dcterms:modified>
</cp:coreProperties>
</file>