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D8BD707-D9CF-40AE-B4C6-C98DA3205C09}" type="datetimeFigureOut">
              <a:rPr lang="en-US" smtClean="0"/>
              <a:pPr/>
              <a:t>11/24/2017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Rencana Usulan Kegiatan 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S1 Kesehatan Lingkungan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837490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RUK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Merupakan rencana usulan kegiatan yang merupakan tahapan awal pelaksanaan kegiatan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638041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Langkah menyusun rencana usulan kegiatan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25780" indent="-457200">
              <a:buFont typeface="+mj-lt"/>
              <a:buAutoNum type="arabicPeriod"/>
            </a:pPr>
            <a:r>
              <a:rPr lang="id-ID" dirty="0" smtClean="0"/>
              <a:t>Menyusun usulan kegiatan tahunan untuk musyawarah perencanaan</a:t>
            </a:r>
          </a:p>
          <a:p>
            <a:pPr marL="525780" indent="-457200">
              <a:buFont typeface="+mj-lt"/>
              <a:buAutoNum type="arabicPeriod"/>
            </a:pPr>
            <a:r>
              <a:rPr lang="id-ID" dirty="0" smtClean="0"/>
              <a:t>Menyusun usulan kegiatan ke dinas terkait</a:t>
            </a:r>
          </a:p>
          <a:p>
            <a:pPr marL="525780" indent="-457200">
              <a:buFont typeface="+mj-lt"/>
              <a:buAutoNum type="arabicPeriod"/>
            </a:pPr>
            <a:r>
              <a:rPr lang="id-ID" dirty="0" smtClean="0"/>
              <a:t>Mengusulkan rencana pelaksanaan kegiatan (plan of action)</a:t>
            </a:r>
          </a:p>
          <a:p>
            <a:pPr marL="525780" indent="-457200">
              <a:buFont typeface="+mj-lt"/>
              <a:buAutoNum type="arabicPeriod"/>
            </a:pPr>
            <a:r>
              <a:rPr lang="id-ID" dirty="0" smtClean="0"/>
              <a:t>Menyusun rencana sekali pakai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3028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Langkah penyusunan rencana operasional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25780" indent="-457200">
              <a:buFont typeface="+mj-lt"/>
              <a:buAutoNum type="alphaLcParenR"/>
            </a:pPr>
            <a:r>
              <a:rPr lang="id-ID" dirty="0" smtClean="0"/>
              <a:t>Analisis situasi</a:t>
            </a:r>
          </a:p>
          <a:p>
            <a:pPr marL="525780" indent="-457200">
              <a:buFont typeface="+mj-lt"/>
              <a:buAutoNum type="alphaLcParenR"/>
            </a:pPr>
            <a:r>
              <a:rPr lang="id-ID" dirty="0" smtClean="0"/>
              <a:t>Mengidentifikasi masalah dan prioritasnya</a:t>
            </a:r>
          </a:p>
          <a:p>
            <a:pPr marL="525780" indent="-457200">
              <a:buFont typeface="+mj-lt"/>
              <a:buAutoNum type="alphaLcParenR"/>
            </a:pPr>
            <a:r>
              <a:rPr lang="id-ID" dirty="0" smtClean="0"/>
              <a:t>Menetapkan tujuan dan sasaran RO</a:t>
            </a:r>
          </a:p>
          <a:p>
            <a:pPr marL="525780" indent="-457200">
              <a:buFont typeface="+mj-lt"/>
              <a:buAutoNum type="alphaLcParenR"/>
            </a:pPr>
            <a:r>
              <a:rPr lang="id-ID" dirty="0" smtClean="0"/>
              <a:t>Merencanakan ketenagaan untuk RO</a:t>
            </a:r>
          </a:p>
          <a:p>
            <a:pPr marL="525780" indent="-457200">
              <a:buFont typeface="+mj-lt"/>
              <a:buAutoNum type="alphaLcParenR"/>
            </a:pPr>
            <a:r>
              <a:rPr lang="id-ID" dirty="0" smtClean="0"/>
              <a:t>Mengkaji hambatan dan kelemahan RO</a:t>
            </a:r>
          </a:p>
          <a:p>
            <a:pPr marL="525780" indent="-457200">
              <a:buFont typeface="+mj-lt"/>
              <a:buAutoNum type="alphaLcParenR"/>
            </a:pPr>
            <a:r>
              <a:rPr lang="id-ID" dirty="0" smtClean="0"/>
              <a:t>Memantau dan menilai RO</a:t>
            </a:r>
          </a:p>
          <a:p>
            <a:pPr marL="525780" indent="-457200">
              <a:buFont typeface="+mj-lt"/>
              <a:buAutoNum type="alphaLcParenR"/>
            </a:pPr>
            <a:r>
              <a:rPr lang="id-ID" dirty="0" smtClean="0"/>
              <a:t>Menyusun jadwal dan waktu RO</a:t>
            </a:r>
          </a:p>
          <a:p>
            <a:pPr marL="525780" indent="-457200">
              <a:buFont typeface="+mj-lt"/>
              <a:buAutoNum type="alphaLcParenR"/>
            </a:pPr>
            <a:r>
              <a:rPr lang="id-ID" dirty="0" smtClean="0"/>
              <a:t>Menyusun rencana pelaksanaan kegiatan</a:t>
            </a:r>
          </a:p>
          <a:p>
            <a:pPr marL="525780" indent="-457200">
              <a:buFont typeface="+mj-lt"/>
              <a:buAutoNum type="alphaLcParenR"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193159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Anggaran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Fungsi : menghitung kebutuhan RO dengan harga satua (dapat berdasarkan harga pembeli waktu yang lalu atau menurut informasi yang terbaru), sehingga akan diketahui kebutuhan anggaran untuk pengadaan logistik.</a:t>
            </a:r>
          </a:p>
          <a:p>
            <a:r>
              <a:rPr lang="id-ID" dirty="0" smtClean="0"/>
              <a:t>Rencana anggaran harus terintegrasi dengan mata anggaran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834884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Tugas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Susunlah rencana usulan kegiatan (proposal kegiatan) berdasarkan rencana strategis yang sudah di susun?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578922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mtClean="0"/>
              <a:t>Terima kasih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23491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16</TotalTime>
  <Words>143</Words>
  <Application>Microsoft Office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Austin</vt:lpstr>
      <vt:lpstr>Rencana Usulan Kegiatan </vt:lpstr>
      <vt:lpstr>RUK </vt:lpstr>
      <vt:lpstr>Langkah menyusun rencana usulan kegiatan</vt:lpstr>
      <vt:lpstr>Langkah penyusunan rencana operasional</vt:lpstr>
      <vt:lpstr>Anggaran </vt:lpstr>
      <vt:lpstr>Tugas </vt:lpstr>
      <vt:lpstr>Terima kasih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Rencana Usulan Kegiatan </dc:title>
  <dc:creator>Tiwi Yuniastuti</dc:creator>
  <cp:lastModifiedBy>Windows User</cp:lastModifiedBy>
  <cp:revision>2</cp:revision>
  <dcterms:created xsi:type="dcterms:W3CDTF">2006-08-16T00:00:00Z</dcterms:created>
  <dcterms:modified xsi:type="dcterms:W3CDTF">2017-11-24T01:24:24Z</dcterms:modified>
</cp:coreProperties>
</file>