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66" r:id="rId25"/>
    <p:sldId id="280" r:id="rId26"/>
    <p:sldId id="298" r:id="rId27"/>
    <p:sldId id="281" r:id="rId28"/>
    <p:sldId id="282" r:id="rId29"/>
    <p:sldId id="283" r:id="rId30"/>
    <p:sldId id="284" r:id="rId31"/>
    <p:sldId id="285" r:id="rId32"/>
    <p:sldId id="299"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11/16/2020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11/16/2020</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11/16/2020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11/16/2020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ALAT KONTRASEPSI </a:t>
            </a:r>
            <a:r>
              <a:rPr lang="en-US" dirty="0"/>
              <a:t>BARRIER</a:t>
            </a:r>
            <a:endParaRPr lang="id-ID" dirty="0"/>
          </a:p>
        </p:txBody>
      </p:sp>
      <p:sp>
        <p:nvSpPr>
          <p:cNvPr id="3" name="Subtitle 2"/>
          <p:cNvSpPr>
            <a:spLocks noGrp="1"/>
          </p:cNvSpPr>
          <p:nvPr>
            <p:ph type="subTitle" idx="1"/>
          </p:nvPr>
        </p:nvSpPr>
        <p:spPr/>
        <p:txBody>
          <a:bodyPr/>
          <a:lstStyle/>
          <a:p>
            <a:r>
              <a:rPr lang="id-ID" dirty="0"/>
              <a:t>Materi Pelayanan KB</a:t>
            </a:r>
          </a:p>
          <a:p>
            <a:r>
              <a:rPr lang="id-ID" dirty="0"/>
              <a:t>Jiarti Kusbandiyah., M.Kes</a:t>
            </a:r>
          </a:p>
        </p:txBody>
      </p:sp>
      <p:pic>
        <p:nvPicPr>
          <p:cNvPr id="4" name="Picture 3">
            <a:extLst>
              <a:ext uri="{FF2B5EF4-FFF2-40B4-BE49-F238E27FC236}">
                <a16:creationId xmlns:a16="http://schemas.microsoft.com/office/drawing/2014/main" id="{864C01F5-19F5-4A99-8148-84983B740E95}"/>
              </a:ext>
            </a:extLst>
          </p:cNvPr>
          <p:cNvPicPr>
            <a:picLocks noChangeAspect="1"/>
          </p:cNvPicPr>
          <p:nvPr/>
        </p:nvPicPr>
        <p:blipFill>
          <a:blip r:embed="rId2"/>
          <a:stretch>
            <a:fillRect/>
          </a:stretch>
        </p:blipFill>
        <p:spPr>
          <a:xfrm>
            <a:off x="430382" y="381000"/>
            <a:ext cx="3316739" cy="1857374"/>
          </a:xfrm>
          <a:prstGeom prst="rect">
            <a:avLst/>
          </a:prstGeom>
        </p:spPr>
      </p:pic>
      <p:pic>
        <p:nvPicPr>
          <p:cNvPr id="5" name="Picture 4">
            <a:extLst>
              <a:ext uri="{FF2B5EF4-FFF2-40B4-BE49-F238E27FC236}">
                <a16:creationId xmlns:a16="http://schemas.microsoft.com/office/drawing/2014/main" id="{02E83EE6-E1F9-42D7-A123-1200E79E4A40}"/>
              </a:ext>
            </a:extLst>
          </p:cNvPr>
          <p:cNvPicPr>
            <a:picLocks noChangeAspect="1"/>
          </p:cNvPicPr>
          <p:nvPr/>
        </p:nvPicPr>
        <p:blipFill>
          <a:blip r:embed="rId3"/>
          <a:stretch>
            <a:fillRect/>
          </a:stretch>
        </p:blipFill>
        <p:spPr>
          <a:xfrm>
            <a:off x="6324600" y="381000"/>
            <a:ext cx="2466975" cy="1857375"/>
          </a:xfrm>
          <a:prstGeom prst="rect">
            <a:avLst/>
          </a:prstGeom>
        </p:spPr>
      </p:pic>
      <p:pic>
        <p:nvPicPr>
          <p:cNvPr id="6" name="Picture 5">
            <a:extLst>
              <a:ext uri="{FF2B5EF4-FFF2-40B4-BE49-F238E27FC236}">
                <a16:creationId xmlns:a16="http://schemas.microsoft.com/office/drawing/2014/main" id="{72D5DF6C-55CA-4B59-A55D-6F3DB0BDC203}"/>
              </a:ext>
            </a:extLst>
          </p:cNvPr>
          <p:cNvPicPr>
            <a:picLocks noChangeAspect="1"/>
          </p:cNvPicPr>
          <p:nvPr/>
        </p:nvPicPr>
        <p:blipFill>
          <a:blip r:embed="rId4"/>
          <a:stretch>
            <a:fillRect/>
          </a:stretch>
        </p:blipFill>
        <p:spPr>
          <a:xfrm>
            <a:off x="3802373" y="381000"/>
            <a:ext cx="2466975" cy="1847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5 LANGKAH UTAMA MEMAKAI KONDOM</a:t>
            </a:r>
          </a:p>
        </p:txBody>
      </p:sp>
      <p:pic>
        <p:nvPicPr>
          <p:cNvPr id="1026" name="Picture 2"/>
          <p:cNvPicPr>
            <a:picLocks noChangeAspect="1" noChangeArrowheads="1"/>
          </p:cNvPicPr>
          <p:nvPr/>
        </p:nvPicPr>
        <p:blipFill>
          <a:blip r:embed="rId2"/>
          <a:srcRect l="12500" t="39334" r="12500" b="12667"/>
          <a:stretch>
            <a:fillRect/>
          </a:stretch>
        </p:blipFill>
        <p:spPr bwMode="auto">
          <a:xfrm>
            <a:off x="533400" y="2133600"/>
            <a:ext cx="8001000" cy="4343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5 LANGKAH UTAMA MEMAKAI KONDOM</a:t>
            </a:r>
          </a:p>
        </p:txBody>
      </p:sp>
      <p:pic>
        <p:nvPicPr>
          <p:cNvPr id="2050" name="Picture 2"/>
          <p:cNvPicPr>
            <a:picLocks noChangeAspect="1" noChangeArrowheads="1"/>
          </p:cNvPicPr>
          <p:nvPr/>
        </p:nvPicPr>
        <p:blipFill>
          <a:blip r:embed="rId2"/>
          <a:srcRect l="11719" t="12667" r="12500" b="10000"/>
          <a:stretch>
            <a:fillRect/>
          </a:stretch>
        </p:blipFill>
        <p:spPr bwMode="auto">
          <a:xfrm>
            <a:off x="533400" y="2209800"/>
            <a:ext cx="8077200" cy="4419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5 LANGKAH UTAMA MEMAKAI KONDOM</a:t>
            </a:r>
          </a:p>
        </p:txBody>
      </p:sp>
      <p:pic>
        <p:nvPicPr>
          <p:cNvPr id="3074" name="Picture 2"/>
          <p:cNvPicPr>
            <a:picLocks noChangeAspect="1" noChangeArrowheads="1"/>
          </p:cNvPicPr>
          <p:nvPr/>
        </p:nvPicPr>
        <p:blipFill>
          <a:blip r:embed="rId2"/>
          <a:srcRect l="12500" t="19334" r="13281" b="15333"/>
          <a:stretch>
            <a:fillRect/>
          </a:stretch>
        </p:blipFill>
        <p:spPr bwMode="auto">
          <a:xfrm>
            <a:off x="685800" y="2057400"/>
            <a:ext cx="7696200" cy="4267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KONSELING AKSEPTOR  KONDOM</a:t>
            </a:r>
          </a:p>
        </p:txBody>
      </p:sp>
      <p:sp>
        <p:nvSpPr>
          <p:cNvPr id="3" name="Content Placeholder 2"/>
          <p:cNvSpPr>
            <a:spLocks noGrp="1"/>
          </p:cNvSpPr>
          <p:nvPr>
            <p:ph idx="1"/>
          </p:nvPr>
        </p:nvSpPr>
        <p:spPr/>
        <p:txBody>
          <a:bodyPr/>
          <a:lstStyle/>
          <a:p>
            <a:r>
              <a:rPr lang="id-ID" dirty="0">
                <a:solidFill>
                  <a:srgbClr val="00B050"/>
                </a:solidFill>
              </a:rPr>
              <a:t>Pastikan klien memahami cara penggunaan</a:t>
            </a:r>
          </a:p>
          <a:p>
            <a:r>
              <a:rPr lang="id-ID" dirty="0">
                <a:solidFill>
                  <a:srgbClr val="92D050"/>
                </a:solidFill>
              </a:rPr>
              <a:t>Tanyakan berapa jumlah kondom yang dibutuhkan sampai dengan dia kembali</a:t>
            </a:r>
          </a:p>
          <a:p>
            <a:r>
              <a:rPr lang="id-ID" dirty="0">
                <a:solidFill>
                  <a:srgbClr val="00B050"/>
                </a:solidFill>
              </a:rPr>
              <a:t>Jelaskan mengapa kondom sangat penting digunakan setiap kali berhubungan seksual</a:t>
            </a:r>
          </a:p>
          <a:p>
            <a:r>
              <a:rPr lang="id-ID" dirty="0">
                <a:solidFill>
                  <a:srgbClr val="92D050"/>
                </a:solidFill>
              </a:rPr>
              <a:t>Jelaskan tentang kontrasepsi pil emergensi </a:t>
            </a:r>
            <a:r>
              <a:rPr lang="id-ID" dirty="0">
                <a:solidFill>
                  <a:srgbClr val="92D050"/>
                </a:solidFill>
                <a:sym typeface="Wingdings" pitchFamily="2" charset="2"/>
              </a:rPr>
              <a:t> jika ada kesalahan pemakaian kondom</a:t>
            </a:r>
          </a:p>
          <a:p>
            <a:r>
              <a:rPr lang="id-ID" dirty="0">
                <a:solidFill>
                  <a:srgbClr val="00B050"/>
                </a:solidFill>
                <a:sym typeface="Wingdings" pitchFamily="2" charset="2"/>
              </a:rPr>
              <a:t>Diskusikan tentang cara berdiskusi dengan pasangan tentang penggunaan kondom</a:t>
            </a:r>
            <a:endParaRPr lang="id-ID"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HAL-HAL YANG HARUS DIPERHATIKAN</a:t>
            </a:r>
          </a:p>
        </p:txBody>
      </p:sp>
      <p:sp>
        <p:nvSpPr>
          <p:cNvPr id="3" name="Content Placeholder 2"/>
          <p:cNvSpPr>
            <a:spLocks noGrp="1"/>
          </p:cNvSpPr>
          <p:nvPr>
            <p:ph idx="1"/>
          </p:nvPr>
        </p:nvSpPr>
        <p:spPr/>
        <p:txBody>
          <a:bodyPr>
            <a:normAutofit lnSpcReduction="10000"/>
          </a:bodyPr>
          <a:lstStyle/>
          <a:p>
            <a:r>
              <a:rPr lang="id-ID" dirty="0">
                <a:solidFill>
                  <a:srgbClr val="0070C0"/>
                </a:solidFill>
              </a:rPr>
              <a:t>Jangan menggulung kondom dulu sebelum dipasangkan di penis</a:t>
            </a:r>
          </a:p>
          <a:p>
            <a:r>
              <a:rPr lang="id-ID" dirty="0">
                <a:solidFill>
                  <a:srgbClr val="00B0F0"/>
                </a:solidFill>
              </a:rPr>
              <a:t>Jangan menggunakan lubrikan atau minyak </a:t>
            </a:r>
            <a:r>
              <a:rPr lang="id-ID" dirty="0">
                <a:solidFill>
                  <a:srgbClr val="00B0F0"/>
                </a:solidFill>
                <a:sym typeface="Wingdings" pitchFamily="2" charset="2"/>
              </a:rPr>
              <a:t> dapat merusak latex</a:t>
            </a:r>
          </a:p>
          <a:p>
            <a:r>
              <a:rPr lang="id-ID" dirty="0">
                <a:solidFill>
                  <a:srgbClr val="0070C0"/>
                </a:solidFill>
                <a:sym typeface="Wingdings" pitchFamily="2" charset="2"/>
              </a:rPr>
              <a:t>Jangan gunakan kondom jika telah berubah warna</a:t>
            </a:r>
          </a:p>
          <a:p>
            <a:r>
              <a:rPr lang="id-ID" dirty="0">
                <a:solidFill>
                  <a:srgbClr val="00B0F0"/>
                </a:solidFill>
                <a:sym typeface="Wingdings" pitchFamily="2" charset="2"/>
              </a:rPr>
              <a:t>Jangan gunakan kondom jika sangat lengket atau terlalu kering</a:t>
            </a:r>
          </a:p>
          <a:p>
            <a:r>
              <a:rPr lang="id-ID" dirty="0">
                <a:solidFill>
                  <a:srgbClr val="0070C0"/>
                </a:solidFill>
                <a:sym typeface="Wingdings" pitchFamily="2" charset="2"/>
              </a:rPr>
              <a:t>Jangan menggunakan ulang kondom</a:t>
            </a:r>
          </a:p>
          <a:p>
            <a:r>
              <a:rPr lang="id-ID" dirty="0">
                <a:solidFill>
                  <a:srgbClr val="00B0F0"/>
                </a:solidFill>
                <a:sym typeface="Wingdings" pitchFamily="2" charset="2"/>
              </a:rPr>
              <a:t>Ganti kondom meskipun cara sex berbeda</a:t>
            </a:r>
            <a:endParaRPr lang="id-ID" dirty="0">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KAPAN KLIEN HARUS KONTROL</a:t>
            </a:r>
          </a:p>
        </p:txBody>
      </p:sp>
      <p:sp>
        <p:nvSpPr>
          <p:cNvPr id="3" name="Content Placeholder 2"/>
          <p:cNvSpPr>
            <a:spLocks noGrp="1"/>
          </p:cNvSpPr>
          <p:nvPr>
            <p:ph idx="1"/>
          </p:nvPr>
        </p:nvSpPr>
        <p:spPr/>
        <p:txBody>
          <a:bodyPr/>
          <a:lstStyle/>
          <a:p>
            <a:r>
              <a:rPr lang="id-ID" dirty="0">
                <a:solidFill>
                  <a:srgbClr val="FFC000"/>
                </a:solidFill>
              </a:rPr>
              <a:t>Klien mengalami kesulitan memasang kondom dengan tepat</a:t>
            </a:r>
          </a:p>
          <a:p>
            <a:r>
              <a:rPr lang="id-ID" dirty="0">
                <a:solidFill>
                  <a:schemeClr val="accent4">
                    <a:lumMod val="75000"/>
                  </a:schemeClr>
                </a:solidFill>
              </a:rPr>
              <a:t>Klien mempunyai gejala alergi terhadap latex</a:t>
            </a:r>
          </a:p>
          <a:p>
            <a:r>
              <a:rPr lang="id-ID" dirty="0">
                <a:solidFill>
                  <a:schemeClr val="accent5">
                    <a:lumMod val="60000"/>
                    <a:lumOff val="40000"/>
                  </a:schemeClr>
                </a:solidFill>
              </a:rPr>
              <a:t>Mengalami kesalahan pemakaian dan tidak menginginkan kehamilan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KONSELING KLIEN KUNJUNGAN ULANG</a:t>
            </a:r>
          </a:p>
        </p:txBody>
      </p:sp>
      <p:sp>
        <p:nvSpPr>
          <p:cNvPr id="3" name="Content Placeholder 2"/>
          <p:cNvSpPr>
            <a:spLocks noGrp="1"/>
          </p:cNvSpPr>
          <p:nvPr>
            <p:ph idx="1"/>
          </p:nvPr>
        </p:nvSpPr>
        <p:spPr/>
        <p:txBody>
          <a:bodyPr/>
          <a:lstStyle/>
          <a:p>
            <a:r>
              <a:rPr lang="id-ID" dirty="0">
                <a:solidFill>
                  <a:schemeClr val="accent5">
                    <a:lumMod val="60000"/>
                    <a:lumOff val="40000"/>
                  </a:schemeClr>
                </a:solidFill>
              </a:rPr>
              <a:t>Menanyakan apakah ada keluhan pemakaian kondom</a:t>
            </a:r>
          </a:p>
          <a:p>
            <a:r>
              <a:rPr lang="id-ID" dirty="0">
                <a:solidFill>
                  <a:srgbClr val="92D050"/>
                </a:solidFill>
              </a:rPr>
              <a:t>Tanyakan apakah ada kesulitan menggunakan kondom</a:t>
            </a:r>
          </a:p>
          <a:p>
            <a:r>
              <a:rPr lang="id-ID" dirty="0">
                <a:solidFill>
                  <a:srgbClr val="FFC000"/>
                </a:solidFill>
              </a:rPr>
              <a:t>Berikan klien kondom sesuai julah dan pastikan selalu ada persediaan</a:t>
            </a:r>
          </a:p>
          <a:p>
            <a:r>
              <a:rPr lang="id-ID" dirty="0">
                <a:solidFill>
                  <a:schemeClr val="accent2">
                    <a:lumMod val="60000"/>
                    <a:lumOff val="40000"/>
                  </a:schemeClr>
                </a:solidFill>
              </a:rPr>
              <a:t>Diskusikan jika klien ingin kembali hamil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MEMANAGE MASALAH YANG MUNGKIN MUNCUL</a:t>
            </a:r>
          </a:p>
        </p:txBody>
      </p:sp>
      <p:sp>
        <p:nvSpPr>
          <p:cNvPr id="3" name="Content Placeholder 2"/>
          <p:cNvSpPr>
            <a:spLocks noGrp="1"/>
          </p:cNvSpPr>
          <p:nvPr>
            <p:ph idx="1"/>
          </p:nvPr>
        </p:nvSpPr>
        <p:spPr/>
        <p:txBody>
          <a:bodyPr/>
          <a:lstStyle/>
          <a:p>
            <a:r>
              <a:rPr lang="id-ID" dirty="0">
                <a:solidFill>
                  <a:schemeClr val="accent2">
                    <a:lumMod val="60000"/>
                    <a:lumOff val="40000"/>
                  </a:schemeClr>
                </a:solidFill>
              </a:rPr>
              <a:t>Ketidakpuasan seksual akibat pemakain kondom</a:t>
            </a:r>
          </a:p>
          <a:p>
            <a:r>
              <a:rPr lang="id-ID" dirty="0">
                <a:solidFill>
                  <a:schemeClr val="accent3">
                    <a:lumMod val="75000"/>
                  </a:schemeClr>
                </a:solidFill>
              </a:rPr>
              <a:t>Kondom bocor, rusak saat dipasang di penis atau kondom tidak digunakan</a:t>
            </a:r>
          </a:p>
          <a:p>
            <a:r>
              <a:rPr lang="id-ID" dirty="0">
                <a:solidFill>
                  <a:schemeClr val="accent4">
                    <a:lumMod val="40000"/>
                    <a:lumOff val="60000"/>
                  </a:schemeClr>
                </a:solidFill>
              </a:rPr>
              <a:t>Kesulitan membuka dan mengambil kondom</a:t>
            </a:r>
          </a:p>
          <a:p>
            <a:r>
              <a:rPr lang="id-ID" dirty="0">
                <a:solidFill>
                  <a:schemeClr val="accent4"/>
                </a:solidFill>
              </a:rPr>
              <a:t>Pasangan tidak dapat menggunakan konom setiap kali berhubungan seksual</a:t>
            </a:r>
          </a:p>
          <a:p>
            <a:r>
              <a:rPr lang="id-ID" dirty="0">
                <a:solidFill>
                  <a:schemeClr val="bg1">
                    <a:lumMod val="50000"/>
                  </a:schemeClr>
                </a:solidFill>
              </a:rPr>
              <a:t>Iritasi karena pemakaian kondom</a:t>
            </a:r>
          </a:p>
          <a:p>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A8656A2-2E38-495E-A628-42E2C8CD8E0E}"/>
              </a:ext>
            </a:extLst>
          </p:cNvPr>
          <p:cNvSpPr>
            <a:spLocks noGrp="1" noChangeArrowheads="1"/>
          </p:cNvSpPr>
          <p:nvPr>
            <p:ph type="body" idx="1"/>
          </p:nvPr>
        </p:nvSpPr>
        <p:spPr>
          <a:xfrm>
            <a:off x="228600" y="457200"/>
            <a:ext cx="8763000" cy="6172200"/>
          </a:xfrm>
        </p:spPr>
        <p:txBody>
          <a:bodyPr/>
          <a:lstStyle/>
          <a:p>
            <a:pPr algn="ctr">
              <a:buFontTx/>
              <a:buNone/>
            </a:pPr>
            <a:endParaRPr lang="en-US" altLang="en-US" sz="4000" dirty="0">
              <a:latin typeface="Comic Sans MS" panose="030F0702030302020204" pitchFamily="66" charset="0"/>
            </a:endParaRPr>
          </a:p>
          <a:p>
            <a:pPr algn="ctr">
              <a:buFontTx/>
              <a:buNone/>
            </a:pPr>
            <a:endParaRPr lang="en-US" altLang="en-US" sz="4000" dirty="0">
              <a:latin typeface="Comic Sans MS" panose="030F0702030302020204" pitchFamily="66" charset="0"/>
            </a:endParaRPr>
          </a:p>
          <a:p>
            <a:pPr algn="ctr">
              <a:buFontTx/>
              <a:buNone/>
            </a:pPr>
            <a:r>
              <a:rPr lang="en-US" altLang="en-US" sz="4000" b="1" dirty="0">
                <a:latin typeface="Californian FB" panose="0207040306080B030204" pitchFamily="18" charset="0"/>
              </a:rPr>
              <a:t>KONTRASEPSI METODE BARIER PADA WANITA </a:t>
            </a:r>
          </a:p>
          <a:p>
            <a:pPr algn="ctr">
              <a:buFontTx/>
              <a:buNone/>
            </a:pPr>
            <a:r>
              <a:rPr lang="en-US" altLang="en-US" sz="4000" b="1" dirty="0">
                <a:latin typeface="Californian FB" panose="0207040306080B030204" pitchFamily="18" charset="0"/>
              </a:rPr>
              <a:t>(</a:t>
            </a:r>
            <a:r>
              <a:rPr lang="en-US" altLang="en-US" sz="4000" b="1" dirty="0" err="1">
                <a:latin typeface="Californian FB" panose="0207040306080B030204" pitchFamily="18" charset="0"/>
              </a:rPr>
              <a:t>Barier</a:t>
            </a:r>
            <a:r>
              <a:rPr lang="en-US" altLang="en-US" sz="4000" b="1" dirty="0">
                <a:latin typeface="Californian FB" panose="0207040306080B030204" pitchFamily="18" charset="0"/>
              </a:rPr>
              <a:t> Intra-vaginal)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1E006F8-D429-482A-BAEE-36008F0CE995}"/>
              </a:ext>
            </a:extLst>
          </p:cNvPr>
          <p:cNvSpPr>
            <a:spLocks noGrp="1" noChangeArrowheads="1"/>
          </p:cNvSpPr>
          <p:nvPr>
            <p:ph type="title"/>
          </p:nvPr>
        </p:nvSpPr>
        <p:spPr>
          <a:xfrm>
            <a:off x="190500" y="914400"/>
            <a:ext cx="8763000" cy="1143000"/>
          </a:xfrm>
        </p:spPr>
        <p:txBody>
          <a:bodyPr>
            <a:normAutofit fontScale="90000"/>
          </a:bodyPr>
          <a:lstStyle/>
          <a:p>
            <a:r>
              <a:rPr lang="en-US" altLang="en-US" sz="3600" dirty="0" err="1">
                <a:latin typeface="Century Schoolbook" panose="02040604050505020304" pitchFamily="18" charset="0"/>
              </a:rPr>
              <a:t>Macam-macam</a:t>
            </a:r>
            <a:r>
              <a:rPr lang="en-US" altLang="en-US" sz="3600" dirty="0">
                <a:latin typeface="Century Schoolbook" panose="02040604050505020304" pitchFamily="18" charset="0"/>
              </a:rPr>
              <a:t> </a:t>
            </a:r>
            <a:r>
              <a:rPr lang="en-US" altLang="en-US" sz="3600" dirty="0" err="1">
                <a:latin typeface="Century Schoolbook" panose="02040604050505020304" pitchFamily="18" charset="0"/>
              </a:rPr>
              <a:t>Kontrasepsi</a:t>
            </a:r>
            <a:r>
              <a:rPr lang="en-US" altLang="en-US" sz="3600" dirty="0">
                <a:latin typeface="Century Schoolbook" panose="02040604050505020304" pitchFamily="18" charset="0"/>
              </a:rPr>
              <a:t> </a:t>
            </a:r>
            <a:r>
              <a:rPr lang="en-US" altLang="en-US" sz="3600" dirty="0" err="1">
                <a:latin typeface="Century Schoolbook" panose="02040604050505020304" pitchFamily="18" charset="0"/>
              </a:rPr>
              <a:t>Metode</a:t>
            </a:r>
            <a:r>
              <a:rPr lang="en-US" altLang="en-US" sz="3600" dirty="0">
                <a:latin typeface="Century Schoolbook" panose="02040604050505020304" pitchFamily="18" charset="0"/>
              </a:rPr>
              <a:t> </a:t>
            </a:r>
            <a:r>
              <a:rPr lang="en-US" altLang="en-US" sz="3600" dirty="0" err="1">
                <a:latin typeface="Century Schoolbook" panose="02040604050505020304" pitchFamily="18" charset="0"/>
              </a:rPr>
              <a:t>Barier</a:t>
            </a:r>
            <a:r>
              <a:rPr lang="en-US" altLang="en-US" sz="3600" dirty="0">
                <a:latin typeface="Century Schoolbook" panose="02040604050505020304" pitchFamily="18" charset="0"/>
              </a:rPr>
              <a:t> Pada Wanita</a:t>
            </a:r>
          </a:p>
        </p:txBody>
      </p:sp>
      <p:sp>
        <p:nvSpPr>
          <p:cNvPr id="26627" name="Rectangle 3">
            <a:extLst>
              <a:ext uri="{FF2B5EF4-FFF2-40B4-BE49-F238E27FC236}">
                <a16:creationId xmlns:a16="http://schemas.microsoft.com/office/drawing/2014/main" id="{60FB8714-B093-4474-A6A3-1D94C73710B7}"/>
              </a:ext>
            </a:extLst>
          </p:cNvPr>
          <p:cNvSpPr>
            <a:spLocks noGrp="1" noChangeArrowheads="1"/>
          </p:cNvSpPr>
          <p:nvPr>
            <p:ph type="body" idx="1"/>
          </p:nvPr>
        </p:nvSpPr>
        <p:spPr/>
        <p:txBody>
          <a:bodyPr/>
          <a:lstStyle/>
          <a:p>
            <a:pPr>
              <a:buFont typeface="Wingdings" panose="05000000000000000000" pitchFamily="2" charset="2"/>
              <a:buChar char="§"/>
            </a:pPr>
            <a:r>
              <a:rPr lang="en-US" altLang="en-US" dirty="0" err="1">
                <a:latin typeface="+mj-lt"/>
              </a:rPr>
              <a:t>Diafragma</a:t>
            </a:r>
            <a:r>
              <a:rPr lang="en-US" altLang="en-US" dirty="0">
                <a:latin typeface="+mj-lt"/>
              </a:rPr>
              <a:t> (</a:t>
            </a:r>
            <a:r>
              <a:rPr lang="en-US" altLang="en-US" dirty="0" err="1">
                <a:latin typeface="+mj-lt"/>
              </a:rPr>
              <a:t>Diaphragma</a:t>
            </a:r>
            <a:r>
              <a:rPr lang="en-US" altLang="en-US" dirty="0">
                <a:latin typeface="+mj-lt"/>
              </a:rPr>
              <a:t>)</a:t>
            </a:r>
          </a:p>
          <a:p>
            <a:pPr>
              <a:buFont typeface="Wingdings" panose="05000000000000000000" pitchFamily="2" charset="2"/>
              <a:buChar char="§"/>
            </a:pPr>
            <a:r>
              <a:rPr lang="en-US" altLang="en-US" dirty="0" err="1">
                <a:latin typeface="+mj-lt"/>
              </a:rPr>
              <a:t>Kap</a:t>
            </a:r>
            <a:r>
              <a:rPr lang="en-US" altLang="en-US" dirty="0">
                <a:latin typeface="+mj-lt"/>
              </a:rPr>
              <a:t> </a:t>
            </a:r>
            <a:r>
              <a:rPr lang="en-US" altLang="en-US" dirty="0" err="1">
                <a:latin typeface="+mj-lt"/>
              </a:rPr>
              <a:t>Serviks</a:t>
            </a:r>
            <a:r>
              <a:rPr lang="en-US" altLang="en-US" dirty="0">
                <a:latin typeface="+mj-lt"/>
              </a:rPr>
              <a:t> (Cervical cap)</a:t>
            </a:r>
          </a:p>
          <a:p>
            <a:pPr>
              <a:buFont typeface="Wingdings" panose="05000000000000000000" pitchFamily="2" charset="2"/>
              <a:buChar char="§"/>
            </a:pPr>
            <a:r>
              <a:rPr lang="en-US" altLang="en-US" dirty="0" err="1">
                <a:latin typeface="+mj-lt"/>
              </a:rPr>
              <a:t>Spons</a:t>
            </a:r>
            <a:r>
              <a:rPr lang="en-US" altLang="en-US" dirty="0">
                <a:latin typeface="+mj-lt"/>
              </a:rPr>
              <a:t> (Sponge)</a:t>
            </a:r>
          </a:p>
          <a:p>
            <a:pPr>
              <a:buFont typeface="Wingdings" panose="05000000000000000000" pitchFamily="2" charset="2"/>
              <a:buChar char="§"/>
            </a:pPr>
            <a:r>
              <a:rPr lang="en-US" altLang="en-US" dirty="0" err="1">
                <a:latin typeface="+mj-lt"/>
              </a:rPr>
              <a:t>Kondom</a:t>
            </a:r>
            <a:r>
              <a:rPr lang="en-US" altLang="en-US" dirty="0">
                <a:latin typeface="+mj-lt"/>
              </a:rPr>
              <a:t> Wanita</a:t>
            </a:r>
          </a:p>
          <a:p>
            <a:pPr>
              <a:buFont typeface="Wingdings" panose="05000000000000000000" pitchFamily="2" charset="2"/>
              <a:buChar char="v"/>
            </a:pPr>
            <a:endParaRPr lang="en-US" altLang="en-US"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8DE2-B684-4802-8799-47B225DA1DEC}"/>
              </a:ext>
            </a:extLst>
          </p:cNvPr>
          <p:cNvSpPr>
            <a:spLocks noGrp="1"/>
          </p:cNvSpPr>
          <p:nvPr>
            <p:ph type="title"/>
          </p:nvPr>
        </p:nvSpPr>
        <p:spPr/>
        <p:txBody>
          <a:bodyPr>
            <a:noAutofit/>
          </a:bodyPr>
          <a:lstStyle/>
          <a:p>
            <a:r>
              <a:rPr lang="en-US" sz="4000" dirty="0"/>
              <a:t>KONDOM</a:t>
            </a:r>
          </a:p>
        </p:txBody>
      </p:sp>
      <p:sp>
        <p:nvSpPr>
          <p:cNvPr id="4" name="Text Placeholder 3">
            <a:extLst>
              <a:ext uri="{FF2B5EF4-FFF2-40B4-BE49-F238E27FC236}">
                <a16:creationId xmlns:a16="http://schemas.microsoft.com/office/drawing/2014/main" id="{B47C8A23-4C82-40A7-819D-300BE1F262A7}"/>
              </a:ext>
            </a:extLst>
          </p:cNvPr>
          <p:cNvSpPr>
            <a:spLocks noGrp="1"/>
          </p:cNvSpPr>
          <p:nvPr>
            <p:ph type="body" sz="half" idx="2"/>
          </p:nvPr>
        </p:nvSpPr>
        <p:spPr/>
        <p:txBody>
          <a:bodyPr/>
          <a:lstStyle/>
          <a:p>
            <a:r>
              <a:rPr lang="en-US" dirty="0"/>
              <a:t>Alat </a:t>
            </a:r>
            <a:r>
              <a:rPr lang="en-US" dirty="0" err="1"/>
              <a:t>kontrasepsi</a:t>
            </a:r>
            <a:r>
              <a:rPr lang="en-US" dirty="0"/>
              <a:t> barrier pada </a:t>
            </a:r>
            <a:r>
              <a:rPr lang="en-US" dirty="0" err="1"/>
              <a:t>pria</a:t>
            </a:r>
            <a:endParaRPr lang="en-US" dirty="0"/>
          </a:p>
        </p:txBody>
      </p:sp>
      <p:pic>
        <p:nvPicPr>
          <p:cNvPr id="5" name="Picture 4">
            <a:extLst>
              <a:ext uri="{FF2B5EF4-FFF2-40B4-BE49-F238E27FC236}">
                <a16:creationId xmlns:a16="http://schemas.microsoft.com/office/drawing/2014/main" id="{747D436F-B471-4704-93F6-7342F7F3F17C}"/>
              </a:ext>
            </a:extLst>
          </p:cNvPr>
          <p:cNvPicPr>
            <a:picLocks noChangeAspect="1"/>
          </p:cNvPicPr>
          <p:nvPr/>
        </p:nvPicPr>
        <p:blipFill>
          <a:blip r:embed="rId2"/>
          <a:stretch>
            <a:fillRect/>
          </a:stretch>
        </p:blipFill>
        <p:spPr>
          <a:xfrm>
            <a:off x="762000" y="1996451"/>
            <a:ext cx="4305474" cy="2865097"/>
          </a:xfrm>
          <a:prstGeom prst="rect">
            <a:avLst/>
          </a:prstGeom>
        </p:spPr>
      </p:pic>
    </p:spTree>
    <p:extLst>
      <p:ext uri="{BB962C8B-B14F-4D97-AF65-F5344CB8AC3E}">
        <p14:creationId xmlns:p14="http://schemas.microsoft.com/office/powerpoint/2010/main" val="220215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F04F5CD-3391-4CA8-BCCA-E24F78167392}"/>
              </a:ext>
            </a:extLst>
          </p:cNvPr>
          <p:cNvSpPr>
            <a:spLocks noGrp="1" noChangeArrowheads="1"/>
          </p:cNvSpPr>
          <p:nvPr>
            <p:ph type="title"/>
          </p:nvPr>
        </p:nvSpPr>
        <p:spPr>
          <a:xfrm>
            <a:off x="479474" y="914400"/>
            <a:ext cx="8243887" cy="811212"/>
          </a:xfrm>
        </p:spPr>
        <p:txBody>
          <a:bodyPr/>
          <a:lstStyle/>
          <a:p>
            <a:pPr algn="ctr"/>
            <a:r>
              <a:rPr lang="en-US" altLang="en-US" b="1">
                <a:latin typeface="Kristen ITC" panose="03050502040202030202" pitchFamily="66" charset="0"/>
              </a:rPr>
              <a:t>DIAFRAGMA</a:t>
            </a:r>
          </a:p>
        </p:txBody>
      </p:sp>
      <p:pic>
        <p:nvPicPr>
          <p:cNvPr id="57347" name="Picture 3">
            <a:extLst>
              <a:ext uri="{FF2B5EF4-FFF2-40B4-BE49-F238E27FC236}">
                <a16:creationId xmlns:a16="http://schemas.microsoft.com/office/drawing/2014/main" id="{34F3541B-6B45-4F38-A596-CB7EDF94EF2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6617" y="2057400"/>
            <a:ext cx="8229600" cy="43251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A5BF5EC-8CB8-4BE0-8BF9-A307AB6B4741}"/>
              </a:ext>
            </a:extLst>
          </p:cNvPr>
          <p:cNvSpPr>
            <a:spLocks noGrp="1" noChangeArrowheads="1"/>
          </p:cNvSpPr>
          <p:nvPr>
            <p:ph type="title"/>
          </p:nvPr>
        </p:nvSpPr>
        <p:spPr>
          <a:xfrm>
            <a:off x="2133600" y="457200"/>
            <a:ext cx="8243887" cy="876300"/>
          </a:xfrm>
        </p:spPr>
        <p:txBody>
          <a:bodyPr/>
          <a:lstStyle/>
          <a:p>
            <a:r>
              <a:rPr lang="en-US" altLang="en-US" dirty="0">
                <a:latin typeface="Comic Sans MS" panose="030F0702030302020204" pitchFamily="66" charset="0"/>
              </a:rPr>
              <a:t>	</a:t>
            </a:r>
            <a:r>
              <a:rPr lang="en-US" altLang="en-US" b="1" dirty="0">
                <a:latin typeface="Comic Sans MS" panose="030F0702030302020204" pitchFamily="66" charset="0"/>
              </a:rPr>
              <a:t>DIAFRAGMA</a:t>
            </a:r>
          </a:p>
        </p:txBody>
      </p:sp>
      <p:sp>
        <p:nvSpPr>
          <p:cNvPr id="16387" name="Rectangle 3">
            <a:extLst>
              <a:ext uri="{FF2B5EF4-FFF2-40B4-BE49-F238E27FC236}">
                <a16:creationId xmlns:a16="http://schemas.microsoft.com/office/drawing/2014/main" id="{7EF93682-85C4-4747-9E68-8D997A6F45C9}"/>
              </a:ext>
            </a:extLst>
          </p:cNvPr>
          <p:cNvSpPr>
            <a:spLocks noGrp="1" noChangeArrowheads="1"/>
          </p:cNvSpPr>
          <p:nvPr>
            <p:ph type="body" idx="1"/>
          </p:nvPr>
        </p:nvSpPr>
        <p:spPr>
          <a:xfrm>
            <a:off x="457200" y="1524000"/>
            <a:ext cx="8243887" cy="4191000"/>
          </a:xfrm>
        </p:spPr>
        <p:txBody>
          <a:bodyPr/>
          <a:lstStyle/>
          <a:p>
            <a:pPr>
              <a:buFont typeface="Wingdings" panose="05000000000000000000" pitchFamily="2" charset="2"/>
              <a:buChar char="q"/>
            </a:pPr>
            <a:r>
              <a:rPr lang="en-US" altLang="en-US" b="1" dirty="0" err="1">
                <a:latin typeface="+mj-lt"/>
              </a:rPr>
              <a:t>Profil</a:t>
            </a:r>
            <a:endParaRPr lang="en-US" altLang="en-US" b="1" dirty="0">
              <a:latin typeface="+mj-lt"/>
            </a:endParaRPr>
          </a:p>
          <a:p>
            <a:pPr>
              <a:buFont typeface="Wingdings" panose="05000000000000000000" pitchFamily="2" charset="2"/>
              <a:buNone/>
            </a:pPr>
            <a:r>
              <a:rPr lang="en-US" altLang="en-US" dirty="0">
                <a:latin typeface="+mj-lt"/>
              </a:rPr>
              <a:t>	</a:t>
            </a:r>
            <a:r>
              <a:rPr lang="en-US" altLang="en-US" dirty="0" err="1">
                <a:latin typeface="+mj-lt"/>
              </a:rPr>
              <a:t>Berbentuk</a:t>
            </a:r>
            <a:r>
              <a:rPr lang="en-US" altLang="en-US" dirty="0">
                <a:latin typeface="+mj-lt"/>
              </a:rPr>
              <a:t> </a:t>
            </a:r>
            <a:r>
              <a:rPr lang="en-US" altLang="en-US" dirty="0" err="1">
                <a:latin typeface="+mj-lt"/>
              </a:rPr>
              <a:t>bulat</a:t>
            </a:r>
            <a:r>
              <a:rPr lang="en-US" altLang="en-US" dirty="0">
                <a:latin typeface="+mj-lt"/>
              </a:rPr>
              <a:t> </a:t>
            </a:r>
            <a:r>
              <a:rPr lang="en-US" altLang="en-US" dirty="0" err="1">
                <a:latin typeface="+mj-lt"/>
              </a:rPr>
              <a:t>cembung</a:t>
            </a:r>
            <a:r>
              <a:rPr lang="en-US" altLang="en-US" dirty="0">
                <a:latin typeface="+mj-lt"/>
              </a:rPr>
              <a:t>, </a:t>
            </a:r>
            <a:r>
              <a:rPr lang="en-US" altLang="en-US" dirty="0" err="1">
                <a:latin typeface="+mj-lt"/>
              </a:rPr>
              <a:t>terbuat</a:t>
            </a:r>
            <a:r>
              <a:rPr lang="en-US" altLang="en-US" dirty="0">
                <a:latin typeface="+mj-lt"/>
              </a:rPr>
              <a:t> </a:t>
            </a:r>
            <a:r>
              <a:rPr lang="en-US" altLang="en-US" dirty="0" err="1">
                <a:latin typeface="+mj-lt"/>
              </a:rPr>
              <a:t>dari</a:t>
            </a:r>
            <a:r>
              <a:rPr lang="en-US" altLang="en-US" dirty="0">
                <a:latin typeface="+mj-lt"/>
              </a:rPr>
              <a:t> </a:t>
            </a:r>
            <a:r>
              <a:rPr lang="en-US" altLang="en-US" dirty="0" err="1">
                <a:latin typeface="+mj-lt"/>
              </a:rPr>
              <a:t>lateks</a:t>
            </a:r>
            <a:r>
              <a:rPr lang="en-US" altLang="en-US" dirty="0">
                <a:latin typeface="+mj-lt"/>
              </a:rPr>
              <a:t> yang di </a:t>
            </a:r>
            <a:r>
              <a:rPr lang="en-US" altLang="en-US" dirty="0" err="1">
                <a:latin typeface="+mj-lt"/>
              </a:rPr>
              <a:t>insersikan</a:t>
            </a:r>
            <a:r>
              <a:rPr lang="en-US" altLang="en-US" dirty="0">
                <a:latin typeface="+mj-lt"/>
              </a:rPr>
              <a:t> </a:t>
            </a:r>
            <a:r>
              <a:rPr lang="en-US" altLang="en-US" dirty="0" err="1">
                <a:latin typeface="+mj-lt"/>
              </a:rPr>
              <a:t>ke</a:t>
            </a:r>
            <a:r>
              <a:rPr lang="en-US" altLang="en-US" dirty="0">
                <a:latin typeface="+mj-lt"/>
              </a:rPr>
              <a:t> </a:t>
            </a:r>
            <a:r>
              <a:rPr lang="en-US" altLang="en-US" dirty="0" err="1">
                <a:latin typeface="+mj-lt"/>
              </a:rPr>
              <a:t>dalam</a:t>
            </a:r>
            <a:r>
              <a:rPr lang="en-US" altLang="en-US" dirty="0">
                <a:latin typeface="+mj-lt"/>
              </a:rPr>
              <a:t> vagina </a:t>
            </a:r>
            <a:r>
              <a:rPr lang="en-US" altLang="en-US" dirty="0" err="1">
                <a:latin typeface="+mj-lt"/>
              </a:rPr>
              <a:t>sebelum</a:t>
            </a:r>
            <a:r>
              <a:rPr lang="en-US" altLang="en-US" dirty="0">
                <a:latin typeface="+mj-lt"/>
              </a:rPr>
              <a:t> </a:t>
            </a:r>
            <a:r>
              <a:rPr lang="en-US" altLang="en-US" dirty="0" err="1">
                <a:latin typeface="+mj-lt"/>
              </a:rPr>
              <a:t>berhubungan</a:t>
            </a:r>
            <a:r>
              <a:rPr lang="en-US" altLang="en-US" dirty="0">
                <a:latin typeface="+mj-lt"/>
              </a:rPr>
              <a:t> </a:t>
            </a:r>
            <a:r>
              <a:rPr lang="en-US" altLang="en-US" dirty="0" err="1">
                <a:latin typeface="+mj-lt"/>
              </a:rPr>
              <a:t>seksual</a:t>
            </a:r>
            <a:r>
              <a:rPr lang="en-US" altLang="en-US" dirty="0">
                <a:latin typeface="+mj-lt"/>
              </a:rPr>
              <a:t> dan </a:t>
            </a:r>
            <a:r>
              <a:rPr lang="en-US" altLang="en-US" dirty="0" err="1">
                <a:latin typeface="+mj-lt"/>
              </a:rPr>
              <a:t>menutup</a:t>
            </a:r>
            <a:r>
              <a:rPr lang="en-US" altLang="en-US" dirty="0">
                <a:latin typeface="+mj-lt"/>
              </a:rPr>
              <a:t> </a:t>
            </a:r>
            <a:r>
              <a:rPr lang="en-US" altLang="en-US" dirty="0" err="1">
                <a:latin typeface="+mj-lt"/>
              </a:rPr>
              <a:t>serviks</a:t>
            </a:r>
            <a:r>
              <a:rPr lang="en-US" altLang="en-US" dirty="0">
                <a:latin typeface="+mj-lt"/>
              </a:rPr>
              <a:t>.</a:t>
            </a:r>
          </a:p>
          <a:p>
            <a:pPr>
              <a:buFont typeface="Wingdings" panose="05000000000000000000" pitchFamily="2" charset="2"/>
              <a:buChar char="q"/>
            </a:pPr>
            <a:r>
              <a:rPr lang="en-US" altLang="en-US" b="1" dirty="0">
                <a:latin typeface="+mj-lt"/>
              </a:rPr>
              <a:t>Cara </a:t>
            </a:r>
            <a:r>
              <a:rPr lang="en-US" altLang="en-US" b="1" dirty="0" err="1">
                <a:latin typeface="+mj-lt"/>
              </a:rPr>
              <a:t>kerja</a:t>
            </a:r>
            <a:endParaRPr lang="en-US" altLang="en-US" b="1" dirty="0">
              <a:latin typeface="+mj-lt"/>
            </a:endParaRPr>
          </a:p>
          <a:p>
            <a:pPr>
              <a:buFont typeface="Wingdings" panose="05000000000000000000" pitchFamily="2" charset="2"/>
              <a:buNone/>
            </a:pPr>
            <a:r>
              <a:rPr lang="en-US" altLang="en-US" dirty="0">
                <a:latin typeface="+mj-lt"/>
              </a:rPr>
              <a:t>	</a:t>
            </a:r>
            <a:r>
              <a:rPr lang="en-US" altLang="en-US" dirty="0" err="1">
                <a:latin typeface="+mj-lt"/>
              </a:rPr>
              <a:t>Menahan</a:t>
            </a:r>
            <a:r>
              <a:rPr lang="en-US" altLang="en-US" dirty="0">
                <a:latin typeface="+mj-lt"/>
              </a:rPr>
              <a:t> </a:t>
            </a:r>
            <a:r>
              <a:rPr lang="en-US" altLang="en-US" dirty="0" err="1">
                <a:latin typeface="+mj-lt"/>
              </a:rPr>
              <a:t>sperma</a:t>
            </a:r>
            <a:r>
              <a:rPr lang="en-US" altLang="en-US" dirty="0">
                <a:latin typeface="+mj-lt"/>
              </a:rPr>
              <a:t> agar </a:t>
            </a:r>
            <a:r>
              <a:rPr lang="en-US" altLang="en-US" dirty="0" err="1">
                <a:latin typeface="+mj-lt"/>
              </a:rPr>
              <a:t>tidak</a:t>
            </a:r>
            <a:r>
              <a:rPr lang="en-US" altLang="en-US" dirty="0">
                <a:latin typeface="+mj-lt"/>
              </a:rPr>
              <a:t> </a:t>
            </a:r>
            <a:r>
              <a:rPr lang="en-US" altLang="en-US" dirty="0" err="1">
                <a:latin typeface="+mj-lt"/>
              </a:rPr>
              <a:t>mendapat</a:t>
            </a:r>
            <a:r>
              <a:rPr lang="en-US" altLang="en-US" dirty="0">
                <a:latin typeface="+mj-lt"/>
              </a:rPr>
              <a:t> </a:t>
            </a:r>
            <a:r>
              <a:rPr lang="en-US" altLang="en-US" dirty="0" err="1">
                <a:latin typeface="+mj-lt"/>
              </a:rPr>
              <a:t>kesempatan</a:t>
            </a:r>
            <a:r>
              <a:rPr lang="en-US" altLang="en-US" dirty="0">
                <a:latin typeface="+mj-lt"/>
              </a:rPr>
              <a:t> </a:t>
            </a:r>
            <a:r>
              <a:rPr lang="en-US" altLang="en-US" dirty="0" err="1">
                <a:latin typeface="+mj-lt"/>
              </a:rPr>
              <a:t>mencapai</a:t>
            </a:r>
            <a:r>
              <a:rPr lang="en-US" altLang="en-US" dirty="0">
                <a:latin typeface="+mj-lt"/>
              </a:rPr>
              <a:t> </a:t>
            </a:r>
            <a:r>
              <a:rPr lang="en-US" altLang="en-US" dirty="0" err="1">
                <a:latin typeface="+mj-lt"/>
              </a:rPr>
              <a:t>alat</a:t>
            </a:r>
            <a:r>
              <a:rPr lang="en-US" altLang="en-US" dirty="0">
                <a:latin typeface="+mj-lt"/>
              </a:rPr>
              <a:t> </a:t>
            </a:r>
            <a:r>
              <a:rPr lang="en-US" altLang="en-US" dirty="0" err="1">
                <a:latin typeface="+mj-lt"/>
              </a:rPr>
              <a:t>reproduksi</a:t>
            </a:r>
            <a:r>
              <a:rPr lang="en-US" altLang="en-US" dirty="0">
                <a:latin typeface="+mj-lt"/>
              </a:rPr>
              <a:t> (uterus &amp; tuba </a:t>
            </a:r>
            <a:r>
              <a:rPr lang="en-US" altLang="en-US" dirty="0" err="1">
                <a:latin typeface="+mj-lt"/>
              </a:rPr>
              <a:t>falopii</a:t>
            </a:r>
            <a:r>
              <a:rPr lang="en-US" altLang="en-US" dirty="0">
                <a:latin typeface="+mj-lt"/>
              </a:rPr>
              <a:t>) dan </a:t>
            </a:r>
            <a:r>
              <a:rPr lang="en-US" altLang="en-US" dirty="0" err="1">
                <a:latin typeface="+mj-lt"/>
              </a:rPr>
              <a:t>sebagai</a:t>
            </a:r>
            <a:r>
              <a:rPr lang="en-US" altLang="en-US" dirty="0">
                <a:latin typeface="+mj-lt"/>
              </a:rPr>
              <a:t> </a:t>
            </a:r>
            <a:r>
              <a:rPr lang="en-US" altLang="en-US" dirty="0" err="1">
                <a:latin typeface="+mj-lt"/>
              </a:rPr>
              <a:t>alat</a:t>
            </a:r>
            <a:r>
              <a:rPr lang="en-US" altLang="en-US" dirty="0">
                <a:latin typeface="+mj-lt"/>
              </a:rPr>
              <a:t> </a:t>
            </a:r>
            <a:r>
              <a:rPr lang="en-US" altLang="en-US" dirty="0" err="1">
                <a:latin typeface="+mj-lt"/>
              </a:rPr>
              <a:t>tempat</a:t>
            </a:r>
            <a:r>
              <a:rPr lang="en-US" altLang="en-US" dirty="0">
                <a:latin typeface="+mj-lt"/>
              </a:rPr>
              <a:t> </a:t>
            </a:r>
            <a:r>
              <a:rPr lang="en-US" altLang="en-US" dirty="0" err="1">
                <a:latin typeface="+mj-lt"/>
              </a:rPr>
              <a:t>spermisida</a:t>
            </a:r>
            <a:r>
              <a:rPr lang="en-US" altLang="en-US" dirty="0">
                <a:latin typeface="+mj-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9192860-D651-4BF0-AD6E-0626A6D43C22}"/>
              </a:ext>
            </a:extLst>
          </p:cNvPr>
          <p:cNvSpPr>
            <a:spLocks noGrp="1" noChangeArrowheads="1"/>
          </p:cNvSpPr>
          <p:nvPr>
            <p:ph type="title"/>
          </p:nvPr>
        </p:nvSpPr>
        <p:spPr>
          <a:xfrm>
            <a:off x="6798212" y="759655"/>
            <a:ext cx="2209800" cy="457200"/>
          </a:xfrm>
        </p:spPr>
        <p:txBody>
          <a:bodyPr/>
          <a:lstStyle/>
          <a:p>
            <a:r>
              <a:rPr lang="en-US" altLang="en-US" sz="2000" dirty="0" err="1">
                <a:latin typeface="Monotype Corsiva" panose="03010101010201010101" pitchFamily="66" charset="0"/>
              </a:rPr>
              <a:t>Lanjutan</a:t>
            </a:r>
            <a:r>
              <a:rPr lang="en-US" altLang="en-US" sz="2000" dirty="0">
                <a:latin typeface="Monotype Corsiva" panose="03010101010201010101" pitchFamily="66" charset="0"/>
              </a:rPr>
              <a:t> </a:t>
            </a:r>
            <a:r>
              <a:rPr lang="en-US" altLang="en-US" sz="2000" dirty="0" err="1">
                <a:latin typeface="Monotype Corsiva" panose="03010101010201010101" pitchFamily="66" charset="0"/>
              </a:rPr>
              <a:t>Diafragma</a:t>
            </a:r>
            <a:endParaRPr lang="en-US" altLang="en-US" sz="2000" dirty="0">
              <a:latin typeface="Monotype Corsiva" panose="03010101010201010101" pitchFamily="66" charset="0"/>
            </a:endParaRPr>
          </a:p>
        </p:txBody>
      </p:sp>
      <p:sp>
        <p:nvSpPr>
          <p:cNvPr id="17411" name="Rectangle 3">
            <a:extLst>
              <a:ext uri="{FF2B5EF4-FFF2-40B4-BE49-F238E27FC236}">
                <a16:creationId xmlns:a16="http://schemas.microsoft.com/office/drawing/2014/main" id="{8C9E2459-31E7-40C5-9A87-50A1D38C0E9E}"/>
              </a:ext>
            </a:extLst>
          </p:cNvPr>
          <p:cNvSpPr>
            <a:spLocks noGrp="1" noChangeArrowheads="1"/>
          </p:cNvSpPr>
          <p:nvPr>
            <p:ph type="body" idx="1"/>
          </p:nvPr>
        </p:nvSpPr>
        <p:spPr>
          <a:xfrm>
            <a:off x="152400" y="1219200"/>
            <a:ext cx="8839200" cy="5181600"/>
          </a:xfrm>
        </p:spPr>
        <p:txBody>
          <a:bodyPr/>
          <a:lstStyle/>
          <a:p>
            <a:pPr>
              <a:buFont typeface="Wingdings" panose="05000000000000000000" pitchFamily="2" charset="2"/>
              <a:buChar char="q"/>
            </a:pPr>
            <a:r>
              <a:rPr lang="en-US" altLang="en-US" b="1" dirty="0" err="1">
                <a:latin typeface="+mj-lt"/>
              </a:rPr>
              <a:t>Manfaat</a:t>
            </a:r>
            <a:endParaRPr lang="en-US" altLang="en-US" b="1" dirty="0">
              <a:latin typeface="+mj-lt"/>
            </a:endParaRPr>
          </a:p>
          <a:p>
            <a:pPr lvl="1">
              <a:buClr>
                <a:schemeClr val="tx1"/>
              </a:buClr>
              <a:buFont typeface="Wingdings" panose="05000000000000000000" pitchFamily="2" charset="2"/>
              <a:buChar char="ü"/>
            </a:pPr>
            <a:r>
              <a:rPr lang="en-US" altLang="en-US" dirty="0" err="1">
                <a:latin typeface="+mj-lt"/>
              </a:rPr>
              <a:t>Secara</a:t>
            </a:r>
            <a:r>
              <a:rPr lang="en-US" altLang="en-US" dirty="0">
                <a:latin typeface="+mj-lt"/>
              </a:rPr>
              <a:t> </a:t>
            </a:r>
            <a:r>
              <a:rPr lang="en-US" altLang="en-US" dirty="0" err="1">
                <a:latin typeface="+mj-lt"/>
              </a:rPr>
              <a:t>Kontrasepsi</a:t>
            </a:r>
            <a:endParaRPr lang="en-US" altLang="en-US" dirty="0">
              <a:latin typeface="+mj-lt"/>
            </a:endParaRPr>
          </a:p>
          <a:p>
            <a:pPr lvl="2">
              <a:buClr>
                <a:schemeClr val="tx1"/>
              </a:buClr>
            </a:pPr>
            <a:r>
              <a:rPr lang="en-US" altLang="en-US" sz="2800" dirty="0" err="1">
                <a:latin typeface="+mj-lt"/>
              </a:rPr>
              <a:t>Efektif</a:t>
            </a:r>
            <a:r>
              <a:rPr lang="en-US" altLang="en-US" sz="2800" dirty="0">
                <a:latin typeface="+mj-lt"/>
              </a:rPr>
              <a:t> </a:t>
            </a:r>
            <a:r>
              <a:rPr lang="en-US" altLang="en-US" sz="2800" dirty="0" err="1">
                <a:latin typeface="+mj-lt"/>
              </a:rPr>
              <a:t>bila</a:t>
            </a:r>
            <a:r>
              <a:rPr lang="en-US" altLang="en-US" sz="2800" dirty="0">
                <a:latin typeface="+mj-lt"/>
              </a:rPr>
              <a:t> </a:t>
            </a:r>
            <a:r>
              <a:rPr lang="en-US" altLang="en-US" sz="2800" dirty="0" err="1">
                <a:latin typeface="+mj-lt"/>
              </a:rPr>
              <a:t>digunakan</a:t>
            </a:r>
            <a:r>
              <a:rPr lang="en-US" altLang="en-US" sz="2800" dirty="0">
                <a:latin typeface="+mj-lt"/>
              </a:rPr>
              <a:t> </a:t>
            </a:r>
            <a:r>
              <a:rPr lang="en-US" altLang="en-US" sz="2800" dirty="0" err="1">
                <a:latin typeface="+mj-lt"/>
              </a:rPr>
              <a:t>dengan</a:t>
            </a:r>
            <a:r>
              <a:rPr lang="en-US" altLang="en-US" sz="2800" dirty="0">
                <a:latin typeface="+mj-lt"/>
              </a:rPr>
              <a:t> </a:t>
            </a:r>
            <a:r>
              <a:rPr lang="en-US" altLang="en-US" sz="2800" dirty="0" err="1">
                <a:latin typeface="+mj-lt"/>
              </a:rPr>
              <a:t>benar</a:t>
            </a:r>
            <a:endParaRPr lang="en-US" altLang="en-US" sz="2800" dirty="0">
              <a:latin typeface="+mj-lt"/>
            </a:endParaRPr>
          </a:p>
          <a:p>
            <a:pPr lvl="2">
              <a:buClr>
                <a:schemeClr val="tx1"/>
              </a:buClr>
            </a:pPr>
            <a:r>
              <a:rPr lang="en-US" altLang="en-US" sz="2800" dirty="0" err="1">
                <a:latin typeface="+mj-lt"/>
              </a:rPr>
              <a:t>Tidak</a:t>
            </a:r>
            <a:r>
              <a:rPr lang="en-US" altLang="en-US" sz="2800" dirty="0">
                <a:latin typeface="+mj-lt"/>
              </a:rPr>
              <a:t> </a:t>
            </a:r>
            <a:r>
              <a:rPr lang="en-US" altLang="en-US" sz="2800" dirty="0" err="1">
                <a:latin typeface="+mj-lt"/>
              </a:rPr>
              <a:t>mengganggu</a:t>
            </a:r>
            <a:r>
              <a:rPr lang="en-US" altLang="en-US" sz="2800" dirty="0">
                <a:latin typeface="+mj-lt"/>
              </a:rPr>
              <a:t> ASI</a:t>
            </a:r>
          </a:p>
          <a:p>
            <a:pPr lvl="2">
              <a:buClr>
                <a:schemeClr val="tx1"/>
              </a:buClr>
            </a:pPr>
            <a:r>
              <a:rPr lang="en-US" altLang="en-US" sz="2800" dirty="0" err="1">
                <a:latin typeface="+mj-lt"/>
              </a:rPr>
              <a:t>Tidak</a:t>
            </a:r>
            <a:r>
              <a:rPr lang="en-US" altLang="en-US" sz="2800" dirty="0">
                <a:latin typeface="+mj-lt"/>
              </a:rPr>
              <a:t> </a:t>
            </a:r>
            <a:r>
              <a:rPr lang="en-US" altLang="en-US" sz="2800" dirty="0" err="1">
                <a:latin typeface="+mj-lt"/>
              </a:rPr>
              <a:t>mengganggu</a:t>
            </a:r>
            <a:r>
              <a:rPr lang="en-US" altLang="en-US" sz="2800" dirty="0">
                <a:latin typeface="+mj-lt"/>
              </a:rPr>
              <a:t> </a:t>
            </a:r>
            <a:r>
              <a:rPr lang="en-US" altLang="en-US" sz="2800" dirty="0" err="1">
                <a:latin typeface="+mj-lt"/>
              </a:rPr>
              <a:t>hubungan</a:t>
            </a:r>
            <a:r>
              <a:rPr lang="en-US" altLang="en-US" sz="2800" dirty="0">
                <a:latin typeface="+mj-lt"/>
              </a:rPr>
              <a:t> </a:t>
            </a:r>
            <a:r>
              <a:rPr lang="en-US" altLang="en-US" sz="2800" dirty="0" err="1">
                <a:latin typeface="+mj-lt"/>
              </a:rPr>
              <a:t>seksual</a:t>
            </a:r>
            <a:r>
              <a:rPr lang="en-US" altLang="en-US" sz="2800" dirty="0">
                <a:latin typeface="+mj-lt"/>
              </a:rPr>
              <a:t> (</a:t>
            </a:r>
            <a:r>
              <a:rPr lang="en-US" altLang="en-US" sz="2800" dirty="0" err="1">
                <a:latin typeface="+mj-lt"/>
              </a:rPr>
              <a:t>setelah</a:t>
            </a:r>
            <a:r>
              <a:rPr lang="en-US" altLang="en-US" sz="2800" dirty="0">
                <a:latin typeface="+mj-lt"/>
              </a:rPr>
              <a:t> </a:t>
            </a:r>
            <a:r>
              <a:rPr lang="en-US" altLang="en-US" sz="2800" dirty="0" err="1">
                <a:latin typeface="+mj-lt"/>
              </a:rPr>
              <a:t>terpasang</a:t>
            </a:r>
            <a:r>
              <a:rPr lang="en-US" altLang="en-US" sz="2800" dirty="0">
                <a:latin typeface="+mj-lt"/>
              </a:rPr>
              <a:t> 6 jam)</a:t>
            </a:r>
          </a:p>
          <a:p>
            <a:pPr lvl="2">
              <a:buClr>
                <a:schemeClr val="tx1"/>
              </a:buClr>
            </a:pPr>
            <a:r>
              <a:rPr lang="en-US" altLang="en-US" sz="2800" dirty="0" err="1">
                <a:latin typeface="+mj-lt"/>
              </a:rPr>
              <a:t>Tidak</a:t>
            </a:r>
            <a:r>
              <a:rPr lang="en-US" altLang="en-US" sz="2800" dirty="0">
                <a:latin typeface="+mj-lt"/>
              </a:rPr>
              <a:t> </a:t>
            </a:r>
            <a:r>
              <a:rPr lang="en-US" altLang="en-US" sz="2800" dirty="0" err="1">
                <a:latin typeface="+mj-lt"/>
              </a:rPr>
              <a:t>mengganggu</a:t>
            </a:r>
            <a:r>
              <a:rPr lang="en-US" altLang="en-US" sz="2800" dirty="0">
                <a:latin typeface="+mj-lt"/>
              </a:rPr>
              <a:t> </a:t>
            </a:r>
            <a:r>
              <a:rPr lang="en-US" altLang="en-US" sz="2800" dirty="0" err="1">
                <a:latin typeface="+mj-lt"/>
              </a:rPr>
              <a:t>kesehatan</a:t>
            </a:r>
            <a:r>
              <a:rPr lang="en-US" altLang="en-US" sz="2800" dirty="0">
                <a:latin typeface="+mj-lt"/>
              </a:rPr>
              <a:t> </a:t>
            </a:r>
            <a:r>
              <a:rPr lang="en-US" altLang="en-US" sz="2800" dirty="0" err="1">
                <a:latin typeface="+mj-lt"/>
              </a:rPr>
              <a:t>klien</a:t>
            </a:r>
            <a:endParaRPr lang="en-US" altLang="en-US" sz="2800" dirty="0">
              <a:latin typeface="+mj-lt"/>
            </a:endParaRPr>
          </a:p>
          <a:p>
            <a:pPr lvl="2">
              <a:buClr>
                <a:schemeClr val="tx1"/>
              </a:buClr>
            </a:pPr>
            <a:r>
              <a:rPr lang="en-US" altLang="en-US" sz="2800" dirty="0" err="1">
                <a:latin typeface="+mj-lt"/>
              </a:rPr>
              <a:t>Tidak</a:t>
            </a:r>
            <a:r>
              <a:rPr lang="en-US" altLang="en-US" sz="2800" dirty="0">
                <a:latin typeface="+mj-lt"/>
              </a:rPr>
              <a:t> </a:t>
            </a:r>
            <a:r>
              <a:rPr lang="en-US" altLang="en-US" sz="2800" dirty="0" err="1">
                <a:latin typeface="+mj-lt"/>
              </a:rPr>
              <a:t>mempunyai</a:t>
            </a:r>
            <a:r>
              <a:rPr lang="en-US" altLang="en-US" sz="2800" dirty="0">
                <a:latin typeface="+mj-lt"/>
              </a:rPr>
              <a:t> </a:t>
            </a:r>
            <a:r>
              <a:rPr lang="en-US" altLang="en-US" sz="2800" dirty="0" err="1">
                <a:latin typeface="+mj-lt"/>
              </a:rPr>
              <a:t>pengaruh</a:t>
            </a:r>
            <a:r>
              <a:rPr lang="en-US" altLang="en-US" sz="2800" dirty="0">
                <a:latin typeface="+mj-lt"/>
              </a:rPr>
              <a:t> </a:t>
            </a:r>
            <a:r>
              <a:rPr lang="en-US" altLang="en-US" sz="2800" dirty="0" err="1">
                <a:latin typeface="+mj-lt"/>
              </a:rPr>
              <a:t>sistemik</a:t>
            </a:r>
            <a:endParaRPr lang="en-US" altLang="en-US" sz="2800" dirty="0">
              <a:latin typeface="+mj-lt"/>
            </a:endParaRPr>
          </a:p>
          <a:p>
            <a:pPr lvl="1">
              <a:buClr>
                <a:schemeClr val="tx1"/>
              </a:buClr>
              <a:buFont typeface="Wingdings" panose="05000000000000000000" pitchFamily="2" charset="2"/>
              <a:buChar char="ü"/>
            </a:pPr>
            <a:r>
              <a:rPr lang="en-US" altLang="en-US" dirty="0" err="1">
                <a:latin typeface="+mj-lt"/>
              </a:rPr>
              <a:t>Secara</a:t>
            </a:r>
            <a:r>
              <a:rPr lang="en-US" altLang="en-US" dirty="0">
                <a:latin typeface="+mj-lt"/>
              </a:rPr>
              <a:t> non </a:t>
            </a:r>
            <a:r>
              <a:rPr lang="en-US" altLang="en-US" dirty="0" err="1">
                <a:latin typeface="+mj-lt"/>
              </a:rPr>
              <a:t>kontrasepsi</a:t>
            </a:r>
            <a:endParaRPr lang="en-US" altLang="en-US" dirty="0">
              <a:latin typeface="+mj-lt"/>
            </a:endParaRPr>
          </a:p>
          <a:p>
            <a:pPr lvl="2">
              <a:buClr>
                <a:schemeClr val="tx1"/>
              </a:buClr>
            </a:pPr>
            <a:r>
              <a:rPr lang="en-US" altLang="en-US" sz="2800" dirty="0" err="1">
                <a:latin typeface="+mj-lt"/>
              </a:rPr>
              <a:t>Perlindungan</a:t>
            </a:r>
            <a:r>
              <a:rPr lang="en-US" altLang="en-US" sz="2800" dirty="0">
                <a:latin typeface="+mj-lt"/>
              </a:rPr>
              <a:t> </a:t>
            </a:r>
            <a:r>
              <a:rPr lang="en-US" altLang="en-US" sz="2800" dirty="0" err="1">
                <a:latin typeface="+mj-lt"/>
              </a:rPr>
              <a:t>terhadap</a:t>
            </a:r>
            <a:r>
              <a:rPr lang="en-US" altLang="en-US" sz="2800" dirty="0">
                <a:latin typeface="+mj-lt"/>
              </a:rPr>
              <a:t> IMS</a:t>
            </a:r>
          </a:p>
          <a:p>
            <a:pPr lvl="2">
              <a:buClr>
                <a:schemeClr val="tx1"/>
              </a:buClr>
              <a:buFontTx/>
              <a:buNone/>
            </a:pPr>
            <a:endParaRPr lang="en-US" altLang="en-US" dirty="0">
              <a:latin typeface="Comic Sans MS" panose="030F0702030302020204"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9887A08-C6DB-4E01-A9FF-04BF073D546F}"/>
              </a:ext>
            </a:extLst>
          </p:cNvPr>
          <p:cNvSpPr>
            <a:spLocks noGrp="1" noChangeArrowheads="1"/>
          </p:cNvSpPr>
          <p:nvPr>
            <p:ph type="title"/>
          </p:nvPr>
        </p:nvSpPr>
        <p:spPr>
          <a:xfrm>
            <a:off x="6629400" y="835855"/>
            <a:ext cx="2286000" cy="457200"/>
          </a:xfrm>
        </p:spPr>
        <p:txBody>
          <a:bodyPr/>
          <a:lstStyle/>
          <a:p>
            <a:r>
              <a:rPr lang="en-US" altLang="en-US" sz="2000">
                <a:latin typeface="Monotype Corsiva" panose="03010101010201010101" pitchFamily="66" charset="0"/>
              </a:rPr>
              <a:t>Lanjutan Diafragma</a:t>
            </a:r>
          </a:p>
        </p:txBody>
      </p:sp>
      <p:sp>
        <p:nvSpPr>
          <p:cNvPr id="18435" name="Rectangle 3">
            <a:extLst>
              <a:ext uri="{FF2B5EF4-FFF2-40B4-BE49-F238E27FC236}">
                <a16:creationId xmlns:a16="http://schemas.microsoft.com/office/drawing/2014/main" id="{6E0B13AB-E3D7-457F-B1B6-455CF7606326}"/>
              </a:ext>
            </a:extLst>
          </p:cNvPr>
          <p:cNvSpPr>
            <a:spLocks noGrp="1" noChangeArrowheads="1"/>
          </p:cNvSpPr>
          <p:nvPr>
            <p:ph type="body" idx="1"/>
          </p:nvPr>
        </p:nvSpPr>
        <p:spPr>
          <a:xfrm>
            <a:off x="228600" y="1154722"/>
            <a:ext cx="8686800" cy="5867400"/>
          </a:xfrm>
        </p:spPr>
        <p:txBody>
          <a:bodyPr/>
          <a:lstStyle/>
          <a:p>
            <a:pPr>
              <a:lnSpc>
                <a:spcPct val="90000"/>
              </a:lnSpc>
              <a:buFont typeface="Wingdings" panose="05000000000000000000" pitchFamily="2" charset="2"/>
              <a:buChar char="q"/>
            </a:pPr>
            <a:r>
              <a:rPr lang="en-US" altLang="en-US" b="1" dirty="0" err="1">
                <a:latin typeface="+mj-lt"/>
              </a:rPr>
              <a:t>Keterbatasan</a:t>
            </a:r>
            <a:endParaRPr lang="en-US" altLang="en-US" b="1" dirty="0">
              <a:latin typeface="+mj-lt"/>
            </a:endParaRPr>
          </a:p>
          <a:p>
            <a:pPr lvl="1">
              <a:lnSpc>
                <a:spcPct val="90000"/>
              </a:lnSpc>
              <a:buClr>
                <a:schemeClr val="tx1"/>
              </a:buClr>
              <a:buFont typeface="Wingdings" panose="05000000000000000000" pitchFamily="2" charset="2"/>
              <a:buChar char="ü"/>
            </a:pPr>
            <a:r>
              <a:rPr lang="en-US" altLang="en-US" dirty="0" err="1">
                <a:latin typeface="+mj-lt"/>
              </a:rPr>
              <a:t>Efektivitas</a:t>
            </a:r>
            <a:r>
              <a:rPr lang="en-US" altLang="en-US" dirty="0">
                <a:latin typeface="+mj-lt"/>
              </a:rPr>
              <a:t> </a:t>
            </a:r>
            <a:r>
              <a:rPr lang="en-US" altLang="en-US" dirty="0" err="1">
                <a:latin typeface="+mj-lt"/>
              </a:rPr>
              <a:t>sedang</a:t>
            </a:r>
            <a:endParaRPr lang="en-US" altLang="en-US" dirty="0">
              <a:latin typeface="+mj-lt"/>
            </a:endParaRPr>
          </a:p>
          <a:p>
            <a:pPr lvl="1">
              <a:lnSpc>
                <a:spcPct val="90000"/>
              </a:lnSpc>
              <a:buClr>
                <a:schemeClr val="tx1"/>
              </a:buClr>
              <a:buFont typeface="Wingdings" panose="05000000000000000000" pitchFamily="2" charset="2"/>
              <a:buChar char="ü"/>
            </a:pPr>
            <a:r>
              <a:rPr lang="en-US" altLang="en-US" dirty="0" err="1">
                <a:latin typeface="+mj-lt"/>
              </a:rPr>
              <a:t>Motivasi</a:t>
            </a:r>
            <a:r>
              <a:rPr lang="en-US" altLang="en-US" dirty="0">
                <a:latin typeface="+mj-lt"/>
              </a:rPr>
              <a:t> </a:t>
            </a:r>
            <a:r>
              <a:rPr lang="en-US" altLang="en-US" dirty="0" err="1">
                <a:latin typeface="+mj-lt"/>
              </a:rPr>
              <a:t>berkesinambungan</a:t>
            </a:r>
            <a:r>
              <a:rPr lang="en-US" altLang="en-US" dirty="0">
                <a:latin typeface="+mj-lt"/>
              </a:rPr>
              <a:t> </a:t>
            </a:r>
          </a:p>
          <a:p>
            <a:pPr lvl="1">
              <a:lnSpc>
                <a:spcPct val="90000"/>
              </a:lnSpc>
              <a:buClr>
                <a:schemeClr val="tx1"/>
              </a:buClr>
              <a:buFont typeface="Wingdings" panose="05000000000000000000" pitchFamily="2" charset="2"/>
              <a:buChar char="ü"/>
            </a:pPr>
            <a:r>
              <a:rPr lang="en-US" altLang="en-US" dirty="0" err="1">
                <a:latin typeface="+mj-lt"/>
              </a:rPr>
              <a:t>Perlu</a:t>
            </a:r>
            <a:r>
              <a:rPr lang="en-US" altLang="en-US" dirty="0">
                <a:latin typeface="+mj-lt"/>
              </a:rPr>
              <a:t> </a:t>
            </a:r>
            <a:r>
              <a:rPr lang="en-US" altLang="en-US" dirty="0" err="1">
                <a:latin typeface="+mj-lt"/>
              </a:rPr>
              <a:t>pemeriksaan</a:t>
            </a:r>
            <a:r>
              <a:rPr lang="en-US" altLang="en-US" dirty="0">
                <a:latin typeface="+mj-lt"/>
              </a:rPr>
              <a:t> </a:t>
            </a:r>
            <a:r>
              <a:rPr lang="en-US" altLang="en-US" dirty="0" err="1">
                <a:latin typeface="+mj-lt"/>
              </a:rPr>
              <a:t>pelvik</a:t>
            </a:r>
            <a:endParaRPr lang="en-US" altLang="en-US" dirty="0">
              <a:latin typeface="+mj-lt"/>
            </a:endParaRPr>
          </a:p>
          <a:p>
            <a:pPr lvl="1">
              <a:lnSpc>
                <a:spcPct val="90000"/>
              </a:lnSpc>
              <a:buClr>
                <a:schemeClr val="tx1"/>
              </a:buClr>
              <a:buFont typeface="Wingdings" panose="05000000000000000000" pitchFamily="2" charset="2"/>
              <a:buChar char="ü"/>
            </a:pPr>
            <a:r>
              <a:rPr lang="en-US" altLang="en-US" dirty="0" err="1">
                <a:latin typeface="+mj-lt"/>
              </a:rPr>
              <a:t>Penyebab</a:t>
            </a:r>
            <a:r>
              <a:rPr lang="en-US" altLang="en-US" dirty="0">
                <a:latin typeface="+mj-lt"/>
              </a:rPr>
              <a:t> </a:t>
            </a:r>
            <a:r>
              <a:rPr lang="en-US" altLang="en-US" dirty="0" err="1">
                <a:latin typeface="+mj-lt"/>
              </a:rPr>
              <a:t>infeksi</a:t>
            </a:r>
            <a:r>
              <a:rPr lang="en-US" altLang="en-US" dirty="0">
                <a:latin typeface="+mj-lt"/>
              </a:rPr>
              <a:t> </a:t>
            </a:r>
            <a:r>
              <a:rPr lang="en-US" altLang="en-US" dirty="0" err="1">
                <a:latin typeface="+mj-lt"/>
              </a:rPr>
              <a:t>uretra</a:t>
            </a:r>
            <a:endParaRPr lang="en-US" altLang="en-US" dirty="0">
              <a:latin typeface="+mj-lt"/>
            </a:endParaRPr>
          </a:p>
          <a:p>
            <a:pPr lvl="1">
              <a:lnSpc>
                <a:spcPct val="90000"/>
              </a:lnSpc>
              <a:buClr>
                <a:schemeClr val="tx1"/>
              </a:buClr>
              <a:buFont typeface="Wingdings" panose="05000000000000000000" pitchFamily="2" charset="2"/>
              <a:buChar char="ü"/>
            </a:pPr>
            <a:r>
              <a:rPr lang="en-US" altLang="en-US" dirty="0">
                <a:latin typeface="+mj-lt"/>
              </a:rPr>
              <a:t>Pada 6 jam </a:t>
            </a:r>
            <a:r>
              <a:rPr lang="en-US" altLang="en-US" dirty="0" err="1">
                <a:latin typeface="+mj-lt"/>
              </a:rPr>
              <a:t>pasca</a:t>
            </a:r>
            <a:r>
              <a:rPr lang="en-US" altLang="en-US" dirty="0">
                <a:latin typeface="+mj-lt"/>
              </a:rPr>
              <a:t> </a:t>
            </a:r>
            <a:r>
              <a:rPr lang="en-US" altLang="en-US" dirty="0" err="1">
                <a:latin typeface="+mj-lt"/>
              </a:rPr>
              <a:t>hubungan</a:t>
            </a:r>
            <a:r>
              <a:rPr lang="en-US" altLang="en-US" dirty="0">
                <a:latin typeface="+mj-lt"/>
              </a:rPr>
              <a:t>, </a:t>
            </a:r>
            <a:r>
              <a:rPr lang="en-US" altLang="en-US" dirty="0" err="1">
                <a:latin typeface="+mj-lt"/>
              </a:rPr>
              <a:t>alat</a:t>
            </a:r>
            <a:r>
              <a:rPr lang="en-US" altLang="en-US" dirty="0">
                <a:latin typeface="+mj-lt"/>
              </a:rPr>
              <a:t> </a:t>
            </a:r>
            <a:r>
              <a:rPr lang="en-US" altLang="en-US" dirty="0" err="1">
                <a:latin typeface="+mj-lt"/>
              </a:rPr>
              <a:t>masih</a:t>
            </a:r>
            <a:r>
              <a:rPr lang="en-US" altLang="en-US" dirty="0">
                <a:latin typeface="+mj-lt"/>
              </a:rPr>
              <a:t> </a:t>
            </a:r>
            <a:r>
              <a:rPr lang="en-US" altLang="en-US" dirty="0" err="1">
                <a:latin typeface="+mj-lt"/>
              </a:rPr>
              <a:t>harus</a:t>
            </a:r>
            <a:r>
              <a:rPr lang="en-US" altLang="en-US" dirty="0">
                <a:latin typeface="+mj-lt"/>
              </a:rPr>
              <a:t> </a:t>
            </a:r>
            <a:r>
              <a:rPr lang="en-US" altLang="en-US" dirty="0" err="1">
                <a:latin typeface="+mj-lt"/>
              </a:rPr>
              <a:t>berada</a:t>
            </a:r>
            <a:r>
              <a:rPr lang="en-US" altLang="en-US" dirty="0">
                <a:latin typeface="+mj-lt"/>
              </a:rPr>
              <a:t> di </a:t>
            </a:r>
            <a:r>
              <a:rPr lang="en-US" altLang="en-US" dirty="0" err="1">
                <a:latin typeface="+mj-lt"/>
              </a:rPr>
              <a:t>posisinya</a:t>
            </a:r>
            <a:r>
              <a:rPr lang="en-US" altLang="en-US" dirty="0">
                <a:latin typeface="+mj-lt"/>
              </a:rPr>
              <a:t>.</a:t>
            </a:r>
          </a:p>
          <a:p>
            <a:pPr>
              <a:lnSpc>
                <a:spcPct val="90000"/>
              </a:lnSpc>
              <a:buClr>
                <a:schemeClr val="tx1"/>
              </a:buClr>
              <a:buFont typeface="Wingdings" panose="05000000000000000000" pitchFamily="2" charset="2"/>
              <a:buChar char="q"/>
            </a:pPr>
            <a:r>
              <a:rPr lang="en-US" altLang="en-US" b="1" dirty="0">
                <a:latin typeface="+mj-lt"/>
              </a:rPr>
              <a:t>Cara </a:t>
            </a:r>
            <a:r>
              <a:rPr lang="en-US" altLang="en-US" b="1" dirty="0" err="1">
                <a:latin typeface="+mj-lt"/>
              </a:rPr>
              <a:t>Penggunaan</a:t>
            </a:r>
            <a:endParaRPr lang="en-US" altLang="en-US" b="1" dirty="0">
              <a:latin typeface="+mj-lt"/>
            </a:endParaRPr>
          </a:p>
          <a:p>
            <a:pPr lvl="1">
              <a:lnSpc>
                <a:spcPct val="90000"/>
              </a:lnSpc>
              <a:buClr>
                <a:schemeClr val="tx1"/>
              </a:buClr>
              <a:buFont typeface="Wingdings" panose="05000000000000000000" pitchFamily="2" charset="2"/>
              <a:buChar char="ü"/>
            </a:pPr>
            <a:r>
              <a:rPr lang="en-US" altLang="en-US" dirty="0" err="1">
                <a:latin typeface="+mj-lt"/>
              </a:rPr>
              <a:t>Kosongkan</a:t>
            </a:r>
            <a:r>
              <a:rPr lang="en-US" altLang="en-US" dirty="0">
                <a:latin typeface="+mj-lt"/>
              </a:rPr>
              <a:t> </a:t>
            </a:r>
            <a:r>
              <a:rPr lang="en-US" altLang="en-US" dirty="0" err="1">
                <a:latin typeface="+mj-lt"/>
              </a:rPr>
              <a:t>kandung</a:t>
            </a:r>
            <a:r>
              <a:rPr lang="en-US" altLang="en-US" dirty="0">
                <a:latin typeface="+mj-lt"/>
              </a:rPr>
              <a:t> </a:t>
            </a:r>
            <a:r>
              <a:rPr lang="en-US" altLang="en-US" dirty="0" err="1">
                <a:latin typeface="+mj-lt"/>
              </a:rPr>
              <a:t>kemih</a:t>
            </a:r>
            <a:r>
              <a:rPr lang="en-US" altLang="en-US" dirty="0">
                <a:latin typeface="+mj-lt"/>
              </a:rPr>
              <a:t> dan </a:t>
            </a:r>
            <a:r>
              <a:rPr lang="en-US" altLang="en-US" dirty="0" err="1">
                <a:latin typeface="+mj-lt"/>
              </a:rPr>
              <a:t>cuci</a:t>
            </a:r>
            <a:r>
              <a:rPr lang="en-US" altLang="en-US" dirty="0">
                <a:latin typeface="+mj-lt"/>
              </a:rPr>
              <a:t> </a:t>
            </a:r>
            <a:r>
              <a:rPr lang="en-US" altLang="en-US" dirty="0" err="1">
                <a:latin typeface="+mj-lt"/>
              </a:rPr>
              <a:t>tangan</a:t>
            </a:r>
            <a:endParaRPr lang="en-US" altLang="en-US" dirty="0">
              <a:latin typeface="+mj-lt"/>
            </a:endParaRPr>
          </a:p>
          <a:p>
            <a:pPr lvl="1">
              <a:lnSpc>
                <a:spcPct val="90000"/>
              </a:lnSpc>
              <a:buClr>
                <a:schemeClr val="tx1"/>
              </a:buClr>
              <a:buFont typeface="Wingdings" panose="05000000000000000000" pitchFamily="2" charset="2"/>
              <a:buChar char="ü"/>
            </a:pPr>
            <a:r>
              <a:rPr lang="en-US" altLang="en-US" dirty="0" err="1">
                <a:latin typeface="+mj-lt"/>
              </a:rPr>
              <a:t>Pastikan</a:t>
            </a:r>
            <a:r>
              <a:rPr lang="en-US" altLang="en-US" dirty="0">
                <a:latin typeface="+mj-lt"/>
              </a:rPr>
              <a:t> </a:t>
            </a:r>
            <a:r>
              <a:rPr lang="en-US" altLang="en-US" dirty="0" err="1">
                <a:latin typeface="+mj-lt"/>
              </a:rPr>
              <a:t>diafragma</a:t>
            </a:r>
            <a:r>
              <a:rPr lang="en-US" altLang="en-US" dirty="0">
                <a:latin typeface="+mj-lt"/>
              </a:rPr>
              <a:t> </a:t>
            </a:r>
            <a:r>
              <a:rPr lang="en-US" altLang="en-US" dirty="0" err="1">
                <a:latin typeface="+mj-lt"/>
              </a:rPr>
              <a:t>tidak</a:t>
            </a:r>
            <a:r>
              <a:rPr lang="en-US" altLang="en-US" dirty="0">
                <a:latin typeface="+mj-lt"/>
              </a:rPr>
              <a:t> </a:t>
            </a:r>
            <a:r>
              <a:rPr lang="en-US" altLang="en-US" dirty="0" err="1">
                <a:latin typeface="+mj-lt"/>
              </a:rPr>
              <a:t>berlubang</a:t>
            </a:r>
            <a:endParaRPr lang="en-US" altLang="en-US" dirty="0">
              <a:latin typeface="+mj-lt"/>
            </a:endParaRPr>
          </a:p>
          <a:p>
            <a:pPr lvl="1">
              <a:lnSpc>
                <a:spcPct val="90000"/>
              </a:lnSpc>
              <a:buClr>
                <a:schemeClr val="tx1"/>
              </a:buClr>
              <a:buFont typeface="Wingdings" panose="05000000000000000000" pitchFamily="2" charset="2"/>
              <a:buChar char="ü"/>
            </a:pPr>
            <a:r>
              <a:rPr lang="en-US" altLang="en-US" dirty="0" err="1">
                <a:latin typeface="+mj-lt"/>
              </a:rPr>
              <a:t>Oleskan</a:t>
            </a:r>
            <a:r>
              <a:rPr lang="en-US" altLang="en-US" dirty="0">
                <a:latin typeface="+mj-lt"/>
              </a:rPr>
              <a:t> </a:t>
            </a:r>
            <a:r>
              <a:rPr lang="en-US" altLang="en-US" dirty="0" err="1">
                <a:latin typeface="+mj-lt"/>
              </a:rPr>
              <a:t>sedikit</a:t>
            </a:r>
            <a:r>
              <a:rPr lang="en-US" altLang="en-US" dirty="0">
                <a:latin typeface="+mj-lt"/>
              </a:rPr>
              <a:t> </a:t>
            </a:r>
            <a:r>
              <a:rPr lang="en-US" altLang="en-US" dirty="0" err="1">
                <a:latin typeface="+mj-lt"/>
              </a:rPr>
              <a:t>spermisida</a:t>
            </a:r>
            <a:r>
              <a:rPr lang="en-US" altLang="en-US" dirty="0">
                <a:latin typeface="+mj-lt"/>
              </a:rPr>
              <a:t> </a:t>
            </a:r>
            <a:r>
              <a:rPr lang="en-US" altLang="en-US" dirty="0" err="1">
                <a:latin typeface="+mj-lt"/>
              </a:rPr>
              <a:t>krim</a:t>
            </a:r>
            <a:r>
              <a:rPr lang="en-US" altLang="en-US" dirty="0">
                <a:latin typeface="+mj-lt"/>
              </a:rPr>
              <a:t>/</a:t>
            </a:r>
            <a:r>
              <a:rPr lang="en-US" altLang="en-US" dirty="0" err="1">
                <a:latin typeface="+mj-lt"/>
              </a:rPr>
              <a:t>jelli</a:t>
            </a:r>
            <a:r>
              <a:rPr lang="en-US" altLang="en-US" dirty="0">
                <a:latin typeface="+mj-lt"/>
              </a:rPr>
              <a:t> (</a:t>
            </a:r>
            <a:r>
              <a:rPr lang="en-US" altLang="en-US" dirty="0" err="1">
                <a:latin typeface="+mj-lt"/>
              </a:rPr>
              <a:t>remas</a:t>
            </a:r>
            <a:r>
              <a:rPr lang="en-US" altLang="en-US" dirty="0">
                <a:latin typeface="+mj-lt"/>
              </a:rPr>
              <a:t> </a:t>
            </a:r>
            <a:r>
              <a:rPr lang="en-US" altLang="en-US" dirty="0" err="1">
                <a:latin typeface="+mj-lt"/>
              </a:rPr>
              <a:t>bersamaan</a:t>
            </a:r>
            <a:r>
              <a:rPr lang="en-US" altLang="en-US" dirty="0">
                <a:latin typeface="+mj-lt"/>
              </a:rPr>
              <a:t> dg </a:t>
            </a:r>
            <a:r>
              <a:rPr lang="en-US" altLang="en-US" dirty="0" err="1">
                <a:latin typeface="+mj-lt"/>
              </a:rPr>
              <a:t>pinggirannya</a:t>
            </a:r>
            <a:r>
              <a:rPr lang="en-US" altLang="en-US" dirty="0">
                <a:latin typeface="+mj-lt"/>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2A500CB-02EE-4856-9969-65048FF8FC89}"/>
              </a:ext>
            </a:extLst>
          </p:cNvPr>
          <p:cNvSpPr>
            <a:spLocks noGrp="1" noChangeArrowheads="1"/>
          </p:cNvSpPr>
          <p:nvPr>
            <p:ph type="title"/>
          </p:nvPr>
        </p:nvSpPr>
        <p:spPr>
          <a:xfrm>
            <a:off x="6553200" y="762000"/>
            <a:ext cx="2209800" cy="457200"/>
          </a:xfrm>
        </p:spPr>
        <p:txBody>
          <a:bodyPr/>
          <a:lstStyle/>
          <a:p>
            <a:r>
              <a:rPr lang="en-US" altLang="en-US" sz="2000" dirty="0" err="1">
                <a:latin typeface="Monotype Corsiva" panose="03010101010201010101" pitchFamily="66" charset="0"/>
              </a:rPr>
              <a:t>Lanjutan</a:t>
            </a:r>
            <a:r>
              <a:rPr lang="en-US" altLang="en-US" sz="2000" dirty="0">
                <a:latin typeface="Monotype Corsiva" panose="03010101010201010101" pitchFamily="66" charset="0"/>
              </a:rPr>
              <a:t> </a:t>
            </a:r>
            <a:r>
              <a:rPr lang="en-US" altLang="en-US" sz="2000" dirty="0" err="1">
                <a:latin typeface="Monotype Corsiva" panose="03010101010201010101" pitchFamily="66" charset="0"/>
              </a:rPr>
              <a:t>Diafragma</a:t>
            </a:r>
            <a:endParaRPr lang="en-US" altLang="en-US" sz="2000" dirty="0">
              <a:latin typeface="Monotype Corsiva" panose="03010101010201010101" pitchFamily="66" charset="0"/>
            </a:endParaRPr>
          </a:p>
        </p:txBody>
      </p:sp>
      <p:sp>
        <p:nvSpPr>
          <p:cNvPr id="19459" name="Rectangle 3">
            <a:extLst>
              <a:ext uri="{FF2B5EF4-FFF2-40B4-BE49-F238E27FC236}">
                <a16:creationId xmlns:a16="http://schemas.microsoft.com/office/drawing/2014/main" id="{32F5A12D-14D6-449E-B70B-472DE9E0E13F}"/>
              </a:ext>
            </a:extLst>
          </p:cNvPr>
          <p:cNvSpPr>
            <a:spLocks noGrp="1" noChangeArrowheads="1"/>
          </p:cNvSpPr>
          <p:nvPr>
            <p:ph type="body" idx="1"/>
          </p:nvPr>
        </p:nvSpPr>
        <p:spPr>
          <a:xfrm>
            <a:off x="228600" y="1219200"/>
            <a:ext cx="8686800" cy="5791200"/>
          </a:xfrm>
        </p:spPr>
        <p:txBody>
          <a:bodyPr/>
          <a:lstStyle/>
          <a:p>
            <a:pPr>
              <a:lnSpc>
                <a:spcPct val="90000"/>
              </a:lnSpc>
              <a:buFont typeface="Wingdings" panose="05000000000000000000" pitchFamily="2" charset="2"/>
              <a:buChar char="q"/>
            </a:pPr>
            <a:r>
              <a:rPr lang="en-US" altLang="en-US" sz="2400" dirty="0" err="1">
                <a:latin typeface="+mj-lt"/>
              </a:rPr>
              <a:t>Posisi</a:t>
            </a:r>
            <a:r>
              <a:rPr lang="en-US" altLang="en-US" sz="2400" dirty="0">
                <a:latin typeface="+mj-lt"/>
              </a:rPr>
              <a:t> </a:t>
            </a:r>
            <a:r>
              <a:rPr lang="en-US" altLang="en-US" sz="2400" dirty="0" err="1">
                <a:latin typeface="+mj-lt"/>
              </a:rPr>
              <a:t>saat</a:t>
            </a:r>
            <a:r>
              <a:rPr lang="en-US" altLang="en-US" sz="2400" dirty="0">
                <a:latin typeface="+mj-lt"/>
              </a:rPr>
              <a:t> </a:t>
            </a:r>
            <a:r>
              <a:rPr lang="en-US" altLang="en-US" sz="2400" dirty="0" err="1">
                <a:latin typeface="+mj-lt"/>
              </a:rPr>
              <a:t>pemasangan</a:t>
            </a:r>
            <a:r>
              <a:rPr lang="en-US" altLang="en-US" sz="2400" dirty="0">
                <a:latin typeface="+mj-lt"/>
              </a:rPr>
              <a:t> </a:t>
            </a:r>
            <a:r>
              <a:rPr lang="en-US" altLang="en-US" sz="2400" dirty="0" err="1">
                <a:latin typeface="+mj-lt"/>
              </a:rPr>
              <a:t>diafragma</a:t>
            </a:r>
            <a:r>
              <a:rPr lang="en-US" altLang="en-US" sz="2400" dirty="0">
                <a:latin typeface="+mj-lt"/>
              </a:rPr>
              <a:t> :</a:t>
            </a:r>
          </a:p>
          <a:p>
            <a:pPr lvl="1">
              <a:lnSpc>
                <a:spcPct val="90000"/>
              </a:lnSpc>
              <a:buClr>
                <a:schemeClr val="tx1"/>
              </a:buClr>
              <a:buFontTx/>
              <a:buChar char="•"/>
            </a:pPr>
            <a:r>
              <a:rPr lang="en-US" altLang="en-US" sz="2400" dirty="0">
                <a:latin typeface="+mj-lt"/>
              </a:rPr>
              <a:t>Satu kaki </a:t>
            </a:r>
            <a:r>
              <a:rPr lang="en-US" altLang="en-US" sz="2400" dirty="0" err="1">
                <a:latin typeface="+mj-lt"/>
              </a:rPr>
              <a:t>diangkat</a:t>
            </a:r>
            <a:r>
              <a:rPr lang="en-US" altLang="en-US" sz="2400" dirty="0">
                <a:latin typeface="+mj-lt"/>
              </a:rPr>
              <a:t> </a:t>
            </a:r>
            <a:r>
              <a:rPr lang="en-US" altLang="en-US" sz="2400" dirty="0" err="1">
                <a:latin typeface="+mj-lt"/>
              </a:rPr>
              <a:t>ke</a:t>
            </a:r>
            <a:r>
              <a:rPr lang="en-US" altLang="en-US" sz="2400" dirty="0">
                <a:latin typeface="+mj-lt"/>
              </a:rPr>
              <a:t> </a:t>
            </a:r>
            <a:r>
              <a:rPr lang="en-US" altLang="en-US" sz="2400" dirty="0" err="1">
                <a:latin typeface="+mj-lt"/>
              </a:rPr>
              <a:t>atas</a:t>
            </a:r>
            <a:r>
              <a:rPr lang="en-US" altLang="en-US" sz="2400" dirty="0">
                <a:latin typeface="+mj-lt"/>
              </a:rPr>
              <a:t> </a:t>
            </a:r>
            <a:r>
              <a:rPr lang="en-US" altLang="en-US" sz="2400" dirty="0" err="1">
                <a:latin typeface="+mj-lt"/>
              </a:rPr>
              <a:t>kursi</a:t>
            </a:r>
            <a:r>
              <a:rPr lang="en-US" altLang="en-US" sz="2400" dirty="0">
                <a:latin typeface="+mj-lt"/>
              </a:rPr>
              <a:t> </a:t>
            </a:r>
          </a:p>
          <a:p>
            <a:pPr lvl="1">
              <a:lnSpc>
                <a:spcPct val="90000"/>
              </a:lnSpc>
              <a:buClr>
                <a:schemeClr val="tx1"/>
              </a:buClr>
              <a:buFontTx/>
              <a:buChar char="•"/>
            </a:pPr>
            <a:r>
              <a:rPr lang="en-US" altLang="en-US" sz="2400" dirty="0" err="1">
                <a:latin typeface="+mj-lt"/>
              </a:rPr>
              <a:t>Sambil</a:t>
            </a:r>
            <a:r>
              <a:rPr lang="en-US" altLang="en-US" sz="2400" dirty="0">
                <a:latin typeface="+mj-lt"/>
              </a:rPr>
              <a:t> </a:t>
            </a:r>
            <a:r>
              <a:rPr lang="en-US" altLang="en-US" sz="2400" dirty="0" err="1">
                <a:latin typeface="+mj-lt"/>
              </a:rPr>
              <a:t>berbaring</a:t>
            </a:r>
            <a:endParaRPr lang="en-US" altLang="en-US" sz="2400" dirty="0">
              <a:latin typeface="+mj-lt"/>
            </a:endParaRPr>
          </a:p>
          <a:p>
            <a:pPr lvl="1">
              <a:lnSpc>
                <a:spcPct val="90000"/>
              </a:lnSpc>
              <a:buClr>
                <a:schemeClr val="tx1"/>
              </a:buClr>
              <a:buFontTx/>
              <a:buChar char="•"/>
            </a:pPr>
            <a:r>
              <a:rPr lang="en-US" altLang="en-US" sz="2400" dirty="0" err="1">
                <a:latin typeface="+mj-lt"/>
              </a:rPr>
              <a:t>Sambil</a:t>
            </a:r>
            <a:r>
              <a:rPr lang="en-US" altLang="en-US" sz="2400" dirty="0">
                <a:latin typeface="+mj-lt"/>
              </a:rPr>
              <a:t> </a:t>
            </a:r>
            <a:r>
              <a:rPr lang="en-US" altLang="en-US" sz="2400" dirty="0" err="1">
                <a:latin typeface="+mj-lt"/>
              </a:rPr>
              <a:t>jongkok</a:t>
            </a:r>
            <a:endParaRPr lang="en-US" altLang="en-US" sz="2400" dirty="0">
              <a:latin typeface="+mj-lt"/>
            </a:endParaRPr>
          </a:p>
          <a:p>
            <a:pPr>
              <a:lnSpc>
                <a:spcPct val="90000"/>
              </a:lnSpc>
              <a:buClr>
                <a:schemeClr val="tx1"/>
              </a:buClr>
              <a:buFont typeface="Wingdings" panose="05000000000000000000" pitchFamily="2" charset="2"/>
              <a:buChar char="q"/>
            </a:pPr>
            <a:r>
              <a:rPr lang="en-US" altLang="en-US" sz="2400" dirty="0" err="1">
                <a:latin typeface="+mj-lt"/>
              </a:rPr>
              <a:t>Lebarkan</a:t>
            </a:r>
            <a:r>
              <a:rPr lang="en-US" altLang="en-US" sz="2400" dirty="0">
                <a:latin typeface="+mj-lt"/>
              </a:rPr>
              <a:t> </a:t>
            </a:r>
            <a:r>
              <a:rPr lang="en-US" altLang="en-US" sz="2400" dirty="0" err="1">
                <a:latin typeface="+mj-lt"/>
              </a:rPr>
              <a:t>kedua</a:t>
            </a:r>
            <a:r>
              <a:rPr lang="en-US" altLang="en-US" sz="2400" dirty="0">
                <a:latin typeface="+mj-lt"/>
              </a:rPr>
              <a:t> </a:t>
            </a:r>
            <a:r>
              <a:rPr lang="en-US" altLang="en-US" sz="2400" dirty="0" err="1">
                <a:latin typeface="+mj-lt"/>
              </a:rPr>
              <a:t>bibir</a:t>
            </a:r>
            <a:r>
              <a:rPr lang="en-US" altLang="en-US" sz="2400" dirty="0">
                <a:latin typeface="+mj-lt"/>
              </a:rPr>
              <a:t> vagina</a:t>
            </a:r>
          </a:p>
          <a:p>
            <a:pPr>
              <a:lnSpc>
                <a:spcPct val="90000"/>
              </a:lnSpc>
              <a:buClr>
                <a:schemeClr val="tx1"/>
              </a:buClr>
              <a:buFont typeface="Wingdings" panose="05000000000000000000" pitchFamily="2" charset="2"/>
              <a:buChar char="q"/>
            </a:pPr>
            <a:r>
              <a:rPr lang="en-US" altLang="en-US" sz="2400" dirty="0">
                <a:latin typeface="+mj-lt"/>
              </a:rPr>
              <a:t>Masukkan </a:t>
            </a:r>
            <a:r>
              <a:rPr lang="en-US" altLang="en-US" sz="2400" dirty="0" err="1">
                <a:latin typeface="+mj-lt"/>
              </a:rPr>
              <a:t>diafragma</a:t>
            </a:r>
            <a:r>
              <a:rPr lang="en-US" altLang="en-US" sz="2400" dirty="0">
                <a:latin typeface="+mj-lt"/>
              </a:rPr>
              <a:t> </a:t>
            </a:r>
            <a:r>
              <a:rPr lang="en-US" altLang="en-US" sz="2400" dirty="0" err="1">
                <a:latin typeface="+mj-lt"/>
              </a:rPr>
              <a:t>ke</a:t>
            </a:r>
            <a:r>
              <a:rPr lang="en-US" altLang="en-US" sz="2400" dirty="0">
                <a:latin typeface="+mj-lt"/>
              </a:rPr>
              <a:t> </a:t>
            </a:r>
            <a:r>
              <a:rPr lang="en-US" altLang="en-US" sz="2400" dirty="0" err="1">
                <a:latin typeface="+mj-lt"/>
              </a:rPr>
              <a:t>dlm</a:t>
            </a:r>
            <a:r>
              <a:rPr lang="en-US" altLang="en-US" sz="2400" dirty="0">
                <a:latin typeface="+mj-lt"/>
              </a:rPr>
              <a:t> vagina </a:t>
            </a:r>
            <a:r>
              <a:rPr lang="en-US" altLang="en-US" sz="2400" dirty="0" err="1">
                <a:latin typeface="+mj-lt"/>
              </a:rPr>
              <a:t>jauh</a:t>
            </a:r>
            <a:r>
              <a:rPr lang="en-US" altLang="en-US" sz="2400" dirty="0">
                <a:latin typeface="+mj-lt"/>
              </a:rPr>
              <a:t> </a:t>
            </a:r>
            <a:r>
              <a:rPr lang="en-US" altLang="en-US" sz="2400" dirty="0" err="1">
                <a:latin typeface="+mj-lt"/>
              </a:rPr>
              <a:t>ke</a:t>
            </a:r>
            <a:r>
              <a:rPr lang="en-US" altLang="en-US" sz="2400" dirty="0">
                <a:latin typeface="+mj-lt"/>
              </a:rPr>
              <a:t> </a:t>
            </a:r>
            <a:r>
              <a:rPr lang="en-US" altLang="en-US" sz="2400" dirty="0" err="1">
                <a:latin typeface="+mj-lt"/>
              </a:rPr>
              <a:t>belakang</a:t>
            </a:r>
            <a:r>
              <a:rPr lang="en-US" altLang="en-US" sz="2400" dirty="0">
                <a:latin typeface="+mj-lt"/>
              </a:rPr>
              <a:t>, </a:t>
            </a:r>
            <a:r>
              <a:rPr lang="en-US" altLang="en-US" sz="2400" dirty="0" err="1">
                <a:latin typeface="+mj-lt"/>
              </a:rPr>
              <a:t>dorong</a:t>
            </a:r>
            <a:r>
              <a:rPr lang="en-US" altLang="en-US" sz="2400" dirty="0">
                <a:latin typeface="+mj-lt"/>
              </a:rPr>
              <a:t> </a:t>
            </a:r>
            <a:r>
              <a:rPr lang="en-US" altLang="en-US" sz="2400" dirty="0" err="1">
                <a:latin typeface="+mj-lt"/>
              </a:rPr>
              <a:t>bagian</a:t>
            </a:r>
            <a:r>
              <a:rPr lang="en-US" altLang="en-US" sz="2400" dirty="0">
                <a:latin typeface="+mj-lt"/>
              </a:rPr>
              <a:t> </a:t>
            </a:r>
            <a:r>
              <a:rPr lang="en-US" altLang="en-US" sz="2400" dirty="0" err="1">
                <a:latin typeface="+mj-lt"/>
              </a:rPr>
              <a:t>depan</a:t>
            </a:r>
            <a:r>
              <a:rPr lang="en-US" altLang="en-US" sz="2400" dirty="0">
                <a:latin typeface="+mj-lt"/>
              </a:rPr>
              <a:t> </a:t>
            </a:r>
            <a:r>
              <a:rPr lang="en-US" altLang="en-US" sz="2400" dirty="0" err="1">
                <a:latin typeface="+mj-lt"/>
              </a:rPr>
              <a:t>pinggiran</a:t>
            </a:r>
            <a:r>
              <a:rPr lang="en-US" altLang="en-US" sz="2400" dirty="0">
                <a:latin typeface="+mj-lt"/>
              </a:rPr>
              <a:t> </a:t>
            </a:r>
            <a:r>
              <a:rPr lang="en-US" altLang="en-US" sz="2400" dirty="0" err="1">
                <a:latin typeface="+mj-lt"/>
              </a:rPr>
              <a:t>ke</a:t>
            </a:r>
            <a:r>
              <a:rPr lang="en-US" altLang="en-US" sz="2400" dirty="0">
                <a:latin typeface="+mj-lt"/>
              </a:rPr>
              <a:t> </a:t>
            </a:r>
            <a:r>
              <a:rPr lang="en-US" altLang="en-US" sz="2400" dirty="0" err="1">
                <a:latin typeface="+mj-lt"/>
              </a:rPr>
              <a:t>atas</a:t>
            </a:r>
            <a:r>
              <a:rPr lang="en-US" altLang="en-US" sz="2400" dirty="0">
                <a:latin typeface="+mj-lt"/>
              </a:rPr>
              <a:t> di </a:t>
            </a:r>
            <a:r>
              <a:rPr lang="en-US" altLang="en-US" sz="2400" dirty="0" err="1">
                <a:latin typeface="+mj-lt"/>
              </a:rPr>
              <a:t>balik</a:t>
            </a:r>
            <a:r>
              <a:rPr lang="en-US" altLang="en-US" sz="2400" dirty="0">
                <a:latin typeface="+mj-lt"/>
              </a:rPr>
              <a:t> </a:t>
            </a:r>
            <a:r>
              <a:rPr lang="en-US" altLang="en-US" sz="2400" dirty="0" err="1">
                <a:latin typeface="+mj-lt"/>
              </a:rPr>
              <a:t>tulang</a:t>
            </a:r>
            <a:r>
              <a:rPr lang="en-US" altLang="en-US" sz="2400" dirty="0">
                <a:latin typeface="+mj-lt"/>
              </a:rPr>
              <a:t> vagina.</a:t>
            </a:r>
          </a:p>
          <a:p>
            <a:pPr>
              <a:lnSpc>
                <a:spcPct val="90000"/>
              </a:lnSpc>
              <a:buClr>
                <a:schemeClr val="tx1"/>
              </a:buClr>
              <a:buFont typeface="Wingdings" panose="05000000000000000000" pitchFamily="2" charset="2"/>
              <a:buChar char="q"/>
            </a:pPr>
            <a:r>
              <a:rPr lang="en-US" altLang="en-US" sz="2400" dirty="0">
                <a:latin typeface="+mj-lt"/>
              </a:rPr>
              <a:t>Masukkan </a:t>
            </a:r>
            <a:r>
              <a:rPr lang="en-US" altLang="en-US" sz="2400" dirty="0" err="1">
                <a:latin typeface="+mj-lt"/>
              </a:rPr>
              <a:t>jari</a:t>
            </a:r>
            <a:r>
              <a:rPr lang="en-US" altLang="en-US" sz="2400" dirty="0">
                <a:latin typeface="+mj-lt"/>
              </a:rPr>
              <a:t> </a:t>
            </a:r>
            <a:r>
              <a:rPr lang="en-US" altLang="en-US" sz="2400" dirty="0" err="1">
                <a:latin typeface="+mj-lt"/>
              </a:rPr>
              <a:t>ke</a:t>
            </a:r>
            <a:r>
              <a:rPr lang="en-US" altLang="en-US" sz="2400" dirty="0">
                <a:latin typeface="+mj-lt"/>
              </a:rPr>
              <a:t> </a:t>
            </a:r>
            <a:r>
              <a:rPr lang="en-US" altLang="en-US" sz="2400" dirty="0" err="1">
                <a:latin typeface="+mj-lt"/>
              </a:rPr>
              <a:t>dlm</a:t>
            </a:r>
            <a:r>
              <a:rPr lang="en-US" altLang="en-US" sz="2400" dirty="0">
                <a:latin typeface="+mj-lt"/>
              </a:rPr>
              <a:t> vagina </a:t>
            </a:r>
            <a:r>
              <a:rPr lang="en-US" altLang="en-US" sz="2400" dirty="0" err="1">
                <a:latin typeface="+mj-lt"/>
              </a:rPr>
              <a:t>sampai</a:t>
            </a:r>
            <a:r>
              <a:rPr lang="en-US" altLang="en-US" sz="2400" dirty="0">
                <a:latin typeface="+mj-lt"/>
              </a:rPr>
              <a:t> </a:t>
            </a:r>
            <a:r>
              <a:rPr lang="en-US" altLang="en-US" sz="2400" dirty="0" err="1">
                <a:latin typeface="+mj-lt"/>
              </a:rPr>
              <a:t>menyentuh</a:t>
            </a:r>
            <a:r>
              <a:rPr lang="en-US" altLang="en-US" sz="2400" dirty="0">
                <a:latin typeface="+mj-lt"/>
              </a:rPr>
              <a:t> </a:t>
            </a:r>
            <a:r>
              <a:rPr lang="en-US" altLang="en-US" sz="2400" dirty="0" err="1">
                <a:latin typeface="+mj-lt"/>
              </a:rPr>
              <a:t>serviks</a:t>
            </a:r>
            <a:r>
              <a:rPr lang="en-US" altLang="en-US" sz="2400" dirty="0">
                <a:latin typeface="+mj-lt"/>
              </a:rPr>
              <a:t>, </a:t>
            </a:r>
            <a:r>
              <a:rPr lang="en-US" altLang="en-US" sz="2400" dirty="0" err="1">
                <a:latin typeface="+mj-lt"/>
              </a:rPr>
              <a:t>sarungkan</a:t>
            </a:r>
            <a:r>
              <a:rPr lang="en-US" altLang="en-US" sz="2400" dirty="0">
                <a:latin typeface="+mj-lt"/>
              </a:rPr>
              <a:t> </a:t>
            </a:r>
            <a:r>
              <a:rPr lang="en-US" altLang="en-US" sz="2400" dirty="0" err="1">
                <a:latin typeface="+mj-lt"/>
              </a:rPr>
              <a:t>karetnya</a:t>
            </a:r>
            <a:r>
              <a:rPr lang="en-US" altLang="en-US" sz="2400" dirty="0">
                <a:latin typeface="+mj-lt"/>
              </a:rPr>
              <a:t> &amp; </a:t>
            </a:r>
            <a:r>
              <a:rPr lang="en-US" altLang="en-US" sz="2400" dirty="0" err="1">
                <a:latin typeface="+mj-lt"/>
              </a:rPr>
              <a:t>pastikan</a:t>
            </a:r>
            <a:r>
              <a:rPr lang="en-US" altLang="en-US" sz="2400" dirty="0">
                <a:latin typeface="+mj-lt"/>
              </a:rPr>
              <a:t> </a:t>
            </a:r>
            <a:r>
              <a:rPr lang="en-US" altLang="en-US" sz="2400" dirty="0" err="1">
                <a:latin typeface="+mj-lt"/>
              </a:rPr>
              <a:t>serviks</a:t>
            </a:r>
            <a:r>
              <a:rPr lang="en-US" altLang="en-US" sz="2400" dirty="0">
                <a:latin typeface="+mj-lt"/>
              </a:rPr>
              <a:t> </a:t>
            </a:r>
            <a:r>
              <a:rPr lang="en-US" altLang="en-US" sz="2400" dirty="0" err="1">
                <a:latin typeface="+mj-lt"/>
              </a:rPr>
              <a:t>telah</a:t>
            </a:r>
            <a:r>
              <a:rPr lang="en-US" altLang="en-US" sz="2400" dirty="0">
                <a:latin typeface="+mj-lt"/>
              </a:rPr>
              <a:t> </a:t>
            </a:r>
            <a:r>
              <a:rPr lang="en-US" altLang="en-US" sz="2400" dirty="0" err="1">
                <a:latin typeface="+mj-lt"/>
              </a:rPr>
              <a:t>dilindungi</a:t>
            </a:r>
            <a:r>
              <a:rPr lang="en-US" altLang="en-US" sz="2400" dirty="0">
                <a:latin typeface="+mj-lt"/>
              </a:rPr>
              <a:t>.</a:t>
            </a:r>
          </a:p>
          <a:p>
            <a:pPr>
              <a:lnSpc>
                <a:spcPct val="90000"/>
              </a:lnSpc>
              <a:buClr>
                <a:schemeClr val="tx1"/>
              </a:buClr>
              <a:buFont typeface="Wingdings" panose="05000000000000000000" pitchFamily="2" charset="2"/>
              <a:buChar char="q"/>
            </a:pPr>
            <a:r>
              <a:rPr lang="en-US" altLang="en-US" sz="2400" dirty="0" err="1">
                <a:latin typeface="+mj-lt"/>
              </a:rPr>
              <a:t>Mengangkat</a:t>
            </a:r>
            <a:r>
              <a:rPr lang="en-US" altLang="en-US" sz="2400" dirty="0">
                <a:latin typeface="+mj-lt"/>
              </a:rPr>
              <a:t> &amp; </a:t>
            </a:r>
            <a:r>
              <a:rPr lang="en-US" altLang="en-US" sz="2400" dirty="0" err="1">
                <a:latin typeface="+mj-lt"/>
              </a:rPr>
              <a:t>mencabut</a:t>
            </a:r>
            <a:r>
              <a:rPr lang="en-US" altLang="en-US" sz="2400" dirty="0">
                <a:latin typeface="+mj-lt"/>
              </a:rPr>
              <a:t> </a:t>
            </a:r>
            <a:r>
              <a:rPr lang="en-US" altLang="en-US" sz="2400" dirty="0" err="1">
                <a:latin typeface="+mj-lt"/>
              </a:rPr>
              <a:t>diafragma</a:t>
            </a:r>
            <a:r>
              <a:rPr lang="en-US" altLang="en-US" sz="2400" dirty="0">
                <a:latin typeface="+mj-lt"/>
              </a:rPr>
              <a:t> dg </a:t>
            </a:r>
            <a:r>
              <a:rPr lang="en-US" altLang="en-US" sz="2400" dirty="0" err="1">
                <a:latin typeface="+mj-lt"/>
              </a:rPr>
              <a:t>menggunakan</a:t>
            </a:r>
            <a:r>
              <a:rPr lang="en-US" altLang="en-US" sz="2400" dirty="0">
                <a:latin typeface="+mj-lt"/>
              </a:rPr>
              <a:t> </a:t>
            </a:r>
            <a:r>
              <a:rPr lang="en-US" altLang="en-US" sz="2400" dirty="0" err="1">
                <a:latin typeface="+mj-lt"/>
              </a:rPr>
              <a:t>jari</a:t>
            </a:r>
            <a:r>
              <a:rPr lang="en-US" altLang="en-US" sz="2400" dirty="0">
                <a:latin typeface="+mj-lt"/>
              </a:rPr>
              <a:t> </a:t>
            </a:r>
            <a:r>
              <a:rPr lang="en-US" altLang="en-US" sz="2400" dirty="0" err="1">
                <a:latin typeface="+mj-lt"/>
              </a:rPr>
              <a:t>telunjuk</a:t>
            </a:r>
            <a:r>
              <a:rPr lang="en-US" altLang="en-US" sz="2400" dirty="0">
                <a:latin typeface="+mj-lt"/>
              </a:rPr>
              <a:t> &amp; </a:t>
            </a:r>
            <a:r>
              <a:rPr lang="en-US" altLang="en-US" sz="2400" dirty="0" err="1">
                <a:latin typeface="+mj-lt"/>
              </a:rPr>
              <a:t>tengah</a:t>
            </a:r>
            <a:endParaRPr lang="en-US" altLang="en-US" sz="2400" dirty="0">
              <a:latin typeface="+mj-lt"/>
            </a:endParaRPr>
          </a:p>
          <a:p>
            <a:pPr>
              <a:lnSpc>
                <a:spcPct val="90000"/>
              </a:lnSpc>
              <a:buClr>
                <a:schemeClr val="tx1"/>
              </a:buClr>
              <a:buFont typeface="Wingdings" panose="05000000000000000000" pitchFamily="2" charset="2"/>
              <a:buChar char="q"/>
            </a:pPr>
            <a:r>
              <a:rPr lang="en-US" altLang="en-US" sz="2400" dirty="0" err="1">
                <a:latin typeface="+mj-lt"/>
              </a:rPr>
              <a:t>Cuci</a:t>
            </a:r>
            <a:r>
              <a:rPr lang="en-US" altLang="en-US" sz="2400" dirty="0">
                <a:latin typeface="+mj-lt"/>
              </a:rPr>
              <a:t> </a:t>
            </a:r>
            <a:r>
              <a:rPr lang="en-US" altLang="en-US" sz="2400" dirty="0" err="1">
                <a:latin typeface="+mj-lt"/>
              </a:rPr>
              <a:t>tangan</a:t>
            </a:r>
            <a:r>
              <a:rPr lang="en-US" altLang="en-US" sz="2400" dirty="0">
                <a:latin typeface="+mj-lt"/>
              </a:rPr>
              <a:t> &amp; </a:t>
            </a:r>
            <a:r>
              <a:rPr lang="en-US" altLang="en-US" sz="2400" dirty="0" err="1">
                <a:latin typeface="+mj-lt"/>
              </a:rPr>
              <a:t>keringkan</a:t>
            </a:r>
            <a:r>
              <a:rPr lang="en-US" altLang="en-US" sz="2400" dirty="0">
                <a:latin typeface="+mj-lt"/>
              </a:rPr>
              <a:t> </a:t>
            </a:r>
            <a:r>
              <a:rPr lang="en-US" altLang="en-US" sz="2400" dirty="0" err="1">
                <a:latin typeface="+mj-lt"/>
              </a:rPr>
              <a:t>sebelum</a:t>
            </a:r>
            <a:r>
              <a:rPr lang="en-US" altLang="en-US" sz="2400" dirty="0">
                <a:latin typeface="+mj-lt"/>
              </a:rPr>
              <a:t> </a:t>
            </a:r>
            <a:r>
              <a:rPr lang="en-US" altLang="en-US" sz="2400" dirty="0" err="1">
                <a:latin typeface="+mj-lt"/>
              </a:rPr>
              <a:t>disimpan</a:t>
            </a:r>
            <a:r>
              <a:rPr lang="en-US" altLang="en-US" sz="2400" dirty="0">
                <a:latin typeface="+mj-lt"/>
              </a:rPr>
              <a:t> </a:t>
            </a:r>
            <a:r>
              <a:rPr lang="en-US" altLang="en-US" sz="2400" dirty="0" err="1">
                <a:latin typeface="+mj-lt"/>
              </a:rPr>
              <a:t>kembali</a:t>
            </a:r>
            <a:endParaRPr lang="en-US" altLang="en-US" sz="2400" dirty="0">
              <a:latin typeface="+mj-lt"/>
            </a:endParaRPr>
          </a:p>
          <a:p>
            <a:pPr>
              <a:lnSpc>
                <a:spcPct val="90000"/>
              </a:lnSpc>
              <a:buClr>
                <a:schemeClr val="tx1"/>
              </a:buClr>
              <a:buFont typeface="Wingdings" panose="05000000000000000000" pitchFamily="2" charset="2"/>
              <a:buChar char="ü"/>
            </a:pPr>
            <a:endParaRPr lang="en-US" altLang="en-US" sz="2400"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E35818B-3002-4AFC-BCE6-D160D0C98BF2}"/>
              </a:ext>
            </a:extLst>
          </p:cNvPr>
          <p:cNvSpPr>
            <a:spLocks noGrp="1" noChangeArrowheads="1"/>
          </p:cNvSpPr>
          <p:nvPr>
            <p:ph type="title"/>
          </p:nvPr>
        </p:nvSpPr>
        <p:spPr>
          <a:xfrm>
            <a:off x="6689188" y="697523"/>
            <a:ext cx="2209800" cy="381000"/>
          </a:xfrm>
        </p:spPr>
        <p:txBody>
          <a:bodyPr>
            <a:normAutofit fontScale="90000"/>
          </a:bodyPr>
          <a:lstStyle/>
          <a:p>
            <a:r>
              <a:rPr lang="en-US" altLang="en-US" sz="2000" dirty="0" err="1">
                <a:latin typeface="Monotype Corsiva" panose="03010101010201010101" pitchFamily="66" charset="0"/>
              </a:rPr>
              <a:t>Lanjutan</a:t>
            </a:r>
            <a:r>
              <a:rPr lang="en-US" altLang="en-US" sz="2000" dirty="0">
                <a:latin typeface="Monotype Corsiva" panose="03010101010201010101" pitchFamily="66" charset="0"/>
              </a:rPr>
              <a:t> </a:t>
            </a:r>
            <a:r>
              <a:rPr lang="en-US" altLang="en-US" sz="2000" dirty="0" err="1">
                <a:latin typeface="Monotype Corsiva" panose="03010101010201010101" pitchFamily="66" charset="0"/>
              </a:rPr>
              <a:t>Diafragma</a:t>
            </a:r>
            <a:endParaRPr lang="en-US" altLang="en-US" sz="2000" dirty="0">
              <a:latin typeface="Monotype Corsiva" panose="03010101010201010101" pitchFamily="66" charset="0"/>
            </a:endParaRPr>
          </a:p>
        </p:txBody>
      </p:sp>
      <p:sp>
        <p:nvSpPr>
          <p:cNvPr id="20483" name="Rectangle 3">
            <a:extLst>
              <a:ext uri="{FF2B5EF4-FFF2-40B4-BE49-F238E27FC236}">
                <a16:creationId xmlns:a16="http://schemas.microsoft.com/office/drawing/2014/main" id="{4EFC5860-55FA-474A-ACFF-808C767A0434}"/>
              </a:ext>
            </a:extLst>
          </p:cNvPr>
          <p:cNvSpPr>
            <a:spLocks noGrp="1" noChangeArrowheads="1"/>
          </p:cNvSpPr>
          <p:nvPr>
            <p:ph type="body" idx="1"/>
          </p:nvPr>
        </p:nvSpPr>
        <p:spPr>
          <a:xfrm>
            <a:off x="152400" y="1219200"/>
            <a:ext cx="8746588" cy="5410200"/>
          </a:xfrm>
        </p:spPr>
        <p:txBody>
          <a:bodyPr/>
          <a:lstStyle/>
          <a:p>
            <a:pPr>
              <a:buFont typeface="Wingdings" panose="05000000000000000000" pitchFamily="2" charset="2"/>
              <a:buChar char="q"/>
            </a:pPr>
            <a:r>
              <a:rPr lang="en-US" altLang="en-US" b="1" dirty="0" err="1">
                <a:latin typeface="+mj-lt"/>
              </a:rPr>
              <a:t>Penanganan</a:t>
            </a:r>
            <a:r>
              <a:rPr lang="en-US" altLang="en-US" b="1" dirty="0">
                <a:latin typeface="+mj-lt"/>
              </a:rPr>
              <a:t> </a:t>
            </a:r>
            <a:r>
              <a:rPr lang="en-US" altLang="en-US" b="1" dirty="0" err="1">
                <a:latin typeface="+mj-lt"/>
              </a:rPr>
              <a:t>Efek</a:t>
            </a:r>
            <a:r>
              <a:rPr lang="en-US" altLang="en-US" b="1" dirty="0">
                <a:latin typeface="+mj-lt"/>
              </a:rPr>
              <a:t> </a:t>
            </a:r>
            <a:r>
              <a:rPr lang="en-US" altLang="en-US" b="1" dirty="0" err="1">
                <a:latin typeface="+mj-lt"/>
              </a:rPr>
              <a:t>Samping</a:t>
            </a:r>
            <a:endParaRPr lang="en-US" altLang="en-US" b="1" dirty="0">
              <a:latin typeface="+mj-lt"/>
            </a:endParaRPr>
          </a:p>
          <a:p>
            <a:pPr lvl="1">
              <a:buClr>
                <a:schemeClr val="tx1"/>
              </a:buClr>
              <a:buFont typeface="Wingdings" panose="05000000000000000000" pitchFamily="2" charset="2"/>
              <a:buChar char="ü"/>
            </a:pPr>
            <a:r>
              <a:rPr lang="en-US" altLang="en-US" dirty="0" err="1">
                <a:latin typeface="+mj-lt"/>
              </a:rPr>
              <a:t>Infeksi</a:t>
            </a:r>
            <a:r>
              <a:rPr lang="en-US" altLang="en-US" dirty="0">
                <a:latin typeface="+mj-lt"/>
              </a:rPr>
              <a:t> </a:t>
            </a:r>
            <a:r>
              <a:rPr lang="en-US" altLang="en-US" dirty="0" err="1">
                <a:latin typeface="+mj-lt"/>
              </a:rPr>
              <a:t>saluran</a:t>
            </a:r>
            <a:r>
              <a:rPr lang="en-US" altLang="en-US" dirty="0">
                <a:latin typeface="+mj-lt"/>
              </a:rPr>
              <a:t> </a:t>
            </a:r>
            <a:r>
              <a:rPr lang="en-US" altLang="en-US" dirty="0" err="1">
                <a:latin typeface="+mj-lt"/>
              </a:rPr>
              <a:t>uretra</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Reaksi</a:t>
            </a:r>
            <a:r>
              <a:rPr lang="en-US" altLang="en-US" dirty="0">
                <a:latin typeface="+mj-lt"/>
              </a:rPr>
              <a:t> </a:t>
            </a:r>
            <a:r>
              <a:rPr lang="en-US" altLang="en-US" dirty="0" err="1">
                <a:latin typeface="+mj-lt"/>
              </a:rPr>
              <a:t>Alergi</a:t>
            </a:r>
            <a:endParaRPr lang="en-US" altLang="en-US" dirty="0">
              <a:latin typeface="+mj-lt"/>
            </a:endParaRPr>
          </a:p>
          <a:p>
            <a:pPr lvl="1">
              <a:buClr>
                <a:schemeClr val="tx1"/>
              </a:buClr>
              <a:buFont typeface="Wingdings" panose="05000000000000000000" pitchFamily="2" charset="2"/>
              <a:buChar char="ü"/>
            </a:pPr>
            <a:r>
              <a:rPr lang="en-US" altLang="en-US" dirty="0">
                <a:latin typeface="+mj-lt"/>
              </a:rPr>
              <a:t>Nyeri </a:t>
            </a:r>
            <a:r>
              <a:rPr lang="en-US" altLang="en-US" dirty="0" err="1">
                <a:latin typeface="+mj-lt"/>
              </a:rPr>
              <a:t>tekanan</a:t>
            </a:r>
            <a:r>
              <a:rPr lang="en-US" altLang="en-US" dirty="0">
                <a:latin typeface="+mj-lt"/>
              </a:rPr>
              <a:t> </a:t>
            </a:r>
            <a:r>
              <a:rPr lang="en-US" altLang="en-US" dirty="0" err="1">
                <a:latin typeface="+mj-lt"/>
              </a:rPr>
              <a:t>kandung</a:t>
            </a:r>
            <a:r>
              <a:rPr lang="en-US" altLang="en-US" dirty="0">
                <a:latin typeface="+mj-lt"/>
              </a:rPr>
              <a:t> </a:t>
            </a:r>
            <a:r>
              <a:rPr lang="en-US" altLang="en-US" dirty="0" err="1">
                <a:latin typeface="+mj-lt"/>
              </a:rPr>
              <a:t>kemih</a:t>
            </a:r>
            <a:r>
              <a:rPr lang="en-US" altLang="en-US" dirty="0">
                <a:latin typeface="+mj-lt"/>
              </a:rPr>
              <a:t> / </a:t>
            </a:r>
            <a:r>
              <a:rPr lang="en-US" altLang="en-US" dirty="0" err="1">
                <a:latin typeface="+mj-lt"/>
              </a:rPr>
              <a:t>rektum</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Cairan</a:t>
            </a:r>
            <a:r>
              <a:rPr lang="en-US" altLang="en-US" dirty="0">
                <a:latin typeface="+mj-lt"/>
              </a:rPr>
              <a:t> vagina dan </a:t>
            </a:r>
            <a:r>
              <a:rPr lang="en-US" altLang="en-US" dirty="0" err="1">
                <a:latin typeface="+mj-lt"/>
              </a:rPr>
              <a:t>berbau</a:t>
            </a:r>
            <a:endParaRPr lang="en-US" altLang="en-US" dirty="0">
              <a:latin typeface="+mj-lt"/>
            </a:endParaRPr>
          </a:p>
          <a:p>
            <a:pPr>
              <a:buClr>
                <a:schemeClr val="tx1"/>
              </a:buClr>
              <a:buFont typeface="Wingdings" panose="05000000000000000000" pitchFamily="2" charset="2"/>
              <a:buNone/>
            </a:pPr>
            <a:endParaRPr lang="en-US" altLang="en-US" dirty="0">
              <a:latin typeface="+mj-lt"/>
            </a:endParaRPr>
          </a:p>
        </p:txBody>
      </p:sp>
      <p:pic>
        <p:nvPicPr>
          <p:cNvPr id="20484" name="Picture 4">
            <a:extLst>
              <a:ext uri="{FF2B5EF4-FFF2-40B4-BE49-F238E27FC236}">
                <a16:creationId xmlns:a16="http://schemas.microsoft.com/office/drawing/2014/main" id="{B570EAB6-85D8-49C6-8591-F6113B9AB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05200"/>
            <a:ext cx="4267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80A09-254B-4F31-AF25-29287E41BDC0}"/>
              </a:ext>
            </a:extLst>
          </p:cNvPr>
          <p:cNvPicPr>
            <a:picLocks noChangeAspect="1"/>
          </p:cNvPicPr>
          <p:nvPr/>
        </p:nvPicPr>
        <p:blipFill>
          <a:blip r:embed="rId2"/>
          <a:stretch>
            <a:fillRect/>
          </a:stretch>
        </p:blipFill>
        <p:spPr>
          <a:xfrm>
            <a:off x="685800" y="1600200"/>
            <a:ext cx="8260454" cy="4343400"/>
          </a:xfrm>
          <a:prstGeom prst="rect">
            <a:avLst/>
          </a:prstGeom>
        </p:spPr>
      </p:pic>
    </p:spTree>
    <p:extLst>
      <p:ext uri="{BB962C8B-B14F-4D97-AF65-F5344CB8AC3E}">
        <p14:creationId xmlns:p14="http://schemas.microsoft.com/office/powerpoint/2010/main" val="3056609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A1D6489-6852-467B-9E1A-6A8D994E205B}"/>
              </a:ext>
            </a:extLst>
          </p:cNvPr>
          <p:cNvSpPr>
            <a:spLocks noGrp="1" noChangeArrowheads="1"/>
          </p:cNvSpPr>
          <p:nvPr>
            <p:ph type="title"/>
          </p:nvPr>
        </p:nvSpPr>
        <p:spPr>
          <a:xfrm>
            <a:off x="2971800" y="1066800"/>
            <a:ext cx="8243887" cy="887412"/>
          </a:xfrm>
        </p:spPr>
        <p:txBody>
          <a:bodyPr/>
          <a:lstStyle/>
          <a:p>
            <a:r>
              <a:rPr lang="en-US" altLang="en-US" b="1" dirty="0">
                <a:latin typeface="Kristen ITC" panose="03050502040202030202" pitchFamily="66" charset="0"/>
              </a:rPr>
              <a:t>SPERMISID</a:t>
            </a:r>
          </a:p>
        </p:txBody>
      </p:sp>
      <p:pic>
        <p:nvPicPr>
          <p:cNvPr id="58371" name="Picture 3">
            <a:extLst>
              <a:ext uri="{FF2B5EF4-FFF2-40B4-BE49-F238E27FC236}">
                <a16:creationId xmlns:a16="http://schemas.microsoft.com/office/drawing/2014/main" id="{8AD157BC-98E1-4BDE-A4CA-033AE7CD3A7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003B9B-4DDE-4D54-9917-B95F020FDB31}"/>
              </a:ext>
            </a:extLst>
          </p:cNvPr>
          <p:cNvSpPr>
            <a:spLocks noGrp="1" noChangeArrowheads="1"/>
          </p:cNvSpPr>
          <p:nvPr>
            <p:ph type="title"/>
          </p:nvPr>
        </p:nvSpPr>
        <p:spPr>
          <a:xfrm>
            <a:off x="2971800" y="584994"/>
            <a:ext cx="8243887" cy="963612"/>
          </a:xfrm>
        </p:spPr>
        <p:txBody>
          <a:bodyPr/>
          <a:lstStyle/>
          <a:p>
            <a:r>
              <a:rPr lang="en-US" altLang="en-US" b="1" dirty="0">
                <a:latin typeface="Comic Sans MS" panose="030F0702030302020204" pitchFamily="66" charset="0"/>
              </a:rPr>
              <a:t>SPERMISIDA</a:t>
            </a:r>
          </a:p>
        </p:txBody>
      </p:sp>
      <p:sp>
        <p:nvSpPr>
          <p:cNvPr id="21507" name="Rectangle 3">
            <a:extLst>
              <a:ext uri="{FF2B5EF4-FFF2-40B4-BE49-F238E27FC236}">
                <a16:creationId xmlns:a16="http://schemas.microsoft.com/office/drawing/2014/main" id="{E13B969E-0D09-4CA8-8EC6-6324C5B76CD1}"/>
              </a:ext>
            </a:extLst>
          </p:cNvPr>
          <p:cNvSpPr>
            <a:spLocks noGrp="1" noChangeArrowheads="1"/>
          </p:cNvSpPr>
          <p:nvPr>
            <p:ph type="body" idx="1"/>
          </p:nvPr>
        </p:nvSpPr>
        <p:spPr>
          <a:xfrm>
            <a:off x="457200" y="1532194"/>
            <a:ext cx="8243887" cy="4182806"/>
          </a:xfrm>
        </p:spPr>
        <p:txBody>
          <a:bodyPr/>
          <a:lstStyle/>
          <a:p>
            <a:pPr>
              <a:buFont typeface="Wingdings" panose="05000000000000000000" pitchFamily="2" charset="2"/>
              <a:buChar char="§"/>
            </a:pPr>
            <a:r>
              <a:rPr lang="en-US" altLang="en-US" b="1" dirty="0" err="1">
                <a:latin typeface="+mj-lt"/>
              </a:rPr>
              <a:t>Profil</a:t>
            </a:r>
            <a:endParaRPr lang="en-US" altLang="en-US" b="1" dirty="0">
              <a:latin typeface="+mj-lt"/>
            </a:endParaRPr>
          </a:p>
          <a:p>
            <a:pPr>
              <a:buFontTx/>
              <a:buNone/>
            </a:pPr>
            <a:r>
              <a:rPr lang="en-US" altLang="en-US" dirty="0">
                <a:latin typeface="+mj-lt"/>
              </a:rPr>
              <a:t>	</a:t>
            </a:r>
            <a:r>
              <a:rPr lang="en-US" altLang="en-US" dirty="0" err="1">
                <a:latin typeface="+mj-lt"/>
              </a:rPr>
              <a:t>Bahan</a:t>
            </a:r>
            <a:r>
              <a:rPr lang="en-US" altLang="en-US" dirty="0">
                <a:latin typeface="+mj-lt"/>
              </a:rPr>
              <a:t> </a:t>
            </a:r>
            <a:r>
              <a:rPr lang="en-US" altLang="en-US" dirty="0" err="1">
                <a:latin typeface="+mj-lt"/>
              </a:rPr>
              <a:t>kimia</a:t>
            </a:r>
            <a:r>
              <a:rPr lang="en-US" altLang="en-US" dirty="0">
                <a:latin typeface="+mj-lt"/>
              </a:rPr>
              <a:t> (non oksinol-9) </a:t>
            </a:r>
            <a:r>
              <a:rPr lang="en-US" altLang="en-US" dirty="0" err="1">
                <a:latin typeface="+mj-lt"/>
              </a:rPr>
              <a:t>digunakan</a:t>
            </a:r>
            <a:r>
              <a:rPr lang="en-US" altLang="en-US" dirty="0">
                <a:latin typeface="+mj-lt"/>
              </a:rPr>
              <a:t> </a:t>
            </a:r>
            <a:r>
              <a:rPr lang="en-US" altLang="en-US" dirty="0" err="1">
                <a:latin typeface="+mj-lt"/>
              </a:rPr>
              <a:t>untuk</a:t>
            </a:r>
            <a:r>
              <a:rPr lang="en-US" altLang="en-US" dirty="0">
                <a:latin typeface="+mj-lt"/>
              </a:rPr>
              <a:t> </a:t>
            </a:r>
            <a:r>
              <a:rPr lang="en-US" altLang="en-US" dirty="0" err="1">
                <a:latin typeface="+mj-lt"/>
              </a:rPr>
              <a:t>menonaktifkan</a:t>
            </a:r>
            <a:r>
              <a:rPr lang="en-US" altLang="en-US" dirty="0">
                <a:latin typeface="+mj-lt"/>
              </a:rPr>
              <a:t> / </a:t>
            </a:r>
            <a:r>
              <a:rPr lang="en-US" altLang="en-US" dirty="0" err="1">
                <a:latin typeface="+mj-lt"/>
              </a:rPr>
              <a:t>membunuh</a:t>
            </a:r>
            <a:r>
              <a:rPr lang="en-US" altLang="en-US" dirty="0">
                <a:latin typeface="+mj-lt"/>
              </a:rPr>
              <a:t> </a:t>
            </a:r>
            <a:r>
              <a:rPr lang="en-US" altLang="en-US" dirty="0" err="1">
                <a:latin typeface="+mj-lt"/>
              </a:rPr>
              <a:t>sperma</a:t>
            </a:r>
            <a:endParaRPr lang="en-US" altLang="en-US" dirty="0">
              <a:latin typeface="+mj-lt"/>
            </a:endParaRPr>
          </a:p>
          <a:p>
            <a:pPr>
              <a:buFont typeface="Wingdings" panose="05000000000000000000" pitchFamily="2" charset="2"/>
              <a:buChar char="§"/>
            </a:pPr>
            <a:r>
              <a:rPr lang="en-US" altLang="en-US" b="1" dirty="0" err="1">
                <a:latin typeface="+mj-lt"/>
              </a:rPr>
              <a:t>Dikemas</a:t>
            </a:r>
            <a:r>
              <a:rPr lang="en-US" altLang="en-US" b="1" dirty="0">
                <a:latin typeface="+mj-lt"/>
              </a:rPr>
              <a:t> </a:t>
            </a:r>
            <a:r>
              <a:rPr lang="en-US" altLang="en-US" b="1" dirty="0" err="1">
                <a:latin typeface="+mj-lt"/>
              </a:rPr>
              <a:t>dalam</a:t>
            </a:r>
            <a:r>
              <a:rPr lang="en-US" altLang="en-US" b="1" dirty="0">
                <a:latin typeface="+mj-lt"/>
              </a:rPr>
              <a:t> </a:t>
            </a:r>
            <a:r>
              <a:rPr lang="en-US" altLang="en-US" b="1" dirty="0" err="1">
                <a:latin typeface="+mj-lt"/>
              </a:rPr>
              <a:t>bentuk</a:t>
            </a:r>
            <a:r>
              <a:rPr lang="en-US" altLang="en-US" b="1" dirty="0">
                <a:latin typeface="+mj-lt"/>
              </a:rPr>
              <a:t> :</a:t>
            </a:r>
          </a:p>
          <a:p>
            <a:pPr lvl="1">
              <a:buClr>
                <a:schemeClr val="tx1"/>
              </a:buClr>
              <a:buFont typeface="Wingdings" panose="05000000000000000000" pitchFamily="2" charset="2"/>
              <a:buChar char="ü"/>
            </a:pPr>
            <a:r>
              <a:rPr lang="en-US" altLang="en-US" dirty="0">
                <a:latin typeface="+mj-lt"/>
              </a:rPr>
              <a:t>Aerosol (</a:t>
            </a:r>
            <a:r>
              <a:rPr lang="en-US" altLang="en-US" dirty="0" err="1">
                <a:latin typeface="+mj-lt"/>
              </a:rPr>
              <a:t>busa</a:t>
            </a:r>
            <a:r>
              <a:rPr lang="en-US" altLang="en-US" dirty="0">
                <a:latin typeface="+mj-lt"/>
              </a:rPr>
              <a:t>) </a:t>
            </a:r>
            <a:r>
              <a:rPr lang="en-US" altLang="en-US" dirty="0" err="1">
                <a:latin typeface="+mj-lt"/>
              </a:rPr>
              <a:t>efektif</a:t>
            </a:r>
            <a:r>
              <a:rPr lang="en-US" altLang="en-US" dirty="0">
                <a:latin typeface="+mj-lt"/>
              </a:rPr>
              <a:t> </a:t>
            </a:r>
            <a:r>
              <a:rPr lang="en-US" altLang="en-US" dirty="0" err="1">
                <a:latin typeface="+mj-lt"/>
              </a:rPr>
              <a:t>segera</a:t>
            </a:r>
            <a:r>
              <a:rPr lang="en-US" altLang="en-US" dirty="0">
                <a:latin typeface="+mj-lt"/>
              </a:rPr>
              <a:t> </a:t>
            </a:r>
            <a:r>
              <a:rPr lang="en-US" altLang="en-US" dirty="0" err="1">
                <a:latin typeface="+mj-lt"/>
              </a:rPr>
              <a:t>setelah</a:t>
            </a:r>
            <a:r>
              <a:rPr lang="en-US" altLang="en-US" dirty="0">
                <a:latin typeface="+mj-lt"/>
              </a:rPr>
              <a:t> </a:t>
            </a:r>
            <a:r>
              <a:rPr lang="en-US" altLang="en-US" dirty="0" err="1">
                <a:latin typeface="+mj-lt"/>
              </a:rPr>
              <a:t>insersi</a:t>
            </a:r>
            <a:endParaRPr lang="en-US" altLang="en-US" dirty="0">
              <a:latin typeface="+mj-lt"/>
            </a:endParaRPr>
          </a:p>
          <a:p>
            <a:pPr lvl="1">
              <a:buClr>
                <a:schemeClr val="tx1"/>
              </a:buClr>
              <a:buFont typeface="Wingdings" panose="05000000000000000000" pitchFamily="2" charset="2"/>
              <a:buChar char="ü"/>
            </a:pPr>
            <a:r>
              <a:rPr lang="en-US" altLang="en-US" dirty="0">
                <a:latin typeface="+mj-lt"/>
              </a:rPr>
              <a:t>Tablet vaginal </a:t>
            </a:r>
            <a:r>
              <a:rPr lang="en-US" altLang="en-US" dirty="0" err="1">
                <a:latin typeface="+mj-lt"/>
              </a:rPr>
              <a:t>atau</a:t>
            </a:r>
            <a:r>
              <a:rPr lang="en-US" altLang="en-US" dirty="0">
                <a:latin typeface="+mj-lt"/>
              </a:rPr>
              <a:t> </a:t>
            </a:r>
            <a:r>
              <a:rPr lang="en-US" altLang="en-US" dirty="0" err="1">
                <a:latin typeface="+mj-lt"/>
              </a:rPr>
              <a:t>Suppositoria</a:t>
            </a:r>
            <a:r>
              <a:rPr lang="en-US" altLang="en-US" dirty="0">
                <a:latin typeface="+mj-lt"/>
              </a:rPr>
              <a:t> </a:t>
            </a:r>
            <a:r>
              <a:rPr lang="en-US" altLang="en-US" dirty="0" err="1">
                <a:latin typeface="+mj-lt"/>
              </a:rPr>
              <a:t>penggunaannya</a:t>
            </a:r>
            <a:r>
              <a:rPr lang="en-US" altLang="en-US" dirty="0">
                <a:latin typeface="+mj-lt"/>
              </a:rPr>
              <a:t> </a:t>
            </a:r>
            <a:r>
              <a:rPr lang="en-US" altLang="en-US" dirty="0" err="1">
                <a:latin typeface="+mj-lt"/>
              </a:rPr>
              <a:t>disarankan</a:t>
            </a:r>
            <a:r>
              <a:rPr lang="en-US" altLang="en-US" dirty="0">
                <a:latin typeface="+mj-lt"/>
              </a:rPr>
              <a:t> </a:t>
            </a:r>
            <a:r>
              <a:rPr lang="en-US" altLang="en-US" dirty="0" err="1">
                <a:latin typeface="+mj-lt"/>
              </a:rPr>
              <a:t>menunggu</a:t>
            </a:r>
            <a:r>
              <a:rPr lang="en-US" altLang="en-US" dirty="0">
                <a:latin typeface="+mj-lt"/>
              </a:rPr>
              <a:t> 10-15 </a:t>
            </a:r>
            <a:r>
              <a:rPr lang="en-US" altLang="en-US" dirty="0" err="1">
                <a:latin typeface="+mj-lt"/>
              </a:rPr>
              <a:t>menit</a:t>
            </a:r>
            <a:r>
              <a:rPr lang="en-US" altLang="en-US" dirty="0">
                <a:latin typeface="+mj-lt"/>
              </a:rPr>
              <a:t> </a:t>
            </a:r>
            <a:r>
              <a:rPr lang="en-US" altLang="en-US" dirty="0" err="1">
                <a:latin typeface="+mj-lt"/>
              </a:rPr>
              <a:t>sesudah</a:t>
            </a:r>
            <a:r>
              <a:rPr lang="en-US" altLang="en-US" dirty="0">
                <a:latin typeface="+mj-lt"/>
              </a:rPr>
              <a:t> </a:t>
            </a:r>
            <a:r>
              <a:rPr lang="en-US" altLang="en-US" dirty="0" err="1">
                <a:latin typeface="+mj-lt"/>
              </a:rPr>
              <a:t>dimasukkan</a:t>
            </a:r>
            <a:r>
              <a:rPr lang="en-US" altLang="en-US" dirty="0">
                <a:latin typeface="+mj-lt"/>
              </a:rPr>
              <a:t> </a:t>
            </a:r>
            <a:r>
              <a:rPr lang="en-US" altLang="en-US" dirty="0" err="1">
                <a:latin typeface="+mj-lt"/>
              </a:rPr>
              <a:t>sebelum</a:t>
            </a:r>
            <a:r>
              <a:rPr lang="en-US" altLang="en-US" dirty="0">
                <a:latin typeface="+mj-lt"/>
              </a:rPr>
              <a:t> </a:t>
            </a:r>
            <a:r>
              <a:rPr lang="en-US" altLang="en-US" dirty="0" err="1">
                <a:latin typeface="+mj-lt"/>
              </a:rPr>
              <a:t>hubungan</a:t>
            </a:r>
            <a:r>
              <a:rPr lang="en-US" altLang="en-US" dirty="0">
                <a:latin typeface="+mj-lt"/>
              </a:rPr>
              <a:t> </a:t>
            </a:r>
            <a:r>
              <a:rPr lang="en-US" altLang="en-US" dirty="0" err="1">
                <a:latin typeface="+mj-lt"/>
              </a:rPr>
              <a:t>seksual</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Krim</a:t>
            </a:r>
            <a:r>
              <a:rPr lang="en-US" altLang="en-US" dirty="0">
                <a:latin typeface="+mj-lt"/>
              </a:rPr>
              <a:t>, </a:t>
            </a:r>
            <a:r>
              <a:rPr lang="en-US" altLang="en-US" dirty="0" err="1">
                <a:latin typeface="+mj-lt"/>
              </a:rPr>
              <a:t>efektif</a:t>
            </a:r>
            <a:r>
              <a:rPr lang="en-US" altLang="en-US" dirty="0">
                <a:latin typeface="+mj-lt"/>
              </a:rPr>
              <a:t> </a:t>
            </a:r>
            <a:r>
              <a:rPr lang="en-US" altLang="en-US" dirty="0" err="1">
                <a:latin typeface="+mj-lt"/>
              </a:rPr>
              <a:t>segera</a:t>
            </a:r>
            <a:r>
              <a:rPr lang="en-US" altLang="en-US" dirty="0">
                <a:latin typeface="+mj-lt"/>
              </a:rPr>
              <a:t> </a:t>
            </a:r>
            <a:r>
              <a:rPr lang="en-US" altLang="en-US" dirty="0" err="1">
                <a:latin typeface="+mj-lt"/>
              </a:rPr>
              <a:t>setelah</a:t>
            </a:r>
            <a:r>
              <a:rPr lang="en-US" altLang="en-US" dirty="0">
                <a:latin typeface="+mj-lt"/>
              </a:rPr>
              <a:t> </a:t>
            </a:r>
            <a:r>
              <a:rPr lang="en-US" altLang="en-US" dirty="0" err="1">
                <a:latin typeface="+mj-lt"/>
              </a:rPr>
              <a:t>insersi</a:t>
            </a:r>
            <a:endParaRPr lang="en-US" altLang="en-US" dirty="0">
              <a:latin typeface="+mj-lt"/>
            </a:endParaRPr>
          </a:p>
          <a:p>
            <a:pPr>
              <a:buFontTx/>
              <a:buNone/>
            </a:pPr>
            <a:endParaRPr lang="en-US" altLang="en-US"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E3DD5C6-BBB9-4C5B-ACB8-F30BD5AFDB26}"/>
              </a:ext>
            </a:extLst>
          </p:cNvPr>
          <p:cNvSpPr>
            <a:spLocks noGrp="1" noChangeArrowheads="1"/>
          </p:cNvSpPr>
          <p:nvPr>
            <p:ph type="title"/>
          </p:nvPr>
        </p:nvSpPr>
        <p:spPr>
          <a:xfrm>
            <a:off x="6629400" y="745588"/>
            <a:ext cx="2133600" cy="457200"/>
          </a:xfrm>
        </p:spPr>
        <p:txBody>
          <a:bodyPr/>
          <a:lstStyle/>
          <a:p>
            <a:r>
              <a:rPr lang="en-US" altLang="en-US" sz="2000" dirty="0" err="1">
                <a:latin typeface="Monotype Corsiva" panose="03010101010201010101" pitchFamily="66" charset="0"/>
              </a:rPr>
              <a:t>Lanjutan</a:t>
            </a:r>
            <a:r>
              <a:rPr lang="en-US" altLang="en-US" sz="2000" dirty="0">
                <a:latin typeface="Monotype Corsiva" panose="03010101010201010101" pitchFamily="66" charset="0"/>
              </a:rPr>
              <a:t> </a:t>
            </a:r>
            <a:r>
              <a:rPr lang="en-US" altLang="en-US" sz="2000" dirty="0" err="1">
                <a:latin typeface="Monotype Corsiva" panose="03010101010201010101" pitchFamily="66" charset="0"/>
              </a:rPr>
              <a:t>Spermisida</a:t>
            </a:r>
            <a:endParaRPr lang="en-US" altLang="en-US" sz="2000" dirty="0">
              <a:latin typeface="Monotype Corsiva" panose="03010101010201010101" pitchFamily="66" charset="0"/>
            </a:endParaRPr>
          </a:p>
        </p:txBody>
      </p:sp>
      <p:sp>
        <p:nvSpPr>
          <p:cNvPr id="22531" name="Rectangle 3">
            <a:extLst>
              <a:ext uri="{FF2B5EF4-FFF2-40B4-BE49-F238E27FC236}">
                <a16:creationId xmlns:a16="http://schemas.microsoft.com/office/drawing/2014/main" id="{F531B5E0-F04A-4A2E-B521-8260938E734E}"/>
              </a:ext>
            </a:extLst>
          </p:cNvPr>
          <p:cNvSpPr>
            <a:spLocks noGrp="1" noChangeArrowheads="1"/>
          </p:cNvSpPr>
          <p:nvPr>
            <p:ph type="body" idx="1"/>
          </p:nvPr>
        </p:nvSpPr>
        <p:spPr>
          <a:xfrm>
            <a:off x="152400" y="1202788"/>
            <a:ext cx="8763000" cy="5502812"/>
          </a:xfrm>
        </p:spPr>
        <p:txBody>
          <a:bodyPr/>
          <a:lstStyle/>
          <a:p>
            <a:pPr>
              <a:buFont typeface="Wingdings" panose="05000000000000000000" pitchFamily="2" charset="2"/>
              <a:buChar char="§"/>
            </a:pPr>
            <a:r>
              <a:rPr lang="en-US" altLang="en-US" b="1" dirty="0">
                <a:latin typeface="+mj-lt"/>
              </a:rPr>
              <a:t>Cara </a:t>
            </a:r>
            <a:r>
              <a:rPr lang="en-US" altLang="en-US" b="1" dirty="0" err="1">
                <a:latin typeface="+mj-lt"/>
              </a:rPr>
              <a:t>kerja</a:t>
            </a:r>
            <a:endParaRPr lang="en-US" altLang="en-US" b="1" dirty="0">
              <a:latin typeface="+mj-lt"/>
            </a:endParaRPr>
          </a:p>
          <a:p>
            <a:pPr>
              <a:buFont typeface="Wingdings" panose="05000000000000000000" pitchFamily="2" charset="2"/>
              <a:buNone/>
            </a:pPr>
            <a:r>
              <a:rPr lang="en-US" altLang="en-US" dirty="0">
                <a:latin typeface="+mj-lt"/>
              </a:rPr>
              <a:t>	</a:t>
            </a:r>
            <a:r>
              <a:rPr lang="en-US" altLang="en-US" dirty="0" err="1">
                <a:latin typeface="+mj-lt"/>
              </a:rPr>
              <a:t>Menyebabkan</a:t>
            </a:r>
            <a:r>
              <a:rPr lang="en-US" altLang="en-US" dirty="0">
                <a:latin typeface="+mj-lt"/>
              </a:rPr>
              <a:t> </a:t>
            </a:r>
            <a:r>
              <a:rPr lang="en-US" altLang="en-US" dirty="0" err="1">
                <a:latin typeface="+mj-lt"/>
              </a:rPr>
              <a:t>sel</a:t>
            </a:r>
            <a:r>
              <a:rPr lang="en-US" altLang="en-US" dirty="0">
                <a:latin typeface="+mj-lt"/>
              </a:rPr>
              <a:t> </a:t>
            </a:r>
            <a:r>
              <a:rPr lang="en-US" altLang="en-US" dirty="0" err="1">
                <a:latin typeface="+mj-lt"/>
              </a:rPr>
              <a:t>membran</a:t>
            </a:r>
            <a:r>
              <a:rPr lang="en-US" altLang="en-US" dirty="0">
                <a:latin typeface="+mj-lt"/>
              </a:rPr>
              <a:t> </a:t>
            </a:r>
            <a:r>
              <a:rPr lang="en-US" altLang="en-US" dirty="0" err="1">
                <a:latin typeface="+mj-lt"/>
              </a:rPr>
              <a:t>sperma</a:t>
            </a:r>
            <a:r>
              <a:rPr lang="en-US" altLang="en-US" dirty="0">
                <a:latin typeface="+mj-lt"/>
              </a:rPr>
              <a:t> </a:t>
            </a:r>
            <a:r>
              <a:rPr lang="en-US" altLang="en-US" dirty="0" err="1">
                <a:latin typeface="+mj-lt"/>
              </a:rPr>
              <a:t>pecah</a:t>
            </a:r>
            <a:r>
              <a:rPr lang="en-US" altLang="en-US" dirty="0">
                <a:latin typeface="+mj-lt"/>
              </a:rPr>
              <a:t>, </a:t>
            </a:r>
            <a:r>
              <a:rPr lang="en-US" altLang="en-US" dirty="0" err="1">
                <a:latin typeface="+mj-lt"/>
              </a:rPr>
              <a:t>memperlambat</a:t>
            </a:r>
            <a:r>
              <a:rPr lang="en-US" altLang="en-US" dirty="0">
                <a:latin typeface="+mj-lt"/>
              </a:rPr>
              <a:t> </a:t>
            </a:r>
            <a:r>
              <a:rPr lang="en-US" altLang="en-US" dirty="0" err="1">
                <a:latin typeface="+mj-lt"/>
              </a:rPr>
              <a:t>pergerakan</a:t>
            </a:r>
            <a:r>
              <a:rPr lang="en-US" altLang="en-US" dirty="0">
                <a:latin typeface="+mj-lt"/>
              </a:rPr>
              <a:t> </a:t>
            </a:r>
            <a:r>
              <a:rPr lang="en-US" altLang="en-US" dirty="0" err="1">
                <a:latin typeface="+mj-lt"/>
              </a:rPr>
              <a:t>sperma</a:t>
            </a:r>
            <a:r>
              <a:rPr lang="en-US" altLang="en-US" dirty="0">
                <a:latin typeface="+mj-lt"/>
              </a:rPr>
              <a:t>, dan </a:t>
            </a:r>
            <a:r>
              <a:rPr lang="en-US" altLang="en-US" dirty="0" err="1">
                <a:latin typeface="+mj-lt"/>
              </a:rPr>
              <a:t>menurunkan</a:t>
            </a:r>
            <a:r>
              <a:rPr lang="en-US" altLang="en-US" dirty="0">
                <a:latin typeface="+mj-lt"/>
              </a:rPr>
              <a:t> </a:t>
            </a:r>
            <a:r>
              <a:rPr lang="en-US" altLang="en-US" dirty="0" err="1">
                <a:latin typeface="+mj-lt"/>
              </a:rPr>
              <a:t>kemampuan</a:t>
            </a:r>
            <a:r>
              <a:rPr lang="en-US" altLang="en-US" dirty="0">
                <a:latin typeface="+mj-lt"/>
              </a:rPr>
              <a:t> </a:t>
            </a:r>
            <a:r>
              <a:rPr lang="en-US" altLang="en-US" dirty="0" err="1">
                <a:latin typeface="+mj-lt"/>
              </a:rPr>
              <a:t>pembuahan</a:t>
            </a:r>
            <a:r>
              <a:rPr lang="en-US" altLang="en-US" dirty="0">
                <a:latin typeface="+mj-lt"/>
              </a:rPr>
              <a:t> </a:t>
            </a:r>
            <a:r>
              <a:rPr lang="en-US" altLang="en-US" dirty="0" err="1">
                <a:latin typeface="+mj-lt"/>
              </a:rPr>
              <a:t>sel</a:t>
            </a:r>
            <a:r>
              <a:rPr lang="en-US" altLang="en-US" dirty="0">
                <a:latin typeface="+mj-lt"/>
              </a:rPr>
              <a:t> </a:t>
            </a:r>
            <a:r>
              <a:rPr lang="en-US" altLang="en-US" dirty="0" err="1">
                <a:latin typeface="+mj-lt"/>
              </a:rPr>
              <a:t>telur</a:t>
            </a:r>
            <a:r>
              <a:rPr lang="en-US" altLang="en-US" dirty="0">
                <a:latin typeface="+mj-lt"/>
              </a:rPr>
              <a:t>.</a:t>
            </a:r>
          </a:p>
          <a:p>
            <a:pPr>
              <a:buFont typeface="Wingdings" panose="05000000000000000000" pitchFamily="2" charset="2"/>
              <a:buChar char="§"/>
            </a:pPr>
            <a:r>
              <a:rPr lang="en-US" altLang="en-US" b="1" dirty="0" err="1">
                <a:latin typeface="+mj-lt"/>
              </a:rPr>
              <a:t>Keterbatasan</a:t>
            </a:r>
            <a:endParaRPr lang="en-US" altLang="en-US" b="1" dirty="0">
              <a:latin typeface="+mj-lt"/>
            </a:endParaRPr>
          </a:p>
          <a:p>
            <a:pPr lvl="1">
              <a:buClr>
                <a:schemeClr val="tx1"/>
              </a:buClr>
              <a:buFont typeface="Wingdings" panose="05000000000000000000" pitchFamily="2" charset="2"/>
              <a:buChar char="ü"/>
            </a:pPr>
            <a:r>
              <a:rPr lang="en-US" altLang="en-US" dirty="0" err="1">
                <a:latin typeface="+mj-lt"/>
              </a:rPr>
              <a:t>Efektivitas</a:t>
            </a:r>
            <a:r>
              <a:rPr lang="en-US" altLang="en-US" dirty="0">
                <a:latin typeface="+mj-lt"/>
              </a:rPr>
              <a:t> </a:t>
            </a:r>
            <a:r>
              <a:rPr lang="en-US" altLang="en-US" dirty="0" err="1">
                <a:latin typeface="+mj-lt"/>
              </a:rPr>
              <a:t>kurang</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Ketergantungan</a:t>
            </a:r>
            <a:r>
              <a:rPr lang="en-US" altLang="en-US" dirty="0">
                <a:latin typeface="+mj-lt"/>
              </a:rPr>
              <a:t> </a:t>
            </a:r>
            <a:r>
              <a:rPr lang="en-US" altLang="en-US" dirty="0" err="1">
                <a:latin typeface="+mj-lt"/>
              </a:rPr>
              <a:t>pengguna</a:t>
            </a:r>
            <a:endParaRPr lang="en-US" altLang="en-US" dirty="0">
              <a:latin typeface="+mj-lt"/>
            </a:endParaRPr>
          </a:p>
          <a:p>
            <a:pPr lvl="1">
              <a:buClr>
                <a:schemeClr val="tx1"/>
              </a:buClr>
              <a:buFont typeface="Wingdings" panose="05000000000000000000" pitchFamily="2" charset="2"/>
              <a:buChar char="ü"/>
            </a:pPr>
            <a:r>
              <a:rPr lang="en-US" altLang="en-US" dirty="0">
                <a:latin typeface="+mj-lt"/>
              </a:rPr>
              <a:t>Harus </a:t>
            </a:r>
            <a:r>
              <a:rPr lang="en-US" altLang="en-US" dirty="0" err="1">
                <a:latin typeface="+mj-lt"/>
              </a:rPr>
              <a:t>menunggu</a:t>
            </a:r>
            <a:r>
              <a:rPr lang="en-US" altLang="en-US" dirty="0">
                <a:latin typeface="+mj-lt"/>
              </a:rPr>
              <a:t> 10-15 </a:t>
            </a:r>
            <a:r>
              <a:rPr lang="en-US" altLang="en-US" dirty="0" err="1">
                <a:latin typeface="+mj-lt"/>
              </a:rPr>
              <a:t>menit</a:t>
            </a:r>
            <a:r>
              <a:rPr lang="en-US" altLang="en-US" dirty="0">
                <a:latin typeface="+mj-lt"/>
              </a:rPr>
              <a:t> </a:t>
            </a:r>
            <a:r>
              <a:rPr lang="en-US" altLang="en-US" dirty="0" err="1">
                <a:latin typeface="+mj-lt"/>
              </a:rPr>
              <a:t>setelah</a:t>
            </a:r>
            <a:r>
              <a:rPr lang="en-US" altLang="en-US" dirty="0">
                <a:latin typeface="+mj-lt"/>
              </a:rPr>
              <a:t> </a:t>
            </a:r>
            <a:r>
              <a:rPr lang="en-US" altLang="en-US" dirty="0" err="1">
                <a:latin typeface="+mj-lt"/>
              </a:rPr>
              <a:t>aplikasi</a:t>
            </a:r>
            <a:r>
              <a:rPr lang="en-US" altLang="en-US" dirty="0">
                <a:latin typeface="+mj-lt"/>
              </a:rPr>
              <a:t> </a:t>
            </a:r>
            <a:r>
              <a:rPr lang="en-US" altLang="en-US" dirty="0" err="1">
                <a:latin typeface="+mj-lt"/>
              </a:rPr>
              <a:t>sebelum</a:t>
            </a:r>
            <a:r>
              <a:rPr lang="en-US" altLang="en-US" dirty="0">
                <a:latin typeface="+mj-lt"/>
              </a:rPr>
              <a:t> </a:t>
            </a:r>
            <a:r>
              <a:rPr lang="en-US" altLang="en-US" dirty="0" err="1">
                <a:latin typeface="+mj-lt"/>
              </a:rPr>
              <a:t>hubungan</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Efektivitas</a:t>
            </a:r>
            <a:r>
              <a:rPr lang="en-US" altLang="en-US" dirty="0">
                <a:latin typeface="+mj-lt"/>
              </a:rPr>
              <a:t> </a:t>
            </a:r>
            <a:r>
              <a:rPr lang="en-US" altLang="en-US" dirty="0" err="1">
                <a:latin typeface="+mj-lt"/>
              </a:rPr>
              <a:t>aplikasi</a:t>
            </a:r>
            <a:r>
              <a:rPr lang="en-US" altLang="en-US" dirty="0">
                <a:latin typeface="+mj-lt"/>
              </a:rPr>
              <a:t> </a:t>
            </a:r>
            <a:r>
              <a:rPr lang="en-US" altLang="en-US" dirty="0" err="1">
                <a:latin typeface="+mj-lt"/>
              </a:rPr>
              <a:t>hanya</a:t>
            </a:r>
            <a:r>
              <a:rPr lang="en-US" altLang="en-US" dirty="0">
                <a:latin typeface="+mj-lt"/>
              </a:rPr>
              <a:t> 1-2 jam</a:t>
            </a:r>
          </a:p>
          <a:p>
            <a:pPr>
              <a:buFont typeface="Wingdings" panose="05000000000000000000" pitchFamily="2" charset="2"/>
              <a:buNone/>
            </a:pPr>
            <a:endParaRPr lang="en-US" alt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APA ITU KONDOM ?</a:t>
            </a:r>
          </a:p>
        </p:txBody>
      </p:sp>
      <p:sp>
        <p:nvSpPr>
          <p:cNvPr id="3" name="Content Placeholder 2"/>
          <p:cNvSpPr>
            <a:spLocks noGrp="1"/>
          </p:cNvSpPr>
          <p:nvPr>
            <p:ph idx="1"/>
          </p:nvPr>
        </p:nvSpPr>
        <p:spPr/>
        <p:txBody>
          <a:bodyPr/>
          <a:lstStyle/>
          <a:p>
            <a:r>
              <a:rPr lang="id-ID" dirty="0"/>
              <a:t>Kontrasepsi yang dipasang di penis laki-laki </a:t>
            </a:r>
            <a:r>
              <a:rPr lang="id-ID" dirty="0">
                <a:solidFill>
                  <a:srgbClr val="FF0000"/>
                </a:solidFill>
              </a:rPr>
              <a:t>untuk menghalangi pertemuan sperma dan ovum</a:t>
            </a:r>
          </a:p>
          <a:p>
            <a:r>
              <a:rPr lang="id-ID" dirty="0"/>
              <a:t>Paling banyak terbuat dari </a:t>
            </a:r>
            <a:r>
              <a:rPr lang="id-ID" dirty="0">
                <a:solidFill>
                  <a:srgbClr val="FF0000"/>
                </a:solidFill>
              </a:rPr>
              <a:t>bahan latex</a:t>
            </a:r>
          </a:p>
          <a:p>
            <a:r>
              <a:rPr lang="id-ID" dirty="0"/>
              <a:t>Cara kerja : </a:t>
            </a:r>
            <a:r>
              <a:rPr lang="id-ID" dirty="0">
                <a:solidFill>
                  <a:srgbClr val="FF0000"/>
                </a:solidFill>
              </a:rPr>
              <a:t>sperma tetap di luar vagina sehingga mencegah kehamilan serta mencegah infeksi dari semen, penis maupun vagina yang bisa tertular antar pasangan</a:t>
            </a:r>
          </a:p>
        </p:txBody>
      </p:sp>
    </p:spTree>
    <p:extLst>
      <p:ext uri="{BB962C8B-B14F-4D97-AF65-F5344CB8AC3E}">
        <p14:creationId xmlns:p14="http://schemas.microsoft.com/office/powerpoint/2010/main" val="77211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076C871-4480-402E-B966-F011A110A8CF}"/>
              </a:ext>
            </a:extLst>
          </p:cNvPr>
          <p:cNvSpPr>
            <a:spLocks noGrp="1" noChangeArrowheads="1"/>
          </p:cNvSpPr>
          <p:nvPr>
            <p:ph type="title"/>
          </p:nvPr>
        </p:nvSpPr>
        <p:spPr>
          <a:xfrm>
            <a:off x="6629400" y="838200"/>
            <a:ext cx="2133600" cy="457200"/>
          </a:xfrm>
        </p:spPr>
        <p:txBody>
          <a:bodyPr/>
          <a:lstStyle/>
          <a:p>
            <a:r>
              <a:rPr lang="en-US" altLang="en-US" sz="2000" dirty="0" err="1">
                <a:latin typeface="Monotype Corsiva" panose="03010101010201010101" pitchFamily="66" charset="0"/>
              </a:rPr>
              <a:t>Lanjutan</a:t>
            </a:r>
            <a:r>
              <a:rPr lang="en-US" altLang="en-US" sz="2000" dirty="0">
                <a:latin typeface="Monotype Corsiva" panose="03010101010201010101" pitchFamily="66" charset="0"/>
              </a:rPr>
              <a:t> </a:t>
            </a:r>
            <a:r>
              <a:rPr lang="en-US" altLang="en-US" sz="2000" dirty="0" err="1">
                <a:latin typeface="Monotype Corsiva" panose="03010101010201010101" pitchFamily="66" charset="0"/>
              </a:rPr>
              <a:t>Spermisida</a:t>
            </a:r>
            <a:endParaRPr lang="en-US" altLang="en-US" sz="2000" dirty="0">
              <a:latin typeface="Monotype Corsiva" panose="03010101010201010101" pitchFamily="66" charset="0"/>
            </a:endParaRPr>
          </a:p>
        </p:txBody>
      </p:sp>
      <p:sp>
        <p:nvSpPr>
          <p:cNvPr id="23555" name="Rectangle 3">
            <a:extLst>
              <a:ext uri="{FF2B5EF4-FFF2-40B4-BE49-F238E27FC236}">
                <a16:creationId xmlns:a16="http://schemas.microsoft.com/office/drawing/2014/main" id="{0D75FE8B-0258-49F5-BB9F-15AC32F88855}"/>
              </a:ext>
            </a:extLst>
          </p:cNvPr>
          <p:cNvSpPr>
            <a:spLocks noGrp="1" noChangeArrowheads="1"/>
          </p:cNvSpPr>
          <p:nvPr>
            <p:ph type="body" idx="1"/>
          </p:nvPr>
        </p:nvSpPr>
        <p:spPr>
          <a:xfrm>
            <a:off x="228600" y="1295400"/>
            <a:ext cx="8686800" cy="5334000"/>
          </a:xfrm>
        </p:spPr>
        <p:txBody>
          <a:bodyPr/>
          <a:lstStyle/>
          <a:p>
            <a:pPr>
              <a:buFont typeface="Wingdings" panose="05000000000000000000" pitchFamily="2" charset="2"/>
              <a:buChar char="§"/>
            </a:pPr>
            <a:r>
              <a:rPr lang="en-US" altLang="en-US" b="1" dirty="0" err="1">
                <a:latin typeface="+mj-lt"/>
              </a:rPr>
              <a:t>Manfaat</a:t>
            </a:r>
            <a:endParaRPr lang="en-US" altLang="en-US" b="1" dirty="0">
              <a:latin typeface="+mj-lt"/>
            </a:endParaRPr>
          </a:p>
          <a:p>
            <a:pPr lvl="1">
              <a:buClr>
                <a:schemeClr val="tx1"/>
              </a:buClr>
              <a:buFont typeface="Wingdings" panose="05000000000000000000" pitchFamily="2" charset="2"/>
              <a:buChar char="ü"/>
            </a:pPr>
            <a:r>
              <a:rPr lang="en-US" altLang="en-US" dirty="0" err="1">
                <a:latin typeface="+mj-lt"/>
              </a:rPr>
              <a:t>Efektif</a:t>
            </a:r>
            <a:r>
              <a:rPr lang="en-US" altLang="en-US" dirty="0">
                <a:latin typeface="+mj-lt"/>
              </a:rPr>
              <a:t> </a:t>
            </a:r>
            <a:r>
              <a:rPr lang="en-US" altLang="en-US" dirty="0" err="1">
                <a:latin typeface="+mj-lt"/>
              </a:rPr>
              <a:t>seketika</a:t>
            </a:r>
            <a:r>
              <a:rPr lang="en-US" altLang="en-US" dirty="0">
                <a:latin typeface="+mj-lt"/>
              </a:rPr>
              <a:t> (</a:t>
            </a:r>
            <a:r>
              <a:rPr lang="en-US" altLang="en-US" dirty="0" err="1">
                <a:latin typeface="+mj-lt"/>
              </a:rPr>
              <a:t>busa</a:t>
            </a:r>
            <a:r>
              <a:rPr lang="en-US" altLang="en-US" dirty="0">
                <a:latin typeface="+mj-lt"/>
              </a:rPr>
              <a:t> &amp; </a:t>
            </a:r>
            <a:r>
              <a:rPr lang="en-US" altLang="en-US" dirty="0" err="1">
                <a:latin typeface="+mj-lt"/>
              </a:rPr>
              <a:t>krim</a:t>
            </a:r>
            <a:r>
              <a:rPr lang="en-US" altLang="en-US" dirty="0">
                <a:latin typeface="+mj-lt"/>
              </a:rPr>
              <a:t>)</a:t>
            </a:r>
          </a:p>
          <a:p>
            <a:pPr lvl="1">
              <a:buClr>
                <a:schemeClr val="tx1"/>
              </a:buClr>
              <a:buFont typeface="Wingdings" panose="05000000000000000000" pitchFamily="2" charset="2"/>
              <a:buChar char="ü"/>
            </a:pPr>
            <a:r>
              <a:rPr lang="en-US" altLang="en-US" dirty="0" err="1">
                <a:latin typeface="+mj-lt"/>
              </a:rPr>
              <a:t>Tidak</a:t>
            </a:r>
            <a:r>
              <a:rPr lang="en-US" altLang="en-US" dirty="0">
                <a:latin typeface="+mj-lt"/>
              </a:rPr>
              <a:t> </a:t>
            </a:r>
            <a:r>
              <a:rPr lang="en-US" altLang="en-US" dirty="0" err="1">
                <a:latin typeface="+mj-lt"/>
              </a:rPr>
              <a:t>mengganggu</a:t>
            </a:r>
            <a:r>
              <a:rPr lang="en-US" altLang="en-US" dirty="0">
                <a:latin typeface="+mj-lt"/>
              </a:rPr>
              <a:t> ASI</a:t>
            </a:r>
          </a:p>
          <a:p>
            <a:pPr lvl="1">
              <a:buClr>
                <a:schemeClr val="tx1"/>
              </a:buClr>
              <a:buFont typeface="Wingdings" panose="05000000000000000000" pitchFamily="2" charset="2"/>
              <a:buChar char="ü"/>
            </a:pPr>
            <a:r>
              <a:rPr lang="en-US" altLang="en-US" dirty="0">
                <a:latin typeface="+mj-lt"/>
              </a:rPr>
              <a:t>Bisa </a:t>
            </a:r>
            <a:r>
              <a:rPr lang="en-US" altLang="en-US" dirty="0" err="1">
                <a:latin typeface="+mj-lt"/>
              </a:rPr>
              <a:t>digunakan</a:t>
            </a:r>
            <a:r>
              <a:rPr lang="en-US" altLang="en-US" dirty="0">
                <a:latin typeface="+mj-lt"/>
              </a:rPr>
              <a:t> </a:t>
            </a:r>
            <a:r>
              <a:rPr lang="en-US" altLang="en-US" dirty="0" err="1">
                <a:latin typeface="+mj-lt"/>
              </a:rPr>
              <a:t>sebagai</a:t>
            </a:r>
            <a:r>
              <a:rPr lang="en-US" altLang="en-US" dirty="0">
                <a:latin typeface="+mj-lt"/>
              </a:rPr>
              <a:t> </a:t>
            </a:r>
            <a:r>
              <a:rPr lang="en-US" altLang="en-US" dirty="0" err="1">
                <a:latin typeface="+mj-lt"/>
              </a:rPr>
              <a:t>pendukung</a:t>
            </a:r>
            <a:r>
              <a:rPr lang="en-US" altLang="en-US" dirty="0">
                <a:latin typeface="+mj-lt"/>
              </a:rPr>
              <a:t> </a:t>
            </a:r>
            <a:r>
              <a:rPr lang="en-US" altLang="en-US" dirty="0" err="1">
                <a:latin typeface="+mj-lt"/>
              </a:rPr>
              <a:t>metode</a:t>
            </a:r>
            <a:r>
              <a:rPr lang="en-US" altLang="en-US" dirty="0">
                <a:latin typeface="+mj-lt"/>
              </a:rPr>
              <a:t> lain</a:t>
            </a:r>
          </a:p>
          <a:p>
            <a:pPr lvl="1">
              <a:buClr>
                <a:schemeClr val="tx1"/>
              </a:buClr>
              <a:buFont typeface="Wingdings" panose="05000000000000000000" pitchFamily="2" charset="2"/>
              <a:buChar char="ü"/>
            </a:pPr>
            <a:r>
              <a:rPr lang="en-US" altLang="en-US" dirty="0" err="1">
                <a:latin typeface="+mj-lt"/>
              </a:rPr>
              <a:t>Tidak</a:t>
            </a:r>
            <a:r>
              <a:rPr lang="en-US" altLang="en-US" dirty="0">
                <a:latin typeface="+mj-lt"/>
              </a:rPr>
              <a:t> </a:t>
            </a:r>
            <a:r>
              <a:rPr lang="en-US" altLang="en-US" dirty="0" err="1">
                <a:latin typeface="+mj-lt"/>
              </a:rPr>
              <a:t>mengganggu</a:t>
            </a:r>
            <a:r>
              <a:rPr lang="en-US" altLang="en-US" dirty="0">
                <a:latin typeface="+mj-lt"/>
              </a:rPr>
              <a:t> </a:t>
            </a:r>
            <a:r>
              <a:rPr lang="en-US" altLang="en-US" dirty="0" err="1">
                <a:latin typeface="+mj-lt"/>
              </a:rPr>
              <a:t>kesehatan</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Tidak</a:t>
            </a:r>
            <a:r>
              <a:rPr lang="en-US" altLang="en-US" dirty="0">
                <a:latin typeface="+mj-lt"/>
              </a:rPr>
              <a:t> </a:t>
            </a:r>
            <a:r>
              <a:rPr lang="en-US" altLang="en-US" dirty="0" err="1">
                <a:latin typeface="+mj-lt"/>
              </a:rPr>
              <a:t>mempunyai</a:t>
            </a:r>
            <a:r>
              <a:rPr lang="en-US" altLang="en-US" dirty="0">
                <a:latin typeface="+mj-lt"/>
              </a:rPr>
              <a:t> </a:t>
            </a:r>
            <a:r>
              <a:rPr lang="en-US" altLang="en-US" dirty="0" err="1">
                <a:latin typeface="+mj-lt"/>
              </a:rPr>
              <a:t>pengaruh</a:t>
            </a:r>
            <a:r>
              <a:rPr lang="en-US" altLang="en-US" dirty="0">
                <a:latin typeface="+mj-lt"/>
              </a:rPr>
              <a:t> </a:t>
            </a:r>
            <a:r>
              <a:rPr lang="en-US" altLang="en-US" dirty="0" err="1">
                <a:latin typeface="+mj-lt"/>
              </a:rPr>
              <a:t>sistemik</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Mudah</a:t>
            </a:r>
            <a:r>
              <a:rPr lang="en-US" altLang="en-US" dirty="0">
                <a:latin typeface="+mj-lt"/>
              </a:rPr>
              <a:t> </a:t>
            </a:r>
            <a:r>
              <a:rPr lang="en-US" altLang="en-US" dirty="0" err="1">
                <a:latin typeface="+mj-lt"/>
              </a:rPr>
              <a:t>digunakan</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Meningkatkan</a:t>
            </a:r>
            <a:r>
              <a:rPr lang="en-US" altLang="en-US" dirty="0">
                <a:latin typeface="+mj-lt"/>
              </a:rPr>
              <a:t> </a:t>
            </a:r>
            <a:r>
              <a:rPr lang="en-US" altLang="en-US" dirty="0" err="1">
                <a:latin typeface="+mj-lt"/>
              </a:rPr>
              <a:t>lubrikasi</a:t>
            </a:r>
            <a:r>
              <a:rPr lang="en-US" altLang="en-US" dirty="0">
                <a:latin typeface="+mj-lt"/>
              </a:rPr>
              <a:t> </a:t>
            </a:r>
            <a:r>
              <a:rPr lang="en-US" altLang="en-US" dirty="0" err="1">
                <a:latin typeface="+mj-lt"/>
              </a:rPr>
              <a:t>selama</a:t>
            </a:r>
            <a:r>
              <a:rPr lang="en-US" altLang="en-US" dirty="0">
                <a:latin typeface="+mj-lt"/>
              </a:rPr>
              <a:t> </a:t>
            </a:r>
            <a:r>
              <a:rPr lang="en-US" altLang="en-US" dirty="0" err="1">
                <a:latin typeface="+mj-lt"/>
              </a:rPr>
              <a:t>hubungan</a:t>
            </a:r>
            <a:r>
              <a:rPr lang="en-US" altLang="en-US" dirty="0">
                <a:latin typeface="+mj-lt"/>
              </a:rPr>
              <a:t> </a:t>
            </a:r>
            <a:r>
              <a:rPr lang="en-US" altLang="en-US" dirty="0" err="1">
                <a:latin typeface="+mj-lt"/>
              </a:rPr>
              <a:t>seksual</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Tidak</a:t>
            </a:r>
            <a:r>
              <a:rPr lang="en-US" altLang="en-US" dirty="0">
                <a:latin typeface="+mj-lt"/>
              </a:rPr>
              <a:t> </a:t>
            </a:r>
            <a:r>
              <a:rPr lang="en-US" altLang="en-US" dirty="0" err="1">
                <a:latin typeface="+mj-lt"/>
              </a:rPr>
              <a:t>perlu</a:t>
            </a:r>
            <a:r>
              <a:rPr lang="en-US" altLang="en-US" dirty="0">
                <a:latin typeface="+mj-lt"/>
              </a:rPr>
              <a:t> </a:t>
            </a:r>
            <a:r>
              <a:rPr lang="en-US" altLang="en-US" dirty="0" err="1">
                <a:latin typeface="+mj-lt"/>
              </a:rPr>
              <a:t>resep</a:t>
            </a:r>
            <a:r>
              <a:rPr lang="en-US" altLang="en-US" dirty="0">
                <a:latin typeface="+mj-lt"/>
              </a:rPr>
              <a:t> </a:t>
            </a:r>
            <a:r>
              <a:rPr lang="en-US" altLang="en-US" dirty="0" err="1">
                <a:latin typeface="+mj-lt"/>
              </a:rPr>
              <a:t>dokter</a:t>
            </a:r>
            <a:r>
              <a:rPr lang="en-US" altLang="en-US" dirty="0">
                <a:latin typeface="+mj-lt"/>
              </a:rPr>
              <a:t>/</a:t>
            </a:r>
            <a:r>
              <a:rPr lang="en-US" altLang="en-US" dirty="0" err="1">
                <a:latin typeface="+mj-lt"/>
              </a:rPr>
              <a:t>pemeriksaan</a:t>
            </a:r>
            <a:r>
              <a:rPr lang="en-US" altLang="en-US" dirty="0">
                <a:latin typeface="+mj-lt"/>
              </a:rPr>
              <a:t> </a:t>
            </a:r>
            <a:r>
              <a:rPr lang="en-US" altLang="en-US" dirty="0" err="1">
                <a:latin typeface="+mj-lt"/>
              </a:rPr>
              <a:t>khusus</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Perlindungan</a:t>
            </a:r>
            <a:r>
              <a:rPr lang="en-US" altLang="en-US" dirty="0">
                <a:latin typeface="+mj-lt"/>
              </a:rPr>
              <a:t> </a:t>
            </a:r>
            <a:r>
              <a:rPr lang="en-US" altLang="en-US" dirty="0" err="1">
                <a:latin typeface="+mj-lt"/>
              </a:rPr>
              <a:t>terhadap</a:t>
            </a:r>
            <a:r>
              <a:rPr lang="en-US" altLang="en-US" dirty="0">
                <a:latin typeface="+mj-lt"/>
              </a:rPr>
              <a:t> IMS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70DD828-FDD6-45AA-9248-E11CFC4C85DF}"/>
              </a:ext>
            </a:extLst>
          </p:cNvPr>
          <p:cNvSpPr>
            <a:spLocks noGrp="1" noChangeArrowheads="1"/>
          </p:cNvSpPr>
          <p:nvPr>
            <p:ph type="title"/>
          </p:nvPr>
        </p:nvSpPr>
        <p:spPr>
          <a:xfrm>
            <a:off x="6711682" y="638175"/>
            <a:ext cx="2271712" cy="657225"/>
          </a:xfrm>
        </p:spPr>
        <p:txBody>
          <a:bodyPr/>
          <a:lstStyle/>
          <a:p>
            <a:r>
              <a:rPr lang="en-US" altLang="en-US" sz="2000" dirty="0" err="1">
                <a:latin typeface="Monotype Corsiva" panose="03010101010201010101" pitchFamily="66" charset="0"/>
              </a:rPr>
              <a:t>Lanjutan</a:t>
            </a:r>
            <a:r>
              <a:rPr lang="en-US" altLang="en-US" sz="2000" dirty="0">
                <a:latin typeface="Monotype Corsiva" panose="03010101010201010101" pitchFamily="66" charset="0"/>
              </a:rPr>
              <a:t> </a:t>
            </a:r>
            <a:r>
              <a:rPr lang="en-US" altLang="en-US" sz="2000" dirty="0" err="1">
                <a:latin typeface="Monotype Corsiva" panose="03010101010201010101" pitchFamily="66" charset="0"/>
              </a:rPr>
              <a:t>Spermisida</a:t>
            </a:r>
            <a:endParaRPr lang="en-US" altLang="en-US" sz="2000" dirty="0">
              <a:latin typeface="Monotype Corsiva" panose="03010101010201010101" pitchFamily="66" charset="0"/>
            </a:endParaRPr>
          </a:p>
        </p:txBody>
      </p:sp>
      <p:sp>
        <p:nvSpPr>
          <p:cNvPr id="24579" name="Rectangle 3">
            <a:extLst>
              <a:ext uri="{FF2B5EF4-FFF2-40B4-BE49-F238E27FC236}">
                <a16:creationId xmlns:a16="http://schemas.microsoft.com/office/drawing/2014/main" id="{6F4F9ED8-D1E9-4BBB-988F-B79DA7005D8E}"/>
              </a:ext>
            </a:extLst>
          </p:cNvPr>
          <p:cNvSpPr>
            <a:spLocks noGrp="1" noChangeArrowheads="1"/>
          </p:cNvSpPr>
          <p:nvPr>
            <p:ph type="body" idx="1"/>
          </p:nvPr>
        </p:nvSpPr>
        <p:spPr>
          <a:xfrm>
            <a:off x="152400" y="1295400"/>
            <a:ext cx="8763000" cy="5334000"/>
          </a:xfrm>
        </p:spPr>
        <p:txBody>
          <a:bodyPr/>
          <a:lstStyle/>
          <a:p>
            <a:pPr>
              <a:buFont typeface="Wingdings" panose="05000000000000000000" pitchFamily="2" charset="2"/>
              <a:buChar char="§"/>
            </a:pPr>
            <a:r>
              <a:rPr lang="en-US" altLang="en-US" sz="2800" b="1" dirty="0" err="1">
                <a:latin typeface="+mj-lt"/>
              </a:rPr>
              <a:t>Penanganan</a:t>
            </a:r>
            <a:r>
              <a:rPr lang="en-US" altLang="en-US" sz="2800" b="1" dirty="0">
                <a:latin typeface="+mj-lt"/>
              </a:rPr>
              <a:t> </a:t>
            </a:r>
            <a:r>
              <a:rPr lang="en-US" altLang="en-US" sz="2800" b="1" dirty="0" err="1">
                <a:latin typeface="+mj-lt"/>
              </a:rPr>
              <a:t>efek</a:t>
            </a:r>
            <a:r>
              <a:rPr lang="en-US" altLang="en-US" sz="2800" b="1" dirty="0">
                <a:latin typeface="+mj-lt"/>
              </a:rPr>
              <a:t> </a:t>
            </a:r>
            <a:r>
              <a:rPr lang="en-US" altLang="en-US" sz="2800" b="1" dirty="0" err="1">
                <a:latin typeface="+mj-lt"/>
              </a:rPr>
              <a:t>samping</a:t>
            </a:r>
            <a:endParaRPr lang="en-US" altLang="en-US" sz="2800" b="1" dirty="0">
              <a:latin typeface="+mj-lt"/>
            </a:endParaRPr>
          </a:p>
          <a:p>
            <a:pPr>
              <a:buFont typeface="Wingdings" panose="05000000000000000000" pitchFamily="2" charset="2"/>
              <a:buNone/>
            </a:pPr>
            <a:r>
              <a:rPr lang="en-US" altLang="en-US" sz="2800" dirty="0">
                <a:latin typeface="+mj-lt"/>
              </a:rPr>
              <a:t>	</a:t>
            </a:r>
            <a:r>
              <a:rPr lang="en-US" altLang="en-US" sz="2800" dirty="0" err="1">
                <a:latin typeface="+mj-lt"/>
              </a:rPr>
              <a:t>Iritasi</a:t>
            </a:r>
            <a:r>
              <a:rPr lang="en-US" altLang="en-US" sz="2800" dirty="0">
                <a:latin typeface="+mj-lt"/>
              </a:rPr>
              <a:t> vagina, </a:t>
            </a:r>
            <a:r>
              <a:rPr lang="en-US" altLang="en-US" sz="2800" dirty="0" err="1">
                <a:latin typeface="+mj-lt"/>
              </a:rPr>
              <a:t>iritasi</a:t>
            </a:r>
            <a:r>
              <a:rPr lang="en-US" altLang="en-US" sz="2800" dirty="0">
                <a:latin typeface="+mj-lt"/>
              </a:rPr>
              <a:t> penis, </a:t>
            </a:r>
            <a:r>
              <a:rPr lang="en-US" altLang="en-US" sz="2800" dirty="0" err="1">
                <a:latin typeface="+mj-lt"/>
              </a:rPr>
              <a:t>gangguan</a:t>
            </a:r>
            <a:r>
              <a:rPr lang="en-US" altLang="en-US" sz="2800" dirty="0">
                <a:latin typeface="+mj-lt"/>
              </a:rPr>
              <a:t> rasa </a:t>
            </a:r>
            <a:r>
              <a:rPr lang="en-US" altLang="en-US" sz="2800" dirty="0" err="1">
                <a:latin typeface="+mj-lt"/>
              </a:rPr>
              <a:t>panas</a:t>
            </a:r>
            <a:r>
              <a:rPr lang="en-US" altLang="en-US" sz="2800" dirty="0">
                <a:latin typeface="+mj-lt"/>
              </a:rPr>
              <a:t> di vagina, </a:t>
            </a:r>
            <a:r>
              <a:rPr lang="en-US" altLang="en-US" sz="2800" dirty="0" err="1">
                <a:latin typeface="+mj-lt"/>
              </a:rPr>
              <a:t>kegagalan</a:t>
            </a:r>
            <a:r>
              <a:rPr lang="en-US" altLang="en-US" sz="2800" dirty="0">
                <a:latin typeface="+mj-lt"/>
              </a:rPr>
              <a:t> tablet </a:t>
            </a:r>
            <a:r>
              <a:rPr lang="en-US" altLang="en-US" sz="2800" dirty="0" err="1">
                <a:latin typeface="+mj-lt"/>
              </a:rPr>
              <a:t>tidak</a:t>
            </a:r>
            <a:r>
              <a:rPr lang="en-US" altLang="en-US" sz="2800" dirty="0">
                <a:latin typeface="+mj-lt"/>
              </a:rPr>
              <a:t> </a:t>
            </a:r>
            <a:r>
              <a:rPr lang="en-US" altLang="en-US" sz="2800" dirty="0" err="1">
                <a:latin typeface="+mj-lt"/>
              </a:rPr>
              <a:t>larut</a:t>
            </a:r>
            <a:endParaRPr lang="en-US" altLang="en-US" sz="2800" dirty="0">
              <a:latin typeface="+mj-lt"/>
            </a:endParaRPr>
          </a:p>
          <a:p>
            <a:pPr>
              <a:buFont typeface="Wingdings" panose="05000000000000000000" pitchFamily="2" charset="2"/>
              <a:buChar char="§"/>
            </a:pPr>
            <a:r>
              <a:rPr lang="en-US" altLang="en-US" sz="2800" b="1" dirty="0">
                <a:latin typeface="+mj-lt"/>
              </a:rPr>
              <a:t>Cara </a:t>
            </a:r>
            <a:r>
              <a:rPr lang="en-US" altLang="en-US" sz="2800" b="1" dirty="0" err="1">
                <a:latin typeface="+mj-lt"/>
              </a:rPr>
              <a:t>Penggunaan</a:t>
            </a:r>
            <a:endParaRPr lang="en-US" altLang="en-US" sz="2800" b="1" dirty="0">
              <a:latin typeface="+mj-lt"/>
            </a:endParaRPr>
          </a:p>
          <a:p>
            <a:pPr lvl="1">
              <a:buClr>
                <a:schemeClr val="tx1"/>
              </a:buClr>
              <a:buFont typeface="Wingdings" panose="05000000000000000000" pitchFamily="2" charset="2"/>
              <a:buChar char="ü"/>
            </a:pPr>
            <a:r>
              <a:rPr lang="en-US" altLang="en-US" dirty="0" err="1">
                <a:latin typeface="+mj-lt"/>
              </a:rPr>
              <a:t>Cuci</a:t>
            </a:r>
            <a:r>
              <a:rPr lang="en-US" altLang="en-US" dirty="0">
                <a:latin typeface="+mj-lt"/>
              </a:rPr>
              <a:t> </a:t>
            </a:r>
            <a:r>
              <a:rPr lang="en-US" altLang="en-US" dirty="0" err="1">
                <a:latin typeface="+mj-lt"/>
              </a:rPr>
              <a:t>tangan</a:t>
            </a:r>
            <a:r>
              <a:rPr lang="en-US" altLang="en-US" dirty="0">
                <a:latin typeface="+mj-lt"/>
              </a:rPr>
              <a:t> dg </a:t>
            </a:r>
            <a:r>
              <a:rPr lang="en-US" altLang="en-US" dirty="0" err="1">
                <a:latin typeface="+mj-lt"/>
              </a:rPr>
              <a:t>sabun</a:t>
            </a:r>
            <a:r>
              <a:rPr lang="en-US" altLang="en-US" dirty="0">
                <a:latin typeface="+mj-lt"/>
              </a:rPr>
              <a:t> &amp; air </a:t>
            </a:r>
            <a:r>
              <a:rPr lang="en-US" altLang="en-US" dirty="0" err="1">
                <a:latin typeface="+mj-lt"/>
              </a:rPr>
              <a:t>sebelum</a:t>
            </a:r>
            <a:r>
              <a:rPr lang="en-US" altLang="en-US" dirty="0">
                <a:latin typeface="+mj-lt"/>
              </a:rPr>
              <a:t> </a:t>
            </a:r>
            <a:r>
              <a:rPr lang="en-US" altLang="en-US" dirty="0" err="1">
                <a:latin typeface="+mj-lt"/>
              </a:rPr>
              <a:t>mengisi</a:t>
            </a:r>
            <a:r>
              <a:rPr lang="en-US" altLang="en-US" dirty="0">
                <a:latin typeface="+mj-lt"/>
              </a:rPr>
              <a:t> </a:t>
            </a:r>
            <a:r>
              <a:rPr lang="en-US" altLang="en-US" dirty="0" err="1">
                <a:latin typeface="+mj-lt"/>
              </a:rPr>
              <a:t>aplikator</a:t>
            </a:r>
            <a:r>
              <a:rPr lang="en-US" altLang="en-US" dirty="0">
                <a:latin typeface="+mj-lt"/>
              </a:rPr>
              <a:t> (</a:t>
            </a:r>
            <a:r>
              <a:rPr lang="en-US" altLang="en-US" dirty="0" err="1">
                <a:latin typeface="+mj-lt"/>
              </a:rPr>
              <a:t>busa</a:t>
            </a:r>
            <a:r>
              <a:rPr lang="en-US" altLang="en-US" dirty="0">
                <a:latin typeface="+mj-lt"/>
              </a:rPr>
              <a:t>/</a:t>
            </a:r>
            <a:r>
              <a:rPr lang="en-US" altLang="en-US" dirty="0" err="1">
                <a:latin typeface="+mj-lt"/>
              </a:rPr>
              <a:t>krim</a:t>
            </a:r>
            <a:r>
              <a:rPr lang="en-US" altLang="en-US" dirty="0">
                <a:latin typeface="+mj-lt"/>
              </a:rPr>
              <a:t>) &amp; </a:t>
            </a:r>
            <a:r>
              <a:rPr lang="en-US" altLang="en-US" dirty="0" err="1">
                <a:latin typeface="+mj-lt"/>
              </a:rPr>
              <a:t>insersi</a:t>
            </a:r>
            <a:r>
              <a:rPr lang="en-US" altLang="en-US" dirty="0">
                <a:latin typeface="+mj-lt"/>
              </a:rPr>
              <a:t> </a:t>
            </a:r>
            <a:r>
              <a:rPr lang="en-US" altLang="en-US" dirty="0" err="1">
                <a:latin typeface="+mj-lt"/>
              </a:rPr>
              <a:t>spermisida</a:t>
            </a:r>
            <a:r>
              <a:rPr lang="en-US" altLang="en-US" dirty="0">
                <a:latin typeface="+mj-lt"/>
              </a:rPr>
              <a:t>.</a:t>
            </a:r>
          </a:p>
          <a:p>
            <a:pPr lvl="1">
              <a:buClr>
                <a:schemeClr val="tx1"/>
              </a:buClr>
              <a:buFont typeface="Wingdings" panose="05000000000000000000" pitchFamily="2" charset="2"/>
              <a:buChar char="ü"/>
            </a:pPr>
            <a:r>
              <a:rPr lang="en-US" altLang="en-US" dirty="0">
                <a:latin typeface="+mj-lt"/>
              </a:rPr>
              <a:t>Jarak </a:t>
            </a:r>
            <a:r>
              <a:rPr lang="en-US" altLang="en-US" dirty="0" err="1">
                <a:latin typeface="+mj-lt"/>
              </a:rPr>
              <a:t>tunggu</a:t>
            </a:r>
            <a:r>
              <a:rPr lang="en-US" altLang="en-US" dirty="0">
                <a:latin typeface="+mj-lt"/>
              </a:rPr>
              <a:t> </a:t>
            </a:r>
            <a:r>
              <a:rPr lang="en-US" altLang="en-US" dirty="0" err="1">
                <a:latin typeface="+mj-lt"/>
              </a:rPr>
              <a:t>sesudah</a:t>
            </a:r>
            <a:r>
              <a:rPr lang="en-US" altLang="en-US" dirty="0">
                <a:latin typeface="+mj-lt"/>
              </a:rPr>
              <a:t> </a:t>
            </a:r>
            <a:r>
              <a:rPr lang="en-US" altLang="en-US" dirty="0" err="1">
                <a:latin typeface="+mj-lt"/>
              </a:rPr>
              <a:t>memasukkan</a:t>
            </a:r>
            <a:r>
              <a:rPr lang="en-US" altLang="en-US" dirty="0">
                <a:latin typeface="+mj-lt"/>
              </a:rPr>
              <a:t> tablet vagina </a:t>
            </a:r>
            <a:r>
              <a:rPr lang="en-US" altLang="en-US" dirty="0" err="1">
                <a:latin typeface="+mj-lt"/>
              </a:rPr>
              <a:t>atau</a:t>
            </a:r>
            <a:r>
              <a:rPr lang="en-US" altLang="en-US" dirty="0">
                <a:latin typeface="+mj-lt"/>
              </a:rPr>
              <a:t> </a:t>
            </a:r>
            <a:r>
              <a:rPr lang="en-US" altLang="en-US" dirty="0" err="1">
                <a:latin typeface="+mj-lt"/>
              </a:rPr>
              <a:t>suppositoria</a:t>
            </a:r>
            <a:r>
              <a:rPr lang="en-US" altLang="en-US" dirty="0">
                <a:latin typeface="+mj-lt"/>
              </a:rPr>
              <a:t> </a:t>
            </a:r>
            <a:r>
              <a:rPr lang="en-US" altLang="en-US" dirty="0" err="1">
                <a:latin typeface="+mj-lt"/>
              </a:rPr>
              <a:t>adalah</a:t>
            </a:r>
            <a:r>
              <a:rPr lang="en-US" altLang="en-US" dirty="0">
                <a:latin typeface="+mj-lt"/>
              </a:rPr>
              <a:t> 10-15 </a:t>
            </a:r>
            <a:r>
              <a:rPr lang="en-US" altLang="en-US" dirty="0" err="1">
                <a:latin typeface="+mj-lt"/>
              </a:rPr>
              <a:t>menit</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Tidak</a:t>
            </a:r>
            <a:r>
              <a:rPr lang="en-US" altLang="en-US" dirty="0">
                <a:latin typeface="+mj-lt"/>
              </a:rPr>
              <a:t> </a:t>
            </a:r>
            <a:r>
              <a:rPr lang="en-US" altLang="en-US" dirty="0" err="1">
                <a:latin typeface="+mj-lt"/>
              </a:rPr>
              <a:t>ada</a:t>
            </a:r>
            <a:r>
              <a:rPr lang="en-US" altLang="en-US" dirty="0">
                <a:latin typeface="+mj-lt"/>
              </a:rPr>
              <a:t> </a:t>
            </a:r>
            <a:r>
              <a:rPr lang="en-US" altLang="en-US" dirty="0" err="1">
                <a:latin typeface="+mj-lt"/>
              </a:rPr>
              <a:t>jarak</a:t>
            </a:r>
            <a:r>
              <a:rPr lang="en-US" altLang="en-US" dirty="0">
                <a:latin typeface="+mj-lt"/>
              </a:rPr>
              <a:t> </a:t>
            </a:r>
            <a:r>
              <a:rPr lang="en-US" altLang="en-US" dirty="0" err="1">
                <a:latin typeface="+mj-lt"/>
              </a:rPr>
              <a:t>tunggu</a:t>
            </a:r>
            <a:r>
              <a:rPr lang="en-US" altLang="en-US" dirty="0">
                <a:latin typeface="+mj-lt"/>
              </a:rPr>
              <a:t> </a:t>
            </a:r>
            <a:r>
              <a:rPr lang="en-US" altLang="en-US" dirty="0" err="1">
                <a:latin typeface="+mj-lt"/>
              </a:rPr>
              <a:t>setelah</a:t>
            </a:r>
            <a:r>
              <a:rPr lang="en-US" altLang="en-US" dirty="0">
                <a:latin typeface="+mj-lt"/>
              </a:rPr>
              <a:t> </a:t>
            </a:r>
            <a:r>
              <a:rPr lang="en-US" altLang="en-US" dirty="0" err="1">
                <a:latin typeface="+mj-lt"/>
              </a:rPr>
              <a:t>memasukkan</a:t>
            </a:r>
            <a:r>
              <a:rPr lang="en-US" altLang="en-US" dirty="0">
                <a:latin typeface="+mj-lt"/>
              </a:rPr>
              <a:t> </a:t>
            </a:r>
            <a:r>
              <a:rPr lang="en-US" altLang="en-US" dirty="0" err="1">
                <a:latin typeface="+mj-lt"/>
              </a:rPr>
              <a:t>busa</a:t>
            </a:r>
            <a:endParaRPr lang="en-US" altLang="en-US" dirty="0">
              <a:latin typeface="+mj-lt"/>
            </a:endParaRPr>
          </a:p>
          <a:p>
            <a:pPr lvl="1">
              <a:buClr>
                <a:schemeClr val="tx1"/>
              </a:buClr>
              <a:buFont typeface="Wingdings" panose="05000000000000000000" pitchFamily="2" charset="2"/>
              <a:buChar char="ü"/>
            </a:pPr>
            <a:r>
              <a:rPr lang="en-US" altLang="en-US" dirty="0" err="1">
                <a:latin typeface="+mj-lt"/>
              </a:rPr>
              <a:t>Penting</a:t>
            </a:r>
            <a:r>
              <a:rPr lang="en-US" altLang="en-US" dirty="0">
                <a:latin typeface="+mj-lt"/>
              </a:rPr>
              <a:t> </a:t>
            </a:r>
            <a:r>
              <a:rPr lang="en-US" altLang="en-US" dirty="0" err="1">
                <a:latin typeface="+mj-lt"/>
              </a:rPr>
              <a:t>untuk</a:t>
            </a:r>
            <a:r>
              <a:rPr lang="en-US" altLang="en-US" dirty="0">
                <a:latin typeface="+mj-lt"/>
              </a:rPr>
              <a:t> </a:t>
            </a:r>
            <a:r>
              <a:rPr lang="en-US" altLang="en-US" dirty="0" err="1">
                <a:latin typeface="+mj-lt"/>
              </a:rPr>
              <a:t>mengikuti</a:t>
            </a:r>
            <a:r>
              <a:rPr lang="en-US" altLang="en-US" dirty="0">
                <a:latin typeface="+mj-lt"/>
              </a:rPr>
              <a:t> </a:t>
            </a:r>
            <a:r>
              <a:rPr lang="en-US" altLang="en-US" dirty="0" err="1">
                <a:latin typeface="+mj-lt"/>
              </a:rPr>
              <a:t>anjuran</a:t>
            </a:r>
            <a:r>
              <a:rPr lang="en-US" altLang="en-US" dirty="0">
                <a:latin typeface="+mj-lt"/>
              </a:rPr>
              <a:t> </a:t>
            </a:r>
            <a:r>
              <a:rPr lang="en-US" altLang="en-US" dirty="0" err="1">
                <a:latin typeface="+mj-lt"/>
              </a:rPr>
              <a:t>dari</a:t>
            </a:r>
            <a:r>
              <a:rPr lang="en-US" altLang="en-US" dirty="0">
                <a:latin typeface="+mj-lt"/>
              </a:rPr>
              <a:t> </a:t>
            </a:r>
            <a:r>
              <a:rPr lang="en-US" altLang="en-US" dirty="0" err="1">
                <a:latin typeface="+mj-lt"/>
              </a:rPr>
              <a:t>pabrik</a:t>
            </a:r>
            <a:r>
              <a:rPr lang="en-US" altLang="en-US" dirty="0">
                <a:latin typeface="+mj-lt"/>
              </a:rPr>
              <a:t> </a:t>
            </a:r>
            <a:r>
              <a:rPr lang="en-US" altLang="en-US" dirty="0" err="1">
                <a:latin typeface="+mj-lt"/>
              </a:rPr>
              <a:t>ttg</a:t>
            </a:r>
            <a:r>
              <a:rPr lang="en-US" altLang="en-US" dirty="0">
                <a:latin typeface="+mj-lt"/>
              </a:rPr>
              <a:t> </a:t>
            </a:r>
            <a:r>
              <a:rPr lang="en-US" altLang="en-US" dirty="0" err="1">
                <a:latin typeface="+mj-lt"/>
              </a:rPr>
              <a:t>cara</a:t>
            </a:r>
            <a:r>
              <a:rPr lang="en-US" altLang="en-US" dirty="0">
                <a:latin typeface="+mj-lt"/>
              </a:rPr>
              <a:t> </a:t>
            </a:r>
            <a:r>
              <a:rPr lang="en-US" altLang="en-US" dirty="0" err="1">
                <a:latin typeface="+mj-lt"/>
              </a:rPr>
              <a:t>penggunaan</a:t>
            </a:r>
            <a:r>
              <a:rPr lang="en-US" altLang="en-US" dirty="0">
                <a:latin typeface="+mj-lt"/>
              </a:rPr>
              <a:t> &amp; </a:t>
            </a:r>
            <a:r>
              <a:rPr lang="en-US" altLang="en-US" dirty="0" err="1">
                <a:latin typeface="+mj-lt"/>
              </a:rPr>
              <a:t>penyimpanan</a:t>
            </a:r>
            <a:endParaRPr lang="en-US" altLang="en-US" dirty="0">
              <a:latin typeface="+mj-lt"/>
            </a:endParaRPr>
          </a:p>
          <a:p>
            <a:pPr lvl="1">
              <a:buClr>
                <a:schemeClr val="tx1"/>
              </a:buClr>
              <a:buFont typeface="Wingdings" panose="05000000000000000000" pitchFamily="2" charset="2"/>
              <a:buNone/>
            </a:pPr>
            <a:endParaRPr lang="en-US" altLang="en-US" dirty="0">
              <a:latin typeface="+mj-lt"/>
            </a:endParaRPr>
          </a:p>
          <a:p>
            <a:pPr lvl="1">
              <a:buClr>
                <a:schemeClr val="tx1"/>
              </a:buClr>
              <a:buFont typeface="Wingdings" panose="05000000000000000000" pitchFamily="2" charset="2"/>
              <a:buNone/>
            </a:pPr>
            <a:endParaRPr lang="en-US" altLang="en-US" sz="2400" dirty="0">
              <a:latin typeface="+mj-lt"/>
            </a:endParaRPr>
          </a:p>
          <a:p>
            <a:pPr>
              <a:buFont typeface="Wingdings" panose="05000000000000000000" pitchFamily="2" charset="2"/>
              <a:buNone/>
            </a:pPr>
            <a:endParaRPr lang="en-US" altLang="en-US" sz="2800" b="1" dirty="0">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772588-0EC5-47D4-ABBB-960DAC5C9CF7}"/>
              </a:ext>
            </a:extLst>
          </p:cNvPr>
          <p:cNvPicPr>
            <a:picLocks noChangeAspect="1"/>
          </p:cNvPicPr>
          <p:nvPr/>
        </p:nvPicPr>
        <p:blipFill>
          <a:blip r:embed="rId2"/>
          <a:stretch>
            <a:fillRect/>
          </a:stretch>
        </p:blipFill>
        <p:spPr>
          <a:xfrm>
            <a:off x="381000" y="1066800"/>
            <a:ext cx="8382000" cy="5029200"/>
          </a:xfrm>
          <a:prstGeom prst="rect">
            <a:avLst/>
          </a:prstGeom>
        </p:spPr>
      </p:pic>
    </p:spTree>
    <p:extLst>
      <p:ext uri="{BB962C8B-B14F-4D97-AF65-F5344CB8AC3E}">
        <p14:creationId xmlns:p14="http://schemas.microsoft.com/office/powerpoint/2010/main" val="95721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a:extLst>
              <a:ext uri="{FF2B5EF4-FFF2-40B4-BE49-F238E27FC236}">
                <a16:creationId xmlns:a16="http://schemas.microsoft.com/office/drawing/2014/main" id="{869BB82A-03DB-45E3-A913-175A32929ED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90600"/>
            <a:ext cx="8229600" cy="44561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7AF3B34-3075-493A-8586-F5FABF0C5978}"/>
              </a:ext>
            </a:extLst>
          </p:cNvPr>
          <p:cNvSpPr>
            <a:spLocks noGrp="1" noChangeArrowheads="1"/>
          </p:cNvSpPr>
          <p:nvPr>
            <p:ph type="title"/>
          </p:nvPr>
        </p:nvSpPr>
        <p:spPr>
          <a:xfrm>
            <a:off x="381000" y="2133600"/>
            <a:ext cx="8243888" cy="1314450"/>
          </a:xfrm>
        </p:spPr>
        <p:txBody>
          <a:bodyPr>
            <a:normAutofit fontScale="90000"/>
          </a:bodyPr>
          <a:lstStyle/>
          <a:p>
            <a:pPr algn="ctr"/>
            <a:r>
              <a:rPr lang="en-US" altLang="en-US" sz="4000" b="1" dirty="0">
                <a:latin typeface="Kristen ITC" panose="03050502040202030202" pitchFamily="66" charset="0"/>
              </a:rPr>
              <a:t>Cara </a:t>
            </a:r>
            <a:r>
              <a:rPr lang="en-US" altLang="en-US" sz="4000" b="1" dirty="0" err="1">
                <a:latin typeface="Kristen ITC" panose="03050502040202030202" pitchFamily="66" charset="0"/>
              </a:rPr>
              <a:t>Pakai</a:t>
            </a:r>
            <a:r>
              <a:rPr lang="en-US" altLang="en-US" sz="4000" b="1" dirty="0">
                <a:latin typeface="Kristen ITC" panose="03050502040202030202" pitchFamily="66" charset="0"/>
              </a:rPr>
              <a:t> / </a:t>
            </a:r>
            <a:r>
              <a:rPr lang="en-US" altLang="en-US" sz="4000" b="1" dirty="0" err="1">
                <a:latin typeface="Kristen ITC" panose="03050502040202030202" pitchFamily="66" charset="0"/>
              </a:rPr>
              <a:t>Memakai</a:t>
            </a:r>
            <a:r>
              <a:rPr lang="en-US" altLang="en-US" sz="4000" b="1" dirty="0">
                <a:latin typeface="Kristen ITC" panose="03050502040202030202" pitchFamily="66" charset="0"/>
              </a:rPr>
              <a:t> / </a:t>
            </a:r>
            <a:r>
              <a:rPr lang="en-US" altLang="en-US" sz="4000" b="1" dirty="0" err="1">
                <a:latin typeface="Kristen ITC" panose="03050502040202030202" pitchFamily="66" charset="0"/>
              </a:rPr>
              <a:t>Menggunakan</a:t>
            </a:r>
            <a:r>
              <a:rPr lang="en-US" altLang="en-US" sz="4000" b="1" dirty="0">
                <a:latin typeface="Kristen ITC" panose="03050502040202030202" pitchFamily="66" charset="0"/>
              </a:rPr>
              <a:t> </a:t>
            </a:r>
            <a:r>
              <a:rPr lang="en-US" altLang="en-US" sz="4000" b="1" dirty="0" err="1">
                <a:latin typeface="Kristen ITC" panose="03050502040202030202" pitchFamily="66" charset="0"/>
              </a:rPr>
              <a:t>Kondom</a:t>
            </a:r>
            <a:r>
              <a:rPr lang="en-US" altLang="en-US" sz="4000" b="1" dirty="0">
                <a:latin typeface="Kristen ITC" panose="03050502040202030202" pitchFamily="66" charset="0"/>
              </a:rPr>
              <a:t> Wanita </a:t>
            </a:r>
            <a:br>
              <a:rPr lang="en-US" altLang="en-US" sz="4000" dirty="0"/>
            </a:br>
            <a:endParaRPr lang="en-US" alt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38D2249-51D3-4DF0-9090-E6958346CF58}"/>
              </a:ext>
            </a:extLst>
          </p:cNvPr>
          <p:cNvSpPr>
            <a:spLocks noGrp="1" noChangeArrowheads="1"/>
          </p:cNvSpPr>
          <p:nvPr>
            <p:ph type="title"/>
          </p:nvPr>
        </p:nvSpPr>
        <p:spPr>
          <a:xfrm>
            <a:off x="304800" y="838200"/>
            <a:ext cx="9144000" cy="1112838"/>
          </a:xfrm>
        </p:spPr>
        <p:txBody>
          <a:bodyPr>
            <a:normAutofit fontScale="90000"/>
          </a:bodyPr>
          <a:lstStyle/>
          <a:p>
            <a:pPr algn="l"/>
            <a:r>
              <a:rPr lang="en-US" altLang="en-US" sz="2800" dirty="0">
                <a:latin typeface="Kristen ITC" panose="03050502040202030202" pitchFamily="66" charset="0"/>
              </a:rPr>
              <a:t>Ujung yang </a:t>
            </a:r>
            <a:r>
              <a:rPr lang="en-US" altLang="en-US" sz="2800" dirty="0" err="1">
                <a:latin typeface="Kristen ITC" panose="03050502040202030202" pitchFamily="66" charset="0"/>
              </a:rPr>
              <a:t>tertutup</a:t>
            </a:r>
            <a:r>
              <a:rPr lang="en-US" altLang="en-US" sz="2800" dirty="0">
                <a:latin typeface="Kristen ITC" panose="03050502040202030202" pitchFamily="66" charset="0"/>
              </a:rPr>
              <a:t> di </a:t>
            </a:r>
            <a:r>
              <a:rPr lang="en-US" altLang="en-US" sz="2800" dirty="0" err="1">
                <a:latin typeface="Kristen ITC" panose="03050502040202030202" pitchFamily="66" charset="0"/>
              </a:rPr>
              <a:t>bentuk</a:t>
            </a:r>
            <a:r>
              <a:rPr lang="en-US" altLang="en-US" sz="2800" dirty="0">
                <a:latin typeface="Kristen ITC" panose="03050502040202030202" pitchFamily="66" charset="0"/>
              </a:rPr>
              <a:t> </a:t>
            </a:r>
            <a:r>
              <a:rPr lang="en-US" altLang="en-US" sz="2800" dirty="0" err="1">
                <a:latin typeface="Kristen ITC" panose="03050502040202030202" pitchFamily="66" charset="0"/>
              </a:rPr>
              <a:t>lonjong</a:t>
            </a:r>
            <a:r>
              <a:rPr lang="en-US" altLang="en-US" sz="2800" dirty="0">
                <a:latin typeface="Kristen ITC" panose="03050502040202030202" pitchFamily="66" charset="0"/>
              </a:rPr>
              <a:t> </a:t>
            </a:r>
            <a:r>
              <a:rPr lang="en-US" altLang="en-US" sz="2800" dirty="0" err="1">
                <a:latin typeface="Kristen ITC" panose="03050502040202030202" pitchFamily="66" charset="0"/>
              </a:rPr>
              <a:t>pipih</a:t>
            </a:r>
            <a:r>
              <a:rPr lang="en-US" altLang="en-US" sz="2800" dirty="0">
                <a:latin typeface="Kristen ITC" panose="03050502040202030202" pitchFamily="66" charset="0"/>
              </a:rPr>
              <a:t> </a:t>
            </a:r>
            <a:r>
              <a:rPr lang="en-US" altLang="en-US" sz="2800" dirty="0" err="1">
                <a:latin typeface="Kristen ITC" panose="03050502040202030202" pitchFamily="66" charset="0"/>
              </a:rPr>
              <a:t>atau</a:t>
            </a:r>
            <a:r>
              <a:rPr lang="en-US" altLang="en-US" sz="2800" dirty="0">
                <a:latin typeface="Kristen ITC" panose="03050502040202030202" pitchFamily="66" charset="0"/>
              </a:rPr>
              <a:t> </a:t>
            </a:r>
            <a:r>
              <a:rPr lang="en-US" altLang="en-US" sz="2800" dirty="0" err="1">
                <a:latin typeface="Kristen ITC" panose="03050502040202030202" pitchFamily="66" charset="0"/>
              </a:rPr>
              <a:t>bisa</a:t>
            </a:r>
            <a:r>
              <a:rPr lang="en-US" altLang="en-US" sz="2800" dirty="0">
                <a:latin typeface="Kristen ITC" panose="03050502040202030202" pitchFamily="66" charset="0"/>
              </a:rPr>
              <a:t> juga </a:t>
            </a:r>
            <a:r>
              <a:rPr lang="en-US" altLang="en-US" sz="2800" dirty="0" err="1">
                <a:latin typeface="Kristen ITC" panose="03050502040202030202" pitchFamily="66" charset="0"/>
              </a:rPr>
              <a:t>angka</a:t>
            </a:r>
            <a:r>
              <a:rPr lang="en-US" altLang="en-US" sz="2800" dirty="0">
                <a:latin typeface="Kristen ITC" panose="03050502040202030202" pitchFamily="66" charset="0"/>
              </a:rPr>
              <a:t> </a:t>
            </a:r>
            <a:r>
              <a:rPr lang="en-US" altLang="en-US" sz="2800" dirty="0" err="1">
                <a:latin typeface="Kristen ITC" panose="03050502040202030202" pitchFamily="66" charset="0"/>
              </a:rPr>
              <a:t>delapan</a:t>
            </a:r>
            <a:r>
              <a:rPr lang="en-US" altLang="en-US" sz="2800" dirty="0">
                <a:latin typeface="Kristen ITC" panose="03050502040202030202" pitchFamily="66" charset="0"/>
              </a:rPr>
              <a:t> </a:t>
            </a:r>
            <a:r>
              <a:rPr lang="en-US" altLang="en-US" sz="2800" dirty="0" err="1">
                <a:latin typeface="Kristen ITC" panose="03050502040202030202" pitchFamily="66" charset="0"/>
              </a:rPr>
              <a:t>dengan</a:t>
            </a:r>
            <a:r>
              <a:rPr lang="en-US" altLang="en-US" sz="2800" dirty="0">
                <a:latin typeface="Kristen ITC" panose="03050502040202030202" pitchFamily="66" charset="0"/>
              </a:rPr>
              <a:t> salah </a:t>
            </a:r>
            <a:r>
              <a:rPr lang="en-US" altLang="en-US" sz="2800" dirty="0" err="1">
                <a:latin typeface="Kristen ITC" panose="03050502040202030202" pitchFamily="66" charset="0"/>
              </a:rPr>
              <a:t>satu</a:t>
            </a:r>
            <a:r>
              <a:rPr lang="en-US" altLang="en-US" sz="2800" dirty="0">
                <a:latin typeface="Kristen ITC" panose="03050502040202030202" pitchFamily="66" charset="0"/>
              </a:rPr>
              <a:t> </a:t>
            </a:r>
            <a:r>
              <a:rPr lang="en-US" altLang="en-US" sz="2800" dirty="0" err="1">
                <a:latin typeface="Kristen ITC" panose="03050502040202030202" pitchFamily="66" charset="0"/>
              </a:rPr>
              <a:t>jari-jari</a:t>
            </a:r>
            <a:r>
              <a:rPr lang="en-US" altLang="en-US" sz="2800" dirty="0">
                <a:latin typeface="Kristen ITC" panose="03050502040202030202" pitchFamily="66" charset="0"/>
              </a:rPr>
              <a:t> </a:t>
            </a:r>
            <a:r>
              <a:rPr lang="en-US" altLang="en-US" sz="2800" dirty="0" err="1">
                <a:latin typeface="Kristen ITC" panose="03050502040202030202" pitchFamily="66" charset="0"/>
              </a:rPr>
              <a:t>tangan</a:t>
            </a:r>
            <a:r>
              <a:rPr lang="en-US" altLang="en-US" sz="2800" dirty="0">
                <a:latin typeface="Kristen ITC" panose="03050502040202030202" pitchFamily="66" charset="0"/>
              </a:rPr>
              <a:t>.</a:t>
            </a:r>
            <a:r>
              <a:rPr lang="en-US" altLang="en-US" sz="4000" dirty="0"/>
              <a:t> </a:t>
            </a:r>
          </a:p>
        </p:txBody>
      </p:sp>
      <p:pic>
        <p:nvPicPr>
          <p:cNvPr id="63491" name="Picture 3">
            <a:extLst>
              <a:ext uri="{FF2B5EF4-FFF2-40B4-BE49-F238E27FC236}">
                <a16:creationId xmlns:a16="http://schemas.microsoft.com/office/drawing/2014/main" id="{B7A2EB07-F9A7-48AA-A21A-63EB96D05B6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a:extLst>
              <a:ext uri="{FF2B5EF4-FFF2-40B4-BE49-F238E27FC236}">
                <a16:creationId xmlns:a16="http://schemas.microsoft.com/office/drawing/2014/main" id="{6DD0B5DB-C4B8-4EA1-89E7-F24B3481A00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266444"/>
            <a:ext cx="8229600" cy="432511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a:extLst>
              <a:ext uri="{FF2B5EF4-FFF2-40B4-BE49-F238E27FC236}">
                <a16:creationId xmlns:a16="http://schemas.microsoft.com/office/drawing/2014/main" id="{1ADBD221-3A7B-4DF8-BB7E-412CD8B5008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600200"/>
            <a:ext cx="8229600" cy="432511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E5DEF54-34DF-419A-BC6A-4477E2A197E5}"/>
              </a:ext>
            </a:extLst>
          </p:cNvPr>
          <p:cNvSpPr>
            <a:spLocks noGrp="1" noChangeArrowheads="1"/>
          </p:cNvSpPr>
          <p:nvPr>
            <p:ph type="title"/>
          </p:nvPr>
        </p:nvSpPr>
        <p:spPr>
          <a:xfrm>
            <a:off x="228600" y="762000"/>
            <a:ext cx="9144000" cy="1314450"/>
          </a:xfrm>
        </p:spPr>
        <p:txBody>
          <a:bodyPr>
            <a:normAutofit fontScale="90000"/>
          </a:bodyPr>
          <a:lstStyle/>
          <a:p>
            <a:pPr algn="l"/>
            <a:r>
              <a:rPr lang="en-US" altLang="en-US" sz="2800" dirty="0" err="1">
                <a:latin typeface="Kristen ITC" panose="03050502040202030202" pitchFamily="66" charset="0"/>
              </a:rPr>
              <a:t>Tangan</a:t>
            </a:r>
            <a:r>
              <a:rPr lang="en-US" altLang="en-US" sz="2800" dirty="0">
                <a:latin typeface="Kristen ITC" panose="03050502040202030202" pitchFamily="66" charset="0"/>
              </a:rPr>
              <a:t> </a:t>
            </a:r>
            <a:r>
              <a:rPr lang="en-US" altLang="en-US" sz="2800" dirty="0" err="1">
                <a:latin typeface="Kristen ITC" panose="03050502040202030202" pitchFamily="66" charset="0"/>
              </a:rPr>
              <a:t>yg</a:t>
            </a:r>
            <a:r>
              <a:rPr lang="en-US" altLang="en-US" sz="2800" dirty="0">
                <a:latin typeface="Kristen ITC" panose="03050502040202030202" pitchFamily="66" charset="0"/>
              </a:rPr>
              <a:t> lain </a:t>
            </a:r>
            <a:r>
              <a:rPr lang="en-US" altLang="en-US" sz="2800" dirty="0" err="1">
                <a:latin typeface="Kristen ITC" panose="03050502040202030202" pitchFamily="66" charset="0"/>
              </a:rPr>
              <a:t>membuka</a:t>
            </a:r>
            <a:r>
              <a:rPr lang="en-US" altLang="en-US" sz="2800" dirty="0">
                <a:latin typeface="Kristen ITC" panose="03050502040202030202" pitchFamily="66" charset="0"/>
              </a:rPr>
              <a:t> </a:t>
            </a:r>
            <a:r>
              <a:rPr lang="en-US" altLang="en-US" sz="2800" dirty="0" err="1">
                <a:latin typeface="Kristen ITC" panose="03050502040202030202" pitchFamily="66" charset="0"/>
              </a:rPr>
              <a:t>bibir</a:t>
            </a:r>
            <a:r>
              <a:rPr lang="en-US" altLang="en-US" sz="2800" dirty="0">
                <a:latin typeface="Kristen ITC" panose="03050502040202030202" pitchFamily="66" charset="0"/>
              </a:rPr>
              <a:t> vagina &amp; </a:t>
            </a:r>
            <a:r>
              <a:rPr lang="en-US" altLang="en-US" sz="2800" dirty="0" err="1">
                <a:latin typeface="Kristen ITC" panose="03050502040202030202" pitchFamily="66" charset="0"/>
              </a:rPr>
              <a:t>yg</a:t>
            </a:r>
            <a:r>
              <a:rPr lang="en-US" altLang="en-US" sz="2800" dirty="0">
                <a:latin typeface="Kristen ITC" panose="03050502040202030202" pitchFamily="66" charset="0"/>
              </a:rPr>
              <a:t> </a:t>
            </a:r>
            <a:r>
              <a:rPr lang="en-US" altLang="en-US" sz="2800" dirty="0" err="1">
                <a:latin typeface="Kristen ITC" panose="03050502040202030202" pitchFamily="66" charset="0"/>
              </a:rPr>
              <a:t>memegang</a:t>
            </a:r>
            <a:r>
              <a:rPr lang="en-US" altLang="en-US" sz="2800" dirty="0">
                <a:latin typeface="Kristen ITC" panose="03050502040202030202" pitchFamily="66" charset="0"/>
              </a:rPr>
              <a:t> </a:t>
            </a:r>
            <a:r>
              <a:rPr lang="en-US" altLang="en-US" sz="2800" dirty="0" err="1">
                <a:latin typeface="Kristen ITC" panose="03050502040202030202" pitchFamily="66" charset="0"/>
              </a:rPr>
              <a:t>ujung</a:t>
            </a:r>
            <a:r>
              <a:rPr lang="en-US" altLang="en-US" sz="2800" dirty="0">
                <a:latin typeface="Kristen ITC" panose="03050502040202030202" pitchFamily="66" charset="0"/>
              </a:rPr>
              <a:t> </a:t>
            </a:r>
            <a:r>
              <a:rPr lang="en-US" altLang="en-US" sz="2800" dirty="0" err="1">
                <a:latin typeface="Kristen ITC" panose="03050502040202030202" pitchFamily="66" charset="0"/>
              </a:rPr>
              <a:t>kondom</a:t>
            </a:r>
            <a:r>
              <a:rPr lang="en-US" altLang="en-US" sz="2800" dirty="0">
                <a:latin typeface="Kristen ITC" panose="03050502040202030202" pitchFamily="66" charset="0"/>
              </a:rPr>
              <a:t> </a:t>
            </a:r>
            <a:r>
              <a:rPr lang="en-US" altLang="en-US" sz="2800" dirty="0" err="1">
                <a:latin typeface="Kristen ITC" panose="03050502040202030202" pitchFamily="66" charset="0"/>
              </a:rPr>
              <a:t>yg</a:t>
            </a:r>
            <a:r>
              <a:rPr lang="en-US" altLang="en-US" sz="2800" dirty="0">
                <a:latin typeface="Kristen ITC" panose="03050502040202030202" pitchFamily="66" charset="0"/>
              </a:rPr>
              <a:t> </a:t>
            </a:r>
            <a:r>
              <a:rPr lang="en-US" altLang="en-US" sz="2800" dirty="0" err="1">
                <a:latin typeface="Kristen ITC" panose="03050502040202030202" pitchFamily="66" charset="0"/>
              </a:rPr>
              <a:t>tertutup</a:t>
            </a:r>
            <a:r>
              <a:rPr lang="en-US" altLang="en-US" sz="2800" dirty="0">
                <a:latin typeface="Kristen ITC" panose="03050502040202030202" pitchFamily="66" charset="0"/>
              </a:rPr>
              <a:t> </a:t>
            </a:r>
            <a:r>
              <a:rPr lang="en-US" altLang="en-US" sz="2800" dirty="0" err="1">
                <a:latin typeface="Kristen ITC" panose="03050502040202030202" pitchFamily="66" charset="0"/>
              </a:rPr>
              <a:t>memasukkan</a:t>
            </a:r>
            <a:r>
              <a:rPr lang="en-US" altLang="en-US" sz="2800" dirty="0">
                <a:latin typeface="Kristen ITC" panose="03050502040202030202" pitchFamily="66" charset="0"/>
              </a:rPr>
              <a:t> </a:t>
            </a:r>
            <a:r>
              <a:rPr lang="en-US" altLang="en-US" sz="2800" dirty="0" err="1">
                <a:latin typeface="Kristen ITC" panose="03050502040202030202" pitchFamily="66" charset="0"/>
              </a:rPr>
              <a:t>ke</a:t>
            </a:r>
            <a:r>
              <a:rPr lang="en-US" altLang="en-US" sz="2800" dirty="0">
                <a:latin typeface="Kristen ITC" panose="03050502040202030202" pitchFamily="66" charset="0"/>
              </a:rPr>
              <a:t> </a:t>
            </a:r>
            <a:r>
              <a:rPr lang="en-US" altLang="en-US" sz="2800" dirty="0" err="1">
                <a:latin typeface="Kristen ITC" panose="03050502040202030202" pitchFamily="66" charset="0"/>
              </a:rPr>
              <a:t>dlm</a:t>
            </a:r>
            <a:r>
              <a:rPr lang="en-US" altLang="en-US" sz="2800" dirty="0">
                <a:latin typeface="Kristen ITC" panose="03050502040202030202" pitchFamily="66" charset="0"/>
              </a:rPr>
              <a:t> </a:t>
            </a:r>
            <a:r>
              <a:rPr lang="en-US" altLang="en-US" sz="2800" dirty="0" err="1">
                <a:latin typeface="Kristen ITC" panose="03050502040202030202" pitchFamily="66" charset="0"/>
              </a:rPr>
              <a:t>lubang</a:t>
            </a:r>
            <a:r>
              <a:rPr lang="en-US" altLang="en-US" sz="2800" dirty="0">
                <a:latin typeface="Kristen ITC" panose="03050502040202030202" pitchFamily="66" charset="0"/>
              </a:rPr>
              <a:t> </a:t>
            </a:r>
            <a:r>
              <a:rPr lang="en-US" altLang="en-US" sz="2800" dirty="0" err="1">
                <a:latin typeface="Kristen ITC" panose="03050502040202030202" pitchFamily="66" charset="0"/>
              </a:rPr>
              <a:t>kemaluan</a:t>
            </a:r>
            <a:r>
              <a:rPr lang="en-US" altLang="en-US" sz="2800" dirty="0">
                <a:latin typeface="Kristen ITC" panose="03050502040202030202" pitchFamily="66" charset="0"/>
              </a:rPr>
              <a:t>.</a:t>
            </a:r>
            <a:r>
              <a:rPr lang="en-US" altLang="en-US" sz="4000" dirty="0"/>
              <a:t> </a:t>
            </a:r>
          </a:p>
        </p:txBody>
      </p:sp>
      <p:pic>
        <p:nvPicPr>
          <p:cNvPr id="66563" name="Picture 3">
            <a:extLst>
              <a:ext uri="{FF2B5EF4-FFF2-40B4-BE49-F238E27FC236}">
                <a16:creationId xmlns:a16="http://schemas.microsoft.com/office/drawing/2014/main" id="{AB98961B-146C-48DB-841E-755EC42316B8}"/>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EC95588-B471-4501-B7DE-0783B2558189}"/>
              </a:ext>
            </a:extLst>
          </p:cNvPr>
          <p:cNvSpPr>
            <a:spLocks noGrp="1" noChangeArrowheads="1"/>
          </p:cNvSpPr>
          <p:nvPr>
            <p:ph type="title"/>
          </p:nvPr>
        </p:nvSpPr>
        <p:spPr>
          <a:xfrm>
            <a:off x="0" y="457200"/>
            <a:ext cx="9144000" cy="1219200"/>
          </a:xfrm>
        </p:spPr>
        <p:txBody>
          <a:bodyPr>
            <a:normAutofit/>
          </a:bodyPr>
          <a:lstStyle/>
          <a:p>
            <a:pPr algn="l"/>
            <a:r>
              <a:rPr lang="en-US" altLang="en-US" sz="1800" b="1" dirty="0">
                <a:latin typeface="Kristen ITC" panose="03050502040202030202" pitchFamily="66" charset="0"/>
              </a:rPr>
              <a:t>Setelah </a:t>
            </a:r>
            <a:r>
              <a:rPr lang="en-US" altLang="en-US" sz="1800" b="1" dirty="0" err="1">
                <a:latin typeface="Kristen ITC" panose="03050502040202030202" pitchFamily="66" charset="0"/>
              </a:rPr>
              <a:t>cincin</a:t>
            </a:r>
            <a:r>
              <a:rPr lang="en-US" altLang="en-US" sz="1800" b="1" dirty="0">
                <a:latin typeface="Kristen ITC" panose="03050502040202030202" pitchFamily="66" charset="0"/>
              </a:rPr>
              <a:t> </a:t>
            </a:r>
            <a:r>
              <a:rPr lang="en-US" altLang="en-US" sz="1800" b="1" dirty="0" err="1">
                <a:latin typeface="Kristen ITC" panose="03050502040202030202" pitchFamily="66" charset="0"/>
              </a:rPr>
              <a:t>masuk</a:t>
            </a:r>
            <a:r>
              <a:rPr lang="en-US" altLang="en-US" sz="1800" b="1" dirty="0">
                <a:latin typeface="Kristen ITC" panose="03050502040202030202" pitchFamily="66" charset="0"/>
              </a:rPr>
              <a:t> </a:t>
            </a:r>
            <a:r>
              <a:rPr lang="en-US" altLang="en-US" sz="1800" b="1" dirty="0" err="1">
                <a:latin typeface="Kristen ITC" panose="03050502040202030202" pitchFamily="66" charset="0"/>
              </a:rPr>
              <a:t>ke</a:t>
            </a:r>
            <a:r>
              <a:rPr lang="en-US" altLang="en-US" sz="1800" b="1" dirty="0">
                <a:latin typeface="Kristen ITC" panose="03050502040202030202" pitchFamily="66" charset="0"/>
              </a:rPr>
              <a:t> </a:t>
            </a:r>
            <a:r>
              <a:rPr lang="en-US" altLang="en-US" sz="1800" b="1" dirty="0" err="1">
                <a:latin typeface="Kristen ITC" panose="03050502040202030202" pitchFamily="66" charset="0"/>
              </a:rPr>
              <a:t>dalam</a:t>
            </a:r>
            <a:r>
              <a:rPr lang="en-US" altLang="en-US" sz="1800" b="1" dirty="0">
                <a:latin typeface="Kristen ITC" panose="03050502040202030202" pitchFamily="66" charset="0"/>
              </a:rPr>
              <a:t> vagina, </a:t>
            </a:r>
            <a:r>
              <a:rPr lang="en-US" altLang="en-US" sz="1800" b="1" dirty="0" err="1">
                <a:latin typeface="Kristen ITC" panose="03050502040202030202" pitchFamily="66" charset="0"/>
              </a:rPr>
              <a:t>tangan</a:t>
            </a:r>
            <a:r>
              <a:rPr lang="en-US" altLang="en-US" sz="1800" b="1" dirty="0">
                <a:latin typeface="Kristen ITC" panose="03050502040202030202" pitchFamily="66" charset="0"/>
              </a:rPr>
              <a:t> yang </a:t>
            </a:r>
            <a:r>
              <a:rPr lang="en-US" altLang="en-US" sz="1800" b="1" dirty="0" err="1">
                <a:latin typeface="Kristen ITC" panose="03050502040202030202" pitchFamily="66" charset="0"/>
              </a:rPr>
              <a:t>satu</a:t>
            </a:r>
            <a:r>
              <a:rPr lang="en-US" altLang="en-US" sz="1800" b="1" dirty="0">
                <a:latin typeface="Kristen ITC" panose="03050502040202030202" pitchFamily="66" charset="0"/>
              </a:rPr>
              <a:t> </a:t>
            </a:r>
            <a:r>
              <a:rPr lang="en-US" altLang="en-US" sz="1800" b="1" dirty="0" err="1">
                <a:latin typeface="Kristen ITC" panose="03050502040202030202" pitchFamily="66" charset="0"/>
              </a:rPr>
              <a:t>memasukkan</a:t>
            </a:r>
            <a:r>
              <a:rPr lang="en-US" altLang="en-US" sz="1800" b="1" dirty="0">
                <a:latin typeface="Kristen ITC" panose="03050502040202030202" pitchFamily="66" charset="0"/>
              </a:rPr>
              <a:t> </a:t>
            </a:r>
            <a:r>
              <a:rPr lang="en-US" altLang="en-US" sz="1800" b="1" dirty="0" err="1">
                <a:latin typeface="Kristen ITC" panose="03050502040202030202" pitchFamily="66" charset="0"/>
              </a:rPr>
              <a:t>jari</a:t>
            </a:r>
            <a:r>
              <a:rPr lang="en-US" altLang="en-US" sz="1800" b="1" dirty="0">
                <a:latin typeface="Kristen ITC" panose="03050502040202030202" pitchFamily="66" charset="0"/>
              </a:rPr>
              <a:t> </a:t>
            </a:r>
            <a:r>
              <a:rPr lang="en-US" altLang="en-US" sz="1800" b="1" dirty="0" err="1">
                <a:latin typeface="Kristen ITC" panose="03050502040202030202" pitchFamily="66" charset="0"/>
              </a:rPr>
              <a:t>ke</a:t>
            </a:r>
            <a:r>
              <a:rPr lang="en-US" altLang="en-US" sz="1800" b="1" dirty="0">
                <a:latin typeface="Kristen ITC" panose="03050502040202030202" pitchFamily="66" charset="0"/>
              </a:rPr>
              <a:t> </a:t>
            </a:r>
            <a:r>
              <a:rPr lang="en-US" altLang="en-US" sz="1800" b="1" dirty="0" err="1">
                <a:latin typeface="Kristen ITC" panose="03050502040202030202" pitchFamily="66" charset="0"/>
              </a:rPr>
              <a:t>dalam</a:t>
            </a:r>
            <a:r>
              <a:rPr lang="en-US" altLang="en-US" sz="1800" b="1" dirty="0">
                <a:latin typeface="Kristen ITC" panose="03050502040202030202" pitchFamily="66" charset="0"/>
              </a:rPr>
              <a:t> </a:t>
            </a:r>
            <a:r>
              <a:rPr lang="en-US" altLang="en-US" sz="1800" b="1" dirty="0" err="1">
                <a:latin typeface="Kristen ITC" panose="03050502040202030202" pitchFamily="66" charset="0"/>
              </a:rPr>
              <a:t>kondom</a:t>
            </a:r>
            <a:r>
              <a:rPr lang="en-US" altLang="en-US" sz="1800" b="1" dirty="0">
                <a:latin typeface="Kristen ITC" panose="03050502040202030202" pitchFamily="66" charset="0"/>
              </a:rPr>
              <a:t> </a:t>
            </a:r>
            <a:r>
              <a:rPr lang="en-US" altLang="en-US" sz="1800" b="1" dirty="0" err="1">
                <a:latin typeface="Kristen ITC" panose="03050502040202030202" pitchFamily="66" charset="0"/>
              </a:rPr>
              <a:t>untuk</a:t>
            </a:r>
            <a:r>
              <a:rPr lang="en-US" altLang="en-US" sz="1800" b="1" dirty="0">
                <a:latin typeface="Kristen ITC" panose="03050502040202030202" pitchFamily="66" charset="0"/>
              </a:rPr>
              <a:t> </a:t>
            </a:r>
            <a:r>
              <a:rPr lang="en-US" altLang="en-US" sz="1800" b="1" dirty="0" err="1">
                <a:latin typeface="Kristen ITC" panose="03050502040202030202" pitchFamily="66" charset="0"/>
              </a:rPr>
              <a:t>mendorong</a:t>
            </a:r>
            <a:r>
              <a:rPr lang="en-US" altLang="en-US" sz="1800" b="1" dirty="0">
                <a:latin typeface="Kristen ITC" panose="03050502040202030202" pitchFamily="66" charset="0"/>
              </a:rPr>
              <a:t> agar </a:t>
            </a:r>
            <a:r>
              <a:rPr lang="en-US" altLang="en-US" sz="1800" b="1" dirty="0" err="1">
                <a:latin typeface="Kristen ITC" panose="03050502040202030202" pitchFamily="66" charset="0"/>
              </a:rPr>
              <a:t>kondom</a:t>
            </a:r>
            <a:r>
              <a:rPr lang="en-US" altLang="en-US" sz="1800" b="1" dirty="0">
                <a:latin typeface="Kristen ITC" panose="03050502040202030202" pitchFamily="66" charset="0"/>
              </a:rPr>
              <a:t> </a:t>
            </a:r>
            <a:r>
              <a:rPr lang="en-US" altLang="en-US" sz="1800" b="1" dirty="0" err="1">
                <a:latin typeface="Kristen ITC" panose="03050502040202030202" pitchFamily="66" charset="0"/>
              </a:rPr>
              <a:t>bisa</a:t>
            </a:r>
            <a:r>
              <a:rPr lang="en-US" altLang="en-US" sz="1800" b="1" dirty="0">
                <a:latin typeface="Kristen ITC" panose="03050502040202030202" pitchFamily="66" charset="0"/>
              </a:rPr>
              <a:t> </a:t>
            </a:r>
            <a:r>
              <a:rPr lang="en-US" altLang="en-US" sz="1800" b="1" dirty="0" err="1">
                <a:latin typeface="Kristen ITC" panose="03050502040202030202" pitchFamily="66" charset="0"/>
              </a:rPr>
              <a:t>masuk</a:t>
            </a:r>
            <a:r>
              <a:rPr lang="en-US" altLang="en-US" sz="1800" b="1" dirty="0">
                <a:latin typeface="Kristen ITC" panose="03050502040202030202" pitchFamily="66" charset="0"/>
              </a:rPr>
              <a:t> </a:t>
            </a:r>
            <a:r>
              <a:rPr lang="en-US" altLang="en-US" sz="1800" b="1" dirty="0" err="1">
                <a:latin typeface="Kristen ITC" panose="03050502040202030202" pitchFamily="66" charset="0"/>
              </a:rPr>
              <a:t>seluruhnya</a:t>
            </a:r>
            <a:r>
              <a:rPr lang="en-US" altLang="en-US" sz="1800" b="1" dirty="0">
                <a:latin typeface="Kristen ITC" panose="03050502040202030202" pitchFamily="66" charset="0"/>
              </a:rPr>
              <a:t>. </a:t>
            </a:r>
            <a:r>
              <a:rPr lang="en-US" altLang="en-US" sz="1800" b="1" dirty="0" err="1">
                <a:latin typeface="Kristen ITC" panose="03050502040202030202" pitchFamily="66" charset="0"/>
              </a:rPr>
              <a:t>Usahakan</a:t>
            </a:r>
            <a:r>
              <a:rPr lang="en-US" altLang="en-US" sz="1800" b="1" dirty="0">
                <a:latin typeface="Kristen ITC" panose="03050502040202030202" pitchFamily="66" charset="0"/>
              </a:rPr>
              <a:t> </a:t>
            </a:r>
            <a:r>
              <a:rPr lang="en-US" altLang="en-US" sz="1800" b="1" dirty="0" err="1">
                <a:latin typeface="Kristen ITC" panose="03050502040202030202" pitchFamily="66" charset="0"/>
              </a:rPr>
              <a:t>cincin</a:t>
            </a:r>
            <a:r>
              <a:rPr lang="en-US" altLang="en-US" sz="1800" b="1" dirty="0">
                <a:latin typeface="Kristen ITC" panose="03050502040202030202" pitchFamily="66" charset="0"/>
              </a:rPr>
              <a:t> yang di </a:t>
            </a:r>
            <a:r>
              <a:rPr lang="en-US" altLang="en-US" sz="1800" b="1" dirty="0" err="1">
                <a:latin typeface="Kristen ITC" panose="03050502040202030202" pitchFamily="66" charset="0"/>
              </a:rPr>
              <a:t>dalam</a:t>
            </a:r>
            <a:r>
              <a:rPr lang="en-US" altLang="en-US" sz="1800" b="1" dirty="0">
                <a:latin typeface="Kristen ITC" panose="03050502040202030202" pitchFamily="66" charset="0"/>
              </a:rPr>
              <a:t> </a:t>
            </a:r>
            <a:r>
              <a:rPr lang="en-US" altLang="en-US" sz="1800" b="1" dirty="0" err="1">
                <a:latin typeface="Kristen ITC" panose="03050502040202030202" pitchFamily="66" charset="0"/>
              </a:rPr>
              <a:t>menghadap</a:t>
            </a:r>
            <a:r>
              <a:rPr lang="en-US" altLang="en-US" sz="1800" b="1" dirty="0">
                <a:latin typeface="Kristen ITC" panose="03050502040202030202" pitchFamily="66" charset="0"/>
              </a:rPr>
              <a:t> </a:t>
            </a:r>
            <a:r>
              <a:rPr lang="en-US" altLang="en-US" sz="1800" b="1" dirty="0" err="1">
                <a:latin typeface="Kristen ITC" panose="03050502040202030202" pitchFamily="66" charset="0"/>
              </a:rPr>
              <a:t>langsung</a:t>
            </a:r>
            <a:r>
              <a:rPr lang="en-US" altLang="en-US" sz="1800" b="1" dirty="0">
                <a:latin typeface="Kristen ITC" panose="03050502040202030202" pitchFamily="66" charset="0"/>
              </a:rPr>
              <a:t> </a:t>
            </a:r>
            <a:r>
              <a:rPr lang="en-US" altLang="en-US" sz="1800" b="1" dirty="0" err="1">
                <a:latin typeface="Kristen ITC" panose="03050502040202030202" pitchFamily="66" charset="0"/>
              </a:rPr>
              <a:t>ke</a:t>
            </a:r>
            <a:r>
              <a:rPr lang="en-US" altLang="en-US" sz="1800" b="1" dirty="0">
                <a:latin typeface="Kristen ITC" panose="03050502040202030202" pitchFamily="66" charset="0"/>
              </a:rPr>
              <a:t> </a:t>
            </a:r>
            <a:r>
              <a:rPr lang="en-US" altLang="en-US" sz="1800" b="1" dirty="0" err="1">
                <a:latin typeface="Kristen ITC" panose="03050502040202030202" pitchFamily="66" charset="0"/>
              </a:rPr>
              <a:t>arah</a:t>
            </a:r>
            <a:r>
              <a:rPr lang="en-US" altLang="en-US" sz="1800" b="1" dirty="0">
                <a:latin typeface="Kristen ITC" panose="03050502040202030202" pitchFamily="66" charset="0"/>
              </a:rPr>
              <a:t> </a:t>
            </a:r>
            <a:r>
              <a:rPr lang="en-US" altLang="en-US" sz="1800" b="1" dirty="0" err="1">
                <a:latin typeface="Kristen ITC" panose="03050502040202030202" pitchFamily="66" charset="0"/>
              </a:rPr>
              <a:t>mulut</a:t>
            </a:r>
            <a:r>
              <a:rPr lang="en-US" altLang="en-US" sz="1800" b="1" dirty="0">
                <a:latin typeface="Kristen ITC" panose="03050502040202030202" pitchFamily="66" charset="0"/>
              </a:rPr>
              <a:t> </a:t>
            </a:r>
            <a:r>
              <a:rPr lang="en-US" altLang="en-US" sz="1800" b="1" dirty="0" err="1">
                <a:latin typeface="Kristen ITC" panose="03050502040202030202" pitchFamily="66" charset="0"/>
              </a:rPr>
              <a:t>rahim</a:t>
            </a:r>
            <a:r>
              <a:rPr lang="en-US" altLang="en-US" sz="1800" b="1" dirty="0">
                <a:latin typeface="Kristen ITC" panose="03050502040202030202" pitchFamily="66" charset="0"/>
              </a:rPr>
              <a:t>.</a:t>
            </a:r>
            <a:r>
              <a:rPr lang="en-US" altLang="en-US" sz="1800" dirty="0"/>
              <a:t> </a:t>
            </a:r>
          </a:p>
        </p:txBody>
      </p:sp>
      <p:pic>
        <p:nvPicPr>
          <p:cNvPr id="67587" name="Picture 3">
            <a:extLst>
              <a:ext uri="{FF2B5EF4-FFF2-40B4-BE49-F238E27FC236}">
                <a16:creationId xmlns:a16="http://schemas.microsoft.com/office/drawing/2014/main" id="{C8E1B551-C377-459F-9B53-F378E444071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752600"/>
            <a:ext cx="9144000" cy="5105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EFEKTIFITAS</a:t>
            </a:r>
          </a:p>
        </p:txBody>
      </p:sp>
      <p:sp>
        <p:nvSpPr>
          <p:cNvPr id="3" name="Content Placeholder 2"/>
          <p:cNvSpPr>
            <a:spLocks noGrp="1"/>
          </p:cNvSpPr>
          <p:nvPr>
            <p:ph idx="1"/>
          </p:nvPr>
        </p:nvSpPr>
        <p:spPr/>
        <p:txBody>
          <a:bodyPr>
            <a:normAutofit lnSpcReduction="10000"/>
          </a:bodyPr>
          <a:lstStyle/>
          <a:p>
            <a:r>
              <a:rPr lang="id-ID" dirty="0">
                <a:solidFill>
                  <a:srgbClr val="FF0000"/>
                </a:solidFill>
              </a:rPr>
              <a:t>Efektifitas tergantung pada pengguna</a:t>
            </a:r>
          </a:p>
          <a:p>
            <a:r>
              <a:rPr lang="id-ID" dirty="0">
                <a:solidFill>
                  <a:srgbClr val="FFC000"/>
                </a:solidFill>
              </a:rPr>
              <a:t>Resiko kehamilan atau PMS meningkat jika kondom tidak digunakan setiap kali melakukan hubungan seksual</a:t>
            </a:r>
          </a:p>
          <a:p>
            <a:r>
              <a:rPr lang="id-ID" dirty="0">
                <a:solidFill>
                  <a:srgbClr val="92D050"/>
                </a:solidFill>
              </a:rPr>
              <a:t>Kehamilan dan infeksi akan terjadi jika ada kesalahan pemasangan atau ada kebocoran</a:t>
            </a:r>
          </a:p>
          <a:p>
            <a:r>
              <a:rPr lang="id-ID" dirty="0">
                <a:solidFill>
                  <a:srgbClr val="00B0F0"/>
                </a:solidFill>
              </a:rPr>
              <a:t>Penggunaan biasa 15/100 akseptor</a:t>
            </a:r>
          </a:p>
          <a:p>
            <a:r>
              <a:rPr lang="id-ID" dirty="0">
                <a:solidFill>
                  <a:srgbClr val="C00000"/>
                </a:solidFill>
              </a:rPr>
              <a:t>Penggunaan setiap kali coitus 2/100 akseptor</a:t>
            </a:r>
          </a:p>
          <a:p>
            <a:r>
              <a:rPr lang="id-ID" dirty="0">
                <a:solidFill>
                  <a:srgbClr val="0070C0"/>
                </a:solidFill>
              </a:rPr>
              <a:t>Tidak mengganggu fertilitas</a:t>
            </a:r>
          </a:p>
          <a:p>
            <a:r>
              <a:rPr lang="id-ID" dirty="0">
                <a:solidFill>
                  <a:schemeClr val="accent2">
                    <a:lumMod val="60000"/>
                    <a:lumOff val="40000"/>
                  </a:schemeClr>
                </a:solidFill>
              </a:rPr>
              <a:t>Mencegah pe</a:t>
            </a:r>
            <a:r>
              <a:rPr lang="en-US" dirty="0">
                <a:solidFill>
                  <a:schemeClr val="accent2">
                    <a:lumMod val="60000"/>
                    <a:lumOff val="40000"/>
                  </a:schemeClr>
                </a:solidFill>
              </a:rPr>
              <a:t>n</a:t>
            </a:r>
            <a:r>
              <a:rPr lang="id-ID" dirty="0">
                <a:solidFill>
                  <a:schemeClr val="accent2">
                    <a:lumMod val="60000"/>
                    <a:lumOff val="40000"/>
                  </a:schemeClr>
                </a:solidFill>
              </a:rPr>
              <a:t>ularan HIV AIDS dan PMS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1E94550-1203-4FD8-8003-4D646829EC19}"/>
              </a:ext>
            </a:extLst>
          </p:cNvPr>
          <p:cNvSpPr>
            <a:spLocks noGrp="1" noChangeArrowheads="1"/>
          </p:cNvSpPr>
          <p:nvPr>
            <p:ph type="title"/>
          </p:nvPr>
        </p:nvSpPr>
        <p:spPr>
          <a:xfrm>
            <a:off x="1172" y="609600"/>
            <a:ext cx="9144000" cy="1314450"/>
          </a:xfrm>
        </p:spPr>
        <p:txBody>
          <a:bodyPr>
            <a:normAutofit fontScale="90000"/>
          </a:bodyPr>
          <a:lstStyle/>
          <a:p>
            <a:pPr algn="l"/>
            <a:r>
              <a:rPr lang="en-US" altLang="en-US" sz="2400" b="1" dirty="0" err="1">
                <a:latin typeface="Kristen ITC" panose="03050502040202030202" pitchFamily="66" charset="0"/>
              </a:rPr>
              <a:t>Rapihkan</a:t>
            </a:r>
            <a:r>
              <a:rPr lang="en-US" altLang="en-US" sz="2400" b="1" dirty="0">
                <a:latin typeface="Kristen ITC" panose="03050502040202030202" pitchFamily="66" charset="0"/>
              </a:rPr>
              <a:t> </a:t>
            </a:r>
            <a:r>
              <a:rPr lang="en-US" altLang="en-US" sz="2400" b="1" dirty="0" err="1">
                <a:latin typeface="Kristen ITC" panose="03050502040202030202" pitchFamily="66" charset="0"/>
              </a:rPr>
              <a:t>cincin</a:t>
            </a:r>
            <a:r>
              <a:rPr lang="en-US" altLang="en-US" sz="2400" b="1" dirty="0">
                <a:latin typeface="Kristen ITC" panose="03050502040202030202" pitchFamily="66" charset="0"/>
              </a:rPr>
              <a:t> </a:t>
            </a:r>
            <a:r>
              <a:rPr lang="en-US" altLang="en-US" sz="2400" b="1" dirty="0" err="1">
                <a:latin typeface="Kristen ITC" panose="03050502040202030202" pitchFamily="66" charset="0"/>
              </a:rPr>
              <a:t>bagian</a:t>
            </a:r>
            <a:r>
              <a:rPr lang="en-US" altLang="en-US" sz="2400" b="1" dirty="0">
                <a:latin typeface="Kristen ITC" panose="03050502040202030202" pitchFamily="66" charset="0"/>
              </a:rPr>
              <a:t> </a:t>
            </a:r>
            <a:r>
              <a:rPr lang="en-US" altLang="en-US" sz="2400" b="1" dirty="0" err="1">
                <a:latin typeface="Kristen ITC" panose="03050502040202030202" pitchFamily="66" charset="0"/>
              </a:rPr>
              <a:t>luar</a:t>
            </a:r>
            <a:r>
              <a:rPr lang="en-US" altLang="en-US" sz="2400" b="1" dirty="0">
                <a:latin typeface="Kristen ITC" panose="03050502040202030202" pitchFamily="66" charset="0"/>
              </a:rPr>
              <a:t> yang </a:t>
            </a:r>
            <a:r>
              <a:rPr lang="en-US" altLang="en-US" sz="2400" b="1" dirty="0" err="1">
                <a:latin typeface="Kristen ITC" panose="03050502040202030202" pitchFamily="66" charset="0"/>
              </a:rPr>
              <a:t>terbuka</a:t>
            </a:r>
            <a:r>
              <a:rPr lang="en-US" altLang="en-US" sz="2400" b="1" dirty="0">
                <a:latin typeface="Kristen ITC" panose="03050502040202030202" pitchFamily="66" charset="0"/>
              </a:rPr>
              <a:t> di </a:t>
            </a:r>
            <a:r>
              <a:rPr lang="en-US" altLang="en-US" sz="2400" b="1" dirty="0" err="1">
                <a:latin typeface="Kristen ITC" panose="03050502040202030202" pitchFamily="66" charset="0"/>
              </a:rPr>
              <a:t>bibir</a:t>
            </a:r>
            <a:r>
              <a:rPr lang="en-US" altLang="en-US" sz="2400" b="1" dirty="0">
                <a:latin typeface="Kristen ITC" panose="03050502040202030202" pitchFamily="66" charset="0"/>
              </a:rPr>
              <a:t> vagina. </a:t>
            </a:r>
            <a:r>
              <a:rPr lang="en-US" altLang="en-US" sz="2400" b="1" dirty="0" err="1">
                <a:latin typeface="Kristen ITC" panose="03050502040202030202" pitchFamily="66" charset="0"/>
              </a:rPr>
              <a:t>Kondom</a:t>
            </a:r>
            <a:r>
              <a:rPr lang="en-US" altLang="en-US" sz="2400" b="1" dirty="0">
                <a:latin typeface="Kristen ITC" panose="03050502040202030202" pitchFamily="66" charset="0"/>
              </a:rPr>
              <a:t> </a:t>
            </a:r>
            <a:r>
              <a:rPr lang="en-US" altLang="en-US" sz="2400" b="1" dirty="0" err="1">
                <a:latin typeface="Kristen ITC" panose="03050502040202030202" pitchFamily="66" charset="0"/>
              </a:rPr>
              <a:t>siap</a:t>
            </a:r>
            <a:r>
              <a:rPr lang="en-US" altLang="en-US" sz="2400" b="1" dirty="0">
                <a:latin typeface="Kristen ITC" panose="03050502040202030202" pitchFamily="66" charset="0"/>
              </a:rPr>
              <a:t> </a:t>
            </a:r>
            <a:r>
              <a:rPr lang="en-US" altLang="en-US" sz="2400" b="1" dirty="0" err="1">
                <a:latin typeface="Kristen ITC" panose="03050502040202030202" pitchFamily="66" charset="0"/>
              </a:rPr>
              <a:t>dipakai</a:t>
            </a:r>
            <a:r>
              <a:rPr lang="en-US" altLang="en-US" sz="2400" b="1" dirty="0">
                <a:latin typeface="Kristen ITC" panose="03050502040202030202" pitchFamily="66" charset="0"/>
              </a:rPr>
              <a:t> </a:t>
            </a:r>
            <a:r>
              <a:rPr lang="en-US" altLang="en-US" sz="2400" b="1" dirty="0" err="1">
                <a:latin typeface="Kristen ITC" panose="03050502040202030202" pitchFamily="66" charset="0"/>
              </a:rPr>
              <a:t>untuk</a:t>
            </a:r>
            <a:r>
              <a:rPr lang="en-US" altLang="en-US" sz="2400" b="1" dirty="0">
                <a:latin typeface="Kristen ITC" panose="03050502040202030202" pitchFamily="66" charset="0"/>
              </a:rPr>
              <a:t> </a:t>
            </a:r>
            <a:r>
              <a:rPr lang="en-US" altLang="en-US" sz="2400" b="1" dirty="0" err="1">
                <a:latin typeface="Kristen ITC" panose="03050502040202030202" pitchFamily="66" charset="0"/>
              </a:rPr>
              <a:t>berhubungan</a:t>
            </a:r>
            <a:r>
              <a:rPr lang="en-US" altLang="en-US" sz="2400" b="1" dirty="0">
                <a:latin typeface="Kristen ITC" panose="03050502040202030202" pitchFamily="66" charset="0"/>
              </a:rPr>
              <a:t> badan </a:t>
            </a:r>
            <a:r>
              <a:rPr lang="en-US" altLang="en-US" sz="2400" b="1" dirty="0" err="1">
                <a:latin typeface="Kristen ITC" panose="03050502040202030202" pitchFamily="66" charset="0"/>
              </a:rPr>
              <a:t>suami</a:t>
            </a:r>
            <a:r>
              <a:rPr lang="en-US" altLang="en-US" sz="2400" b="1" dirty="0">
                <a:latin typeface="Kristen ITC" panose="03050502040202030202" pitchFamily="66" charset="0"/>
              </a:rPr>
              <a:t> </a:t>
            </a:r>
            <a:r>
              <a:rPr lang="en-US" altLang="en-US" sz="2400" b="1" dirty="0" err="1">
                <a:latin typeface="Kristen ITC" panose="03050502040202030202" pitchFamily="66" charset="0"/>
              </a:rPr>
              <a:t>istri</a:t>
            </a:r>
            <a:r>
              <a:rPr lang="en-US" altLang="en-US" sz="2400" b="1" dirty="0">
                <a:latin typeface="Kristen ITC" panose="03050502040202030202" pitchFamily="66" charset="0"/>
              </a:rPr>
              <a:t>. </a:t>
            </a:r>
            <a:r>
              <a:rPr lang="en-US" altLang="en-US" sz="2400" b="1" dirty="0" err="1">
                <a:latin typeface="Kristen ITC" panose="03050502040202030202" pitchFamily="66" charset="0"/>
              </a:rPr>
              <a:t>Selamat</a:t>
            </a:r>
            <a:r>
              <a:rPr lang="en-US" altLang="en-US" sz="2400" b="1" dirty="0">
                <a:latin typeface="Kristen ITC" panose="03050502040202030202" pitchFamily="66" charset="0"/>
              </a:rPr>
              <a:t> </a:t>
            </a:r>
            <a:r>
              <a:rPr lang="en-US" altLang="en-US" sz="2400" b="1" dirty="0" err="1">
                <a:latin typeface="Kristen ITC" panose="03050502040202030202" pitchFamily="66" charset="0"/>
              </a:rPr>
              <a:t>menikmati</a:t>
            </a:r>
            <a:r>
              <a:rPr lang="en-US" altLang="en-US" sz="2400" b="1" dirty="0">
                <a:latin typeface="Kristen ITC" panose="03050502040202030202" pitchFamily="66" charset="0"/>
              </a:rPr>
              <a:t>.</a:t>
            </a:r>
            <a:r>
              <a:rPr lang="en-US" altLang="en-US" sz="4000" dirty="0"/>
              <a:t> </a:t>
            </a:r>
          </a:p>
        </p:txBody>
      </p:sp>
      <p:pic>
        <p:nvPicPr>
          <p:cNvPr id="68611" name="Picture 3">
            <a:extLst>
              <a:ext uri="{FF2B5EF4-FFF2-40B4-BE49-F238E27FC236}">
                <a16:creationId xmlns:a16="http://schemas.microsoft.com/office/drawing/2014/main" id="{4CD9C93A-004A-41F8-A7D0-41E198727425}"/>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a:extLst>
              <a:ext uri="{FF2B5EF4-FFF2-40B4-BE49-F238E27FC236}">
                <a16:creationId xmlns:a16="http://schemas.microsoft.com/office/drawing/2014/main" id="{ED85C781-CF31-4AC9-BEEE-8F9D557A8FC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432511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F8A29D9-D0DE-4CE5-B6D0-52DC50E8F93F}"/>
              </a:ext>
            </a:extLst>
          </p:cNvPr>
          <p:cNvSpPr>
            <a:spLocks noGrp="1" noChangeArrowheads="1"/>
          </p:cNvSpPr>
          <p:nvPr>
            <p:ph type="title"/>
          </p:nvPr>
        </p:nvSpPr>
        <p:spPr/>
        <p:txBody>
          <a:bodyPr/>
          <a:lstStyle/>
          <a:p>
            <a:endParaRPr lang="en-US" altLang="en-US"/>
          </a:p>
        </p:txBody>
      </p:sp>
      <p:pic>
        <p:nvPicPr>
          <p:cNvPr id="70659" name="Picture 3">
            <a:extLst>
              <a:ext uri="{FF2B5EF4-FFF2-40B4-BE49-F238E27FC236}">
                <a16:creationId xmlns:a16="http://schemas.microsoft.com/office/drawing/2014/main" id="{4CB8569B-C310-4857-AC09-AE400F377263}"/>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a:extLst>
              <a:ext uri="{FF2B5EF4-FFF2-40B4-BE49-F238E27FC236}">
                <a16:creationId xmlns:a16="http://schemas.microsoft.com/office/drawing/2014/main" id="{EE76B7C4-817C-4ED3-AB9F-4863890FCACB}"/>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524000"/>
            <a:ext cx="8229600" cy="432511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0477D0A0-65D2-42FE-9743-F19497A50EB4}"/>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447800"/>
            <a:ext cx="8229600" cy="439404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EFEK SAMPING, KEUNTUNGAN DAN KERUGIAN</a:t>
            </a:r>
          </a:p>
        </p:txBody>
      </p:sp>
      <p:sp>
        <p:nvSpPr>
          <p:cNvPr id="3" name="Content Placeholder 2"/>
          <p:cNvSpPr>
            <a:spLocks noGrp="1"/>
          </p:cNvSpPr>
          <p:nvPr>
            <p:ph idx="1"/>
          </p:nvPr>
        </p:nvSpPr>
        <p:spPr/>
        <p:txBody>
          <a:bodyPr/>
          <a:lstStyle/>
          <a:p>
            <a:r>
              <a:rPr lang="id-ID" dirty="0"/>
              <a:t>Efek samping </a:t>
            </a:r>
            <a:r>
              <a:rPr lang="id-ID" dirty="0">
                <a:sym typeface="Wingdings" pitchFamily="2" charset="2"/>
              </a:rPr>
              <a:t> Tidak ada</a:t>
            </a:r>
          </a:p>
          <a:p>
            <a:r>
              <a:rPr lang="id-ID" dirty="0">
                <a:sym typeface="Wingdings" pitchFamily="2" charset="2"/>
              </a:rPr>
              <a:t>Keuntungan</a:t>
            </a:r>
          </a:p>
          <a:p>
            <a:pPr lvl="1"/>
            <a:r>
              <a:rPr lang="id-ID" dirty="0">
                <a:sym typeface="Wingdings" pitchFamily="2" charset="2"/>
              </a:rPr>
              <a:t>Mencegah kehamilan</a:t>
            </a:r>
          </a:p>
          <a:p>
            <a:pPr lvl="1"/>
            <a:r>
              <a:rPr lang="id-ID" dirty="0">
                <a:sym typeface="Wingdings" pitchFamily="2" charset="2"/>
              </a:rPr>
              <a:t>Mencegah HIV-AIDS dan PMS</a:t>
            </a:r>
          </a:p>
          <a:p>
            <a:pPr lvl="1"/>
            <a:r>
              <a:rPr lang="id-ID" dirty="0">
                <a:sym typeface="Wingdings" pitchFamily="2" charset="2"/>
              </a:rPr>
              <a:t>Mencegah PID, kanker serviks, Infertilitas</a:t>
            </a:r>
          </a:p>
          <a:p>
            <a:r>
              <a:rPr lang="id-ID" dirty="0">
                <a:sym typeface="Wingdings" pitchFamily="2" charset="2"/>
              </a:rPr>
              <a:t>Kerugian  alergi latex</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ALASAN PRIA &amp; WANITA MEMILIH KONDOM</a:t>
            </a:r>
          </a:p>
        </p:txBody>
      </p:sp>
      <p:sp>
        <p:nvSpPr>
          <p:cNvPr id="3" name="Content Placeholder 2"/>
          <p:cNvSpPr>
            <a:spLocks noGrp="1"/>
          </p:cNvSpPr>
          <p:nvPr>
            <p:ph idx="1"/>
          </p:nvPr>
        </p:nvSpPr>
        <p:spPr/>
        <p:txBody>
          <a:bodyPr/>
          <a:lstStyle/>
          <a:p>
            <a:r>
              <a:rPr lang="id-ID" dirty="0">
                <a:solidFill>
                  <a:srgbClr val="FF0000"/>
                </a:solidFill>
              </a:rPr>
              <a:t>Tidak ada efek hormonal</a:t>
            </a:r>
          </a:p>
          <a:p>
            <a:r>
              <a:rPr lang="id-ID" dirty="0">
                <a:solidFill>
                  <a:schemeClr val="accent2">
                    <a:lumMod val="75000"/>
                  </a:schemeClr>
                </a:solidFill>
              </a:rPr>
              <a:t>Dapat digunakan kapanpun juga sebagai kontrasepsi sementara</a:t>
            </a:r>
          </a:p>
          <a:p>
            <a:r>
              <a:rPr lang="id-ID" dirty="0">
                <a:solidFill>
                  <a:schemeClr val="accent4">
                    <a:lumMod val="60000"/>
                    <a:lumOff val="40000"/>
                  </a:schemeClr>
                </a:solidFill>
              </a:rPr>
              <a:t>Dijual di banyak tempat dan mudah didapat</a:t>
            </a:r>
          </a:p>
          <a:p>
            <a:r>
              <a:rPr lang="id-ID" dirty="0">
                <a:solidFill>
                  <a:schemeClr val="accent6">
                    <a:lumMod val="75000"/>
                  </a:schemeClr>
                </a:solidFill>
              </a:rPr>
              <a:t>Mencegah baik kehamilan maupun HIV AIDS dan PMS</a:t>
            </a:r>
          </a:p>
          <a:p>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CARA MEMINTA PASANGAN MENGGUNAKAN KONDOM</a:t>
            </a:r>
          </a:p>
        </p:txBody>
      </p:sp>
      <p:sp>
        <p:nvSpPr>
          <p:cNvPr id="3" name="Content Placeholder 2"/>
          <p:cNvSpPr>
            <a:spLocks noGrp="1"/>
          </p:cNvSpPr>
          <p:nvPr>
            <p:ph idx="1"/>
          </p:nvPr>
        </p:nvSpPr>
        <p:spPr/>
        <p:txBody>
          <a:bodyPr>
            <a:normAutofit fontScale="92500" lnSpcReduction="20000"/>
          </a:bodyPr>
          <a:lstStyle/>
          <a:p>
            <a:r>
              <a:rPr lang="id-ID" dirty="0">
                <a:solidFill>
                  <a:schemeClr val="accent6">
                    <a:lumMod val="75000"/>
                  </a:schemeClr>
                </a:solidFill>
              </a:rPr>
              <a:t>Menekankan bahwa pemakaian kondom selain untuk mencegah kehamilan juga mencegah PMS dan HIV</a:t>
            </a:r>
          </a:p>
          <a:p>
            <a:r>
              <a:rPr lang="id-ID" dirty="0">
                <a:solidFill>
                  <a:srgbClr val="FF0000"/>
                </a:solidFill>
              </a:rPr>
              <a:t>Mengatakan bahwa di komunitas kita banyak yang menderita HIV, jadi kita harus hati-hati</a:t>
            </a:r>
          </a:p>
          <a:p>
            <a:r>
              <a:rPr lang="id-ID" dirty="0">
                <a:solidFill>
                  <a:schemeClr val="accent3">
                    <a:lumMod val="60000"/>
                    <a:lumOff val="40000"/>
                  </a:schemeClr>
                </a:solidFill>
              </a:rPr>
              <a:t>Menyarankan untuk menggunakan kondom wanita </a:t>
            </a:r>
            <a:r>
              <a:rPr lang="id-ID" dirty="0">
                <a:solidFill>
                  <a:schemeClr val="accent3">
                    <a:lumMod val="60000"/>
                    <a:lumOff val="40000"/>
                  </a:schemeClr>
                </a:solidFill>
                <a:sym typeface="Wingdings" pitchFamily="2" charset="2"/>
              </a:rPr>
              <a:t> biasanya pria akan lebih memilih kondom pria</a:t>
            </a:r>
          </a:p>
          <a:p>
            <a:r>
              <a:rPr lang="id-ID" dirty="0">
                <a:solidFill>
                  <a:schemeClr val="accent3">
                    <a:lumMod val="75000"/>
                  </a:schemeClr>
                </a:solidFill>
                <a:sym typeface="Wingdings" pitchFamily="2" charset="2"/>
              </a:rPr>
              <a:t>Wanita mengatakan “ Saya tidak akan berhubungan seksual jika tidak memakai kondom”</a:t>
            </a:r>
          </a:p>
          <a:p>
            <a:r>
              <a:rPr lang="id-ID" dirty="0">
                <a:solidFill>
                  <a:schemeClr val="accent2"/>
                </a:solidFill>
                <a:sym typeface="Wingdings" pitchFamily="2" charset="2"/>
              </a:rPr>
              <a:t>Untuk wanita yang sedang hamil menjelaskan betapa penting kondom untuk menjaga kesehatan bayi</a:t>
            </a:r>
            <a:endParaRPr lang="id-ID" dirty="0">
              <a:solidFill>
                <a:schemeClr val="accen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FAKTA TENTANG KONDOM</a:t>
            </a:r>
          </a:p>
        </p:txBody>
      </p:sp>
      <p:sp>
        <p:nvSpPr>
          <p:cNvPr id="3" name="Content Placeholder 2"/>
          <p:cNvSpPr>
            <a:spLocks noGrp="1"/>
          </p:cNvSpPr>
          <p:nvPr>
            <p:ph idx="1"/>
          </p:nvPr>
        </p:nvSpPr>
        <p:spPr/>
        <p:txBody>
          <a:bodyPr>
            <a:normAutofit fontScale="92500" lnSpcReduction="10000"/>
          </a:bodyPr>
          <a:lstStyle/>
          <a:p>
            <a:r>
              <a:rPr lang="id-ID" dirty="0">
                <a:solidFill>
                  <a:srgbClr val="FF0000"/>
                </a:solidFill>
              </a:rPr>
              <a:t>Tidak menyebabkan impoten</a:t>
            </a:r>
          </a:p>
          <a:p>
            <a:r>
              <a:rPr lang="id-ID" dirty="0"/>
              <a:t>Tidak menurunkan gairah seksual pria</a:t>
            </a:r>
          </a:p>
          <a:p>
            <a:r>
              <a:rPr lang="id-ID" dirty="0">
                <a:solidFill>
                  <a:srgbClr val="FF0000"/>
                </a:solidFill>
              </a:rPr>
              <a:t>Tidak mungkin hilang dalam tubuh wanita</a:t>
            </a:r>
          </a:p>
          <a:p>
            <a:r>
              <a:rPr lang="id-ID" dirty="0"/>
              <a:t>Tidak terdapat lubang yang dapat meloloskan HIV</a:t>
            </a:r>
          </a:p>
          <a:p>
            <a:r>
              <a:rPr lang="id-ID" dirty="0">
                <a:solidFill>
                  <a:srgbClr val="FF0000"/>
                </a:solidFill>
              </a:rPr>
              <a:t>Tidak menyebabkan penyakit pada wanita karena mencegah semen dan sperma masuk ke tubuh wanita</a:t>
            </a:r>
          </a:p>
          <a:p>
            <a:r>
              <a:rPr lang="id-ID" dirty="0"/>
              <a:t>Tidak menyebabkan penyakit pada pria karena tertahannya sperma</a:t>
            </a:r>
          </a:p>
          <a:p>
            <a:r>
              <a:rPr lang="id-ID" dirty="0">
                <a:solidFill>
                  <a:srgbClr val="FF0000"/>
                </a:solidFill>
              </a:rPr>
              <a:t>Dapat digunakan untuk pasangan yang sudah menikah </a:t>
            </a:r>
            <a:r>
              <a:rPr lang="id-ID" dirty="0">
                <a:solidFill>
                  <a:srgbClr val="FF0000"/>
                </a:solidFill>
                <a:sym typeface="Wingdings" pitchFamily="2" charset="2"/>
              </a:rPr>
              <a:t> bukan hanya yang belum menikah</a:t>
            </a:r>
            <a:endParaRPr lang="id-ID"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SIAPA DAN KAPAN DIGUNAKAN</a:t>
            </a:r>
          </a:p>
        </p:txBody>
      </p:sp>
      <p:sp>
        <p:nvSpPr>
          <p:cNvPr id="3" name="Content Placeholder 2"/>
          <p:cNvSpPr>
            <a:spLocks noGrp="1"/>
          </p:cNvSpPr>
          <p:nvPr>
            <p:ph idx="1"/>
          </p:nvPr>
        </p:nvSpPr>
        <p:spPr/>
        <p:txBody>
          <a:bodyPr/>
          <a:lstStyle/>
          <a:p>
            <a:r>
              <a:rPr lang="id-ID" dirty="0">
                <a:solidFill>
                  <a:srgbClr val="FF0000"/>
                </a:solidFill>
              </a:rPr>
              <a:t>Dapat digunakan oleh siapapun kecu</a:t>
            </a:r>
            <a:r>
              <a:rPr lang="en-US" dirty="0" err="1">
                <a:solidFill>
                  <a:srgbClr val="FF0000"/>
                </a:solidFill>
              </a:rPr>
              <a:t>ali</a:t>
            </a:r>
            <a:r>
              <a:rPr lang="en-US" dirty="0">
                <a:solidFill>
                  <a:srgbClr val="FF0000"/>
                </a:solidFill>
              </a:rPr>
              <a:t> </a:t>
            </a:r>
            <a:r>
              <a:rPr lang="id-ID" dirty="0">
                <a:solidFill>
                  <a:srgbClr val="FF0000"/>
                </a:solidFill>
              </a:rPr>
              <a:t>yang alergi terhadap latex</a:t>
            </a:r>
          </a:p>
          <a:p>
            <a:r>
              <a:rPr lang="id-ID" dirty="0"/>
              <a:t>Dapat digunakan kapanpun akseptor siap</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53</TotalTime>
  <Words>1100</Words>
  <Application>Microsoft Office PowerPoint</Application>
  <PresentationFormat>On-screen Show (4:3)</PresentationFormat>
  <Paragraphs>170</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Californian FB</vt:lpstr>
      <vt:lpstr>Century Schoolbook</vt:lpstr>
      <vt:lpstr>Comic Sans MS</vt:lpstr>
      <vt:lpstr>Georgia</vt:lpstr>
      <vt:lpstr>Kristen ITC</vt:lpstr>
      <vt:lpstr>Monotype Corsiva</vt:lpstr>
      <vt:lpstr>Trebuchet MS</vt:lpstr>
      <vt:lpstr>Wingdings</vt:lpstr>
      <vt:lpstr>Wingdings 2</vt:lpstr>
      <vt:lpstr>Urban</vt:lpstr>
      <vt:lpstr>ALAT KONTRASEPSI BARRIER</vt:lpstr>
      <vt:lpstr>KONDOM</vt:lpstr>
      <vt:lpstr>APA ITU KONDOM ?</vt:lpstr>
      <vt:lpstr>EFEKTIFITAS</vt:lpstr>
      <vt:lpstr>EFEK SAMPING, KEUNTUNGAN DAN KERUGIAN</vt:lpstr>
      <vt:lpstr>ALASAN PRIA &amp; WANITA MEMILIH KONDOM</vt:lpstr>
      <vt:lpstr>CARA MEMINTA PASANGAN MENGGUNAKAN KONDOM</vt:lpstr>
      <vt:lpstr>FAKTA TENTANG KONDOM</vt:lpstr>
      <vt:lpstr>SIAPA DAN KAPAN DIGUNAKAN</vt:lpstr>
      <vt:lpstr>5 LANGKAH UTAMA MEMAKAI KONDOM</vt:lpstr>
      <vt:lpstr>5 LANGKAH UTAMA MEMAKAI KONDOM</vt:lpstr>
      <vt:lpstr>5 LANGKAH UTAMA MEMAKAI KONDOM</vt:lpstr>
      <vt:lpstr>KONSELING AKSEPTOR  KONDOM</vt:lpstr>
      <vt:lpstr>HAL-HAL YANG HARUS DIPERHATIKAN</vt:lpstr>
      <vt:lpstr>KAPAN KLIEN HARUS KONTROL</vt:lpstr>
      <vt:lpstr>KONSELING KLIEN KUNJUNGAN ULANG</vt:lpstr>
      <vt:lpstr>MEMANAGE MASALAH YANG MUNGKIN MUNCUL</vt:lpstr>
      <vt:lpstr>PowerPoint Presentation</vt:lpstr>
      <vt:lpstr>Macam-macam Kontrasepsi Metode Barier Pada Wanita</vt:lpstr>
      <vt:lpstr>DIAFRAGMA</vt:lpstr>
      <vt:lpstr> DIAFRAGMA</vt:lpstr>
      <vt:lpstr>Lanjutan Diafragma</vt:lpstr>
      <vt:lpstr>Lanjutan Diafragma</vt:lpstr>
      <vt:lpstr>Lanjutan Diafragma</vt:lpstr>
      <vt:lpstr>Lanjutan Diafragma</vt:lpstr>
      <vt:lpstr>PowerPoint Presentation</vt:lpstr>
      <vt:lpstr>SPERMISID</vt:lpstr>
      <vt:lpstr>SPERMISIDA</vt:lpstr>
      <vt:lpstr>Lanjutan Spermisida</vt:lpstr>
      <vt:lpstr>Lanjutan Spermisida</vt:lpstr>
      <vt:lpstr>Lanjutan Spermisida</vt:lpstr>
      <vt:lpstr>PowerPoint Presentation</vt:lpstr>
      <vt:lpstr>PowerPoint Presentation</vt:lpstr>
      <vt:lpstr>Cara Pakai / Memakai / Menggunakan Kondom Wanita  </vt:lpstr>
      <vt:lpstr>Ujung yang tertutup di bentuk lonjong pipih atau bisa juga angka delapan dengan salah satu jari-jari tangan. </vt:lpstr>
      <vt:lpstr>PowerPoint Presentation</vt:lpstr>
      <vt:lpstr>PowerPoint Presentation</vt:lpstr>
      <vt:lpstr>Tangan yg lain membuka bibir vagina &amp; yg memegang ujung kondom yg tertutup memasukkan ke dlm lubang kemaluan. </vt:lpstr>
      <vt:lpstr>Setelah cincin masuk ke dalam vagina, tangan yang satu memasukkan jari ke dalam kondom untuk mendorong agar kondom bisa masuk seluruhnya. Usahakan cincin yang di dalam menghadap langsung ke arah mulut rahim. </vt:lpstr>
      <vt:lpstr>Rapihkan cincin bagian luar yang terbuka di bibir vagina. Kondom siap dipakai untuk berhubungan badan suami istri. Selamat menikmati.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ALAT KONTRASEPSI KONDOM</dc:title>
  <dc:creator>User</dc:creator>
  <cp:lastModifiedBy>ACER</cp:lastModifiedBy>
  <cp:revision>8</cp:revision>
  <dcterms:created xsi:type="dcterms:W3CDTF">2006-08-16T00:00:00Z</dcterms:created>
  <dcterms:modified xsi:type="dcterms:W3CDTF">2020-11-16T01:08:14Z</dcterms:modified>
</cp:coreProperties>
</file>