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dirty="0" smtClean="0"/>
              <a:t>PENGENDALIAN BAHAYA RADIASI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D" dirty="0" smtClean="0"/>
              <a:t>DEVITA SARI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224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smtClean="0"/>
              <a:t>f. </a:t>
            </a:r>
            <a:r>
              <a:rPr lang="en-ID" dirty="0" err="1" smtClean="0"/>
              <a:t>Sarung</a:t>
            </a:r>
            <a:r>
              <a:rPr lang="en-ID" dirty="0" smtClean="0"/>
              <a:t> </a:t>
            </a:r>
            <a:r>
              <a:rPr lang="en-ID" dirty="0" err="1"/>
              <a:t>Tangan</a:t>
            </a:r>
            <a:r>
              <a:rPr lang="en-ID" dirty="0"/>
              <a:t> (Gloves)</a:t>
            </a:r>
          </a:p>
          <a:p>
            <a:pPr marL="0" indent="0">
              <a:buNone/>
            </a:pPr>
            <a:r>
              <a:rPr lang="en-ID" dirty="0" smtClean="0"/>
              <a:t>	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melindungi</a:t>
            </a:r>
            <a:r>
              <a:rPr lang="en-ID" dirty="0" smtClean="0"/>
              <a:t> radiographer </a:t>
            </a:r>
            <a:r>
              <a:rPr lang="en-ID" dirty="0" err="1" smtClean="0"/>
              <a:t>dari</a:t>
            </a:r>
            <a:r>
              <a:rPr lang="en-ID" dirty="0" smtClean="0"/>
              <a:t> </a:t>
            </a:r>
            <a:r>
              <a:rPr lang="en-ID" dirty="0" err="1" smtClean="0"/>
              <a:t>infeksi</a:t>
            </a:r>
            <a:r>
              <a:rPr lang="en-ID" dirty="0" smtClean="0"/>
              <a:t> </a:t>
            </a:r>
            <a:r>
              <a:rPr lang="en-ID" dirty="0" err="1" smtClean="0"/>
              <a:t>nasokimia</a:t>
            </a:r>
            <a:r>
              <a:rPr lang="en-ID" dirty="0" smtClean="0"/>
              <a:t> </a:t>
            </a:r>
            <a:r>
              <a:rPr lang="en-ID" dirty="0" err="1" smtClean="0"/>
              <a:t>mengingat</a:t>
            </a:r>
            <a:r>
              <a:rPr lang="en-ID" dirty="0" smtClean="0"/>
              <a:t> radiographer </a:t>
            </a:r>
            <a:r>
              <a:rPr lang="en-ID" dirty="0" err="1" smtClean="0"/>
              <a:t>selalu</a:t>
            </a:r>
            <a:r>
              <a:rPr lang="en-ID" dirty="0" smtClean="0"/>
              <a:t> </a:t>
            </a:r>
            <a:r>
              <a:rPr lang="en-ID" dirty="0" err="1" smtClean="0"/>
              <a:t>melakukan</a:t>
            </a:r>
            <a:r>
              <a:rPr lang="en-ID" dirty="0" smtClean="0"/>
              <a:t> </a:t>
            </a:r>
            <a:r>
              <a:rPr lang="en-ID" dirty="0" err="1" smtClean="0"/>
              <a:t>pemeriksaan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kontak</a:t>
            </a:r>
            <a:r>
              <a:rPr lang="en-ID" dirty="0" smtClean="0"/>
              <a:t> </a:t>
            </a:r>
            <a:r>
              <a:rPr lang="en-ID" dirty="0" err="1" smtClean="0"/>
              <a:t>langsung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pasien</a:t>
            </a:r>
            <a:r>
              <a:rPr lang="en-ID" dirty="0" smtClean="0"/>
              <a:t> yang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menularkan</a:t>
            </a:r>
            <a:r>
              <a:rPr lang="en-ID" dirty="0" smtClean="0"/>
              <a:t> </a:t>
            </a:r>
            <a:r>
              <a:rPr lang="en-ID" dirty="0" err="1" smtClean="0"/>
              <a:t>penyakit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infeksi</a:t>
            </a:r>
            <a:r>
              <a:rPr lang="en-ID" dirty="0" smtClean="0"/>
              <a:t> yang </a:t>
            </a:r>
            <a:r>
              <a:rPr lang="en-ID" dirty="0" err="1" smtClean="0"/>
              <a:t>diderita</a:t>
            </a:r>
            <a:r>
              <a:rPr lang="en-ID" dirty="0" smtClean="0"/>
              <a:t> </a:t>
            </a:r>
            <a:r>
              <a:rPr lang="en-ID" dirty="0" err="1" smtClean="0"/>
              <a:t>pasien</a:t>
            </a:r>
            <a:r>
              <a:rPr lang="en-ID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166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D" dirty="0" err="1" smtClean="0"/>
              <a:t>Hierarki</a:t>
            </a:r>
            <a:r>
              <a:rPr lang="en-ID" dirty="0" smtClean="0"/>
              <a:t> </a:t>
            </a:r>
            <a:r>
              <a:rPr lang="en-ID" dirty="0" err="1" smtClean="0"/>
              <a:t>pengendalian</a:t>
            </a:r>
            <a:r>
              <a:rPr lang="en-ID" dirty="0" smtClean="0"/>
              <a:t> </a:t>
            </a:r>
            <a:r>
              <a:rPr lang="en-ID" dirty="0" err="1" smtClean="0"/>
              <a:t>risiko</a:t>
            </a:r>
            <a:r>
              <a:rPr lang="en-ID" dirty="0" smtClean="0"/>
              <a:t> </a:t>
            </a:r>
            <a:r>
              <a:rPr lang="en-ID" dirty="0" err="1" smtClean="0"/>
              <a:t>merupakan</a:t>
            </a:r>
            <a:r>
              <a:rPr lang="en-ID" dirty="0" smtClean="0"/>
              <a:t> </a:t>
            </a:r>
            <a:r>
              <a:rPr lang="en-ID" dirty="0" err="1" smtClean="0"/>
              <a:t>suatu</a:t>
            </a:r>
            <a:r>
              <a:rPr lang="en-ID" dirty="0" smtClean="0"/>
              <a:t> </a:t>
            </a:r>
            <a:r>
              <a:rPr lang="en-ID" dirty="0" err="1" smtClean="0"/>
              <a:t>urutan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pencegahan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pengendalian</a:t>
            </a:r>
            <a:r>
              <a:rPr lang="en-ID" dirty="0" smtClean="0"/>
              <a:t> </a:t>
            </a:r>
            <a:r>
              <a:rPr lang="en-ID" dirty="0" err="1" smtClean="0"/>
              <a:t>resiko</a:t>
            </a:r>
            <a:r>
              <a:rPr lang="en-ID" dirty="0" smtClean="0"/>
              <a:t> yang </a:t>
            </a:r>
            <a:r>
              <a:rPr lang="en-ID" dirty="0" err="1" smtClean="0"/>
              <a:t>mungkin</a:t>
            </a:r>
            <a:r>
              <a:rPr lang="en-ID" dirty="0" smtClean="0"/>
              <a:t> </a:t>
            </a:r>
            <a:r>
              <a:rPr lang="en-ID" dirty="0" err="1" smtClean="0"/>
              <a:t>timbul</a:t>
            </a:r>
            <a:r>
              <a:rPr lang="en-ID" dirty="0" smtClean="0"/>
              <a:t> yang </a:t>
            </a:r>
            <a:r>
              <a:rPr lang="en-ID" dirty="0" err="1" smtClean="0"/>
              <a:t>terdiri</a:t>
            </a:r>
            <a:r>
              <a:rPr lang="en-ID" dirty="0" smtClean="0"/>
              <a:t> </a:t>
            </a:r>
            <a:r>
              <a:rPr lang="en-ID" dirty="0" err="1" smtClean="0"/>
              <a:t>dari</a:t>
            </a:r>
            <a:r>
              <a:rPr lang="en-ID" dirty="0" smtClean="0"/>
              <a:t> </a:t>
            </a:r>
            <a:r>
              <a:rPr lang="en-ID" dirty="0" err="1" smtClean="0"/>
              <a:t>beberapa</a:t>
            </a:r>
            <a:r>
              <a:rPr lang="en-ID" dirty="0" smtClean="0"/>
              <a:t> </a:t>
            </a:r>
            <a:r>
              <a:rPr lang="en-ID" dirty="0" err="1" smtClean="0"/>
              <a:t>tingkatan</a:t>
            </a:r>
            <a:r>
              <a:rPr lang="en-ID" dirty="0" smtClean="0"/>
              <a:t> </a:t>
            </a:r>
            <a:r>
              <a:rPr lang="en-ID" dirty="0" err="1" smtClean="0"/>
              <a:t>secara</a:t>
            </a:r>
            <a:r>
              <a:rPr lang="en-ID" dirty="0" smtClean="0"/>
              <a:t> </a:t>
            </a:r>
            <a:r>
              <a:rPr lang="en-ID" dirty="0" err="1" smtClean="0"/>
              <a:t>berurutan</a:t>
            </a:r>
            <a:r>
              <a:rPr lang="en-ID" dirty="0" smtClean="0"/>
              <a:t>, </a:t>
            </a:r>
            <a:r>
              <a:rPr lang="en-ID" dirty="0" err="1" smtClean="0"/>
              <a:t>salah</a:t>
            </a:r>
            <a:r>
              <a:rPr lang="en-ID" dirty="0" smtClean="0"/>
              <a:t> </a:t>
            </a:r>
            <a:r>
              <a:rPr lang="en-ID" dirty="0" err="1" smtClean="0"/>
              <a:t>satunya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membuat</a:t>
            </a:r>
            <a:r>
              <a:rPr lang="en-ID" dirty="0" smtClean="0"/>
              <a:t> </a:t>
            </a:r>
            <a:r>
              <a:rPr lang="en-ID" dirty="0" err="1" smtClean="0"/>
              <a:t>rencana</a:t>
            </a:r>
            <a:r>
              <a:rPr lang="en-ID" dirty="0" smtClean="0"/>
              <a:t> </a:t>
            </a:r>
            <a:r>
              <a:rPr lang="en-ID" dirty="0" err="1" smtClean="0"/>
              <a:t>pengendalian</a:t>
            </a:r>
            <a:r>
              <a:rPr lang="en-ID" dirty="0" smtClean="0"/>
              <a:t>. </a:t>
            </a:r>
            <a:r>
              <a:rPr lang="en-ID" dirty="0" err="1" smtClean="0"/>
              <a:t>Berikut</a:t>
            </a:r>
            <a:r>
              <a:rPr lang="en-ID" dirty="0" smtClean="0"/>
              <a:t> </a:t>
            </a:r>
            <a:r>
              <a:rPr lang="en-ID" dirty="0" err="1" smtClean="0"/>
              <a:t>cara</a:t>
            </a:r>
            <a:r>
              <a:rPr lang="en-ID" dirty="0" smtClean="0"/>
              <a:t> </a:t>
            </a:r>
            <a:r>
              <a:rPr lang="en-ID" dirty="0" err="1" smtClean="0"/>
              <a:t>pengendalian</a:t>
            </a:r>
            <a:r>
              <a:rPr lang="en-ID" dirty="0" smtClean="0"/>
              <a:t> </a:t>
            </a:r>
            <a:r>
              <a:rPr lang="en-ID" dirty="0" err="1" smtClean="0"/>
              <a:t>risiko</a:t>
            </a:r>
            <a:r>
              <a:rPr lang="en-ID" dirty="0" smtClean="0"/>
              <a:t> </a:t>
            </a:r>
            <a:r>
              <a:rPr lang="en-ID" dirty="0" err="1" smtClean="0"/>
              <a:t>radiasi</a:t>
            </a:r>
            <a:r>
              <a:rPr lang="en-ID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54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1. ELIMINASI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Merupakan</a:t>
            </a:r>
            <a:r>
              <a:rPr lang="en-ID" dirty="0" smtClean="0"/>
              <a:t> </a:t>
            </a:r>
            <a:r>
              <a:rPr lang="en-ID" dirty="0" err="1" smtClean="0"/>
              <a:t>pengendalian</a:t>
            </a:r>
            <a:r>
              <a:rPr lang="en-ID" dirty="0" smtClean="0"/>
              <a:t> </a:t>
            </a:r>
            <a:r>
              <a:rPr lang="en-ID" dirty="0" err="1" smtClean="0"/>
              <a:t>risiko</a:t>
            </a:r>
            <a:r>
              <a:rPr lang="en-ID" dirty="0" smtClean="0"/>
              <a:t> yang </a:t>
            </a:r>
            <a:r>
              <a:rPr lang="en-ID" dirty="0" err="1" smtClean="0"/>
              <a:t>bersifat</a:t>
            </a:r>
            <a:r>
              <a:rPr lang="en-ID" dirty="0" smtClean="0"/>
              <a:t> </a:t>
            </a:r>
            <a:r>
              <a:rPr lang="en-ID" dirty="0" err="1" smtClean="0"/>
              <a:t>permanen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harus</a:t>
            </a:r>
            <a:r>
              <a:rPr lang="en-ID" dirty="0" smtClean="0"/>
              <a:t> </a:t>
            </a:r>
            <a:r>
              <a:rPr lang="en-ID" dirty="0" err="1" smtClean="0"/>
              <a:t>dicoba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diterapkan</a:t>
            </a:r>
            <a:r>
              <a:rPr lang="en-ID" dirty="0" smtClean="0"/>
              <a:t> </a:t>
            </a:r>
            <a:r>
              <a:rPr lang="en-ID" dirty="0" err="1" smtClean="0"/>
              <a:t>sebagai</a:t>
            </a:r>
            <a:r>
              <a:rPr lang="en-ID" dirty="0" smtClean="0"/>
              <a:t> </a:t>
            </a:r>
            <a:r>
              <a:rPr lang="en-ID" dirty="0" err="1" smtClean="0"/>
              <a:t>pilihan</a:t>
            </a:r>
            <a:r>
              <a:rPr lang="en-ID" dirty="0" smtClean="0"/>
              <a:t> </a:t>
            </a:r>
            <a:r>
              <a:rPr lang="en-ID" dirty="0" err="1" smtClean="0"/>
              <a:t>prioritas</a:t>
            </a:r>
            <a:r>
              <a:rPr lang="en-ID" dirty="0" smtClean="0"/>
              <a:t> </a:t>
            </a:r>
            <a:r>
              <a:rPr lang="en-ID" dirty="0" err="1" smtClean="0"/>
              <a:t>utama</a:t>
            </a:r>
            <a:r>
              <a:rPr lang="en-ID" dirty="0" smtClean="0"/>
              <a:t>.</a:t>
            </a:r>
          </a:p>
          <a:p>
            <a:r>
              <a:rPr lang="en-ID" dirty="0" err="1" smtClean="0"/>
              <a:t>Eliminasi</a:t>
            </a:r>
            <a:r>
              <a:rPr lang="en-ID" dirty="0" smtClean="0"/>
              <a:t>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dicapai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memindahkan</a:t>
            </a:r>
            <a:r>
              <a:rPr lang="en-ID" dirty="0" smtClean="0"/>
              <a:t> </a:t>
            </a:r>
            <a:r>
              <a:rPr lang="en-ID" dirty="0" err="1" smtClean="0"/>
              <a:t>objek</a:t>
            </a:r>
            <a:r>
              <a:rPr lang="en-ID" dirty="0" smtClean="0"/>
              <a:t> </a:t>
            </a:r>
            <a:r>
              <a:rPr lang="en-ID" dirty="0" err="1" smtClean="0"/>
              <a:t>kerja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system </a:t>
            </a:r>
            <a:r>
              <a:rPr lang="en-ID" dirty="0" err="1" smtClean="0"/>
              <a:t>kerja</a:t>
            </a:r>
            <a:r>
              <a:rPr lang="en-ID" dirty="0" smtClean="0"/>
              <a:t> yang </a:t>
            </a:r>
            <a:r>
              <a:rPr lang="en-ID" dirty="0" err="1" smtClean="0"/>
              <a:t>berhubungan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tempat</a:t>
            </a:r>
            <a:r>
              <a:rPr lang="en-ID" dirty="0" smtClean="0"/>
              <a:t> </a:t>
            </a:r>
            <a:r>
              <a:rPr lang="en-ID" dirty="0" err="1" smtClean="0"/>
              <a:t>kerja</a:t>
            </a:r>
            <a:r>
              <a:rPr lang="en-ID" dirty="0" smtClean="0"/>
              <a:t> yang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diterima</a:t>
            </a:r>
            <a:r>
              <a:rPr lang="en-ID" dirty="0" smtClean="0"/>
              <a:t> </a:t>
            </a:r>
            <a:r>
              <a:rPr lang="en-ID" dirty="0" err="1" smtClean="0"/>
              <a:t>oleh</a:t>
            </a:r>
            <a:r>
              <a:rPr lang="en-ID" dirty="0" smtClean="0"/>
              <a:t> </a:t>
            </a:r>
            <a:r>
              <a:rPr lang="en-ID" dirty="0" err="1" smtClean="0"/>
              <a:t>ketentuan</a:t>
            </a:r>
            <a:r>
              <a:rPr lang="en-ID" dirty="0" smtClean="0"/>
              <a:t>, </a:t>
            </a:r>
            <a:r>
              <a:rPr lang="en-ID" dirty="0" err="1" smtClean="0"/>
              <a:t>peraturan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standar</a:t>
            </a:r>
            <a:r>
              <a:rPr lang="en-ID" dirty="0" smtClean="0"/>
              <a:t> </a:t>
            </a:r>
            <a:r>
              <a:rPr lang="en-ID" dirty="0" err="1" smtClean="0"/>
              <a:t>baku</a:t>
            </a:r>
            <a:r>
              <a:rPr lang="en-ID" dirty="0" smtClean="0"/>
              <a:t> K3 (</a:t>
            </a:r>
            <a:r>
              <a:rPr lang="en-ID" dirty="0" err="1" smtClean="0"/>
              <a:t>melebihi</a:t>
            </a:r>
            <a:r>
              <a:rPr lang="en-ID" dirty="0" smtClean="0"/>
              <a:t> NAB)</a:t>
            </a:r>
          </a:p>
          <a:p>
            <a:r>
              <a:rPr lang="en-ID" dirty="0" err="1" smtClean="0"/>
              <a:t>Potensi</a:t>
            </a:r>
            <a:r>
              <a:rPr lang="en-ID" dirty="0" smtClean="0"/>
              <a:t> </a:t>
            </a:r>
            <a:r>
              <a:rPr lang="en-ID" dirty="0" err="1" smtClean="0"/>
              <a:t>bahaya</a:t>
            </a:r>
            <a:r>
              <a:rPr lang="en-ID" dirty="0" smtClean="0"/>
              <a:t>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ditiadakan</a:t>
            </a:r>
            <a:endParaRPr lang="en-ID" dirty="0" smtClean="0"/>
          </a:p>
          <a:p>
            <a:r>
              <a:rPr lang="en-ID" dirty="0" err="1" smtClean="0"/>
              <a:t>Contoh</a:t>
            </a:r>
            <a:r>
              <a:rPr lang="en-ID" dirty="0" smtClean="0"/>
              <a:t>: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menghilangkan</a:t>
            </a:r>
            <a:r>
              <a:rPr lang="en-ID" dirty="0" smtClean="0"/>
              <a:t> </a:t>
            </a:r>
            <a:r>
              <a:rPr lang="en-ID" dirty="0" err="1" smtClean="0"/>
              <a:t>sumber</a:t>
            </a:r>
            <a:r>
              <a:rPr lang="en-ID" dirty="0" smtClean="0"/>
              <a:t> yang </a:t>
            </a:r>
            <a:r>
              <a:rPr lang="en-ID" dirty="0" err="1" smtClean="0"/>
              <a:t>menghasilkan</a:t>
            </a:r>
            <a:r>
              <a:rPr lang="en-ID" dirty="0" smtClean="0"/>
              <a:t> </a:t>
            </a:r>
            <a:r>
              <a:rPr lang="en-ID" dirty="0" err="1" smtClean="0"/>
              <a:t>radiasi</a:t>
            </a:r>
            <a:r>
              <a:rPr lang="en-ID" dirty="0" smtClean="0"/>
              <a:t> </a:t>
            </a:r>
            <a:r>
              <a:rPr lang="en-ID" dirty="0" err="1" smtClean="0"/>
              <a:t>tinggi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923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2. SUBTITUSI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menggantikan</a:t>
            </a:r>
            <a:r>
              <a:rPr lang="en-ID" dirty="0" smtClean="0"/>
              <a:t> </a:t>
            </a:r>
            <a:r>
              <a:rPr lang="en-ID" dirty="0" err="1" smtClean="0"/>
              <a:t>bahan-bahan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peralatan</a:t>
            </a:r>
            <a:r>
              <a:rPr lang="en-ID" dirty="0" smtClean="0"/>
              <a:t> yang </a:t>
            </a:r>
            <a:r>
              <a:rPr lang="en-ID" dirty="0" err="1" smtClean="0"/>
              <a:t>lebih</a:t>
            </a:r>
            <a:r>
              <a:rPr lang="en-ID" dirty="0" smtClean="0"/>
              <a:t> </a:t>
            </a:r>
            <a:r>
              <a:rPr lang="en-ID" dirty="0" err="1" smtClean="0"/>
              <a:t>aman</a:t>
            </a:r>
            <a:r>
              <a:rPr lang="en-ID" dirty="0" smtClean="0"/>
              <a:t>/</a:t>
            </a:r>
            <a:r>
              <a:rPr lang="en-ID" dirty="0" err="1" smtClean="0"/>
              <a:t>kurang</a:t>
            </a:r>
            <a:r>
              <a:rPr lang="en-ID" dirty="0" smtClean="0"/>
              <a:t> </a:t>
            </a:r>
            <a:r>
              <a:rPr lang="en-ID" dirty="0" err="1" smtClean="0"/>
              <a:t>berbahaya</a:t>
            </a:r>
            <a:endParaRPr lang="en-ID" dirty="0" smtClean="0"/>
          </a:p>
          <a:p>
            <a:r>
              <a:rPr lang="en-ID" dirty="0" err="1" smtClean="0"/>
              <a:t>Contoh</a:t>
            </a:r>
            <a:r>
              <a:rPr lang="en-ID" dirty="0" smtClean="0"/>
              <a:t> : </a:t>
            </a:r>
            <a:r>
              <a:rPr lang="en-ID" dirty="0" err="1" smtClean="0"/>
              <a:t>mengganti</a:t>
            </a:r>
            <a:r>
              <a:rPr lang="en-ID" dirty="0" smtClean="0"/>
              <a:t> </a:t>
            </a:r>
            <a:r>
              <a:rPr lang="en-ID" dirty="0" err="1" smtClean="0"/>
              <a:t>alat</a:t>
            </a:r>
            <a:r>
              <a:rPr lang="en-ID" dirty="0" smtClean="0"/>
              <a:t>- </a:t>
            </a:r>
            <a:r>
              <a:rPr lang="en-ID" dirty="0" err="1" smtClean="0"/>
              <a:t>alat</a:t>
            </a:r>
            <a:r>
              <a:rPr lang="en-ID" dirty="0" smtClean="0"/>
              <a:t> </a:t>
            </a:r>
            <a:r>
              <a:rPr lang="en-ID" dirty="0" err="1" smtClean="0"/>
              <a:t>elektronik</a:t>
            </a:r>
            <a:r>
              <a:rPr lang="en-ID" dirty="0" smtClean="0"/>
              <a:t> yang </a:t>
            </a:r>
            <a:r>
              <a:rPr lang="en-ID" dirty="0" err="1" smtClean="0"/>
              <a:t>memiliki</a:t>
            </a:r>
            <a:r>
              <a:rPr lang="en-ID" dirty="0" smtClean="0"/>
              <a:t> </a:t>
            </a:r>
            <a:r>
              <a:rPr lang="en-ID" dirty="0" err="1" smtClean="0"/>
              <a:t>tingkat</a:t>
            </a:r>
            <a:r>
              <a:rPr lang="en-ID" dirty="0" smtClean="0"/>
              <a:t> </a:t>
            </a:r>
            <a:r>
              <a:rPr lang="en-ID" dirty="0" err="1" smtClean="0"/>
              <a:t>radiasi</a:t>
            </a:r>
            <a:r>
              <a:rPr lang="en-ID" dirty="0" smtClean="0"/>
              <a:t> </a:t>
            </a:r>
            <a:r>
              <a:rPr lang="en-ID" dirty="0" err="1" smtClean="0"/>
              <a:t>tinggi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alat</a:t>
            </a:r>
            <a:r>
              <a:rPr lang="en-ID" dirty="0" smtClean="0"/>
              <a:t> </a:t>
            </a:r>
            <a:r>
              <a:rPr lang="en-ID" dirty="0" err="1" smtClean="0"/>
              <a:t>elektronik</a:t>
            </a:r>
            <a:r>
              <a:rPr lang="en-ID" dirty="0" smtClean="0"/>
              <a:t> yang </a:t>
            </a:r>
            <a:r>
              <a:rPr lang="en-ID" dirty="0" err="1" smtClean="0"/>
              <a:t>tingkat</a:t>
            </a:r>
            <a:r>
              <a:rPr lang="en-ID" dirty="0" smtClean="0"/>
              <a:t> </a:t>
            </a:r>
            <a:r>
              <a:rPr lang="en-ID" dirty="0" err="1" smtClean="0"/>
              <a:t>radiasinya</a:t>
            </a:r>
            <a:r>
              <a:rPr lang="en-ID" dirty="0" smtClean="0"/>
              <a:t> </a:t>
            </a:r>
            <a:r>
              <a:rPr lang="en-ID" dirty="0" err="1" smtClean="0"/>
              <a:t>rendah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46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3. </a:t>
            </a:r>
            <a:r>
              <a:rPr lang="en-ID" dirty="0" err="1" smtClean="0"/>
              <a:t>Pengendalian</a:t>
            </a:r>
            <a:r>
              <a:rPr lang="en-ID" dirty="0" smtClean="0"/>
              <a:t> </a:t>
            </a:r>
            <a:r>
              <a:rPr lang="en-ID" dirty="0" err="1" smtClean="0"/>
              <a:t>Teknik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Berupa</a:t>
            </a:r>
            <a:r>
              <a:rPr lang="en-ID" dirty="0" smtClean="0"/>
              <a:t> </a:t>
            </a:r>
            <a:r>
              <a:rPr lang="en-ID" dirty="0" err="1" smtClean="0"/>
              <a:t>pembatas</a:t>
            </a:r>
            <a:r>
              <a:rPr lang="en-ID" dirty="0" smtClean="0"/>
              <a:t> </a:t>
            </a:r>
            <a:r>
              <a:rPr lang="en-ID" dirty="0" err="1" smtClean="0"/>
              <a:t>fisik</a:t>
            </a:r>
            <a:r>
              <a:rPr lang="en-ID" dirty="0" smtClean="0"/>
              <a:t> yang </a:t>
            </a:r>
            <a:r>
              <a:rPr lang="en-ID" dirty="0" err="1" smtClean="0"/>
              <a:t>diterapkan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diintegrasikan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teknik</a:t>
            </a:r>
            <a:r>
              <a:rPr lang="en-ID" dirty="0" smtClean="0"/>
              <a:t> </a:t>
            </a:r>
            <a:r>
              <a:rPr lang="en-ID" dirty="0" err="1" smtClean="0"/>
              <a:t>proteksi</a:t>
            </a:r>
            <a:r>
              <a:rPr lang="en-ID" dirty="0" smtClean="0"/>
              <a:t> </a:t>
            </a:r>
            <a:r>
              <a:rPr lang="en-ID" dirty="0" err="1" smtClean="0"/>
              <a:t>radiasi</a:t>
            </a:r>
            <a:r>
              <a:rPr lang="en-ID" dirty="0" smtClean="0"/>
              <a:t> </a:t>
            </a:r>
            <a:r>
              <a:rPr lang="en-ID" dirty="0" err="1" smtClean="0"/>
              <a:t>elektromagnetik</a:t>
            </a:r>
            <a:r>
              <a:rPr lang="en-ID" dirty="0"/>
              <a:t> </a:t>
            </a:r>
            <a:r>
              <a:rPr lang="en-ID" dirty="0" smtClean="0"/>
              <a:t>:</a:t>
            </a:r>
          </a:p>
          <a:p>
            <a:pPr marL="0" indent="0">
              <a:buNone/>
            </a:pPr>
            <a:r>
              <a:rPr lang="en-ID" dirty="0"/>
              <a:t>	</a:t>
            </a:r>
            <a:r>
              <a:rPr lang="en-ID" dirty="0" smtClean="0"/>
              <a:t>a. </a:t>
            </a:r>
            <a:r>
              <a:rPr lang="en-ID" dirty="0" err="1" smtClean="0"/>
              <a:t>Penggunaan</a:t>
            </a:r>
            <a:r>
              <a:rPr lang="en-ID" dirty="0" smtClean="0"/>
              <a:t> </a:t>
            </a:r>
            <a:r>
              <a:rPr lang="en-ID" i="1" dirty="0" smtClean="0"/>
              <a:t>System interlocks</a:t>
            </a:r>
          </a:p>
          <a:p>
            <a:pPr marL="0" indent="0">
              <a:buNone/>
            </a:pPr>
            <a:r>
              <a:rPr lang="en-ID" dirty="0"/>
              <a:t>	</a:t>
            </a:r>
            <a:r>
              <a:rPr lang="en-ID" dirty="0" smtClean="0"/>
              <a:t>b. </a:t>
            </a:r>
            <a:r>
              <a:rPr lang="en-ID" dirty="0" err="1" smtClean="0"/>
              <a:t>Pemakaian</a:t>
            </a:r>
            <a:r>
              <a:rPr lang="en-ID" dirty="0" smtClean="0"/>
              <a:t> </a:t>
            </a:r>
            <a:r>
              <a:rPr lang="en-ID" i="1" dirty="0" smtClean="0"/>
              <a:t>Shielding</a:t>
            </a:r>
            <a:r>
              <a:rPr lang="en-ID" dirty="0" smtClean="0"/>
              <a:t> </a:t>
            </a:r>
            <a:r>
              <a:rPr lang="en-ID" dirty="0" err="1" smtClean="0"/>
              <a:t>tetap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disain</a:t>
            </a:r>
            <a:r>
              <a:rPr lang="en-ID" dirty="0" smtClean="0"/>
              <a:t> </a:t>
            </a:r>
            <a:r>
              <a:rPr lang="en-ID" dirty="0" err="1" smtClean="0"/>
              <a:t>fasilitas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peralatan</a:t>
            </a:r>
            <a:endParaRPr lang="en-ID" dirty="0" smtClean="0"/>
          </a:p>
          <a:p>
            <a:pPr marL="0" indent="0">
              <a:buNone/>
            </a:pPr>
            <a:r>
              <a:rPr lang="en-ID" dirty="0"/>
              <a:t>	</a:t>
            </a:r>
            <a:r>
              <a:rPr lang="en-ID" dirty="0" smtClean="0"/>
              <a:t>c. </a:t>
            </a:r>
            <a:r>
              <a:rPr lang="en-ID" dirty="0" err="1" smtClean="0"/>
              <a:t>Penggunaan</a:t>
            </a:r>
            <a:r>
              <a:rPr lang="en-ID" dirty="0" smtClean="0"/>
              <a:t> </a:t>
            </a:r>
            <a:r>
              <a:rPr lang="en-ID" i="1" dirty="0" smtClean="0"/>
              <a:t>Remote manipulators</a:t>
            </a:r>
          </a:p>
          <a:p>
            <a:pPr marL="0" indent="0">
              <a:buNone/>
            </a:pPr>
            <a:r>
              <a:rPr lang="en-ID" dirty="0"/>
              <a:t>	</a:t>
            </a:r>
            <a:r>
              <a:rPr lang="en-ID" dirty="0" smtClean="0"/>
              <a:t>d. </a:t>
            </a:r>
            <a:r>
              <a:rPr lang="en-ID" dirty="0" err="1" smtClean="0"/>
              <a:t>Penggunaan</a:t>
            </a:r>
            <a:r>
              <a:rPr lang="en-ID" dirty="0" smtClean="0"/>
              <a:t> </a:t>
            </a:r>
            <a:r>
              <a:rPr lang="en-ID" i="1" dirty="0" err="1" smtClean="0"/>
              <a:t>Preset</a:t>
            </a:r>
            <a:r>
              <a:rPr lang="en-ID" i="1" dirty="0" smtClean="0"/>
              <a:t> timer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peralatan</a:t>
            </a:r>
            <a:r>
              <a:rPr lang="en-ID" dirty="0" smtClean="0"/>
              <a:t> </a:t>
            </a:r>
            <a:r>
              <a:rPr lang="en-ID" dirty="0" err="1" smtClean="0"/>
              <a:t>radiografi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mengendalikan</a:t>
            </a:r>
            <a:r>
              <a:rPr lang="en-ID" dirty="0" smtClean="0"/>
              <a:t> 	</a:t>
            </a:r>
            <a:r>
              <a:rPr lang="en-ID" dirty="0" err="1" smtClean="0"/>
              <a:t>waktu</a:t>
            </a:r>
            <a:r>
              <a:rPr lang="en-ID" dirty="0" smtClean="0"/>
              <a:t> </a:t>
            </a:r>
            <a:r>
              <a:rPr lang="en-ID" dirty="0" err="1" smtClean="0"/>
              <a:t>pajanan</a:t>
            </a:r>
            <a:endParaRPr lang="en-ID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40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4. </a:t>
            </a:r>
            <a:r>
              <a:rPr lang="en-ID" dirty="0" err="1" smtClean="0"/>
              <a:t>Pengendalian</a:t>
            </a:r>
            <a:r>
              <a:rPr lang="en-ID" dirty="0" smtClean="0"/>
              <a:t> </a:t>
            </a:r>
            <a:r>
              <a:rPr lang="en-ID" dirty="0" err="1" smtClean="0"/>
              <a:t>Administratif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Dilakukan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menyediakan</a:t>
            </a:r>
            <a:r>
              <a:rPr lang="en-ID" dirty="0" smtClean="0"/>
              <a:t> </a:t>
            </a:r>
            <a:r>
              <a:rPr lang="en-ID" dirty="0" err="1" smtClean="0"/>
              <a:t>suatu</a:t>
            </a:r>
            <a:r>
              <a:rPr lang="en-ID" dirty="0" smtClean="0"/>
              <a:t> system </a:t>
            </a:r>
            <a:r>
              <a:rPr lang="en-ID" dirty="0" err="1" smtClean="0"/>
              <a:t>kerja</a:t>
            </a:r>
            <a:r>
              <a:rPr lang="en-ID" dirty="0" smtClean="0"/>
              <a:t> yang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mengurangi</a:t>
            </a:r>
            <a:r>
              <a:rPr lang="en-ID" dirty="0" smtClean="0"/>
              <a:t> </a:t>
            </a:r>
            <a:r>
              <a:rPr lang="en-ID" dirty="0" err="1" smtClean="0"/>
              <a:t>kemungkinan</a:t>
            </a:r>
            <a:r>
              <a:rPr lang="en-ID" dirty="0" smtClean="0"/>
              <a:t> </a:t>
            </a:r>
            <a:r>
              <a:rPr lang="en-ID" dirty="0" err="1" smtClean="0"/>
              <a:t>seseorang</a:t>
            </a:r>
            <a:r>
              <a:rPr lang="en-ID" dirty="0" smtClean="0"/>
              <a:t> </a:t>
            </a:r>
            <a:r>
              <a:rPr lang="en-ID" dirty="0" err="1" smtClean="0"/>
              <a:t>terpapar</a:t>
            </a:r>
            <a:r>
              <a:rPr lang="en-ID" dirty="0" smtClean="0"/>
              <a:t> </a:t>
            </a:r>
            <a:r>
              <a:rPr lang="en-ID" dirty="0" err="1" smtClean="0"/>
              <a:t>potensi</a:t>
            </a:r>
            <a:r>
              <a:rPr lang="en-ID" dirty="0" smtClean="0"/>
              <a:t> </a:t>
            </a:r>
            <a:r>
              <a:rPr lang="en-ID" dirty="0" err="1" smtClean="0"/>
              <a:t>bahaya</a:t>
            </a:r>
            <a:r>
              <a:rPr lang="en-ID" dirty="0" smtClean="0"/>
              <a:t> yang </a:t>
            </a:r>
            <a:r>
              <a:rPr lang="en-ID" dirty="0" err="1" smtClean="0"/>
              <a:t>tergantung</a:t>
            </a:r>
            <a:r>
              <a:rPr lang="en-ID" dirty="0" smtClean="0"/>
              <a:t> </a:t>
            </a:r>
            <a:r>
              <a:rPr lang="en-ID" dirty="0" err="1" smtClean="0"/>
              <a:t>pekerjaannya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memerlukan</a:t>
            </a:r>
            <a:r>
              <a:rPr lang="en-ID" dirty="0" smtClean="0"/>
              <a:t> </a:t>
            </a:r>
            <a:r>
              <a:rPr lang="en-ID" dirty="0" err="1" smtClean="0"/>
              <a:t>pengawasan</a:t>
            </a:r>
            <a:r>
              <a:rPr lang="en-ID" dirty="0" smtClean="0"/>
              <a:t> yang </a:t>
            </a:r>
            <a:r>
              <a:rPr lang="en-ID" dirty="0" err="1" smtClean="0"/>
              <a:t>teratur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dipatuhinya</a:t>
            </a:r>
            <a:r>
              <a:rPr lang="en-ID" dirty="0" smtClean="0"/>
              <a:t> </a:t>
            </a:r>
            <a:r>
              <a:rPr lang="en-ID" dirty="0" err="1" smtClean="0"/>
              <a:t>pengendalian</a:t>
            </a:r>
            <a:r>
              <a:rPr lang="en-ID" dirty="0" smtClean="0"/>
              <a:t> </a:t>
            </a:r>
            <a:r>
              <a:rPr lang="en-ID" dirty="0" err="1" smtClean="0"/>
              <a:t>administrasi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endParaRPr lang="en-ID" dirty="0" smtClean="0"/>
          </a:p>
          <a:p>
            <a:r>
              <a:rPr lang="en-ID" dirty="0" err="1" smtClean="0"/>
              <a:t>Suatu</a:t>
            </a:r>
            <a:r>
              <a:rPr lang="en-ID" dirty="0" smtClean="0"/>
              <a:t> </a:t>
            </a:r>
            <a:r>
              <a:rPr lang="en-ID" dirty="0" err="1" smtClean="0"/>
              <a:t>metode</a:t>
            </a:r>
            <a:r>
              <a:rPr lang="en-ID" dirty="0" smtClean="0"/>
              <a:t> </a:t>
            </a:r>
            <a:r>
              <a:rPr lang="en-ID" dirty="0" err="1" smtClean="0"/>
              <a:t>administrasi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mencegah</a:t>
            </a:r>
            <a:r>
              <a:rPr lang="en-ID" dirty="0" smtClean="0"/>
              <a:t>/</a:t>
            </a:r>
            <a:r>
              <a:rPr lang="en-ID" dirty="0" err="1" smtClean="0"/>
              <a:t>meminimalkan</a:t>
            </a:r>
            <a:r>
              <a:rPr lang="en-ID" dirty="0" smtClean="0"/>
              <a:t> </a:t>
            </a:r>
            <a:r>
              <a:rPr lang="en-ID" dirty="0" err="1" smtClean="0"/>
              <a:t>pajanan</a:t>
            </a:r>
            <a:r>
              <a:rPr lang="en-ID" dirty="0" smtClean="0"/>
              <a:t> </a:t>
            </a:r>
            <a:r>
              <a:rPr lang="en-ID" dirty="0" err="1" smtClean="0"/>
              <a:t>terhadap</a:t>
            </a:r>
            <a:r>
              <a:rPr lang="en-ID" dirty="0" smtClean="0"/>
              <a:t> hazard </a:t>
            </a:r>
            <a:r>
              <a:rPr lang="en-ID" dirty="0" err="1" smtClean="0"/>
              <a:t>radiasi</a:t>
            </a:r>
            <a:r>
              <a:rPr lang="en-ID" dirty="0" smtClean="0"/>
              <a:t> </a:t>
            </a:r>
            <a:r>
              <a:rPr lang="en-ID" dirty="0" err="1" smtClean="0"/>
              <a:t>meliputi</a:t>
            </a:r>
            <a:r>
              <a:rPr lang="en-ID" dirty="0" smtClean="0"/>
              <a:t>:</a:t>
            </a:r>
          </a:p>
          <a:p>
            <a:pPr marL="0" indent="0">
              <a:buNone/>
            </a:pPr>
            <a:r>
              <a:rPr lang="en-ID" dirty="0"/>
              <a:t>	</a:t>
            </a:r>
            <a:r>
              <a:rPr lang="en-ID" dirty="0" smtClean="0"/>
              <a:t>a. </a:t>
            </a:r>
            <a:r>
              <a:rPr lang="en-ID" dirty="0" err="1" smtClean="0"/>
              <a:t>Klasifikasi</a:t>
            </a:r>
            <a:r>
              <a:rPr lang="en-ID" dirty="0" smtClean="0"/>
              <a:t> </a:t>
            </a:r>
            <a:r>
              <a:rPr lang="en-ID" dirty="0" err="1" smtClean="0"/>
              <a:t>daerah</a:t>
            </a:r>
            <a:r>
              <a:rPr lang="en-ID" dirty="0" smtClean="0"/>
              <a:t> </a:t>
            </a:r>
            <a:r>
              <a:rPr lang="en-ID" dirty="0" err="1" smtClean="0"/>
              <a:t>kerja</a:t>
            </a:r>
            <a:endParaRPr lang="en-ID" dirty="0" smtClean="0"/>
          </a:p>
          <a:p>
            <a:pPr marL="0" indent="0">
              <a:buNone/>
            </a:pPr>
            <a:r>
              <a:rPr lang="en-ID" dirty="0"/>
              <a:t>	</a:t>
            </a:r>
            <a:r>
              <a:rPr lang="en-ID" dirty="0" smtClean="0"/>
              <a:t>b. </a:t>
            </a:r>
            <a:r>
              <a:rPr lang="en-ID" dirty="0" err="1" smtClean="0"/>
              <a:t>Pemasangan</a:t>
            </a:r>
            <a:r>
              <a:rPr lang="en-ID" dirty="0" smtClean="0"/>
              <a:t> </a:t>
            </a:r>
            <a:r>
              <a:rPr lang="en-ID" dirty="0" err="1" smtClean="0"/>
              <a:t>tanda-tanda</a:t>
            </a:r>
            <a:r>
              <a:rPr lang="en-ID" dirty="0" smtClean="0"/>
              <a:t> </a:t>
            </a:r>
            <a:r>
              <a:rPr lang="en-ID" dirty="0" err="1" smtClean="0"/>
              <a:t>secara</a:t>
            </a:r>
            <a:r>
              <a:rPr lang="en-ID" dirty="0" smtClean="0"/>
              <a:t> </a:t>
            </a:r>
            <a:r>
              <a:rPr lang="en-ID" dirty="0" err="1" smtClean="0"/>
              <a:t>jelas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79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lanjutan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smtClean="0"/>
              <a:t>	c. </a:t>
            </a:r>
            <a:r>
              <a:rPr lang="en-ID" dirty="0" err="1" smtClean="0"/>
              <a:t>Pelatihan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pekerja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manajer</a:t>
            </a:r>
            <a:endParaRPr lang="en-ID" dirty="0" smtClean="0"/>
          </a:p>
          <a:p>
            <a:pPr marL="0" indent="0">
              <a:buNone/>
            </a:pPr>
            <a:r>
              <a:rPr lang="en-ID" dirty="0"/>
              <a:t>	</a:t>
            </a:r>
            <a:r>
              <a:rPr lang="en-ID" dirty="0" smtClean="0"/>
              <a:t>d. </a:t>
            </a:r>
            <a:r>
              <a:rPr lang="en-ID" dirty="0" err="1" smtClean="0"/>
              <a:t>Prosedur</a:t>
            </a:r>
            <a:r>
              <a:rPr lang="en-ID" dirty="0" smtClean="0"/>
              <a:t> </a:t>
            </a:r>
            <a:r>
              <a:rPr lang="en-ID" dirty="0" err="1" smtClean="0"/>
              <a:t>kerja</a:t>
            </a:r>
            <a:r>
              <a:rPr lang="en-ID" dirty="0" smtClean="0"/>
              <a:t> yang </a:t>
            </a:r>
            <a:r>
              <a:rPr lang="en-ID" dirty="0" err="1" smtClean="0"/>
              <a:t>mengintegrasikan</a:t>
            </a:r>
            <a:r>
              <a:rPr lang="en-ID" dirty="0" smtClean="0"/>
              <a:t> factor </a:t>
            </a:r>
            <a:r>
              <a:rPr lang="en-ID" dirty="0" err="1" smtClean="0"/>
              <a:t>waktu</a:t>
            </a:r>
            <a:r>
              <a:rPr lang="en-ID" dirty="0" smtClean="0"/>
              <a:t>, </a:t>
            </a:r>
            <a:r>
              <a:rPr lang="en-ID" dirty="0" err="1" smtClean="0"/>
              <a:t>jarak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penahan</a:t>
            </a:r>
            <a:endParaRPr lang="en-ID" dirty="0" smtClean="0"/>
          </a:p>
          <a:p>
            <a:pPr marL="0" indent="0">
              <a:buNone/>
            </a:pPr>
            <a:r>
              <a:rPr lang="en-ID" dirty="0"/>
              <a:t>	</a:t>
            </a:r>
            <a:r>
              <a:rPr lang="en-ID" dirty="0" smtClean="0"/>
              <a:t>e. Local rules (</a:t>
            </a:r>
            <a:r>
              <a:rPr lang="en-ID" dirty="0" err="1" smtClean="0"/>
              <a:t>misalnya</a:t>
            </a:r>
            <a:r>
              <a:rPr lang="en-ID" dirty="0" smtClean="0"/>
              <a:t> </a:t>
            </a:r>
            <a:r>
              <a:rPr lang="en-ID" dirty="0" err="1" smtClean="0"/>
              <a:t>pembatasan</a:t>
            </a:r>
            <a:r>
              <a:rPr lang="en-ID" dirty="0" smtClean="0"/>
              <a:t> </a:t>
            </a:r>
            <a:r>
              <a:rPr lang="en-ID" dirty="0" err="1" smtClean="0"/>
              <a:t>akses</a:t>
            </a:r>
            <a:r>
              <a:rPr lang="en-ID" dirty="0" smtClean="0"/>
              <a:t>, </a:t>
            </a:r>
            <a:r>
              <a:rPr lang="en-ID" dirty="0" err="1" smtClean="0"/>
              <a:t>persyaratan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memakai</a:t>
            </a:r>
            <a:r>
              <a:rPr lang="en-ID" dirty="0" smtClean="0"/>
              <a:t> 		dosimeter alarm)</a:t>
            </a:r>
          </a:p>
          <a:p>
            <a:pPr marL="0" indent="0">
              <a:buNone/>
            </a:pPr>
            <a:r>
              <a:rPr lang="en-ID" dirty="0"/>
              <a:t>	</a:t>
            </a:r>
            <a:r>
              <a:rPr lang="en-ID" dirty="0" smtClean="0"/>
              <a:t>f. </a:t>
            </a:r>
            <a:r>
              <a:rPr lang="en-ID" dirty="0" err="1" smtClean="0"/>
              <a:t>Inventaris</a:t>
            </a:r>
            <a:r>
              <a:rPr lang="en-ID" dirty="0" smtClean="0"/>
              <a:t> </a:t>
            </a:r>
            <a:r>
              <a:rPr lang="en-ID" dirty="0" err="1" smtClean="0"/>
              <a:t>Sumber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35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5. </a:t>
            </a:r>
            <a:r>
              <a:rPr lang="en-ID" dirty="0" err="1" smtClean="0"/>
              <a:t>Penggunaan</a:t>
            </a:r>
            <a:r>
              <a:rPr lang="en-ID" dirty="0" smtClean="0"/>
              <a:t> </a:t>
            </a:r>
            <a:r>
              <a:rPr lang="en-ID" dirty="0" err="1" smtClean="0"/>
              <a:t>Alat</a:t>
            </a:r>
            <a:r>
              <a:rPr lang="en-ID" dirty="0" smtClean="0"/>
              <a:t> </a:t>
            </a:r>
            <a:r>
              <a:rPr lang="en-ID" dirty="0" err="1" smtClean="0"/>
              <a:t>Pelindung</a:t>
            </a:r>
            <a:r>
              <a:rPr lang="en-ID" dirty="0" smtClean="0"/>
              <a:t> </a:t>
            </a:r>
            <a:r>
              <a:rPr lang="en-ID" dirty="0" err="1" smtClean="0"/>
              <a:t>Diri</a:t>
            </a:r>
            <a:r>
              <a:rPr lang="en-ID" dirty="0" smtClean="0"/>
              <a:t> (APD)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D" dirty="0" err="1" smtClean="0"/>
              <a:t>Alat</a:t>
            </a:r>
            <a:r>
              <a:rPr lang="en-ID" dirty="0" smtClean="0"/>
              <a:t> </a:t>
            </a:r>
            <a:r>
              <a:rPr lang="en-ID" dirty="0" err="1" smtClean="0"/>
              <a:t>pelindung</a:t>
            </a:r>
            <a:r>
              <a:rPr lang="en-ID" dirty="0" smtClean="0"/>
              <a:t> </a:t>
            </a:r>
            <a:r>
              <a:rPr lang="en-ID" dirty="0" err="1" smtClean="0"/>
              <a:t>diri</a:t>
            </a:r>
            <a:r>
              <a:rPr lang="en-ID" dirty="0" smtClean="0"/>
              <a:t> yang </a:t>
            </a:r>
            <a:r>
              <a:rPr lang="en-ID" dirty="0" err="1" smtClean="0"/>
              <a:t>digunakan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membatasi</a:t>
            </a:r>
            <a:r>
              <a:rPr lang="en-ID" dirty="0" smtClean="0"/>
              <a:t> </a:t>
            </a:r>
            <a:r>
              <a:rPr lang="en-ID" dirty="0" err="1" smtClean="0"/>
              <a:t>antara</a:t>
            </a:r>
            <a:r>
              <a:rPr lang="en-ID" dirty="0" smtClean="0"/>
              <a:t> </a:t>
            </a:r>
            <a:r>
              <a:rPr lang="en-ID" dirty="0" err="1" smtClean="0"/>
              <a:t>terpaparnya</a:t>
            </a:r>
            <a:r>
              <a:rPr lang="en-ID" dirty="0" smtClean="0"/>
              <a:t> </a:t>
            </a:r>
            <a:r>
              <a:rPr lang="en-ID" dirty="0" err="1" smtClean="0"/>
              <a:t>tubuh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potensi</a:t>
            </a:r>
            <a:r>
              <a:rPr lang="en-ID" dirty="0" smtClean="0"/>
              <a:t> </a:t>
            </a:r>
            <a:r>
              <a:rPr lang="en-ID" dirty="0" err="1" smtClean="0"/>
              <a:t>bahaya</a:t>
            </a:r>
            <a:r>
              <a:rPr lang="en-ID" dirty="0" smtClean="0"/>
              <a:t> yang </a:t>
            </a:r>
            <a:r>
              <a:rPr lang="en-ID" dirty="0" err="1" smtClean="0"/>
              <a:t>diterima</a:t>
            </a:r>
            <a:r>
              <a:rPr lang="en-ID" dirty="0" smtClean="0"/>
              <a:t> </a:t>
            </a:r>
            <a:r>
              <a:rPr lang="en-ID" dirty="0" err="1" smtClean="0"/>
              <a:t>oleh</a:t>
            </a:r>
            <a:r>
              <a:rPr lang="en-ID" dirty="0" smtClean="0"/>
              <a:t> </a:t>
            </a:r>
            <a:r>
              <a:rPr lang="en-ID" dirty="0" err="1" smtClean="0"/>
              <a:t>tubuh</a:t>
            </a:r>
            <a:endParaRPr lang="en-ID" dirty="0" smtClean="0"/>
          </a:p>
          <a:p>
            <a:r>
              <a:rPr lang="en-ID" dirty="0" err="1" smtClean="0"/>
              <a:t>Menurut</a:t>
            </a:r>
            <a:r>
              <a:rPr lang="en-ID" dirty="0" smtClean="0"/>
              <a:t> </a:t>
            </a:r>
            <a:r>
              <a:rPr lang="en-ID" dirty="0" err="1" smtClean="0"/>
              <a:t>Arief</a:t>
            </a:r>
            <a:r>
              <a:rPr lang="en-ID" dirty="0" smtClean="0"/>
              <a:t> (2009), </a:t>
            </a:r>
            <a:r>
              <a:rPr lang="en-ID" dirty="0" err="1" smtClean="0"/>
              <a:t>alat</a:t>
            </a:r>
            <a:r>
              <a:rPr lang="en-ID" dirty="0" smtClean="0"/>
              <a:t> </a:t>
            </a:r>
            <a:r>
              <a:rPr lang="en-ID" dirty="0" err="1" smtClean="0"/>
              <a:t>pelindung</a:t>
            </a:r>
            <a:r>
              <a:rPr lang="en-ID" dirty="0" smtClean="0"/>
              <a:t> </a:t>
            </a:r>
            <a:r>
              <a:rPr lang="en-ID" dirty="0" err="1" smtClean="0"/>
              <a:t>diri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perlengkapan</a:t>
            </a:r>
            <a:r>
              <a:rPr lang="en-ID" dirty="0" smtClean="0"/>
              <a:t> </a:t>
            </a:r>
            <a:r>
              <a:rPr lang="en-ID" dirty="0" err="1" smtClean="0"/>
              <a:t>proteksi</a:t>
            </a:r>
            <a:r>
              <a:rPr lang="en-ID" dirty="0" smtClean="0"/>
              <a:t> yang </a:t>
            </a:r>
            <a:r>
              <a:rPr lang="en-ID" dirty="0" err="1" smtClean="0"/>
              <a:t>biasa</a:t>
            </a:r>
            <a:r>
              <a:rPr lang="en-ID" dirty="0" smtClean="0"/>
              <a:t> </a:t>
            </a:r>
            <a:r>
              <a:rPr lang="en-ID" dirty="0" err="1" smtClean="0"/>
              <a:t>digunakan</a:t>
            </a:r>
            <a:r>
              <a:rPr lang="en-ID" dirty="0" smtClean="0"/>
              <a:t> </a:t>
            </a:r>
            <a:r>
              <a:rPr lang="en-ID" dirty="0" err="1" smtClean="0"/>
              <a:t>oleh</a:t>
            </a:r>
            <a:r>
              <a:rPr lang="en-ID" dirty="0" smtClean="0"/>
              <a:t> </a:t>
            </a:r>
            <a:r>
              <a:rPr lang="en-ID" dirty="0" err="1" smtClean="0"/>
              <a:t>pekerja</a:t>
            </a:r>
            <a:r>
              <a:rPr lang="en-ID" dirty="0" smtClean="0"/>
              <a:t> </a:t>
            </a:r>
            <a:r>
              <a:rPr lang="en-ID" dirty="0" err="1" smtClean="0"/>
              <a:t>radiasi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:</a:t>
            </a:r>
          </a:p>
          <a:p>
            <a:pPr marL="457200" indent="-457200">
              <a:buAutoNum type="alphaLcPeriod"/>
            </a:pPr>
            <a:r>
              <a:rPr lang="en-ID" dirty="0" smtClean="0"/>
              <a:t>Apron </a:t>
            </a:r>
            <a:r>
              <a:rPr lang="en-ID" dirty="0" err="1" smtClean="0"/>
              <a:t>Proteksi</a:t>
            </a:r>
            <a:r>
              <a:rPr lang="en-ID" dirty="0" smtClean="0"/>
              <a:t> </a:t>
            </a:r>
            <a:r>
              <a:rPr lang="en-ID" dirty="0" err="1" smtClean="0"/>
              <a:t>Tubuh</a:t>
            </a:r>
            <a:endParaRPr lang="en-ID" dirty="0" smtClean="0"/>
          </a:p>
          <a:p>
            <a:pPr marL="457200" indent="-457200">
              <a:buAutoNum type="alphaLcPeriod"/>
            </a:pPr>
            <a:r>
              <a:rPr lang="en-ID" dirty="0" err="1" smtClean="0"/>
              <a:t>Penahan</a:t>
            </a:r>
            <a:r>
              <a:rPr lang="en-ID" dirty="0" smtClean="0"/>
              <a:t> </a:t>
            </a:r>
            <a:r>
              <a:rPr lang="en-ID" dirty="0" err="1" smtClean="0"/>
              <a:t>Radiasi</a:t>
            </a:r>
            <a:r>
              <a:rPr lang="en-ID" dirty="0" smtClean="0"/>
              <a:t> Gonad</a:t>
            </a:r>
          </a:p>
          <a:p>
            <a:pPr marL="457200" indent="-457200">
              <a:buAutoNum type="alphaLcPeriod"/>
            </a:pPr>
            <a:r>
              <a:rPr lang="en-ID" dirty="0" err="1" smtClean="0"/>
              <a:t>Sarung</a:t>
            </a:r>
            <a:r>
              <a:rPr lang="en-ID" dirty="0" smtClean="0"/>
              <a:t> </a:t>
            </a:r>
            <a:r>
              <a:rPr lang="en-ID" dirty="0" err="1" smtClean="0"/>
              <a:t>Tangan</a:t>
            </a:r>
            <a:r>
              <a:rPr lang="en-ID" dirty="0" smtClean="0"/>
              <a:t> </a:t>
            </a:r>
            <a:r>
              <a:rPr lang="en-ID" dirty="0" err="1" smtClean="0"/>
              <a:t>Proteksi</a:t>
            </a:r>
            <a:r>
              <a:rPr lang="en-ID" dirty="0" smtClean="0"/>
              <a:t>, yang </a:t>
            </a:r>
            <a:r>
              <a:rPr lang="en-ID" dirty="0" err="1" smtClean="0"/>
              <a:t>digunakan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fluoroskopi</a:t>
            </a:r>
            <a:r>
              <a:rPr lang="en-ID" dirty="0" smtClean="0"/>
              <a:t> </a:t>
            </a:r>
            <a:r>
              <a:rPr lang="en-ID" dirty="0" err="1" smtClean="0"/>
              <a:t>harus</a:t>
            </a:r>
            <a:r>
              <a:rPr lang="en-ID" dirty="0" smtClean="0"/>
              <a:t> </a:t>
            </a:r>
            <a:r>
              <a:rPr lang="en-ID" dirty="0" err="1" smtClean="0"/>
              <a:t>memberikan</a:t>
            </a:r>
            <a:r>
              <a:rPr lang="en-ID" dirty="0" smtClean="0"/>
              <a:t> </a:t>
            </a:r>
            <a:r>
              <a:rPr lang="en-ID" dirty="0" err="1" smtClean="0"/>
              <a:t>kesetaraan</a:t>
            </a:r>
            <a:r>
              <a:rPr lang="en-ID" dirty="0" smtClean="0"/>
              <a:t> </a:t>
            </a:r>
            <a:r>
              <a:rPr lang="en-ID" dirty="0" err="1" smtClean="0"/>
              <a:t>atenuasi</a:t>
            </a:r>
            <a:r>
              <a:rPr lang="en-ID" dirty="0" smtClean="0"/>
              <a:t> </a:t>
            </a:r>
            <a:r>
              <a:rPr lang="en-ID" dirty="0" err="1" smtClean="0"/>
              <a:t>sekurang-kurangnya</a:t>
            </a:r>
            <a:r>
              <a:rPr lang="en-ID" dirty="0" smtClean="0"/>
              <a:t> 0,25 mm </a:t>
            </a:r>
            <a:r>
              <a:rPr lang="en-ID" dirty="0" err="1" smtClean="0"/>
              <a:t>Pb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150 </a:t>
            </a:r>
            <a:r>
              <a:rPr lang="en-ID" dirty="0" err="1" smtClean="0"/>
              <a:t>kVp</a:t>
            </a:r>
            <a:r>
              <a:rPr lang="en-ID" dirty="0" smtClean="0"/>
              <a:t>. </a:t>
            </a:r>
            <a:r>
              <a:rPr lang="en-ID" dirty="0" err="1" smtClean="0"/>
              <a:t>Proteksi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r>
              <a:rPr lang="en-ID" dirty="0" smtClean="0"/>
              <a:t> </a:t>
            </a:r>
            <a:r>
              <a:rPr lang="en-ID" dirty="0" err="1" smtClean="0"/>
              <a:t>harus</a:t>
            </a:r>
            <a:r>
              <a:rPr lang="en-ID" dirty="0" smtClean="0"/>
              <a:t>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melindungi</a:t>
            </a:r>
            <a:r>
              <a:rPr lang="en-ID" dirty="0" smtClean="0"/>
              <a:t> </a:t>
            </a:r>
            <a:r>
              <a:rPr lang="en-ID" dirty="0" err="1" smtClean="0"/>
              <a:t>secara</a:t>
            </a:r>
            <a:r>
              <a:rPr lang="en-ID" dirty="0" smtClean="0"/>
              <a:t> </a:t>
            </a:r>
            <a:r>
              <a:rPr lang="en-ID" dirty="0" err="1" smtClean="0"/>
              <a:t>keseluruhan</a:t>
            </a:r>
            <a:r>
              <a:rPr lang="en-ID" dirty="0" smtClean="0"/>
              <a:t>, </a:t>
            </a:r>
            <a:r>
              <a:rPr lang="en-ID" dirty="0" err="1" smtClean="0"/>
              <a:t>mancakup</a:t>
            </a:r>
            <a:r>
              <a:rPr lang="en-ID" dirty="0" smtClean="0"/>
              <a:t> </a:t>
            </a:r>
            <a:r>
              <a:rPr lang="en-ID" dirty="0" err="1" smtClean="0"/>
              <a:t>jari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pergelangan</a:t>
            </a:r>
            <a:r>
              <a:rPr lang="en-ID" dirty="0" smtClean="0"/>
              <a:t> </a:t>
            </a:r>
            <a:r>
              <a:rPr lang="en-ID" dirty="0" err="1" smtClean="0"/>
              <a:t>tangan</a:t>
            </a:r>
            <a:r>
              <a:rPr lang="en-ID" smtClean="0"/>
              <a:t>.</a:t>
            </a:r>
            <a:endParaRPr lang="en-ID" dirty="0" smtClean="0"/>
          </a:p>
          <a:p>
            <a:pPr marL="0" indent="0">
              <a:buNone/>
            </a:pPr>
            <a:endParaRPr lang="en-ID" dirty="0" smtClean="0"/>
          </a:p>
          <a:p>
            <a:pPr marL="0" indent="0">
              <a:buNone/>
            </a:pPr>
            <a:r>
              <a:rPr lang="en-ID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577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smtClean="0"/>
              <a:t>d. </a:t>
            </a:r>
            <a:r>
              <a:rPr lang="en-ID" dirty="0" err="1" smtClean="0"/>
              <a:t>Penahan</a:t>
            </a:r>
            <a:r>
              <a:rPr lang="en-ID" dirty="0" smtClean="0"/>
              <a:t> </a:t>
            </a:r>
            <a:r>
              <a:rPr lang="en-ID" dirty="0" err="1" smtClean="0"/>
              <a:t>Radiasi</a:t>
            </a:r>
            <a:r>
              <a:rPr lang="en-ID" dirty="0" smtClean="0"/>
              <a:t>, </a:t>
            </a:r>
            <a:r>
              <a:rPr lang="en-ID" dirty="0" err="1" smtClean="0"/>
              <a:t>harus</a:t>
            </a:r>
            <a:r>
              <a:rPr lang="en-ID" dirty="0" smtClean="0"/>
              <a:t> </a:t>
            </a:r>
            <a:r>
              <a:rPr lang="en-ID" dirty="0" err="1" smtClean="0"/>
              <a:t>mempunyai</a:t>
            </a:r>
            <a:r>
              <a:rPr lang="en-ID" dirty="0" smtClean="0"/>
              <a:t> </a:t>
            </a:r>
            <a:r>
              <a:rPr lang="en-ID" dirty="0" err="1" smtClean="0"/>
              <a:t>ketebalan</a:t>
            </a:r>
            <a:r>
              <a:rPr lang="en-ID" dirty="0" smtClean="0"/>
              <a:t> minimum yang </a:t>
            </a:r>
            <a:r>
              <a:rPr lang="en-ID" dirty="0" err="1" smtClean="0"/>
              <a:t>setara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1,5 mm 	</a:t>
            </a:r>
            <a:r>
              <a:rPr lang="en-ID" dirty="0" err="1" smtClean="0"/>
              <a:t>Pb</a:t>
            </a:r>
            <a:endParaRPr lang="en-ID" dirty="0" smtClean="0"/>
          </a:p>
          <a:p>
            <a:pPr marL="0" indent="0">
              <a:buNone/>
            </a:pPr>
            <a:endParaRPr lang="en-ID" dirty="0" smtClean="0"/>
          </a:p>
          <a:p>
            <a:pPr marL="0" indent="0">
              <a:buNone/>
            </a:pPr>
            <a:r>
              <a:rPr lang="en-ID" dirty="0" smtClean="0"/>
              <a:t>e. Masker</a:t>
            </a:r>
          </a:p>
          <a:p>
            <a:pPr marL="0" indent="0">
              <a:buNone/>
            </a:pPr>
            <a:r>
              <a:rPr lang="en-ID" dirty="0"/>
              <a:t>	</a:t>
            </a:r>
            <a:r>
              <a:rPr lang="en-ID" dirty="0" smtClean="0"/>
              <a:t>Masker </a:t>
            </a:r>
            <a:r>
              <a:rPr lang="en-ID" dirty="0" err="1" smtClean="0"/>
              <a:t>melindungi</a:t>
            </a:r>
            <a:r>
              <a:rPr lang="en-ID" dirty="0" smtClean="0"/>
              <a:t> radiographer </a:t>
            </a:r>
            <a:r>
              <a:rPr lang="en-ID" dirty="0" err="1" smtClean="0"/>
              <a:t>dari</a:t>
            </a:r>
            <a:r>
              <a:rPr lang="en-ID" dirty="0" smtClean="0"/>
              <a:t> </a:t>
            </a:r>
            <a:r>
              <a:rPr lang="en-ID" dirty="0" err="1" smtClean="0"/>
              <a:t>penularan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infeksi</a:t>
            </a:r>
            <a:r>
              <a:rPr lang="en-ID" dirty="0" smtClean="0"/>
              <a:t> </a:t>
            </a:r>
            <a:r>
              <a:rPr lang="en-ID" dirty="0" err="1" smtClean="0"/>
              <a:t>nasokimia</a:t>
            </a:r>
            <a:r>
              <a:rPr lang="en-ID" dirty="0" smtClean="0"/>
              <a:t> </a:t>
            </a:r>
            <a:r>
              <a:rPr lang="en-ID" dirty="0" err="1" smtClean="0"/>
              <a:t>karena</a:t>
            </a:r>
            <a:r>
              <a:rPr lang="en-ID" dirty="0" smtClean="0"/>
              <a:t> radiographer </a:t>
            </a:r>
            <a:r>
              <a:rPr lang="en-ID" dirty="0" err="1" smtClean="0"/>
              <a:t>harus</a:t>
            </a:r>
            <a:r>
              <a:rPr lang="en-ID" dirty="0" smtClean="0"/>
              <a:t> </a:t>
            </a:r>
            <a:r>
              <a:rPr lang="en-ID" dirty="0" err="1" smtClean="0"/>
              <a:t>berinteraksi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pasien</a:t>
            </a:r>
            <a:r>
              <a:rPr lang="en-ID" dirty="0" smtClean="0"/>
              <a:t> </a:t>
            </a:r>
            <a:r>
              <a:rPr lang="en-ID" dirty="0" err="1" smtClean="0"/>
              <a:t>saat</a:t>
            </a:r>
            <a:r>
              <a:rPr lang="en-ID" dirty="0" smtClean="0"/>
              <a:t> </a:t>
            </a:r>
            <a:r>
              <a:rPr lang="en-ID" dirty="0" err="1" smtClean="0"/>
              <a:t>melakukan</a:t>
            </a:r>
            <a:r>
              <a:rPr lang="en-ID" dirty="0" smtClean="0"/>
              <a:t> </a:t>
            </a:r>
            <a:r>
              <a:rPr lang="en-ID" dirty="0" err="1" smtClean="0"/>
              <a:t>pemeriksaan</a:t>
            </a:r>
            <a:r>
              <a:rPr lang="en-ID" dirty="0" smtClean="0"/>
              <a:t>. Masker </a:t>
            </a:r>
            <a:r>
              <a:rPr lang="en-ID" dirty="0" err="1" smtClean="0"/>
              <a:t>berfungsi</a:t>
            </a:r>
            <a:r>
              <a:rPr lang="en-ID" dirty="0" smtClean="0"/>
              <a:t> </a:t>
            </a:r>
            <a:r>
              <a:rPr lang="en-ID" dirty="0" err="1" smtClean="0"/>
              <a:t>sebagai</a:t>
            </a:r>
            <a:r>
              <a:rPr lang="en-ID" dirty="0" smtClean="0"/>
              <a:t> </a:t>
            </a:r>
            <a:r>
              <a:rPr lang="en-ID" dirty="0" err="1" smtClean="0"/>
              <a:t>penyaring</a:t>
            </a:r>
            <a:r>
              <a:rPr lang="en-ID" dirty="0" smtClean="0"/>
              <a:t> </a:t>
            </a:r>
            <a:r>
              <a:rPr lang="en-ID" dirty="0" err="1" smtClean="0"/>
              <a:t>udara</a:t>
            </a:r>
            <a:r>
              <a:rPr lang="en-ID" dirty="0" smtClean="0"/>
              <a:t> yang </a:t>
            </a:r>
            <a:r>
              <a:rPr lang="en-ID" dirty="0" err="1" smtClean="0"/>
              <a:t>dihirup</a:t>
            </a:r>
            <a:r>
              <a:rPr lang="en-ID" dirty="0" smtClean="0"/>
              <a:t> </a:t>
            </a:r>
            <a:r>
              <a:rPr lang="en-ID" dirty="0" err="1" smtClean="0"/>
              <a:t>saat</a:t>
            </a:r>
            <a:r>
              <a:rPr lang="en-ID" dirty="0" smtClean="0"/>
              <a:t> </a:t>
            </a:r>
            <a:r>
              <a:rPr lang="en-ID" dirty="0" err="1" smtClean="0"/>
              <a:t>bekerja</a:t>
            </a:r>
            <a:r>
              <a:rPr lang="en-ID" dirty="0" smtClean="0"/>
              <a:t> di </a:t>
            </a:r>
            <a:r>
              <a:rPr lang="en-ID" dirty="0" err="1" smtClean="0"/>
              <a:t>tempat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kualitas</a:t>
            </a:r>
            <a:r>
              <a:rPr lang="en-ID" dirty="0" smtClean="0"/>
              <a:t> </a:t>
            </a:r>
            <a:r>
              <a:rPr lang="en-ID" dirty="0" err="1" smtClean="0"/>
              <a:t>udara</a:t>
            </a:r>
            <a:r>
              <a:rPr lang="en-ID" dirty="0" smtClean="0"/>
              <a:t> </a:t>
            </a:r>
            <a:r>
              <a:rPr lang="en-ID" dirty="0" err="1" smtClean="0"/>
              <a:t>buruk</a:t>
            </a:r>
            <a:r>
              <a:rPr lang="en-ID" dirty="0" smtClean="0"/>
              <a:t> </a:t>
            </a:r>
          </a:p>
          <a:p>
            <a:pPr marL="0" indent="0">
              <a:buNone/>
            </a:pPr>
            <a:r>
              <a:rPr lang="en-ID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24081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45</TotalTime>
  <Words>300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PENGENDALIAN BAHAYA RADIASI</vt:lpstr>
      <vt:lpstr>PENDAHULUAN</vt:lpstr>
      <vt:lpstr>1. ELIMINASI</vt:lpstr>
      <vt:lpstr>2. SUBTITUSI</vt:lpstr>
      <vt:lpstr>3. Pengendalian Teknik</vt:lpstr>
      <vt:lpstr>4. Pengendalian Administratif</vt:lpstr>
      <vt:lpstr>lanjutan</vt:lpstr>
      <vt:lpstr>5. Penggunaan Alat Pelindung Diri (APD)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PENGENDALIAN BAHAYA RADIASI</dc:title>
  <dc:creator>Windows User</dc:creator>
  <cp:lastModifiedBy>Windows User</cp:lastModifiedBy>
  <cp:revision>5</cp:revision>
  <dcterms:created xsi:type="dcterms:W3CDTF">2019-12-06T03:54:33Z</dcterms:created>
  <dcterms:modified xsi:type="dcterms:W3CDTF">2019-12-06T04:40:19Z</dcterms:modified>
</cp:coreProperties>
</file>