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7DDA-1218-4880-A5D5-8FF79F3FC8D8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12C0-7859-4E29-A8C5-DFBC6FFCF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7DDA-1218-4880-A5D5-8FF79F3FC8D8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12C0-7859-4E29-A8C5-DFBC6FFCF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EA9D-1806-A50B-B781-2542EEB3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62" y="25831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DETEKSI DINI DAN PENANGANAN KOMPLIKASI PERSALINAN</a:t>
            </a:r>
            <a:endParaRPr lang="en-ID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9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>
                <a:latin typeface="Berlin Sans FB" pitchFamily="34" charset="0"/>
              </a:rPr>
              <a:t>Penanganan Distosia</a:t>
            </a:r>
            <a:br>
              <a:rPr lang="en-US" sz="4000" b="1">
                <a:latin typeface="Berlin Sans FB" pitchFamily="34" charset="0"/>
              </a:rPr>
            </a:br>
            <a:r>
              <a:rPr lang="en-US" sz="4000" b="1">
                <a:latin typeface="Berlin Sans FB" pitchFamily="34" charset="0"/>
              </a:rPr>
              <a:t>karena Kelainan Janin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4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Distosia Bahu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Berlin Sans FB" pitchFamily="34" charset="0"/>
              </a:rPr>
              <a:t>Distocia Bahu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Penatalaksanaan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Prosedur Non-Invasif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Prosedur Manipulatif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Mengubah Posisi Ibu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Episiotomi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Episiotomi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Prasat Rubin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Sub Materi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Prasat Woods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>
                <a:latin typeface="Berlin Sans FB" pitchFamily="34" charset="0"/>
                <a:sym typeface="Wingdings" pitchFamily="2" charset="2"/>
              </a:rPr>
              <a:t>Pelahiran Lengan Posterior </a:t>
            </a:r>
            <a:br>
              <a:rPr lang="en-US" sz="3200">
                <a:latin typeface="Berlin Sans FB" pitchFamily="34" charset="0"/>
                <a:sym typeface="Wingdings" pitchFamily="2" charset="2"/>
              </a:rPr>
            </a:br>
            <a:r>
              <a:rPr lang="en-US" sz="3200">
                <a:latin typeface="Berlin Sans FB" pitchFamily="34" charset="0"/>
                <a:sym typeface="Wingdings" pitchFamily="2" charset="2"/>
              </a:rPr>
              <a:t>(</a:t>
            </a:r>
            <a:r>
              <a:rPr lang="en-US" sz="3200">
                <a:latin typeface="Berlin Sans FB" pitchFamily="34" charset="0"/>
              </a:rPr>
              <a:t>Prasat </a:t>
            </a:r>
            <a:r>
              <a:rPr lang="en-US" sz="3200">
                <a:latin typeface="Berlin Sans FB" pitchFamily="34" charset="0"/>
                <a:sym typeface="Wingdings" pitchFamily="2" charset="2"/>
              </a:rPr>
              <a:t>Shwartz Dickson)</a:t>
            </a:r>
            <a:endParaRPr lang="en-US" sz="3200"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Prasat Zavanelli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Simfisiotomi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2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Berlin Sans FB" pitchFamily="34" charset="0"/>
              </a:rPr>
              <a:t>Penatalaksanaan Distocia Bahu</a:t>
            </a:r>
            <a:br>
              <a:rPr lang="en-US" sz="3600">
                <a:latin typeface="Berlin Sans FB" pitchFamily="34" charset="0"/>
              </a:rPr>
            </a:br>
            <a:r>
              <a:rPr lang="en-US" sz="3600">
                <a:latin typeface="Berlin Sans FB" pitchFamily="34" charset="0"/>
              </a:rPr>
              <a:t>(Penanganan Sistimatis)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Presentasi Bokong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0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Berlin Sans FB" pitchFamily="34" charset="0"/>
              </a:rPr>
              <a:t>Diagnosis &amp; Prognosis Presentasi Bokong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1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Berlin Sans FB" pitchFamily="34" charset="0"/>
              </a:rPr>
              <a:t>Mekanisme Kelahiran Janin pada Presentasi Bokong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2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Pertolongan Persalinan Presbo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Cara Melahirkan Janin Presbo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Temuan Keadaan Normal</a:t>
            </a:r>
            <a:b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dan Abnormal Partograf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Letak Lintang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Letak Lintang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Diagnosis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Komplikasi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0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Kelainan Letak Kepala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6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Presentasi Puncak Kepala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>
                <a:latin typeface="Berlin Sans FB" pitchFamily="34" charset="0"/>
              </a:rPr>
              <a:t>Mekanisme Kelahiran &amp; Penatalaksanaan</a:t>
            </a:r>
            <a:br>
              <a:rPr lang="en-US" sz="3600">
                <a:latin typeface="Berlin Sans FB" pitchFamily="34" charset="0"/>
              </a:rPr>
            </a:br>
            <a:r>
              <a:rPr lang="en-US" sz="3600">
                <a:latin typeface="Berlin Sans FB" pitchFamily="34" charset="0"/>
              </a:rPr>
              <a:t>Presentasi Puncak Kepala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5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Presentasi Muka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3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Mekanisme Persalinan Presentasi Muka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2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Berlin Sans FB" pitchFamily="34" charset="0"/>
              </a:rPr>
              <a:t>Penatalaksanaan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erlin Sans FB" pitchFamily="34" charset="0"/>
              </a:rPr>
              <a:t>Penyebab Distosia Persalinan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6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Komplikasi Presentasi Muka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6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Presentasi Dahi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2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Berlin Sans FB" pitchFamily="34" charset="0"/>
              </a:rPr>
              <a:t>Mekanisme Persalinan Presentasi Dahi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8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Posisi Oksiput Posterior Persisten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3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Penatalaksanaan POPP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Letak Belakang Kepala UUK Melintang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0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Berlin Sans FB" pitchFamily="34" charset="0"/>
              </a:rPr>
              <a:t>Penatalaksanaan LBK UUK-Mel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0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Berlin Sans FB" pitchFamily="34" charset="0"/>
              </a:rPr>
              <a:t>Evaluasi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1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7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0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On-screen Show (4:3)</PresentationFormat>
  <Paragraphs>42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Algerian</vt:lpstr>
      <vt:lpstr>Arial</vt:lpstr>
      <vt:lpstr>Berlin Sans FB</vt:lpstr>
      <vt:lpstr>Calibri</vt:lpstr>
      <vt:lpstr>Office Theme</vt:lpstr>
      <vt:lpstr>DETEKSI DINI DAN PENANGANAN KOMPLIKASI PERSALINAN</vt:lpstr>
      <vt:lpstr>Sub Materi</vt:lpstr>
      <vt:lpstr>Temuan Keadaan Normal dan Abnormal Partograf</vt:lpstr>
      <vt:lpstr>Penyebab Distosia Persalinan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Penanganan Distosia karena Kelainan Janin</vt:lpstr>
      <vt:lpstr>Distosia Bahu</vt:lpstr>
      <vt:lpstr>Distocia Bahu</vt:lpstr>
      <vt:lpstr>Penatalaksanaan</vt:lpstr>
      <vt:lpstr>Prosedur Non-Invasif</vt:lpstr>
      <vt:lpstr>Prosedur Manipulatif</vt:lpstr>
      <vt:lpstr>Mengubah Posisi Ibu</vt:lpstr>
      <vt:lpstr>Episiotomi</vt:lpstr>
      <vt:lpstr>Episiotomi</vt:lpstr>
      <vt:lpstr>Prasat Rubin</vt:lpstr>
      <vt:lpstr>Prasat Woods</vt:lpstr>
      <vt:lpstr>Pelahiran Lengan Posterior  (Prasat Shwartz Dickson)</vt:lpstr>
      <vt:lpstr>Prasat Zavanelli</vt:lpstr>
      <vt:lpstr>Simfisiotomi</vt:lpstr>
      <vt:lpstr>Penatalaksanaan Distocia Bahu (Penanganan Sistimatis)</vt:lpstr>
      <vt:lpstr>Presentasi Bokong</vt:lpstr>
      <vt:lpstr>Diagnosis &amp; Prognosis Presentasi Bokong</vt:lpstr>
      <vt:lpstr>Mekanisme Kelahiran Janin pada Presentasi Bokong</vt:lpstr>
      <vt:lpstr>Pertolongan Persalinan Presbo</vt:lpstr>
      <vt:lpstr>Cara Melahirkan Janin Presbo</vt:lpstr>
      <vt:lpstr>Letak Lintang</vt:lpstr>
      <vt:lpstr>Letak Lintang</vt:lpstr>
      <vt:lpstr>Diagnosis</vt:lpstr>
      <vt:lpstr>Komplikasi</vt:lpstr>
      <vt:lpstr>Kelainan Letak Kepala</vt:lpstr>
      <vt:lpstr>Presentasi Puncak Kepala</vt:lpstr>
      <vt:lpstr>Mekanisme Kelahiran &amp; Penatalaksanaan Presentasi Puncak Kepala </vt:lpstr>
      <vt:lpstr>Presentasi Muka</vt:lpstr>
      <vt:lpstr>Mekanisme Persalinan Presentasi Muka</vt:lpstr>
      <vt:lpstr>Penatalaksanaan</vt:lpstr>
      <vt:lpstr>Komplikasi Presentasi Muka</vt:lpstr>
      <vt:lpstr>Presentasi Dahi</vt:lpstr>
      <vt:lpstr>Mekanisme Persalinan Presentasi Dahi</vt:lpstr>
      <vt:lpstr>Posisi Oksiput Posterior Persisten</vt:lpstr>
      <vt:lpstr>Penatalaksanaan POPP</vt:lpstr>
      <vt:lpstr>Letak Belakang Kepala UUK Melintang</vt:lpstr>
      <vt:lpstr>Penatalaksanaan LBK UUK-Mel</vt:lpstr>
      <vt:lpstr>Evaluasi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DETEKSI DINI DAN PENANGANAN KOMPLIKASI PERSALINAN</dc:title>
  <dc:creator>Sony</dc:creator>
  <cp:lastModifiedBy>Zubair</cp:lastModifiedBy>
  <cp:revision>2</cp:revision>
  <dcterms:created xsi:type="dcterms:W3CDTF">2014-01-10T08:12:50Z</dcterms:created>
  <dcterms:modified xsi:type="dcterms:W3CDTF">2025-06-03T13:18:03Z</dcterms:modified>
</cp:coreProperties>
</file>